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entation.xml" ContentType="application/vnd.openxmlformats-officedocument.presentationml.presentation.main+xml"/>
  <Override PartName="/ppt/slideMasters/slideMaster2.xml" ContentType="application/vnd.openxmlformats-officedocument.presentationml.slideMaster+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Masters/slideMaster1.xml" ContentType="application/vnd.openxmlformats-officedocument.presentationml.slideMaster+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Override2.xml" ContentType="application/vnd.openxmlformats-officedocument.themeOverride+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theme/themeOverride1.xml" ContentType="application/vnd.openxmlformats-officedocument.themeOverrid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ink/ink24.xml" ContentType="application/inkml+xml"/>
  <Override PartName="/ppt/ink/ink23.xml" ContentType="application/inkml+xml"/>
  <Override PartName="/ppt/ink/ink22.xml" ContentType="application/inkml+xml"/>
  <Override PartName="/ppt/ink/ink21.xml" ContentType="application/inkml+xml"/>
  <Override PartName="/ppt/ink/ink20.xml" ContentType="application/inkml+xml"/>
  <Override PartName="/ppt/ink/ink19.xml" ContentType="application/inkml+xml"/>
  <Override PartName="/ppt/ink/ink18.xml" ContentType="application/inkml+xml"/>
  <Override PartName="/ppt/ink/ink17.xml" ContentType="application/inkml+xml"/>
  <Override PartName="/ppt/ink/ink16.xml" ContentType="application/inkml+xml"/>
  <Override PartName="/ppt/ink/ink15.xml" ContentType="application/inkml+xml"/>
  <Override PartName="/ppt/ink/ink14.xml" ContentType="application/inkml+xml"/>
  <Override PartName="/ppt/ink/ink13.xml" ContentType="application/inkml+xml"/>
  <Override PartName="/ppt/ink/ink12.xml" ContentType="application/inkml+xml"/>
  <Override PartName="/ppt/ink/ink11.xml" ContentType="application/inkml+xml"/>
  <Override PartName="/ppt/ink/ink10.xml" ContentType="application/inkml+xml"/>
  <Override PartName="/ppt/ink/ink9.xml" ContentType="application/inkml+xml"/>
  <Override PartName="/ppt/ink/ink8.xml" ContentType="application/inkml+xml"/>
  <Override PartName="/ppt/ink/ink7.xml" ContentType="application/inkml+xml"/>
  <Override PartName="/ppt/ink/ink6.xml" ContentType="application/inkml+xml"/>
  <Override PartName="/ppt/ink/ink5.xml" ContentType="application/inkml+xml"/>
  <Override PartName="/ppt/ink/ink4.xml" ContentType="application/inkml+xml"/>
  <Override PartName="/ppt/ink/ink3.xml" ContentType="application/inkml+xml"/>
  <Override PartName="/ppt/ink/ink2.xml" ContentType="application/inkml+xml"/>
  <Override PartName="/ppt/ink/ink1.xml" ContentType="application/inkml+xml"/>
  <Override PartName="/ppt/theme/theme4.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13.xml" ContentType="application/vnd.openxmlformats-officedocument.presentationml.tags+xml"/>
  <Override PartName="/ppt/tags/tag9.xml" ContentType="application/vnd.openxmlformats-officedocument.presentationml.tags+xml"/>
  <Override PartName="/ppt/tags/tag15.xml" ContentType="application/vnd.openxmlformats-officedocument.presentationml.tags+xml"/>
  <Override PartName="/ppt/tags/tag8.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7.xml" ContentType="application/vnd.openxmlformats-officedocument.presentationml.tags+xml"/>
  <Override PartName="/ppt/tags/tag21.xml" ContentType="application/vnd.openxmlformats-officedocument.presentationml.tags+xml"/>
  <Override PartName="/ppt/tags/tag6.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5.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ppt/tags/tag3.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ppt/tags/tag11.xml" ContentType="application/vnd.openxmlformats-officedocument.presentationml.tags+xml"/>
  <Override PartName="/ppt/tags/tag38.xml" ContentType="application/vnd.openxmlformats-officedocument.presentationml.tags+xml"/>
  <Override PartName="/ppt/tags/tag1.xml" ContentType="application/vnd.openxmlformats-officedocument.presentationml.tags+xml"/>
  <Override PartName="/ppt/tags/tag12.xml" ContentType="application/vnd.openxmlformats-officedocument.presentationml.tags+xml"/>
  <Override PartName="/ppt/tags/tag10.xml" ContentType="application/vnd.openxmlformats-officedocument.presentationml.tags+xml"/>
  <Override PartName="/ppt/tags/tag1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91" r:id="rId1"/>
    <p:sldMasterId id="2147484617" r:id="rId2"/>
    <p:sldMasterId id="2147484963" r:id="rId3"/>
    <p:sldMasterId id="2147484983" r:id="rId4"/>
    <p:sldMasterId id="2147484995" r:id="rId5"/>
    <p:sldMasterId id="2147485108" r:id="rId6"/>
    <p:sldMasterId id="2147485149" r:id="rId7"/>
    <p:sldMasterId id="2147485185" r:id="rId8"/>
    <p:sldMasterId id="2147485223" r:id="rId9"/>
    <p:sldMasterId id="2147485236" r:id="rId10"/>
    <p:sldMasterId id="2147485278" r:id="rId11"/>
    <p:sldMasterId id="2147485299" r:id="rId12"/>
    <p:sldMasterId id="2147485304" r:id="rId13"/>
  </p:sldMasterIdLst>
  <p:notesMasterIdLst>
    <p:notesMasterId r:id="rId59"/>
  </p:notesMasterIdLst>
  <p:handoutMasterIdLst>
    <p:handoutMasterId r:id="rId60"/>
  </p:handoutMasterIdLst>
  <p:sldIdLst>
    <p:sldId id="358" r:id="rId14"/>
    <p:sldId id="258" r:id="rId15"/>
    <p:sldId id="2147483126" r:id="rId16"/>
    <p:sldId id="299" r:id="rId17"/>
    <p:sldId id="2147483127" r:id="rId18"/>
    <p:sldId id="2147483128" r:id="rId19"/>
    <p:sldId id="2147483129" r:id="rId20"/>
    <p:sldId id="2147471987" r:id="rId21"/>
    <p:sldId id="2147471142" r:id="rId22"/>
    <p:sldId id="2147471993" r:id="rId23"/>
    <p:sldId id="2147471143" r:id="rId24"/>
    <p:sldId id="2147471144" r:id="rId25"/>
    <p:sldId id="277" r:id="rId26"/>
    <p:sldId id="2147471992" r:id="rId27"/>
    <p:sldId id="341" r:id="rId28"/>
    <p:sldId id="344" r:id="rId29"/>
    <p:sldId id="348" r:id="rId30"/>
    <p:sldId id="353" r:id="rId31"/>
    <p:sldId id="325" r:id="rId32"/>
    <p:sldId id="326" r:id="rId33"/>
    <p:sldId id="2147483125" r:id="rId34"/>
    <p:sldId id="328" r:id="rId35"/>
    <p:sldId id="349" r:id="rId36"/>
    <p:sldId id="350" r:id="rId37"/>
    <p:sldId id="367" r:id="rId38"/>
    <p:sldId id="2147483130" r:id="rId39"/>
    <p:sldId id="2147483131" r:id="rId40"/>
    <p:sldId id="2147483132" r:id="rId41"/>
    <p:sldId id="2147483133" r:id="rId42"/>
    <p:sldId id="354" r:id="rId43"/>
    <p:sldId id="329" r:id="rId44"/>
    <p:sldId id="335" r:id="rId45"/>
    <p:sldId id="2147483134" r:id="rId46"/>
    <p:sldId id="1391" r:id="rId47"/>
    <p:sldId id="1410" r:id="rId48"/>
    <p:sldId id="2147483135" r:id="rId49"/>
    <p:sldId id="2147483136" r:id="rId50"/>
    <p:sldId id="403" r:id="rId51"/>
    <p:sldId id="404" r:id="rId52"/>
    <p:sldId id="363" r:id="rId53"/>
    <p:sldId id="2147483137" r:id="rId54"/>
    <p:sldId id="2147483138" r:id="rId55"/>
    <p:sldId id="2147483141" r:id="rId56"/>
    <p:sldId id="2147483139" r:id="rId57"/>
    <p:sldId id="2147483142" r:id="rId58"/>
  </p:sldIdLst>
  <p:sldSz cx="12192000" cy="6858000"/>
  <p:notesSz cx="7772400" cy="10058400"/>
  <p:custDataLst>
    <p:tags r:id="rId61"/>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133FF"/>
    <a:srgbClr val="FF40FF"/>
    <a:srgbClr val="000000"/>
    <a:srgbClr val="002B4E"/>
    <a:srgbClr val="0432FF"/>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69" autoAdjust="0"/>
    <p:restoredTop sz="89932" autoAdjust="0"/>
  </p:normalViewPr>
  <p:slideViewPr>
    <p:cSldViewPr>
      <p:cViewPr varScale="1">
        <p:scale>
          <a:sx n="109" d="100"/>
          <a:sy n="109" d="100"/>
        </p:scale>
        <p:origin x="1488" y="192"/>
      </p:cViewPr>
      <p:guideLst/>
    </p:cSldViewPr>
  </p:slideViewPr>
  <p:outlineViewPr>
    <p:cViewPr varScale="1">
      <p:scale>
        <a:sx n="170" d="200"/>
        <a:sy n="170" d="200"/>
      </p:scale>
      <p:origin x="0" y="-68144"/>
    </p:cViewPr>
  </p:outlineViewPr>
  <p:notesTextViewPr>
    <p:cViewPr>
      <p:scale>
        <a:sx n="100" d="100"/>
        <a:sy n="100" d="100"/>
      </p:scale>
      <p:origin x="0" y="0"/>
    </p:cViewPr>
  </p:notesTextViewPr>
  <p:sorterViewPr>
    <p:cViewPr>
      <p:scale>
        <a:sx n="166" d="100"/>
        <a:sy n="166"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presProps" Target="presProps.xml"/><Relationship Id="rId68" Type="http://schemas.openxmlformats.org/officeDocument/2006/relationships/customXml" Target="../customXml/item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tags" Target="tags/tag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viewProps" Target="viewProps.xml"/><Relationship Id="rId69" Type="http://schemas.openxmlformats.org/officeDocument/2006/relationships/customXml" Target="../customXml/item2.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notesMaster" Target="notesMasters/notesMaster1.xml"/><Relationship Id="rId67" Type="http://schemas.microsoft.com/office/2016/11/relationships/changesInfo" Target="changesInfos/changesInfo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commentAuthors" Target="commentAuthors.xml"/><Relationship Id="rId7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nali Wadehra" userId="a49930c1-0f6e-4d08-a38a-aa5944723777" providerId="ADAL" clId="{798428BC-7DAE-4BDB-B3D7-D3A30B93072A}"/>
    <pc:docChg chg="modSld">
      <pc:chgData name="Sunali Wadehra" userId="a49930c1-0f6e-4d08-a38a-aa5944723777" providerId="ADAL" clId="{798428BC-7DAE-4BDB-B3D7-D3A30B93072A}" dt="2026-03-16T16:40:01.696" v="29" actId="20577"/>
      <pc:docMkLst>
        <pc:docMk/>
      </pc:docMkLst>
      <pc:sldChg chg="modSp mod">
        <pc:chgData name="Sunali Wadehra" userId="a49930c1-0f6e-4d08-a38a-aa5944723777" providerId="ADAL" clId="{798428BC-7DAE-4BDB-B3D7-D3A30B93072A}" dt="2026-03-16T16:40:01.696" v="29" actId="20577"/>
        <pc:sldMkLst>
          <pc:docMk/>
          <pc:sldMk cId="1095513285" sldId="350"/>
        </pc:sldMkLst>
        <pc:spChg chg="mod">
          <ac:chgData name="Sunali Wadehra" userId="a49930c1-0f6e-4d08-a38a-aa5944723777" providerId="ADAL" clId="{798428BC-7DAE-4BDB-B3D7-D3A30B93072A}" dt="2026-03-16T16:40:01.696" v="29" actId="20577"/>
          <ac:spMkLst>
            <pc:docMk/>
            <pc:sldMk cId="1095513285" sldId="350"/>
            <ac:spMk id="15" creationId="{4D7BFC00-2872-7D93-FF99-EF1519ADFD7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700414402378501E-2"/>
          <c:y val="3.0828572503583517E-2"/>
          <c:w val="0.71941464802285315"/>
          <c:h val="0.882563529313239"/>
        </c:manualLayout>
      </c:layout>
      <c:barChart>
        <c:barDir val="bar"/>
        <c:grouping val="stacked"/>
        <c:varyColors val="0"/>
        <c:ser>
          <c:idx val="0"/>
          <c:order val="0"/>
          <c:tx>
            <c:strRef>
              <c:f>Sheet1!$B$1</c:f>
              <c:strCache>
                <c:ptCount val="1"/>
                <c:pt idx="0">
                  <c:v>Grade 3</c:v>
                </c:pt>
              </c:strCache>
            </c:strRef>
          </c:tx>
          <c:spPr>
            <a:solidFill>
              <a:srgbClr val="830051">
                <a:lumMod val="50000"/>
              </a:srgbClr>
            </a:solidFill>
            <a:ln>
              <a:noFill/>
            </a:ln>
            <a:effectLst/>
          </c:spPr>
          <c:invertIfNegative val="0"/>
          <c:cat>
            <c:strRef>
              <c:f>Sheet1!$A$2:$A$20</c:f>
              <c:strCache>
                <c:ptCount val="19"/>
                <c:pt idx="0">
                  <c:v>Arthralgia</c:v>
                </c:pt>
                <c:pt idx="1">
                  <c:v>Constipation</c:v>
                </c:pt>
                <c:pt idx="2">
                  <c:v>Back pain</c:v>
                </c:pt>
                <c:pt idx="3">
                  <c:v>Pruritus</c:v>
                </c:pt>
                <c:pt idx="4">
                  <c:v>Hot flush</c:v>
                </c:pt>
                <c:pt idx="5">
                  <c:v>Pyrexia</c:v>
                </c:pt>
                <c:pt idx="6">
                  <c:v>Asthenia</c:v>
                </c:pt>
                <c:pt idx="7">
                  <c:v>COVID-19</c:v>
                </c:pt>
                <c:pt idx="8">
                  <c:v>Nausea</c:v>
                </c:pt>
                <c:pt idx="9">
                  <c:v>AST increase</c:v>
                </c:pt>
                <c:pt idx="10">
                  <c:v>UTI</c:v>
                </c:pt>
                <c:pt idx="11">
                  <c:v>ALT increased</c:v>
                </c:pt>
                <c:pt idx="12">
                  <c:v>Fatigue</c:v>
                </c:pt>
                <c:pt idx="13">
                  <c:v>Hypertension</c:v>
                </c:pt>
                <c:pt idx="14">
                  <c:v>Hypokalemia</c:v>
                </c:pt>
                <c:pt idx="15">
                  <c:v>Anemia</c:v>
                </c:pt>
                <c:pt idx="16">
                  <c:v>Rash</c:v>
                </c:pt>
                <c:pt idx="17">
                  <c:v>Hyperglycemia</c:v>
                </c:pt>
                <c:pt idx="18">
                  <c:v>Diarrhoea</c:v>
                </c:pt>
              </c:strCache>
            </c:strRef>
          </c:cat>
          <c:val>
            <c:numRef>
              <c:f>Sheet1!$B$2:$B$20</c:f>
              <c:numCache>
                <c:formatCode>General</c:formatCode>
                <c:ptCount val="19"/>
                <c:pt idx="0">
                  <c:v>0.4</c:v>
                </c:pt>
                <c:pt idx="1">
                  <c:v>0</c:v>
                </c:pt>
                <c:pt idx="2">
                  <c:v>0</c:v>
                </c:pt>
                <c:pt idx="3">
                  <c:v>0</c:v>
                </c:pt>
                <c:pt idx="4">
                  <c:v>0</c:v>
                </c:pt>
                <c:pt idx="5">
                  <c:v>0</c:v>
                </c:pt>
                <c:pt idx="6">
                  <c:v>0.4</c:v>
                </c:pt>
                <c:pt idx="7">
                  <c:v>0.6</c:v>
                </c:pt>
                <c:pt idx="8">
                  <c:v>0</c:v>
                </c:pt>
                <c:pt idx="9">
                  <c:v>2</c:v>
                </c:pt>
                <c:pt idx="10">
                  <c:v>1.2</c:v>
                </c:pt>
                <c:pt idx="11">
                  <c:v>3.4</c:v>
                </c:pt>
                <c:pt idx="12">
                  <c:v>0.8</c:v>
                </c:pt>
                <c:pt idx="13">
                  <c:v>7.8</c:v>
                </c:pt>
                <c:pt idx="14">
                  <c:v>4.8</c:v>
                </c:pt>
                <c:pt idx="15">
                  <c:v>1</c:v>
                </c:pt>
                <c:pt idx="16">
                  <c:v>0.2</c:v>
                </c:pt>
                <c:pt idx="17">
                  <c:v>0.6</c:v>
                </c:pt>
                <c:pt idx="18">
                  <c:v>0.4</c:v>
                </c:pt>
              </c:numCache>
            </c:numRef>
          </c:val>
          <c:extLst>
            <c:ext xmlns:c16="http://schemas.microsoft.com/office/drawing/2014/chart" uri="{C3380CC4-5D6E-409C-BE32-E72D297353CC}">
              <c16:uniqueId val="{00000000-6290-4E0D-A5DC-FB3A210619FB}"/>
            </c:ext>
          </c:extLst>
        </c:ser>
        <c:ser>
          <c:idx val="1"/>
          <c:order val="1"/>
          <c:tx>
            <c:strRef>
              <c:f>Sheet1!$C$1</c:f>
              <c:strCache>
                <c:ptCount val="1"/>
                <c:pt idx="0">
                  <c:v>Grade 2</c:v>
                </c:pt>
              </c:strCache>
            </c:strRef>
          </c:tx>
          <c:spPr>
            <a:solidFill>
              <a:srgbClr val="D0006F">
                <a:lumMod val="60000"/>
                <a:lumOff val="40000"/>
              </a:srgbClr>
            </a:solidFill>
            <a:ln>
              <a:noFill/>
            </a:ln>
            <a:effectLst/>
          </c:spPr>
          <c:invertIfNegative val="0"/>
          <c:cat>
            <c:strRef>
              <c:f>Sheet1!$A$2:$A$20</c:f>
              <c:strCache>
                <c:ptCount val="19"/>
                <c:pt idx="0">
                  <c:v>Arthralgia</c:v>
                </c:pt>
                <c:pt idx="1">
                  <c:v>Constipation</c:v>
                </c:pt>
                <c:pt idx="2">
                  <c:v>Back pain</c:v>
                </c:pt>
                <c:pt idx="3">
                  <c:v>Pruritus</c:v>
                </c:pt>
                <c:pt idx="4">
                  <c:v>Hot flush</c:v>
                </c:pt>
                <c:pt idx="5">
                  <c:v>Pyrexia</c:v>
                </c:pt>
                <c:pt idx="6">
                  <c:v>Asthenia</c:v>
                </c:pt>
                <c:pt idx="7">
                  <c:v>COVID-19</c:v>
                </c:pt>
                <c:pt idx="8">
                  <c:v>Nausea</c:v>
                </c:pt>
                <c:pt idx="9">
                  <c:v>AST increase</c:v>
                </c:pt>
                <c:pt idx="10">
                  <c:v>UTI</c:v>
                </c:pt>
                <c:pt idx="11">
                  <c:v>ALT increased</c:v>
                </c:pt>
                <c:pt idx="12">
                  <c:v>Fatigue</c:v>
                </c:pt>
                <c:pt idx="13">
                  <c:v>Hypertension</c:v>
                </c:pt>
                <c:pt idx="14">
                  <c:v>Hypokalemia</c:v>
                </c:pt>
                <c:pt idx="15">
                  <c:v>Anemia</c:v>
                </c:pt>
                <c:pt idx="16">
                  <c:v>Rash</c:v>
                </c:pt>
                <c:pt idx="17">
                  <c:v>Hyperglycemia</c:v>
                </c:pt>
                <c:pt idx="18">
                  <c:v>Diarrhoea</c:v>
                </c:pt>
              </c:strCache>
            </c:strRef>
          </c:cat>
          <c:val>
            <c:numRef>
              <c:f>Sheet1!$C$2:$C$20</c:f>
              <c:numCache>
                <c:formatCode>General</c:formatCode>
                <c:ptCount val="19"/>
                <c:pt idx="0">
                  <c:v>2.8</c:v>
                </c:pt>
                <c:pt idx="1">
                  <c:v>2.2000000000000002</c:v>
                </c:pt>
                <c:pt idx="2">
                  <c:v>4.2</c:v>
                </c:pt>
                <c:pt idx="3">
                  <c:v>0.2</c:v>
                </c:pt>
                <c:pt idx="4">
                  <c:v>1</c:v>
                </c:pt>
                <c:pt idx="5">
                  <c:v>0.4</c:v>
                </c:pt>
                <c:pt idx="6">
                  <c:v>0.8</c:v>
                </c:pt>
                <c:pt idx="7">
                  <c:v>3</c:v>
                </c:pt>
                <c:pt idx="8">
                  <c:v>0.4</c:v>
                </c:pt>
                <c:pt idx="9">
                  <c:v>3.2</c:v>
                </c:pt>
                <c:pt idx="10">
                  <c:v>7.8</c:v>
                </c:pt>
                <c:pt idx="11">
                  <c:v>3</c:v>
                </c:pt>
                <c:pt idx="12">
                  <c:v>1.8</c:v>
                </c:pt>
                <c:pt idx="13">
                  <c:v>12.9</c:v>
                </c:pt>
                <c:pt idx="14">
                  <c:v>3</c:v>
                </c:pt>
                <c:pt idx="15">
                  <c:v>4</c:v>
                </c:pt>
                <c:pt idx="16" formatCode="0.00">
                  <c:v>1.4</c:v>
                </c:pt>
                <c:pt idx="17">
                  <c:v>4</c:v>
                </c:pt>
                <c:pt idx="18">
                  <c:v>2</c:v>
                </c:pt>
              </c:numCache>
            </c:numRef>
          </c:val>
          <c:extLst>
            <c:ext xmlns:c16="http://schemas.microsoft.com/office/drawing/2014/chart" uri="{C3380CC4-5D6E-409C-BE32-E72D297353CC}">
              <c16:uniqueId val="{00000001-6290-4E0D-A5DC-FB3A210619FB}"/>
            </c:ext>
          </c:extLst>
        </c:ser>
        <c:ser>
          <c:idx val="2"/>
          <c:order val="2"/>
          <c:tx>
            <c:strRef>
              <c:f>Sheet1!$D$1</c:f>
              <c:strCache>
                <c:ptCount val="1"/>
                <c:pt idx="0">
                  <c:v>Grade 1</c:v>
                </c:pt>
              </c:strCache>
            </c:strRef>
          </c:tx>
          <c:spPr>
            <a:solidFill>
              <a:srgbClr val="830051">
                <a:lumMod val="20000"/>
                <a:lumOff val="80000"/>
              </a:srgbClr>
            </a:solidFill>
            <a:ln>
              <a:noFill/>
            </a:ln>
            <a:effectLst/>
          </c:spPr>
          <c:invertIfNegative val="0"/>
          <c:cat>
            <c:strRef>
              <c:f>Sheet1!$A$2:$A$20</c:f>
              <c:strCache>
                <c:ptCount val="19"/>
                <c:pt idx="0">
                  <c:v>Arthralgia</c:v>
                </c:pt>
                <c:pt idx="1">
                  <c:v>Constipation</c:v>
                </c:pt>
                <c:pt idx="2">
                  <c:v>Back pain</c:v>
                </c:pt>
                <c:pt idx="3">
                  <c:v>Pruritus</c:v>
                </c:pt>
                <c:pt idx="4">
                  <c:v>Hot flush</c:v>
                </c:pt>
                <c:pt idx="5">
                  <c:v>Pyrexia</c:v>
                </c:pt>
                <c:pt idx="6">
                  <c:v>Asthenia</c:v>
                </c:pt>
                <c:pt idx="7">
                  <c:v>COVID-19</c:v>
                </c:pt>
                <c:pt idx="8">
                  <c:v>Nausea</c:v>
                </c:pt>
                <c:pt idx="9">
                  <c:v>AST increase</c:v>
                </c:pt>
                <c:pt idx="10">
                  <c:v>UTI</c:v>
                </c:pt>
                <c:pt idx="11">
                  <c:v>ALT increased</c:v>
                </c:pt>
                <c:pt idx="12">
                  <c:v>Fatigue</c:v>
                </c:pt>
                <c:pt idx="13">
                  <c:v>Hypertension</c:v>
                </c:pt>
                <c:pt idx="14">
                  <c:v>Hypokalemia</c:v>
                </c:pt>
                <c:pt idx="15">
                  <c:v>Anemia</c:v>
                </c:pt>
                <c:pt idx="16">
                  <c:v>Rash</c:v>
                </c:pt>
                <c:pt idx="17">
                  <c:v>Hyperglycemia</c:v>
                </c:pt>
                <c:pt idx="18">
                  <c:v>Diarrhoea</c:v>
                </c:pt>
              </c:strCache>
            </c:strRef>
          </c:cat>
          <c:val>
            <c:numRef>
              <c:f>Sheet1!$D$2:$D$20</c:f>
              <c:numCache>
                <c:formatCode>General</c:formatCode>
                <c:ptCount val="19"/>
                <c:pt idx="0">
                  <c:v>7</c:v>
                </c:pt>
                <c:pt idx="1">
                  <c:v>9.6999999999999993</c:v>
                </c:pt>
                <c:pt idx="2">
                  <c:v>6.8</c:v>
                </c:pt>
                <c:pt idx="3">
                  <c:v>2.4</c:v>
                </c:pt>
                <c:pt idx="4">
                  <c:v>12.5</c:v>
                </c:pt>
                <c:pt idx="5">
                  <c:v>2.4</c:v>
                </c:pt>
                <c:pt idx="6">
                  <c:v>3.8</c:v>
                </c:pt>
                <c:pt idx="7">
                  <c:v>5.2</c:v>
                </c:pt>
                <c:pt idx="8">
                  <c:v>4</c:v>
                </c:pt>
                <c:pt idx="9">
                  <c:v>6.6</c:v>
                </c:pt>
                <c:pt idx="10">
                  <c:v>1.2</c:v>
                </c:pt>
                <c:pt idx="11">
                  <c:v>7</c:v>
                </c:pt>
                <c:pt idx="12">
                  <c:v>9.9</c:v>
                </c:pt>
                <c:pt idx="13">
                  <c:v>3.2</c:v>
                </c:pt>
                <c:pt idx="14">
                  <c:v>5</c:v>
                </c:pt>
                <c:pt idx="15">
                  <c:v>7.8</c:v>
                </c:pt>
                <c:pt idx="16">
                  <c:v>5.4</c:v>
                </c:pt>
                <c:pt idx="17">
                  <c:v>8.3000000000000007</c:v>
                </c:pt>
                <c:pt idx="18">
                  <c:v>5.6</c:v>
                </c:pt>
              </c:numCache>
            </c:numRef>
          </c:val>
          <c:extLst>
            <c:ext xmlns:c16="http://schemas.microsoft.com/office/drawing/2014/chart" uri="{C3380CC4-5D6E-409C-BE32-E72D297353CC}">
              <c16:uniqueId val="{00000002-6290-4E0D-A5DC-FB3A210619FB}"/>
            </c:ext>
          </c:extLst>
        </c:ser>
        <c:dLbls>
          <c:showLegendKey val="0"/>
          <c:showVal val="0"/>
          <c:showCatName val="0"/>
          <c:showSerName val="0"/>
          <c:showPercent val="0"/>
          <c:showBubbleSize val="0"/>
        </c:dLbls>
        <c:gapWidth val="40"/>
        <c:overlap val="100"/>
        <c:axId val="908630735"/>
        <c:axId val="908631215"/>
      </c:barChart>
      <c:catAx>
        <c:axId val="908630735"/>
        <c:scaling>
          <c:orientation val="minMax"/>
        </c:scaling>
        <c:delete val="0"/>
        <c:axPos val="l"/>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8631215"/>
        <c:crosses val="autoZero"/>
        <c:auto val="1"/>
        <c:lblAlgn val="ctr"/>
        <c:lblOffset val="100"/>
        <c:noMultiLvlLbl val="0"/>
      </c:catAx>
      <c:valAx>
        <c:axId val="908631215"/>
        <c:scaling>
          <c:orientation val="minMax"/>
          <c:max val="100"/>
        </c:scaling>
        <c:delete val="0"/>
        <c:axPos val="b"/>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08630735"/>
        <c:crosses val="autoZero"/>
        <c:crossBetween val="between"/>
        <c:min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036468933246779"/>
          <c:y val="3.3911429753941867E-2"/>
          <c:w val="0.73662408468452834"/>
          <c:h val="0.88256352931323889"/>
        </c:manualLayout>
      </c:layout>
      <c:barChart>
        <c:barDir val="bar"/>
        <c:grouping val="stacked"/>
        <c:varyColors val="0"/>
        <c:ser>
          <c:idx val="0"/>
          <c:order val="0"/>
          <c:tx>
            <c:strRef>
              <c:f>Sheet1!$B$1</c:f>
              <c:strCache>
                <c:ptCount val="1"/>
                <c:pt idx="0">
                  <c:v>Grade 3</c:v>
                </c:pt>
              </c:strCache>
            </c:strRef>
          </c:tx>
          <c:spPr>
            <a:solidFill>
              <a:srgbClr val="002557"/>
            </a:solidFill>
            <a:ln>
              <a:noFill/>
            </a:ln>
            <a:effectLst/>
          </c:spPr>
          <c:invertIfNegative val="0"/>
          <c:cat>
            <c:numRef>
              <c:f>Sheet1!$G$2:$G$21</c:f>
              <c:numCache>
                <c:formatCode>General</c:formatCode>
                <c:ptCount val="20"/>
              </c:numCache>
            </c:numRef>
          </c:cat>
          <c:val>
            <c:numRef>
              <c:f>Sheet1!$B$2:$B$20</c:f>
              <c:numCache>
                <c:formatCode>General</c:formatCode>
                <c:ptCount val="19"/>
                <c:pt idx="0">
                  <c:v>-0.4</c:v>
                </c:pt>
                <c:pt idx="1">
                  <c:v>-0.2</c:v>
                </c:pt>
                <c:pt idx="2">
                  <c:v>-0.6</c:v>
                </c:pt>
                <c:pt idx="3">
                  <c:v>-0.2</c:v>
                </c:pt>
                <c:pt idx="4">
                  <c:v>-0.2</c:v>
                </c:pt>
                <c:pt idx="5">
                  <c:v>-1.2</c:v>
                </c:pt>
                <c:pt idx="6">
                  <c:v>-0.8</c:v>
                </c:pt>
                <c:pt idx="7">
                  <c:v>-0.8</c:v>
                </c:pt>
                <c:pt idx="8">
                  <c:v>-0.6</c:v>
                </c:pt>
                <c:pt idx="9">
                  <c:v>-2.6</c:v>
                </c:pt>
                <c:pt idx="10">
                  <c:v>-4.2</c:v>
                </c:pt>
                <c:pt idx="11">
                  <c:v>-4.4000000000000004</c:v>
                </c:pt>
                <c:pt idx="12">
                  <c:v>-0.4</c:v>
                </c:pt>
                <c:pt idx="13">
                  <c:v>-5.8</c:v>
                </c:pt>
                <c:pt idx="14">
                  <c:v>-8.8000000000000007</c:v>
                </c:pt>
                <c:pt idx="15">
                  <c:v>-5.2</c:v>
                </c:pt>
                <c:pt idx="16">
                  <c:v>-12.3</c:v>
                </c:pt>
                <c:pt idx="17">
                  <c:v>-10.3</c:v>
                </c:pt>
                <c:pt idx="18">
                  <c:v>-6.2</c:v>
                </c:pt>
              </c:numCache>
            </c:numRef>
          </c:val>
          <c:extLst>
            <c:ext xmlns:c16="http://schemas.microsoft.com/office/drawing/2014/chart" uri="{C3380CC4-5D6E-409C-BE32-E72D297353CC}">
              <c16:uniqueId val="{00000000-0ED4-4F17-A881-232AE7ABC097}"/>
            </c:ext>
          </c:extLst>
        </c:ser>
        <c:ser>
          <c:idx val="1"/>
          <c:order val="1"/>
          <c:tx>
            <c:strRef>
              <c:f>Sheet1!$C$1</c:f>
              <c:strCache>
                <c:ptCount val="1"/>
                <c:pt idx="0">
                  <c:v>Grade 2</c:v>
                </c:pt>
              </c:strCache>
            </c:strRef>
          </c:tx>
          <c:spPr>
            <a:solidFill>
              <a:srgbClr val="003865">
                <a:lumMod val="75000"/>
                <a:lumOff val="25000"/>
              </a:srgbClr>
            </a:solidFill>
            <a:ln>
              <a:noFill/>
            </a:ln>
            <a:effectLst/>
          </c:spPr>
          <c:invertIfNegative val="0"/>
          <c:cat>
            <c:numRef>
              <c:f>Sheet1!$G$2:$G$21</c:f>
              <c:numCache>
                <c:formatCode>General</c:formatCode>
                <c:ptCount val="20"/>
              </c:numCache>
            </c:numRef>
          </c:cat>
          <c:val>
            <c:numRef>
              <c:f>Sheet1!$C$2:$C$20</c:f>
              <c:numCache>
                <c:formatCode>General</c:formatCode>
                <c:ptCount val="19"/>
                <c:pt idx="0">
                  <c:v>-1.8</c:v>
                </c:pt>
                <c:pt idx="1">
                  <c:v>-1.4</c:v>
                </c:pt>
                <c:pt idx="2">
                  <c:v>-3</c:v>
                </c:pt>
                <c:pt idx="3">
                  <c:v>-3</c:v>
                </c:pt>
                <c:pt idx="4">
                  <c:v>-1.8</c:v>
                </c:pt>
                <c:pt idx="5">
                  <c:v>-2.4</c:v>
                </c:pt>
                <c:pt idx="6">
                  <c:v>-3.8</c:v>
                </c:pt>
                <c:pt idx="7">
                  <c:v>-3.8</c:v>
                </c:pt>
                <c:pt idx="8">
                  <c:v>-2.4</c:v>
                </c:pt>
                <c:pt idx="9">
                  <c:v>-3.4</c:v>
                </c:pt>
                <c:pt idx="10">
                  <c:v>-8.5</c:v>
                </c:pt>
                <c:pt idx="11">
                  <c:v>-2.8</c:v>
                </c:pt>
                <c:pt idx="12">
                  <c:v>-4.2</c:v>
                </c:pt>
                <c:pt idx="13">
                  <c:v>-11.5</c:v>
                </c:pt>
                <c:pt idx="14">
                  <c:v>-5.4</c:v>
                </c:pt>
                <c:pt idx="15">
                  <c:v>-5.6</c:v>
                </c:pt>
                <c:pt idx="16">
                  <c:v>-12.9</c:v>
                </c:pt>
                <c:pt idx="17">
                  <c:v>-15.1</c:v>
                </c:pt>
                <c:pt idx="18">
                  <c:v>-14.3</c:v>
                </c:pt>
              </c:numCache>
            </c:numRef>
          </c:val>
          <c:extLst>
            <c:ext xmlns:c16="http://schemas.microsoft.com/office/drawing/2014/chart" uri="{C3380CC4-5D6E-409C-BE32-E72D297353CC}">
              <c16:uniqueId val="{00000001-0ED4-4F17-A881-232AE7ABC097}"/>
            </c:ext>
          </c:extLst>
        </c:ser>
        <c:ser>
          <c:idx val="2"/>
          <c:order val="2"/>
          <c:tx>
            <c:strRef>
              <c:f>Sheet1!$D$1</c:f>
              <c:strCache>
                <c:ptCount val="1"/>
                <c:pt idx="0">
                  <c:v>Grade 1</c:v>
                </c:pt>
              </c:strCache>
            </c:strRef>
          </c:tx>
          <c:spPr>
            <a:solidFill>
              <a:srgbClr val="71BFFF"/>
            </a:solidFill>
            <a:ln>
              <a:noFill/>
            </a:ln>
            <a:effectLst/>
          </c:spPr>
          <c:invertIfNegative val="0"/>
          <c:cat>
            <c:numRef>
              <c:f>Sheet1!$G$2:$G$21</c:f>
              <c:numCache>
                <c:formatCode>General</c:formatCode>
                <c:ptCount val="20"/>
              </c:numCache>
            </c:numRef>
          </c:cat>
          <c:val>
            <c:numRef>
              <c:f>Sheet1!$D$2:$D$20</c:f>
              <c:numCache>
                <c:formatCode>General</c:formatCode>
                <c:ptCount val="19"/>
                <c:pt idx="0">
                  <c:v>-5.4</c:v>
                </c:pt>
                <c:pt idx="1">
                  <c:v>-8.3000000000000007</c:v>
                </c:pt>
                <c:pt idx="2">
                  <c:v>-6.4</c:v>
                </c:pt>
                <c:pt idx="3">
                  <c:v>-7.4</c:v>
                </c:pt>
                <c:pt idx="4">
                  <c:v>-8.5</c:v>
                </c:pt>
                <c:pt idx="5">
                  <c:v>-7.4</c:v>
                </c:pt>
                <c:pt idx="6">
                  <c:v>-6.8</c:v>
                </c:pt>
                <c:pt idx="7">
                  <c:v>-7.2</c:v>
                </c:pt>
                <c:pt idx="8">
                  <c:v>-9.1</c:v>
                </c:pt>
                <c:pt idx="9">
                  <c:v>-7</c:v>
                </c:pt>
                <c:pt idx="10">
                  <c:v>-1</c:v>
                </c:pt>
                <c:pt idx="11">
                  <c:v>-7</c:v>
                </c:pt>
                <c:pt idx="12">
                  <c:v>-11.3</c:v>
                </c:pt>
                <c:pt idx="13">
                  <c:v>-2.6</c:v>
                </c:pt>
                <c:pt idx="14">
                  <c:v>-8</c:v>
                </c:pt>
                <c:pt idx="15">
                  <c:v>-13.1</c:v>
                </c:pt>
                <c:pt idx="16">
                  <c:v>-10.1</c:v>
                </c:pt>
                <c:pt idx="17">
                  <c:v>-12.5</c:v>
                </c:pt>
                <c:pt idx="18">
                  <c:v>-31.4</c:v>
                </c:pt>
              </c:numCache>
            </c:numRef>
          </c:val>
          <c:extLst>
            <c:ext xmlns:c16="http://schemas.microsoft.com/office/drawing/2014/chart" uri="{C3380CC4-5D6E-409C-BE32-E72D297353CC}">
              <c16:uniqueId val="{00000002-0ED4-4F17-A881-232AE7ABC097}"/>
            </c:ext>
          </c:extLst>
        </c:ser>
        <c:dLbls>
          <c:showLegendKey val="0"/>
          <c:showVal val="0"/>
          <c:showCatName val="0"/>
          <c:showSerName val="0"/>
          <c:showPercent val="0"/>
          <c:showBubbleSize val="0"/>
        </c:dLbls>
        <c:gapWidth val="40"/>
        <c:overlap val="100"/>
        <c:axId val="908630735"/>
        <c:axId val="908631215"/>
      </c:barChart>
      <c:catAx>
        <c:axId val="908630735"/>
        <c:scaling>
          <c:orientation val="minMax"/>
        </c:scaling>
        <c:delete val="0"/>
        <c:axPos val="l"/>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8631215"/>
        <c:crosses val="autoZero"/>
        <c:auto val="1"/>
        <c:lblAlgn val="ctr"/>
        <c:lblOffset val="100"/>
        <c:noMultiLvlLbl val="0"/>
      </c:catAx>
      <c:valAx>
        <c:axId val="908631215"/>
        <c:scaling>
          <c:orientation val="minMax"/>
          <c:max val="0"/>
          <c:min val="-100"/>
        </c:scaling>
        <c:delete val="0"/>
        <c:axPos val="b"/>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08630735"/>
        <c:crosses val="autoZero"/>
        <c:crossBetween val="between"/>
        <c:min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682DBC-5CD1-4904-8FF0-931A7113EDF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62C7290-285D-4793-A35C-EC68553DB8C7}">
      <dgm:prSet/>
      <dgm:spPr/>
      <dgm:t>
        <a:bodyPr/>
        <a:lstStyle/>
        <a:p>
          <a:r>
            <a:rPr lang="en-US" b="1" dirty="0"/>
            <a:t>Key take-home point</a:t>
          </a:r>
          <a:r>
            <a:rPr lang="en-US" dirty="0"/>
            <a:t>: if you give relugolix with apalutamide, the dose should be 240 mg/d (2x standard dose) due to CYP3A4/2C9/P-</a:t>
          </a:r>
          <a:r>
            <a:rPr lang="en-US" dirty="0" err="1"/>
            <a:t>gp</a:t>
          </a:r>
          <a:r>
            <a:rPr lang="en-US" dirty="0"/>
            <a:t> induction</a:t>
          </a:r>
        </a:p>
      </dgm:t>
    </dgm:pt>
    <dgm:pt modelId="{0030E215-3338-42C4-8306-62CB037F72F9}" type="parTrans" cxnId="{1239314A-BD55-439D-B8D9-8743C4A99DF1}">
      <dgm:prSet/>
      <dgm:spPr/>
      <dgm:t>
        <a:bodyPr/>
        <a:lstStyle/>
        <a:p>
          <a:endParaRPr lang="en-US"/>
        </a:p>
      </dgm:t>
    </dgm:pt>
    <dgm:pt modelId="{6160EF0C-196F-49AF-B4D1-888F0DA110E7}" type="sibTrans" cxnId="{1239314A-BD55-439D-B8D9-8743C4A99DF1}">
      <dgm:prSet/>
      <dgm:spPr/>
      <dgm:t>
        <a:bodyPr/>
        <a:lstStyle/>
        <a:p>
          <a:endParaRPr lang="en-US"/>
        </a:p>
      </dgm:t>
    </dgm:pt>
    <dgm:pt modelId="{8AF9248B-80D6-44F9-A79D-1A8772E9A709}">
      <dgm:prSet/>
      <dgm:spPr/>
      <dgm:t>
        <a:bodyPr/>
        <a:lstStyle/>
        <a:p>
          <a:r>
            <a:rPr lang="en-US" dirty="0"/>
            <a:t>No adjustments needed for </a:t>
          </a:r>
          <a:r>
            <a:rPr lang="en-US" dirty="0" err="1"/>
            <a:t>abi</a:t>
          </a:r>
          <a:r>
            <a:rPr lang="en-US" dirty="0"/>
            <a:t> (or </a:t>
          </a:r>
          <a:r>
            <a:rPr lang="en-US" dirty="0" err="1"/>
            <a:t>enza</a:t>
          </a:r>
          <a:r>
            <a:rPr lang="en-US" dirty="0"/>
            <a:t>/ darolutamide, not studied here)</a:t>
          </a:r>
        </a:p>
      </dgm:t>
    </dgm:pt>
    <dgm:pt modelId="{AA077B1D-FBF8-4289-B44E-B9D39B363FFE}" type="parTrans" cxnId="{E7DD7342-6B73-45CD-BE56-8372C13D3729}">
      <dgm:prSet/>
      <dgm:spPr/>
      <dgm:t>
        <a:bodyPr/>
        <a:lstStyle/>
        <a:p>
          <a:endParaRPr lang="en-US"/>
        </a:p>
      </dgm:t>
    </dgm:pt>
    <dgm:pt modelId="{B826F54A-82CC-4FCD-9582-01A05138C7E8}" type="sibTrans" cxnId="{E7DD7342-6B73-45CD-BE56-8372C13D3729}">
      <dgm:prSet/>
      <dgm:spPr/>
      <dgm:t>
        <a:bodyPr/>
        <a:lstStyle/>
        <a:p>
          <a:endParaRPr lang="en-US"/>
        </a:p>
      </dgm:t>
    </dgm:pt>
    <dgm:pt modelId="{0301A125-3B2B-4DC4-90EC-36850AFCDC33}">
      <dgm:prSet/>
      <dgm:spPr/>
      <dgm:t>
        <a:bodyPr/>
        <a:lstStyle/>
        <a:p>
          <a:r>
            <a:rPr lang="en-US"/>
            <a:t>Testosterone suppression and PSA decline efficacy was demonstrated</a:t>
          </a:r>
        </a:p>
      </dgm:t>
    </dgm:pt>
    <dgm:pt modelId="{FA4C0004-F707-4D05-B802-F9CC39657CA2}" type="parTrans" cxnId="{7F38B985-7A0A-429A-9B03-04E8805F1126}">
      <dgm:prSet/>
      <dgm:spPr/>
      <dgm:t>
        <a:bodyPr/>
        <a:lstStyle/>
        <a:p>
          <a:endParaRPr lang="en-US"/>
        </a:p>
      </dgm:t>
    </dgm:pt>
    <dgm:pt modelId="{4C0BF0CC-BE3D-4AC1-833A-47E11E417576}" type="sibTrans" cxnId="{7F38B985-7A0A-429A-9B03-04E8805F1126}">
      <dgm:prSet/>
      <dgm:spPr/>
      <dgm:t>
        <a:bodyPr/>
        <a:lstStyle/>
        <a:p>
          <a:endParaRPr lang="en-US"/>
        </a:p>
      </dgm:t>
    </dgm:pt>
    <dgm:pt modelId="{84924FD3-AA8C-43EF-A7A8-72BDF0E9EC67}">
      <dgm:prSet/>
      <dgm:spPr/>
      <dgm:t>
        <a:bodyPr/>
        <a:lstStyle/>
        <a:p>
          <a:r>
            <a:rPr lang="en-US" dirty="0"/>
            <a:t>HTN seen with </a:t>
          </a:r>
          <a:r>
            <a:rPr lang="en-US" dirty="0" err="1"/>
            <a:t>abi</a:t>
          </a:r>
          <a:r>
            <a:rPr lang="en-US" dirty="0"/>
            <a:t> (25%) and rash seen with </a:t>
          </a:r>
          <a:r>
            <a:rPr lang="en-US" dirty="0" err="1"/>
            <a:t>apa</a:t>
          </a:r>
          <a:r>
            <a:rPr lang="en-US" dirty="0"/>
            <a:t> (21%)</a:t>
          </a:r>
        </a:p>
      </dgm:t>
    </dgm:pt>
    <dgm:pt modelId="{C9D2A586-8934-4E1C-8FE1-702373CEAE0E}" type="parTrans" cxnId="{620D2243-993C-4FB8-A1E8-58D317410CB7}">
      <dgm:prSet/>
      <dgm:spPr/>
      <dgm:t>
        <a:bodyPr/>
        <a:lstStyle/>
        <a:p>
          <a:endParaRPr lang="en-US"/>
        </a:p>
      </dgm:t>
    </dgm:pt>
    <dgm:pt modelId="{B6CFFDFC-C6EC-42A4-B27F-BD4872A77417}" type="sibTrans" cxnId="{620D2243-993C-4FB8-A1E8-58D317410CB7}">
      <dgm:prSet/>
      <dgm:spPr/>
      <dgm:t>
        <a:bodyPr/>
        <a:lstStyle/>
        <a:p>
          <a:endParaRPr lang="en-US"/>
        </a:p>
      </dgm:t>
    </dgm:pt>
    <dgm:pt modelId="{092B86BE-9719-406F-A7D7-95F23D2390D1}" type="pres">
      <dgm:prSet presAssocID="{8B682DBC-5CD1-4904-8FF0-931A7113EDF2}" presName="linear" presStyleCnt="0">
        <dgm:presLayoutVars>
          <dgm:animLvl val="lvl"/>
          <dgm:resizeHandles val="exact"/>
        </dgm:presLayoutVars>
      </dgm:prSet>
      <dgm:spPr/>
    </dgm:pt>
    <dgm:pt modelId="{AA510E89-F3AF-47BD-8C81-A46B4156274C}" type="pres">
      <dgm:prSet presAssocID="{262C7290-285D-4793-A35C-EC68553DB8C7}" presName="parentText" presStyleLbl="node1" presStyleIdx="0" presStyleCnt="4">
        <dgm:presLayoutVars>
          <dgm:chMax val="0"/>
          <dgm:bulletEnabled val="1"/>
        </dgm:presLayoutVars>
      </dgm:prSet>
      <dgm:spPr/>
    </dgm:pt>
    <dgm:pt modelId="{8AEBD1A3-AD63-4FFC-AD7C-43333B34D3A2}" type="pres">
      <dgm:prSet presAssocID="{6160EF0C-196F-49AF-B4D1-888F0DA110E7}" presName="spacer" presStyleCnt="0"/>
      <dgm:spPr/>
    </dgm:pt>
    <dgm:pt modelId="{DE367643-1603-4696-A7DE-97DE3CE45834}" type="pres">
      <dgm:prSet presAssocID="{8AF9248B-80D6-44F9-A79D-1A8772E9A709}" presName="parentText" presStyleLbl="node1" presStyleIdx="1" presStyleCnt="4">
        <dgm:presLayoutVars>
          <dgm:chMax val="0"/>
          <dgm:bulletEnabled val="1"/>
        </dgm:presLayoutVars>
      </dgm:prSet>
      <dgm:spPr/>
    </dgm:pt>
    <dgm:pt modelId="{376A345C-68EC-4EDA-8444-6F1B44C35460}" type="pres">
      <dgm:prSet presAssocID="{B826F54A-82CC-4FCD-9582-01A05138C7E8}" presName="spacer" presStyleCnt="0"/>
      <dgm:spPr/>
    </dgm:pt>
    <dgm:pt modelId="{AA4E149E-E99F-49D1-9396-EA258AFC35BB}" type="pres">
      <dgm:prSet presAssocID="{0301A125-3B2B-4DC4-90EC-36850AFCDC33}" presName="parentText" presStyleLbl="node1" presStyleIdx="2" presStyleCnt="4">
        <dgm:presLayoutVars>
          <dgm:chMax val="0"/>
          <dgm:bulletEnabled val="1"/>
        </dgm:presLayoutVars>
      </dgm:prSet>
      <dgm:spPr/>
    </dgm:pt>
    <dgm:pt modelId="{626272DE-A0E5-470A-8AAD-8F08F3044AE2}" type="pres">
      <dgm:prSet presAssocID="{4C0BF0CC-BE3D-4AC1-833A-47E11E417576}" presName="spacer" presStyleCnt="0"/>
      <dgm:spPr/>
    </dgm:pt>
    <dgm:pt modelId="{760A9A8C-64E0-4C5E-BAB2-9B713D95B793}" type="pres">
      <dgm:prSet presAssocID="{84924FD3-AA8C-43EF-A7A8-72BDF0E9EC67}" presName="parentText" presStyleLbl="node1" presStyleIdx="3" presStyleCnt="4">
        <dgm:presLayoutVars>
          <dgm:chMax val="0"/>
          <dgm:bulletEnabled val="1"/>
        </dgm:presLayoutVars>
      </dgm:prSet>
      <dgm:spPr/>
    </dgm:pt>
  </dgm:ptLst>
  <dgm:cxnLst>
    <dgm:cxn modelId="{C8A4EF0B-0521-40B1-9F4C-78C2532A281A}" type="presOf" srcId="{8AF9248B-80D6-44F9-A79D-1A8772E9A709}" destId="{DE367643-1603-4696-A7DE-97DE3CE45834}" srcOrd="0" destOrd="0" presId="urn:microsoft.com/office/officeart/2005/8/layout/vList2"/>
    <dgm:cxn modelId="{AA66D729-BF5B-4BFE-B2DC-FEC9B76DCD58}" type="presOf" srcId="{84924FD3-AA8C-43EF-A7A8-72BDF0E9EC67}" destId="{760A9A8C-64E0-4C5E-BAB2-9B713D95B793}" srcOrd="0" destOrd="0" presId="urn:microsoft.com/office/officeart/2005/8/layout/vList2"/>
    <dgm:cxn modelId="{6C641242-5863-4337-AA4D-6CDF13738338}" type="presOf" srcId="{8B682DBC-5CD1-4904-8FF0-931A7113EDF2}" destId="{092B86BE-9719-406F-A7D7-95F23D2390D1}" srcOrd="0" destOrd="0" presId="urn:microsoft.com/office/officeart/2005/8/layout/vList2"/>
    <dgm:cxn modelId="{E7DD7342-6B73-45CD-BE56-8372C13D3729}" srcId="{8B682DBC-5CD1-4904-8FF0-931A7113EDF2}" destId="{8AF9248B-80D6-44F9-A79D-1A8772E9A709}" srcOrd="1" destOrd="0" parTransId="{AA077B1D-FBF8-4289-B44E-B9D39B363FFE}" sibTransId="{B826F54A-82CC-4FCD-9582-01A05138C7E8}"/>
    <dgm:cxn modelId="{620D2243-993C-4FB8-A1E8-58D317410CB7}" srcId="{8B682DBC-5CD1-4904-8FF0-931A7113EDF2}" destId="{84924FD3-AA8C-43EF-A7A8-72BDF0E9EC67}" srcOrd="3" destOrd="0" parTransId="{C9D2A586-8934-4E1C-8FE1-702373CEAE0E}" sibTransId="{B6CFFDFC-C6EC-42A4-B27F-BD4872A77417}"/>
    <dgm:cxn modelId="{1239314A-BD55-439D-B8D9-8743C4A99DF1}" srcId="{8B682DBC-5CD1-4904-8FF0-931A7113EDF2}" destId="{262C7290-285D-4793-A35C-EC68553DB8C7}" srcOrd="0" destOrd="0" parTransId="{0030E215-3338-42C4-8306-62CB037F72F9}" sibTransId="{6160EF0C-196F-49AF-B4D1-888F0DA110E7}"/>
    <dgm:cxn modelId="{CAE5354E-0802-4607-9A6E-7EF7E39ADB2B}" type="presOf" srcId="{0301A125-3B2B-4DC4-90EC-36850AFCDC33}" destId="{AA4E149E-E99F-49D1-9396-EA258AFC35BB}" srcOrd="0" destOrd="0" presId="urn:microsoft.com/office/officeart/2005/8/layout/vList2"/>
    <dgm:cxn modelId="{EC468D7D-FA6C-4329-A04B-44171FB7B5E3}" type="presOf" srcId="{262C7290-285D-4793-A35C-EC68553DB8C7}" destId="{AA510E89-F3AF-47BD-8C81-A46B4156274C}" srcOrd="0" destOrd="0" presId="urn:microsoft.com/office/officeart/2005/8/layout/vList2"/>
    <dgm:cxn modelId="{7F38B985-7A0A-429A-9B03-04E8805F1126}" srcId="{8B682DBC-5CD1-4904-8FF0-931A7113EDF2}" destId="{0301A125-3B2B-4DC4-90EC-36850AFCDC33}" srcOrd="2" destOrd="0" parTransId="{FA4C0004-F707-4D05-B802-F9CC39657CA2}" sibTransId="{4C0BF0CC-BE3D-4AC1-833A-47E11E417576}"/>
    <dgm:cxn modelId="{ACB11595-6EF1-4A7A-9FDA-7E7AF766D4E3}" type="presParOf" srcId="{092B86BE-9719-406F-A7D7-95F23D2390D1}" destId="{AA510E89-F3AF-47BD-8C81-A46B4156274C}" srcOrd="0" destOrd="0" presId="urn:microsoft.com/office/officeart/2005/8/layout/vList2"/>
    <dgm:cxn modelId="{CA6C69C2-16B2-4B3F-95AB-E6921D7FBE72}" type="presParOf" srcId="{092B86BE-9719-406F-A7D7-95F23D2390D1}" destId="{8AEBD1A3-AD63-4FFC-AD7C-43333B34D3A2}" srcOrd="1" destOrd="0" presId="urn:microsoft.com/office/officeart/2005/8/layout/vList2"/>
    <dgm:cxn modelId="{46D2621C-9169-4FD5-9CF5-2BF6189472EE}" type="presParOf" srcId="{092B86BE-9719-406F-A7D7-95F23D2390D1}" destId="{DE367643-1603-4696-A7DE-97DE3CE45834}" srcOrd="2" destOrd="0" presId="urn:microsoft.com/office/officeart/2005/8/layout/vList2"/>
    <dgm:cxn modelId="{ACE473F1-8F36-4FF5-BD0E-A584E61AE348}" type="presParOf" srcId="{092B86BE-9719-406F-A7D7-95F23D2390D1}" destId="{376A345C-68EC-4EDA-8444-6F1B44C35460}" srcOrd="3" destOrd="0" presId="urn:microsoft.com/office/officeart/2005/8/layout/vList2"/>
    <dgm:cxn modelId="{13684C96-8A68-4718-B4FA-FB9923533E57}" type="presParOf" srcId="{092B86BE-9719-406F-A7D7-95F23D2390D1}" destId="{AA4E149E-E99F-49D1-9396-EA258AFC35BB}" srcOrd="4" destOrd="0" presId="urn:microsoft.com/office/officeart/2005/8/layout/vList2"/>
    <dgm:cxn modelId="{72D374E4-3329-4321-AFB6-3DD0299B1B65}" type="presParOf" srcId="{092B86BE-9719-406F-A7D7-95F23D2390D1}" destId="{626272DE-A0E5-470A-8AAD-8F08F3044AE2}" srcOrd="5" destOrd="0" presId="urn:microsoft.com/office/officeart/2005/8/layout/vList2"/>
    <dgm:cxn modelId="{654B860E-F373-49C8-9A97-AE275DEE54B3}" type="presParOf" srcId="{092B86BE-9719-406F-A7D7-95F23D2390D1}" destId="{760A9A8C-64E0-4C5E-BAB2-9B713D95B79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10E89-F3AF-47BD-8C81-A46B4156274C}">
      <dsp:nvSpPr>
        <dsp:cNvPr id="0" name=""/>
        <dsp:cNvSpPr/>
      </dsp:nvSpPr>
      <dsp:spPr>
        <a:xfrm>
          <a:off x="0" y="232569"/>
          <a:ext cx="4753744" cy="934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t>Key take-home point</a:t>
          </a:r>
          <a:r>
            <a:rPr lang="en-US" sz="1700" kern="1200" dirty="0"/>
            <a:t>: if you give relugolix with apalutamide, the dose should be 240 mg/d (2x standard dose) due to CYP3A4/2C9/P-</a:t>
          </a:r>
          <a:r>
            <a:rPr lang="en-US" sz="1700" kern="1200" dirty="0" err="1"/>
            <a:t>gp</a:t>
          </a:r>
          <a:r>
            <a:rPr lang="en-US" sz="1700" kern="1200" dirty="0"/>
            <a:t> induction</a:t>
          </a:r>
        </a:p>
      </dsp:txBody>
      <dsp:txXfrm>
        <a:off x="45635" y="278204"/>
        <a:ext cx="4662474" cy="843560"/>
      </dsp:txXfrm>
    </dsp:sp>
    <dsp:sp modelId="{DE367643-1603-4696-A7DE-97DE3CE45834}">
      <dsp:nvSpPr>
        <dsp:cNvPr id="0" name=""/>
        <dsp:cNvSpPr/>
      </dsp:nvSpPr>
      <dsp:spPr>
        <a:xfrm>
          <a:off x="0" y="1216359"/>
          <a:ext cx="4753744" cy="934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No adjustments needed for </a:t>
          </a:r>
          <a:r>
            <a:rPr lang="en-US" sz="1700" kern="1200" dirty="0" err="1"/>
            <a:t>abi</a:t>
          </a:r>
          <a:r>
            <a:rPr lang="en-US" sz="1700" kern="1200" dirty="0"/>
            <a:t> (or </a:t>
          </a:r>
          <a:r>
            <a:rPr lang="en-US" sz="1700" kern="1200" dirty="0" err="1"/>
            <a:t>enza</a:t>
          </a:r>
          <a:r>
            <a:rPr lang="en-US" sz="1700" kern="1200" dirty="0"/>
            <a:t>/ darolutamide, not studied here)</a:t>
          </a:r>
        </a:p>
      </dsp:txBody>
      <dsp:txXfrm>
        <a:off x="45635" y="1261994"/>
        <a:ext cx="4662474" cy="843560"/>
      </dsp:txXfrm>
    </dsp:sp>
    <dsp:sp modelId="{AA4E149E-E99F-49D1-9396-EA258AFC35BB}">
      <dsp:nvSpPr>
        <dsp:cNvPr id="0" name=""/>
        <dsp:cNvSpPr/>
      </dsp:nvSpPr>
      <dsp:spPr>
        <a:xfrm>
          <a:off x="0" y="2200149"/>
          <a:ext cx="4753744" cy="934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Testosterone suppression and PSA decline efficacy was demonstrated</a:t>
          </a:r>
        </a:p>
      </dsp:txBody>
      <dsp:txXfrm>
        <a:off x="45635" y="2245784"/>
        <a:ext cx="4662474" cy="843560"/>
      </dsp:txXfrm>
    </dsp:sp>
    <dsp:sp modelId="{760A9A8C-64E0-4C5E-BAB2-9B713D95B793}">
      <dsp:nvSpPr>
        <dsp:cNvPr id="0" name=""/>
        <dsp:cNvSpPr/>
      </dsp:nvSpPr>
      <dsp:spPr>
        <a:xfrm>
          <a:off x="0" y="3183939"/>
          <a:ext cx="4753744" cy="9348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HTN seen with </a:t>
          </a:r>
          <a:r>
            <a:rPr lang="en-US" sz="1700" kern="1200" dirty="0" err="1"/>
            <a:t>abi</a:t>
          </a:r>
          <a:r>
            <a:rPr lang="en-US" sz="1700" kern="1200" dirty="0"/>
            <a:t> (25%) and rash seen with </a:t>
          </a:r>
          <a:r>
            <a:rPr lang="en-US" sz="1700" kern="1200" dirty="0" err="1"/>
            <a:t>apa</a:t>
          </a:r>
          <a:r>
            <a:rPr lang="en-US" sz="1700" kern="1200" dirty="0"/>
            <a:t> (21%)</a:t>
          </a:r>
        </a:p>
      </dsp:txBody>
      <dsp:txXfrm>
        <a:off x="45635" y="3229574"/>
        <a:ext cx="4662474" cy="8435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3/17/26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29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29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1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2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2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2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2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2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05T15:34:43.30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8230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6643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2251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160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7AE05-D2E4-0AD0-CD41-02A51BC92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98AF1-FA15-AD2A-3DA6-88071B4FE86E}"/>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n-US" dirty="0"/>
          </a:p>
        </p:txBody>
      </p:sp>
      <p:sp>
        <p:nvSpPr>
          <p:cNvPr id="3" name="Notes Placeholder 2">
            <a:extLst>
              <a:ext uri="{FF2B5EF4-FFF2-40B4-BE49-F238E27FC236}">
                <a16:creationId xmlns:a16="http://schemas.microsoft.com/office/drawing/2014/main" id="{4E58C001-FC08-70CA-31BF-F1E20D4B1272}"/>
              </a:ext>
            </a:extLst>
          </p:cNvPr>
          <p:cNvSpPr>
            <a:spLocks noGrp="1"/>
          </p:cNvSpPr>
          <p:nvPr>
            <p:ph type="body" idx="1"/>
          </p:nvPr>
        </p:nvSpPr>
        <p:spPr>
          <a:xfrm>
            <a:off x="1028700" y="8801100"/>
            <a:ext cx="8229600" cy="7200900"/>
          </a:xfrm>
          <a:prstGeom prst="rect">
            <a:avLst/>
          </a:prstGeom>
        </p:spPr>
        <p:txBody>
          <a:bodyPr/>
          <a:lstStyle/>
          <a:p>
            <a:endParaRPr lang="en-US" dirty="0"/>
          </a:p>
        </p:txBody>
      </p:sp>
      <p:sp>
        <p:nvSpPr>
          <p:cNvPr id="4" name="Rectangle 3">
            <a:extLst>
              <a:ext uri="{FF2B5EF4-FFF2-40B4-BE49-F238E27FC236}">
                <a16:creationId xmlns:a16="http://schemas.microsoft.com/office/drawing/2014/main" id="{9065A6FD-DC20-39C6-1177-1051B10B1BD0}"/>
              </a:ext>
            </a:extLst>
          </p:cNvPr>
          <p:cNvSpPr/>
          <p:nvPr/>
        </p:nvSpPr>
        <p:spPr>
          <a:xfrm>
            <a:off x="-342899" y="3032567"/>
            <a:ext cx="10794838" cy="40790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F0502020204030204"/>
              <a:ea typeface="+mn-ea"/>
              <a:cs typeface="+mn-cs"/>
            </a:endParaRPr>
          </a:p>
        </p:txBody>
      </p:sp>
      <p:cxnSp>
        <p:nvCxnSpPr>
          <p:cNvPr id="5" name="Straight Arrow Connector 4">
            <a:extLst>
              <a:ext uri="{FF2B5EF4-FFF2-40B4-BE49-F238E27FC236}">
                <a16:creationId xmlns:a16="http://schemas.microsoft.com/office/drawing/2014/main" id="{122E28F7-5151-7783-F24E-788379F6A5A4}"/>
              </a:ext>
            </a:extLst>
          </p:cNvPr>
          <p:cNvCxnSpPr>
            <a:cxnSpLocks/>
            <a:stCxn id="4" idx="3"/>
            <a:endCxn id="6" idx="1"/>
          </p:cNvCxnSpPr>
          <p:nvPr/>
        </p:nvCxnSpPr>
        <p:spPr>
          <a:xfrm flipV="1">
            <a:off x="10451939" y="4934348"/>
            <a:ext cx="575329" cy="13773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52587037-828B-5CC7-3C86-B0BB7587A0AD}"/>
              </a:ext>
            </a:extLst>
          </p:cNvPr>
          <p:cNvSpPr txBox="1"/>
          <p:nvPr/>
        </p:nvSpPr>
        <p:spPr>
          <a:xfrm>
            <a:off x="11027268" y="4580405"/>
            <a:ext cx="2241692" cy="707886"/>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F0502020204030204"/>
                <a:ea typeface="+mn-ea"/>
                <a:cs typeface="+mn-cs"/>
              </a:rPr>
              <a:t>EMBARK OS TLFs/p30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Narrow"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F0502020204030204"/>
                <a:ea typeface="+mn-ea"/>
                <a:cs typeface="+mn-cs"/>
              </a:rPr>
              <a:t>8 year OS: Table_14.2.2.316_OsratesJUL2025/2A</a:t>
            </a:r>
            <a:endParaRPr kumimoji="0" lang="en-US" sz="1000" b="0" i="0" u="none" strike="noStrike" kern="1200" cap="none" spc="0" normalizeH="0" baseline="0" noProof="0" dirty="0">
              <a:ln>
                <a:noFill/>
              </a:ln>
              <a:solidFill>
                <a:srgbClr val="FF0000"/>
              </a:solidFill>
              <a:effectLst/>
              <a:uLnTx/>
              <a:uFillTx/>
              <a:latin typeface="Arial Narrow" panose="020F0502020204030204"/>
              <a:ea typeface="+mn-ea"/>
              <a:cs typeface="+mn-cs"/>
            </a:endParaRPr>
          </a:p>
        </p:txBody>
      </p:sp>
      <p:sp>
        <p:nvSpPr>
          <p:cNvPr id="7" name="Rectangle 6">
            <a:extLst>
              <a:ext uri="{FF2B5EF4-FFF2-40B4-BE49-F238E27FC236}">
                <a16:creationId xmlns:a16="http://schemas.microsoft.com/office/drawing/2014/main" id="{0C15F9DD-7482-9B68-B62A-DC9FE6AA058A}"/>
              </a:ext>
            </a:extLst>
          </p:cNvPr>
          <p:cNvSpPr/>
          <p:nvPr/>
        </p:nvSpPr>
        <p:spPr>
          <a:xfrm>
            <a:off x="502032" y="7964647"/>
            <a:ext cx="8626728" cy="4686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F0502020204030204"/>
              <a:ea typeface="+mn-ea"/>
              <a:cs typeface="+mn-cs"/>
            </a:endParaRPr>
          </a:p>
        </p:txBody>
      </p:sp>
      <p:cxnSp>
        <p:nvCxnSpPr>
          <p:cNvPr id="8" name="Straight Arrow Connector 7">
            <a:extLst>
              <a:ext uri="{FF2B5EF4-FFF2-40B4-BE49-F238E27FC236}">
                <a16:creationId xmlns:a16="http://schemas.microsoft.com/office/drawing/2014/main" id="{05C717F6-B23E-17C2-2D57-79A77B203312}"/>
              </a:ext>
            </a:extLst>
          </p:cNvPr>
          <p:cNvCxnSpPr>
            <a:cxnSpLocks/>
            <a:stCxn id="7" idx="3"/>
            <a:endCxn id="9" idx="1"/>
          </p:cNvCxnSpPr>
          <p:nvPr/>
        </p:nvCxnSpPr>
        <p:spPr>
          <a:xfrm flipV="1">
            <a:off x="9128760" y="8156276"/>
            <a:ext cx="1705627" cy="426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3582A6D-335E-696D-ED17-80E56BB0D901}"/>
              </a:ext>
            </a:extLst>
          </p:cNvPr>
          <p:cNvSpPr txBox="1"/>
          <p:nvPr/>
        </p:nvSpPr>
        <p:spPr>
          <a:xfrm>
            <a:off x="10834387" y="7879277"/>
            <a:ext cx="2627453" cy="553998"/>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F0502020204030204"/>
                <a:ea typeface="+mn-ea"/>
                <a:cs typeface="+mn-cs"/>
              </a:rPr>
              <a:t>EMBARK OS TLFs/p30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0000"/>
              </a:solidFill>
              <a:effectLst/>
              <a:uLnTx/>
              <a:uFillTx/>
              <a:latin typeface="Arial Narrow"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F0502020204030204"/>
                <a:ea typeface="+mn-ea"/>
                <a:cs typeface="+mn-cs"/>
              </a:rPr>
              <a:t>Median follow up time: EMBARK OS TLFs/28A</a:t>
            </a:r>
          </a:p>
        </p:txBody>
      </p:sp>
      <p:sp>
        <p:nvSpPr>
          <p:cNvPr id="33" name="Rectangle 32">
            <a:extLst>
              <a:ext uri="{FF2B5EF4-FFF2-40B4-BE49-F238E27FC236}">
                <a16:creationId xmlns:a16="http://schemas.microsoft.com/office/drawing/2014/main" id="{D1914E4B-9E3F-80B3-0517-17D6EE6B48F5}"/>
              </a:ext>
            </a:extLst>
          </p:cNvPr>
          <p:cNvSpPr/>
          <p:nvPr/>
        </p:nvSpPr>
        <p:spPr>
          <a:xfrm>
            <a:off x="1440180" y="7221405"/>
            <a:ext cx="7818120" cy="5404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F0502020204030204"/>
              <a:ea typeface="+mn-ea"/>
              <a:cs typeface="+mn-cs"/>
            </a:endParaRPr>
          </a:p>
        </p:txBody>
      </p:sp>
      <p:cxnSp>
        <p:nvCxnSpPr>
          <p:cNvPr id="34" name="Straight Arrow Connector 33">
            <a:extLst>
              <a:ext uri="{FF2B5EF4-FFF2-40B4-BE49-F238E27FC236}">
                <a16:creationId xmlns:a16="http://schemas.microsoft.com/office/drawing/2014/main" id="{0AAABBC9-C514-22E4-BFB6-5B94FCBB63C1}"/>
              </a:ext>
            </a:extLst>
          </p:cNvPr>
          <p:cNvCxnSpPr>
            <a:cxnSpLocks/>
            <a:stCxn id="33" idx="3"/>
          </p:cNvCxnSpPr>
          <p:nvPr/>
        </p:nvCxnSpPr>
        <p:spPr>
          <a:xfrm flipV="1">
            <a:off x="9258300" y="6885036"/>
            <a:ext cx="1768968" cy="6065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BAE6C3F8-D02B-B833-C3C2-5241F41F3F9D}"/>
              </a:ext>
            </a:extLst>
          </p:cNvPr>
          <p:cNvSpPr txBox="1"/>
          <p:nvPr/>
        </p:nvSpPr>
        <p:spPr>
          <a:xfrm>
            <a:off x="11027268" y="6900850"/>
            <a:ext cx="1439052" cy="246221"/>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Narrow" panose="020F0502020204030204"/>
                <a:ea typeface="+mn-ea"/>
                <a:cs typeface="+mn-cs"/>
              </a:rPr>
              <a:t>EMBARK OS TLFs/p30</a:t>
            </a:r>
            <a:endParaRPr kumimoji="0" lang="en-US" sz="1000" b="0" i="0" u="none" strike="noStrike" kern="1200" cap="none" spc="0" normalizeH="0" baseline="0" noProof="0" dirty="0">
              <a:ln>
                <a:noFill/>
              </a:ln>
              <a:solidFill>
                <a:srgbClr val="FF0000"/>
              </a:solidFill>
              <a:effectLst/>
              <a:uLnTx/>
              <a:uFillTx/>
              <a:latin typeface="Arial Narrow" panose="020F0502020204030204"/>
              <a:ea typeface="+mn-ea"/>
              <a:cs typeface="+mn-cs"/>
            </a:endParaRPr>
          </a:p>
        </p:txBody>
      </p:sp>
    </p:spTree>
    <p:extLst>
      <p:ext uri="{BB962C8B-B14F-4D97-AF65-F5344CB8AC3E}">
        <p14:creationId xmlns:p14="http://schemas.microsoft.com/office/powerpoint/2010/main" val="2567530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770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9916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2777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8257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43926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609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2593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98849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5332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96773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43629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19033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a:p>
        </p:txBody>
      </p:sp>
    </p:spTree>
    <p:extLst>
      <p:ext uri="{BB962C8B-B14F-4D97-AF65-F5344CB8AC3E}">
        <p14:creationId xmlns:p14="http://schemas.microsoft.com/office/powerpoint/2010/main" val="1480016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9978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3177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9967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4065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6126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175439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0530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3050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80071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DD60B-FA69-3EC8-F030-ECD6D4415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89EED-C9DD-B302-B866-EF6678C2EF7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CE0343C-9F6B-2379-58FA-D6C63B6DF0BA}"/>
              </a:ext>
            </a:extLst>
          </p:cNvPr>
          <p:cNvSpPr>
            <a:spLocks noGrp="1"/>
          </p:cNvSpPr>
          <p:nvPr>
            <p:ph type="body" idx="1"/>
          </p:nvPr>
        </p:nvSpPr>
        <p:spPr/>
        <p:txBody>
          <a:bodyPr/>
          <a:lstStyle/>
          <a:p>
            <a:pPr marL="342900" lvl="0" indent="-342900">
              <a:lnSpc>
                <a:spcPct val="150000"/>
              </a:lnSpc>
              <a:buFont typeface="Arial" panose="020B0604020202020204" pitchFamily="34" charset="0"/>
              <a:buChar char="•"/>
              <a:tabLst>
                <a:tab pos="228600" algn="l"/>
              </a:tabLst>
            </a:pPr>
            <a:endParaRPr lang="en-GB" dirty="0"/>
          </a:p>
        </p:txBody>
      </p:sp>
      <p:sp>
        <p:nvSpPr>
          <p:cNvPr id="4" name="Slide Number Placeholder 3">
            <a:extLst>
              <a:ext uri="{FF2B5EF4-FFF2-40B4-BE49-F238E27FC236}">
                <a16:creationId xmlns:a16="http://schemas.microsoft.com/office/drawing/2014/main" id="{62C32DDA-1F50-38CA-F032-5FDC3E9F08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533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8F83D-80C6-8CD5-34E6-AABD36CEC4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9406E-E35E-EDCC-D493-A4C13585F3C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17F9030-A930-498A-56E9-57D981CCFC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81B52DF-09F4-A58D-941B-039613A6A9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469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51919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DB1AC-D4F4-4510-8F31-A45F2B5AFFA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9994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7402D-07D3-49A9-B21B-C805F84334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361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4830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4902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22457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7003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TulmiSTAR-01: </a:t>
            </a:r>
          </a:p>
        </p:txBody>
      </p:sp>
    </p:spTree>
    <p:extLst>
      <p:ext uri="{BB962C8B-B14F-4D97-AF65-F5344CB8AC3E}">
        <p14:creationId xmlns:p14="http://schemas.microsoft.com/office/powerpoint/2010/main" val="4105512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7706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0645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99194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CB2ED-F331-6EAA-0754-4606FC6D5F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95C857-83F7-A552-CA20-08D6EC9F5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33D7D2-F4C4-EEB5-E31B-C17ADA284B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A92BD8-C03D-7CF4-CE9B-AED52B9F9C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D5C02-D5AD-4D75-B173-2ADBF1C5C3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9D21FBB-18AE-1DC1-2F32-61B5039F54AB}"/>
              </a:ext>
            </a:extLst>
          </p:cNvPr>
          <p:cNvSpPr txBox="1"/>
          <p:nvPr/>
        </p:nvSpPr>
        <p:spPr>
          <a:xfrm>
            <a:off x="-2054431" y="2282289"/>
            <a:ext cx="2740231" cy="2308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MDV3100 protocol 2021/p34A/p35AFG/p36AB</a:t>
            </a:r>
            <a:endPar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0185A9-655D-00C7-7EF3-4DFDEF499CC1}"/>
              </a:ext>
            </a:extLst>
          </p:cNvPr>
          <p:cNvSpPr txBox="1"/>
          <p:nvPr/>
        </p:nvSpPr>
        <p:spPr>
          <a:xfrm>
            <a:off x="1710046" y="881390"/>
            <a:ext cx="2740231" cy="26161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MDV3100 protocol 2021/p31ACD/p85B</a:t>
            </a: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AF190A9-A07C-C1E0-8081-8941DB769C90}"/>
              </a:ext>
            </a:extLst>
          </p:cNvPr>
          <p:cNvSpPr txBox="1"/>
          <p:nvPr/>
        </p:nvSpPr>
        <p:spPr>
          <a:xfrm>
            <a:off x="-2054432" y="3226003"/>
            <a:ext cx="2740231" cy="27699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MDV3100 protocol 2021/p31B</a:t>
            </a: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9AE7A44-C2BA-28D3-4887-89A53E378C98}"/>
              </a:ext>
            </a:extLst>
          </p:cNvPr>
          <p:cNvSpPr txBox="1"/>
          <p:nvPr/>
        </p:nvSpPr>
        <p:spPr>
          <a:xfrm>
            <a:off x="6172199" y="1390333"/>
            <a:ext cx="2740231"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MDV3100 protocol 2021/p31E</a:t>
            </a: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E135390-79F6-B730-03B2-02732A10061E}"/>
              </a:ext>
            </a:extLst>
          </p:cNvPr>
          <p:cNvSpPr txBox="1"/>
          <p:nvPr/>
        </p:nvSpPr>
        <p:spPr>
          <a:xfrm>
            <a:off x="6172200" y="2021316"/>
            <a:ext cx="2740231"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MDV3100 protocol 2021/p79D</a:t>
            </a: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01D0908-1C5D-CFFD-786B-1354DCBAA324}"/>
              </a:ext>
            </a:extLst>
          </p:cNvPr>
          <p:cNvSpPr txBox="1"/>
          <p:nvPr/>
        </p:nvSpPr>
        <p:spPr>
          <a:xfrm>
            <a:off x="6172200" y="2836334"/>
            <a:ext cx="2740231" cy="30777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MDV3100 protocol 2021/p30BC</a:t>
            </a: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745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8374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9.xml"/><Relationship Id="rId1" Type="http://schemas.openxmlformats.org/officeDocument/2006/relationships/tags" Target="../tags/tag5.xml"/></Relationships>
</file>

<file path=ppt/slideLayouts/_rels/slideLayout19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slideMaster" Target="../slideMasters/slideMaster10.xml"/><Relationship Id="rId1" Type="http://schemas.openxmlformats.org/officeDocument/2006/relationships/tags" Target="../tags/tag7.xml"/><Relationship Id="rId6" Type="http://schemas.openxmlformats.org/officeDocument/2006/relationships/image" Target="../media/image24.svg"/><Relationship Id="rId5" Type="http://schemas.openxmlformats.org/officeDocument/2006/relationships/image" Target="../media/image21.png"/><Relationship Id="rId4" Type="http://schemas.openxmlformats.org/officeDocument/2006/relationships/image" Target="../media/image23.sv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10.xml"/><Relationship Id="rId1" Type="http://schemas.openxmlformats.org/officeDocument/2006/relationships/tags" Target="../tags/tag8.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10.xml"/><Relationship Id="rId1" Type="http://schemas.openxmlformats.org/officeDocument/2006/relationships/tags" Target="../tags/tag9.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10.xml"/><Relationship Id="rId1" Type="http://schemas.openxmlformats.org/officeDocument/2006/relationships/tags" Target="../tags/tag1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Master" Target="../slideMasters/slideMaster10.xml"/><Relationship Id="rId1" Type="http://schemas.openxmlformats.org/officeDocument/2006/relationships/tags" Target="../tags/tag12.xml"/><Relationship Id="rId5" Type="http://schemas.openxmlformats.org/officeDocument/2006/relationships/image" Target="../media/image21.png"/><Relationship Id="rId4" Type="http://schemas.openxmlformats.org/officeDocument/2006/relationships/image" Target="../media/image24.sv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10.xml"/><Relationship Id="rId1" Type="http://schemas.openxmlformats.org/officeDocument/2006/relationships/tags" Target="../tags/tag13.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10.xml"/><Relationship Id="rId1" Type="http://schemas.openxmlformats.org/officeDocument/2006/relationships/tags" Target="../tags/tag14.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10.xml"/><Relationship Id="rId1"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10.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0.xml"/><Relationship Id="rId1" Type="http://schemas.openxmlformats.org/officeDocument/2006/relationships/tags" Target="../tags/tag17.xml"/><Relationship Id="rId6" Type="http://schemas.openxmlformats.org/officeDocument/2006/relationships/image" Target="../media/image33.svg"/><Relationship Id="rId5" Type="http://schemas.openxmlformats.org/officeDocument/2006/relationships/image" Target="../media/image25.png"/><Relationship Id="rId4" Type="http://schemas.openxmlformats.org/officeDocument/2006/relationships/image" Target="../media/image32.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0.xml"/><Relationship Id="rId1" Type="http://schemas.openxmlformats.org/officeDocument/2006/relationships/tags" Target="../tags/tag18.xml"/><Relationship Id="rId6" Type="http://schemas.openxmlformats.org/officeDocument/2006/relationships/image" Target="../media/image33.svg"/><Relationship Id="rId5" Type="http://schemas.openxmlformats.org/officeDocument/2006/relationships/image" Target="../media/image25.png"/><Relationship Id="rId4" Type="http://schemas.openxmlformats.org/officeDocument/2006/relationships/image" Target="../media/image32.png"/></Relationships>
</file>

<file path=ppt/slideLayouts/_rels/slideLayout20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slideMaster" Target="../slideMasters/slideMaster10.xml"/><Relationship Id="rId1" Type="http://schemas.openxmlformats.org/officeDocument/2006/relationships/tags" Target="../tags/tag19.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33.svg"/></Relationships>
</file>

<file path=ppt/slideLayouts/_rels/slideLayout20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slideMaster" Target="../slideMasters/slideMaster10.xml"/><Relationship Id="rId1" Type="http://schemas.openxmlformats.org/officeDocument/2006/relationships/tags" Target="../tags/tag20.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33.svg"/></Relationships>
</file>

<file path=ppt/slideLayouts/_rels/slideLayout20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slideMaster" Target="../slideMasters/slideMaster10.xml"/><Relationship Id="rId1" Type="http://schemas.openxmlformats.org/officeDocument/2006/relationships/tags" Target="../tags/tag2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33.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3.svg"/><Relationship Id="rId2" Type="http://schemas.openxmlformats.org/officeDocument/2006/relationships/slideMaster" Target="../slideMasters/slideMaster10.xml"/><Relationship Id="rId1" Type="http://schemas.openxmlformats.org/officeDocument/2006/relationships/tags" Target="../tags/tag22.xml"/><Relationship Id="rId6" Type="http://schemas.openxmlformats.org/officeDocument/2006/relationships/image" Target="../media/image25.png"/><Relationship Id="rId5" Type="http://schemas.openxmlformats.org/officeDocument/2006/relationships/image" Target="../media/image40.png"/><Relationship Id="rId4" Type="http://schemas.openxmlformats.org/officeDocument/2006/relationships/image" Target="../media/image39.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10.xml"/><Relationship Id="rId1" Type="http://schemas.openxmlformats.org/officeDocument/2006/relationships/tags" Target="../tags/tag23.xml"/><Relationship Id="rId6" Type="http://schemas.openxmlformats.org/officeDocument/2006/relationships/image" Target="../media/image33.svg"/><Relationship Id="rId5" Type="http://schemas.openxmlformats.org/officeDocument/2006/relationships/image" Target="../media/image25.png"/><Relationship Id="rId4" Type="http://schemas.openxmlformats.org/officeDocument/2006/relationships/image" Target="../media/image41.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3.svg"/><Relationship Id="rId2" Type="http://schemas.openxmlformats.org/officeDocument/2006/relationships/slideMaster" Target="../slideMasters/slideMaster10.xml"/><Relationship Id="rId1" Type="http://schemas.openxmlformats.org/officeDocument/2006/relationships/tags" Target="../tags/tag24.xml"/><Relationship Id="rId6" Type="http://schemas.openxmlformats.org/officeDocument/2006/relationships/image" Target="../media/image25.png"/><Relationship Id="rId5" Type="http://schemas.openxmlformats.org/officeDocument/2006/relationships/image" Target="../media/image43.png"/><Relationship Id="rId4" Type="http://schemas.openxmlformats.org/officeDocument/2006/relationships/image" Target="../media/image42.png"/></Relationships>
</file>

<file path=ppt/slideLayouts/_rels/slideLayout209.xml.rels><?xml version="1.0" encoding="UTF-8" standalone="yes"?>
<Relationships xmlns="http://schemas.openxmlformats.org/package/2006/relationships"><Relationship Id="rId13" Type="http://schemas.openxmlformats.org/officeDocument/2006/relationships/image" Target="../media/image54.jpeg"/><Relationship Id="rId18" Type="http://schemas.openxmlformats.org/officeDocument/2006/relationships/image" Target="../media/image59.jpeg"/><Relationship Id="rId26" Type="http://schemas.openxmlformats.org/officeDocument/2006/relationships/image" Target="../media/image67.jpeg"/><Relationship Id="rId39" Type="http://schemas.openxmlformats.org/officeDocument/2006/relationships/image" Target="../media/image80.jpeg"/><Relationship Id="rId21" Type="http://schemas.openxmlformats.org/officeDocument/2006/relationships/image" Target="../media/image62.jpeg"/><Relationship Id="rId34" Type="http://schemas.openxmlformats.org/officeDocument/2006/relationships/image" Target="../media/image75.jpeg"/><Relationship Id="rId42" Type="http://schemas.openxmlformats.org/officeDocument/2006/relationships/image" Target="../media/image83.jpeg"/><Relationship Id="rId47" Type="http://schemas.openxmlformats.org/officeDocument/2006/relationships/image" Target="../media/image88.jpeg"/><Relationship Id="rId50" Type="http://schemas.openxmlformats.org/officeDocument/2006/relationships/image" Target="../media/image91.jpeg"/><Relationship Id="rId55" Type="http://schemas.openxmlformats.org/officeDocument/2006/relationships/image" Target="../media/image25.png"/><Relationship Id="rId7" Type="http://schemas.openxmlformats.org/officeDocument/2006/relationships/image" Target="../media/image48.jpeg"/><Relationship Id="rId2" Type="http://schemas.openxmlformats.org/officeDocument/2006/relationships/slideMaster" Target="../slideMasters/slideMaster10.xml"/><Relationship Id="rId16" Type="http://schemas.openxmlformats.org/officeDocument/2006/relationships/image" Target="../media/image57.jpeg"/><Relationship Id="rId29" Type="http://schemas.openxmlformats.org/officeDocument/2006/relationships/image" Target="../media/image70.jpeg"/><Relationship Id="rId11" Type="http://schemas.openxmlformats.org/officeDocument/2006/relationships/image" Target="../media/image52.jpeg"/><Relationship Id="rId24" Type="http://schemas.openxmlformats.org/officeDocument/2006/relationships/image" Target="../media/image65.jpeg"/><Relationship Id="rId32" Type="http://schemas.openxmlformats.org/officeDocument/2006/relationships/image" Target="../media/image73.jpeg"/><Relationship Id="rId37" Type="http://schemas.openxmlformats.org/officeDocument/2006/relationships/image" Target="../media/image78.jpeg"/><Relationship Id="rId40" Type="http://schemas.openxmlformats.org/officeDocument/2006/relationships/image" Target="../media/image81.jpeg"/><Relationship Id="rId45" Type="http://schemas.openxmlformats.org/officeDocument/2006/relationships/image" Target="../media/image86.jpeg"/><Relationship Id="rId53" Type="http://schemas.openxmlformats.org/officeDocument/2006/relationships/image" Target="../media/image94.jpeg"/><Relationship Id="rId5" Type="http://schemas.openxmlformats.org/officeDocument/2006/relationships/image" Target="../media/image46.jpeg"/><Relationship Id="rId10" Type="http://schemas.openxmlformats.org/officeDocument/2006/relationships/image" Target="../media/image51.jpeg"/><Relationship Id="rId19" Type="http://schemas.openxmlformats.org/officeDocument/2006/relationships/image" Target="../media/image60.jpeg"/><Relationship Id="rId31" Type="http://schemas.openxmlformats.org/officeDocument/2006/relationships/image" Target="../media/image72.jpeg"/><Relationship Id="rId44" Type="http://schemas.openxmlformats.org/officeDocument/2006/relationships/image" Target="../media/image85.jpeg"/><Relationship Id="rId52" Type="http://schemas.openxmlformats.org/officeDocument/2006/relationships/image" Target="../media/image93.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 Id="rId22" Type="http://schemas.openxmlformats.org/officeDocument/2006/relationships/image" Target="../media/image63.jpeg"/><Relationship Id="rId27" Type="http://schemas.openxmlformats.org/officeDocument/2006/relationships/image" Target="../media/image68.jpeg"/><Relationship Id="rId30" Type="http://schemas.openxmlformats.org/officeDocument/2006/relationships/image" Target="../media/image71.jpeg"/><Relationship Id="rId35" Type="http://schemas.openxmlformats.org/officeDocument/2006/relationships/image" Target="../media/image76.jpeg"/><Relationship Id="rId43" Type="http://schemas.openxmlformats.org/officeDocument/2006/relationships/image" Target="../media/image84.jpeg"/><Relationship Id="rId48" Type="http://schemas.openxmlformats.org/officeDocument/2006/relationships/image" Target="../media/image89.jpeg"/><Relationship Id="rId56" Type="http://schemas.openxmlformats.org/officeDocument/2006/relationships/image" Target="../media/image33.svg"/><Relationship Id="rId8" Type="http://schemas.openxmlformats.org/officeDocument/2006/relationships/image" Target="../media/image49.jpeg"/><Relationship Id="rId51" Type="http://schemas.openxmlformats.org/officeDocument/2006/relationships/image" Target="../media/image92.jpeg"/><Relationship Id="rId3" Type="http://schemas.openxmlformats.org/officeDocument/2006/relationships/image" Target="../media/image44.jpeg"/><Relationship Id="rId12" Type="http://schemas.openxmlformats.org/officeDocument/2006/relationships/image" Target="../media/image53.jpeg"/><Relationship Id="rId17" Type="http://schemas.openxmlformats.org/officeDocument/2006/relationships/image" Target="../media/image58.jpeg"/><Relationship Id="rId25" Type="http://schemas.openxmlformats.org/officeDocument/2006/relationships/image" Target="../media/image66.jpeg"/><Relationship Id="rId33" Type="http://schemas.openxmlformats.org/officeDocument/2006/relationships/image" Target="../media/image74.jpeg"/><Relationship Id="rId38" Type="http://schemas.openxmlformats.org/officeDocument/2006/relationships/image" Target="../media/image79.jpeg"/><Relationship Id="rId46" Type="http://schemas.openxmlformats.org/officeDocument/2006/relationships/image" Target="../media/image87.jpeg"/><Relationship Id="rId20" Type="http://schemas.openxmlformats.org/officeDocument/2006/relationships/image" Target="../media/image61.jpeg"/><Relationship Id="rId41" Type="http://schemas.openxmlformats.org/officeDocument/2006/relationships/image" Target="../media/image82.jpeg"/><Relationship Id="rId54" Type="http://schemas.openxmlformats.org/officeDocument/2006/relationships/image" Target="../media/image40.png"/><Relationship Id="rId1" Type="http://schemas.openxmlformats.org/officeDocument/2006/relationships/tags" Target="../tags/tag25.xml"/><Relationship Id="rId6" Type="http://schemas.openxmlformats.org/officeDocument/2006/relationships/image" Target="../media/image47.jpeg"/><Relationship Id="rId15" Type="http://schemas.openxmlformats.org/officeDocument/2006/relationships/image" Target="../media/image56.jpeg"/><Relationship Id="rId23" Type="http://schemas.openxmlformats.org/officeDocument/2006/relationships/image" Target="../media/image64.jpeg"/><Relationship Id="rId28" Type="http://schemas.openxmlformats.org/officeDocument/2006/relationships/image" Target="../media/image69.jpeg"/><Relationship Id="rId36" Type="http://schemas.openxmlformats.org/officeDocument/2006/relationships/image" Target="../media/image77.jpeg"/><Relationship Id="rId49" Type="http://schemas.openxmlformats.org/officeDocument/2006/relationships/image" Target="../media/image90.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33.svg"/><Relationship Id="rId2" Type="http://schemas.openxmlformats.org/officeDocument/2006/relationships/slideMaster" Target="../slideMasters/slideMaster10.xml"/><Relationship Id="rId1" Type="http://schemas.openxmlformats.org/officeDocument/2006/relationships/tags" Target="../tags/tag26.xml"/><Relationship Id="rId6" Type="http://schemas.openxmlformats.org/officeDocument/2006/relationships/image" Target="../media/image25.png"/><Relationship Id="rId5" Type="http://schemas.openxmlformats.org/officeDocument/2006/relationships/image" Target="../media/image97.svg"/><Relationship Id="rId4" Type="http://schemas.openxmlformats.org/officeDocument/2006/relationships/image" Target="../media/image96.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3.svg"/><Relationship Id="rId2" Type="http://schemas.openxmlformats.org/officeDocument/2006/relationships/slideMaster" Target="../slideMasters/slideMaster10.xml"/><Relationship Id="rId1" Type="http://schemas.openxmlformats.org/officeDocument/2006/relationships/tags" Target="../tags/tag27.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4.svg"/></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8.xml"/></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9.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0.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1.xml"/></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2.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3.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4.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6.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7.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8.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9.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0.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1.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2.xml"/></Relationships>
</file>

<file path=ppt/slideLayouts/_rels/slideLayout22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3.xml"/></Relationships>
</file>

<file path=ppt/slideLayouts/_rels/slideLayout22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4.xml"/></Relationships>
</file>

<file path=ppt/slideLayouts/_rels/slideLayout22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10.xml"/><Relationship Id="rId1" Type="http://schemas.openxmlformats.org/officeDocument/2006/relationships/tags" Target="../tags/tag46.xml"/><Relationship Id="rId4" Type="http://schemas.openxmlformats.org/officeDocument/2006/relationships/image" Target="../media/image33.sv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25.png"/><Relationship Id="rId1" Type="http://schemas.openxmlformats.org/officeDocument/2006/relationships/slideMaster" Target="../slideMasters/slideMaster11.xml"/><Relationship Id="rId6" Type="http://schemas.openxmlformats.org/officeDocument/2006/relationships/image" Target="../media/image101.jpg"/><Relationship Id="rId5" Type="http://schemas.openxmlformats.org/officeDocument/2006/relationships/image" Target="../media/image100.png"/><Relationship Id="rId4" Type="http://schemas.openxmlformats.org/officeDocument/2006/relationships/image" Target="../media/image99.jpeg"/></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22.png"/><Relationship Id="rId1" Type="http://schemas.openxmlformats.org/officeDocument/2006/relationships/slideMaster" Target="../slideMasters/slideMaster11.xml"/><Relationship Id="rId4" Type="http://schemas.openxmlformats.org/officeDocument/2006/relationships/image" Target="../media/image21.png"/></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1.xml"/><Relationship Id="rId5" Type="http://schemas.openxmlformats.org/officeDocument/2006/relationships/image" Target="../media/image21.png"/><Relationship Id="rId4" Type="http://schemas.openxmlformats.org/officeDocument/2006/relationships/image" Target="../media/image103.sv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1.xml"/><Relationship Id="rId5" Type="http://schemas.openxmlformats.org/officeDocument/2006/relationships/image" Target="../media/image98.svg"/><Relationship Id="rId4" Type="http://schemas.openxmlformats.org/officeDocument/2006/relationships/image" Target="../media/image25.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1.xml"/><Relationship Id="rId5" Type="http://schemas.openxmlformats.org/officeDocument/2006/relationships/image" Target="../media/image98.svg"/><Relationship Id="rId4" Type="http://schemas.openxmlformats.org/officeDocument/2006/relationships/image" Target="../media/image25.png"/></Relationships>
</file>

<file path=ppt/slideLayouts/_rels/slideLayout24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35.svg"/><Relationship Id="rId7"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Master" Target="../slideMasters/slideMaster11.xml"/><Relationship Id="rId6" Type="http://schemas.openxmlformats.org/officeDocument/2006/relationships/image" Target="../media/image32.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245.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35.svg"/><Relationship Id="rId7"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Master" Target="../slideMasters/slideMaster11.xml"/><Relationship Id="rId6" Type="http://schemas.openxmlformats.org/officeDocument/2006/relationships/image" Target="../media/image32.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246.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35.svg"/><Relationship Id="rId7"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Master" Target="../slideMasters/slideMaster11.xml"/><Relationship Id="rId6" Type="http://schemas.openxmlformats.org/officeDocument/2006/relationships/image" Target="../media/image32.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1.xml"/><Relationship Id="rId6" Type="http://schemas.openxmlformats.org/officeDocument/2006/relationships/image" Target="../media/image98.svg"/><Relationship Id="rId5" Type="http://schemas.openxmlformats.org/officeDocument/2006/relationships/image" Target="../media/image25.png"/><Relationship Id="rId4" Type="http://schemas.openxmlformats.org/officeDocument/2006/relationships/image" Target="../media/image40.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1.xml"/><Relationship Id="rId5" Type="http://schemas.openxmlformats.org/officeDocument/2006/relationships/image" Target="../media/image98.svg"/><Relationship Id="rId4" Type="http://schemas.openxmlformats.org/officeDocument/2006/relationships/image" Target="../media/image25.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Master" Target="../slideMasters/slideMaster11.xml"/><Relationship Id="rId6" Type="http://schemas.openxmlformats.org/officeDocument/2006/relationships/image" Target="../media/image98.svg"/><Relationship Id="rId5" Type="http://schemas.openxmlformats.org/officeDocument/2006/relationships/image" Target="../media/image25.png"/><Relationship Id="rId4" Type="http://schemas.openxmlformats.org/officeDocument/2006/relationships/image" Target="../media/image4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3" Type="http://schemas.openxmlformats.org/officeDocument/2006/relationships/image" Target="../media/image55.jpeg"/><Relationship Id="rId18" Type="http://schemas.openxmlformats.org/officeDocument/2006/relationships/image" Target="../media/image60.jpeg"/><Relationship Id="rId26" Type="http://schemas.openxmlformats.org/officeDocument/2006/relationships/image" Target="../media/image68.jpeg"/><Relationship Id="rId39" Type="http://schemas.openxmlformats.org/officeDocument/2006/relationships/image" Target="../media/image81.jpeg"/><Relationship Id="rId21" Type="http://schemas.openxmlformats.org/officeDocument/2006/relationships/image" Target="../media/image63.jpeg"/><Relationship Id="rId34" Type="http://schemas.openxmlformats.org/officeDocument/2006/relationships/image" Target="../media/image76.jpeg"/><Relationship Id="rId42" Type="http://schemas.openxmlformats.org/officeDocument/2006/relationships/image" Target="../media/image84.jpeg"/><Relationship Id="rId47" Type="http://schemas.openxmlformats.org/officeDocument/2006/relationships/image" Target="../media/image89.jpeg"/><Relationship Id="rId50" Type="http://schemas.openxmlformats.org/officeDocument/2006/relationships/image" Target="../media/image92.jpeg"/><Relationship Id="rId55" Type="http://schemas.openxmlformats.org/officeDocument/2006/relationships/image" Target="../media/image98.svg"/><Relationship Id="rId7" Type="http://schemas.openxmlformats.org/officeDocument/2006/relationships/image" Target="../media/image49.jpeg"/><Relationship Id="rId2" Type="http://schemas.openxmlformats.org/officeDocument/2006/relationships/image" Target="../media/image44.jpeg"/><Relationship Id="rId16" Type="http://schemas.openxmlformats.org/officeDocument/2006/relationships/image" Target="../media/image58.jpeg"/><Relationship Id="rId29" Type="http://schemas.openxmlformats.org/officeDocument/2006/relationships/image" Target="../media/image71.jpeg"/><Relationship Id="rId11" Type="http://schemas.openxmlformats.org/officeDocument/2006/relationships/image" Target="../media/image53.jpeg"/><Relationship Id="rId24" Type="http://schemas.openxmlformats.org/officeDocument/2006/relationships/image" Target="../media/image66.jpeg"/><Relationship Id="rId32" Type="http://schemas.openxmlformats.org/officeDocument/2006/relationships/image" Target="../media/image74.jpeg"/><Relationship Id="rId37" Type="http://schemas.openxmlformats.org/officeDocument/2006/relationships/image" Target="../media/image79.jpeg"/><Relationship Id="rId40" Type="http://schemas.openxmlformats.org/officeDocument/2006/relationships/image" Target="../media/image82.jpeg"/><Relationship Id="rId45" Type="http://schemas.openxmlformats.org/officeDocument/2006/relationships/image" Target="../media/image87.jpeg"/><Relationship Id="rId53" Type="http://schemas.openxmlformats.org/officeDocument/2006/relationships/image" Target="../media/image40.png"/><Relationship Id="rId5" Type="http://schemas.openxmlformats.org/officeDocument/2006/relationships/image" Target="../media/image47.jpeg"/><Relationship Id="rId10" Type="http://schemas.openxmlformats.org/officeDocument/2006/relationships/image" Target="../media/image52.jpeg"/><Relationship Id="rId19" Type="http://schemas.openxmlformats.org/officeDocument/2006/relationships/image" Target="../media/image61.jpeg"/><Relationship Id="rId31" Type="http://schemas.openxmlformats.org/officeDocument/2006/relationships/image" Target="../media/image73.jpeg"/><Relationship Id="rId44" Type="http://schemas.openxmlformats.org/officeDocument/2006/relationships/image" Target="../media/image86.jpeg"/><Relationship Id="rId52" Type="http://schemas.openxmlformats.org/officeDocument/2006/relationships/image" Target="../media/image94.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 Id="rId22" Type="http://schemas.openxmlformats.org/officeDocument/2006/relationships/image" Target="../media/image64.jpeg"/><Relationship Id="rId27" Type="http://schemas.openxmlformats.org/officeDocument/2006/relationships/image" Target="../media/image69.jpeg"/><Relationship Id="rId30" Type="http://schemas.openxmlformats.org/officeDocument/2006/relationships/image" Target="../media/image72.jpeg"/><Relationship Id="rId35" Type="http://schemas.openxmlformats.org/officeDocument/2006/relationships/image" Target="../media/image77.jpeg"/><Relationship Id="rId43" Type="http://schemas.openxmlformats.org/officeDocument/2006/relationships/image" Target="../media/image85.jpeg"/><Relationship Id="rId48" Type="http://schemas.openxmlformats.org/officeDocument/2006/relationships/image" Target="../media/image90.jpeg"/><Relationship Id="rId8" Type="http://schemas.openxmlformats.org/officeDocument/2006/relationships/image" Target="../media/image50.jpeg"/><Relationship Id="rId51" Type="http://schemas.openxmlformats.org/officeDocument/2006/relationships/image" Target="../media/image93.jpeg"/><Relationship Id="rId3" Type="http://schemas.openxmlformats.org/officeDocument/2006/relationships/image" Target="../media/image45.jpeg"/><Relationship Id="rId12" Type="http://schemas.openxmlformats.org/officeDocument/2006/relationships/image" Target="../media/image54.jpeg"/><Relationship Id="rId17" Type="http://schemas.openxmlformats.org/officeDocument/2006/relationships/image" Target="../media/image59.jpeg"/><Relationship Id="rId25" Type="http://schemas.openxmlformats.org/officeDocument/2006/relationships/image" Target="../media/image67.jpeg"/><Relationship Id="rId33" Type="http://schemas.openxmlformats.org/officeDocument/2006/relationships/image" Target="../media/image75.jpeg"/><Relationship Id="rId38" Type="http://schemas.openxmlformats.org/officeDocument/2006/relationships/image" Target="../media/image80.jpeg"/><Relationship Id="rId46" Type="http://schemas.openxmlformats.org/officeDocument/2006/relationships/image" Target="../media/image88.jpeg"/><Relationship Id="rId20" Type="http://schemas.openxmlformats.org/officeDocument/2006/relationships/image" Target="../media/image62.jpeg"/><Relationship Id="rId41" Type="http://schemas.openxmlformats.org/officeDocument/2006/relationships/image" Target="../media/image83.jpeg"/><Relationship Id="rId54" Type="http://schemas.openxmlformats.org/officeDocument/2006/relationships/image" Target="../media/image25.png"/><Relationship Id="rId1" Type="http://schemas.openxmlformats.org/officeDocument/2006/relationships/slideMaster" Target="../slideMasters/slideMaster11.xml"/><Relationship Id="rId6" Type="http://schemas.openxmlformats.org/officeDocument/2006/relationships/image" Target="../media/image48.jpeg"/><Relationship Id="rId15" Type="http://schemas.openxmlformats.org/officeDocument/2006/relationships/image" Target="../media/image57.jpeg"/><Relationship Id="rId23" Type="http://schemas.openxmlformats.org/officeDocument/2006/relationships/image" Target="../media/image65.jpeg"/><Relationship Id="rId28" Type="http://schemas.openxmlformats.org/officeDocument/2006/relationships/image" Target="../media/image70.jpeg"/><Relationship Id="rId36" Type="http://schemas.openxmlformats.org/officeDocument/2006/relationships/image" Target="../media/image78.jpeg"/><Relationship Id="rId49" Type="http://schemas.openxmlformats.org/officeDocument/2006/relationships/image" Target="../media/image91.jpe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Master" Target="../slideMasters/slideMaster11.xml"/><Relationship Id="rId5" Type="http://schemas.openxmlformats.org/officeDocument/2006/relationships/image" Target="../media/image105.png"/><Relationship Id="rId4" Type="http://schemas.openxmlformats.org/officeDocument/2006/relationships/image" Target="../media/image104.svg"/></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3" name="TextBox 22">
            <a:extLst>
              <a:ext uri="{FF2B5EF4-FFF2-40B4-BE49-F238E27FC236}">
                <a16:creationId xmlns:a16="http://schemas.microsoft.com/office/drawing/2014/main" id="{42B5DE8E-0607-4B8B-B18E-15DABF9FF8AB}"/>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303741373"/>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9362867"/>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AABEFF48-2F15-4051-8400-584523B1535C}"/>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171555726"/>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37573"/>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Box 22">
            <a:extLst>
              <a:ext uri="{FF2B5EF4-FFF2-40B4-BE49-F238E27FC236}">
                <a16:creationId xmlns:a16="http://schemas.microsoft.com/office/drawing/2014/main" id="{70799468-7C34-457F-B439-4F12768C45E3}"/>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246464963"/>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93937"/>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Box 31">
            <a:extLst>
              <a:ext uri="{FF2B5EF4-FFF2-40B4-BE49-F238E27FC236}">
                <a16:creationId xmlns:a16="http://schemas.microsoft.com/office/drawing/2014/main" id="{F7BA78FD-FA89-4675-B2DC-0EBFBF4636F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394007705"/>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2740661"/>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CE4255E3-23DF-4591-BAA8-17993170783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029151782"/>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6663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596457"/>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Box 21">
            <a:extLst>
              <a:ext uri="{FF2B5EF4-FFF2-40B4-BE49-F238E27FC236}">
                <a16:creationId xmlns:a16="http://schemas.microsoft.com/office/drawing/2014/main" id="{F006D574-3356-4BBC-BBEA-48487DA4F349}"/>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887740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4098496"/>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Box 23">
            <a:extLst>
              <a:ext uri="{FF2B5EF4-FFF2-40B4-BE49-F238E27FC236}">
                <a16:creationId xmlns:a16="http://schemas.microsoft.com/office/drawing/2014/main" id="{2B1EBBC4-64C5-4D7D-ADB9-E44308599322}"/>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860423636"/>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968491"/>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E51B4B9F-C1AD-473A-9DFD-9AC86F98086E}"/>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828514266"/>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2"/>
          </p:nvPr>
        </p:nvSpPr>
        <p:spPr>
          <a:xfrm>
            <a:off x="719669"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0960"/>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2"/>
          </p:nvPr>
        </p:nvSpPr>
        <p:spPr>
          <a:xfrm>
            <a:off x="719669"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Box 23">
            <a:extLst>
              <a:ext uri="{FF2B5EF4-FFF2-40B4-BE49-F238E27FC236}">
                <a16:creationId xmlns:a16="http://schemas.microsoft.com/office/drawing/2014/main" id="{21915FA4-0388-4413-AC17-072EA18699F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81502393"/>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7369212"/>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40470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Box 24">
            <a:extLst>
              <a:ext uri="{FF2B5EF4-FFF2-40B4-BE49-F238E27FC236}">
                <a16:creationId xmlns:a16="http://schemas.microsoft.com/office/drawing/2014/main" id="{2F81DCBF-623B-4EF8-B932-CB3B1B7C15A4}"/>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148589325"/>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2326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17225"/>
            <a:ext cx="7906172" cy="4431176"/>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17072910-5AAE-4C5D-B24C-41C0145F65D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219335519"/>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197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D08EB678-33CA-4DCB-A177-8BAD2D4368D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0483438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1514081"/>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22DD5301-0546-4FA1-954B-62CD9F93ADD5}"/>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314552120"/>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896486"/>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7256ED78-2692-418A-9BCE-03AA64191FC5}"/>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30140134"/>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264418"/>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3786960"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 name="TextBox 59">
            <a:extLst>
              <a:ext uri="{FF2B5EF4-FFF2-40B4-BE49-F238E27FC236}">
                <a16:creationId xmlns:a16="http://schemas.microsoft.com/office/drawing/2014/main" id="{56887FF8-5490-49C8-8717-D28E71D1B76F}"/>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903049880"/>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Tree>
    <p:extLst>
      <p:ext uri="{BB962C8B-B14F-4D97-AF65-F5344CB8AC3E}">
        <p14:creationId xmlns:p14="http://schemas.microsoft.com/office/powerpoint/2010/main" val="1063523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23" name="TextBox 22">
            <a:extLst>
              <a:ext uri="{FF2B5EF4-FFF2-40B4-BE49-F238E27FC236}">
                <a16:creationId xmlns:a16="http://schemas.microsoft.com/office/drawing/2014/main" id="{094019DF-9FEF-4E6D-934F-C2B834316A5A}"/>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8869208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8073909"/>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Box 24">
            <a:extLst>
              <a:ext uri="{FF2B5EF4-FFF2-40B4-BE49-F238E27FC236}">
                <a16:creationId xmlns:a16="http://schemas.microsoft.com/office/drawing/2014/main" id="{9F674FFC-958B-4BBB-9BAE-F28668C48AC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595523427"/>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9441" y="3113454"/>
            <a:ext cx="11430000" cy="877988"/>
          </a:xfrm>
        </p:spPr>
        <p:txBody>
          <a:bodyPr anchor="b"/>
          <a:lstStyle>
            <a:lvl1pPr algn="ctr">
              <a:defRPr sz="3600" b="1">
                <a:solidFill>
                  <a:srgbClr val="0070C0"/>
                </a:solidFill>
                <a:latin typeface="+mn-lt"/>
              </a:defRPr>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esultado de imagen de twit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6808" y="640557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45910"/>
          <a:stretch/>
        </p:blipFill>
        <p:spPr>
          <a:xfrm>
            <a:off x="-34466" y="-177425"/>
            <a:ext cx="12226466" cy="3261205"/>
          </a:xfrm>
          <a:prstGeom prst="rect">
            <a:avLst/>
          </a:prstGeom>
          <a:blipFill dpi="0" rotWithShape="1">
            <a:blip r:embed="rId5"/>
            <a:srcRect/>
            <a:tile tx="0" ty="0" sx="100000" sy="100000" flip="none" algn="tl"/>
          </a:blipFill>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8200" y="4262336"/>
            <a:ext cx="8412481" cy="2103120"/>
          </a:xfrm>
          <a:prstGeom prst="rect">
            <a:avLst/>
          </a:prstGeom>
        </p:spPr>
      </p:pic>
      <p:sp>
        <p:nvSpPr>
          <p:cNvPr id="16"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7"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771414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73759"/>
          </a:xfrm>
        </p:spPr>
        <p:txBody>
          <a:bodyPr>
            <a:noAutofit/>
          </a:bodyPr>
          <a:lstStyle>
            <a:lvl1pPr algn="ctr">
              <a:defRPr sz="3600" b="1">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pic>
        <p:nvPicPr>
          <p:cNvPr id="9"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2"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7544923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423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6400" y="1016000"/>
            <a:ext cx="561340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016000"/>
            <a:ext cx="5623560" cy="5160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Tree>
    <p:extLst>
      <p:ext uri="{BB962C8B-B14F-4D97-AF65-F5344CB8AC3E}">
        <p14:creationId xmlns:p14="http://schemas.microsoft.com/office/powerpoint/2010/main" val="25613538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737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396240" y="949643"/>
            <a:ext cx="5601335" cy="82391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96240" y="1940877"/>
            <a:ext cx="5601335" cy="42487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949643"/>
            <a:ext cx="5623560" cy="82391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940877"/>
            <a:ext cx="5623560" cy="42487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0BBE5E-8DF2-4E42-80A3-157BCE5E8B54}" type="slidenum">
              <a:rPr lang="en-US" smtClean="0"/>
              <a:t>‹#›</a:t>
            </a:fld>
            <a:endParaRPr lang="en-US"/>
          </a:p>
        </p:txBody>
      </p:sp>
    </p:spTree>
    <p:extLst>
      <p:ext uri="{BB962C8B-B14F-4D97-AF65-F5344CB8AC3E}">
        <p14:creationId xmlns:p14="http://schemas.microsoft.com/office/powerpoint/2010/main" val="34731301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52560" y="6446520"/>
            <a:ext cx="2743200" cy="365125"/>
          </a:xfrm>
        </p:spPr>
        <p:txBody>
          <a:bodyPr/>
          <a:lstStyle>
            <a:lvl1pPr>
              <a:defRPr sz="1400"/>
            </a:lvl1pPr>
          </a:lstStyle>
          <a:p>
            <a:fld id="{3C0BBE5E-8DF2-4E42-80A3-157BCE5E8B54}" type="slidenum">
              <a:rPr lang="en-US" smtClean="0"/>
              <a:t>‹#›</a:t>
            </a:fld>
            <a:endParaRPr lang="en-US"/>
          </a:p>
        </p:txBody>
      </p:sp>
      <p:cxnSp>
        <p:nvCxnSpPr>
          <p:cNvPr id="6" name="Straight Connector 5"/>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Footer Placeholder 3"/>
          <p:cNvSpPr txBox="1">
            <a:spLocks/>
          </p:cNvSpPr>
          <p:nvPr/>
        </p:nvSpPr>
        <p:spPr>
          <a:xfrm>
            <a:off x="7020501" y="6439424"/>
            <a:ext cx="3025381"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sp>
        <p:nvSpPr>
          <p:cNvPr id="11" name="Title 1"/>
          <p:cNvSpPr>
            <a:spLocks noGrp="1"/>
          </p:cNvSpPr>
          <p:nvPr>
            <p:ph type="title"/>
          </p:nvPr>
        </p:nvSpPr>
        <p:spPr>
          <a:xfrm>
            <a:off x="0" y="0"/>
            <a:ext cx="12192000" cy="883919"/>
          </a:xfrm>
        </p:spPr>
        <p:txBody>
          <a:bodyPr/>
          <a:lstStyle/>
          <a:p>
            <a:r>
              <a:rPr lang="en-US"/>
              <a:t>Click to edit Master title style</a:t>
            </a:r>
            <a:endParaRPr lang="en-US" dirty="0"/>
          </a:p>
        </p:txBody>
      </p:sp>
      <p:sp>
        <p:nvSpPr>
          <p:cNvPr id="12"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3"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7340486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920" y="987424"/>
            <a:ext cx="4582160" cy="1069975"/>
          </a:xfrm>
        </p:spPr>
        <p:txBody>
          <a:bodyPr anchor="ctr" anchorCtr="0">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183188" y="987425"/>
            <a:ext cx="6612572" cy="4881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75920" y="2057400"/>
            <a:ext cx="458216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
        <p:nvSpPr>
          <p:cNvPr id="8"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Click to edit Master title style</a:t>
            </a:r>
          </a:p>
        </p:txBody>
      </p:sp>
    </p:spTree>
    <p:extLst>
      <p:ext uri="{BB962C8B-B14F-4D97-AF65-F5344CB8AC3E}">
        <p14:creationId xmlns:p14="http://schemas.microsoft.com/office/powerpoint/2010/main" val="35959736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61257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0BBE5E-8DF2-4E42-80A3-157BCE5E8B54}" type="slidenum">
              <a:rPr lang="en-US" smtClean="0"/>
              <a:t>‹#›</a:t>
            </a:fld>
            <a:endParaRPr lang="en-US"/>
          </a:p>
        </p:txBody>
      </p:sp>
      <p:sp>
        <p:nvSpPr>
          <p:cNvPr id="8" name="Title 1"/>
          <p:cNvSpPr>
            <a:spLocks noGrp="1"/>
          </p:cNvSpPr>
          <p:nvPr>
            <p:ph type="title"/>
          </p:nvPr>
        </p:nvSpPr>
        <p:spPr>
          <a:xfrm>
            <a:off x="375920" y="987424"/>
            <a:ext cx="4582160" cy="1069975"/>
          </a:xfrm>
        </p:spPr>
        <p:txBody>
          <a:bodyPr anchor="ctr" anchorCtr="0">
            <a:noAutofit/>
          </a:bodyPr>
          <a:lstStyle>
            <a:lvl1pPr>
              <a:defRPr sz="2800"/>
            </a:lvl1pPr>
          </a:lstStyle>
          <a:p>
            <a:r>
              <a:rPr lang="en-US"/>
              <a:t>Click to edit Master title style</a:t>
            </a:r>
            <a:endParaRPr lang="en-US" dirty="0"/>
          </a:p>
        </p:txBody>
      </p:sp>
      <p:sp>
        <p:nvSpPr>
          <p:cNvPr id="9" name="Text Placeholder 3"/>
          <p:cNvSpPr>
            <a:spLocks noGrp="1"/>
          </p:cNvSpPr>
          <p:nvPr>
            <p:ph type="body" sz="half" idx="2"/>
          </p:nvPr>
        </p:nvSpPr>
        <p:spPr>
          <a:xfrm>
            <a:off x="375920" y="2057400"/>
            <a:ext cx="458216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Title 1"/>
          <p:cNvSpPr txBox="1">
            <a:spLocks/>
          </p:cNvSpPr>
          <p:nvPr/>
        </p:nvSpPr>
        <p:spPr>
          <a:xfrm>
            <a:off x="0" y="0"/>
            <a:ext cx="12192000" cy="89407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Click to edit Master title style</a:t>
            </a:r>
          </a:p>
        </p:txBody>
      </p:sp>
    </p:spTree>
    <p:extLst>
      <p:ext uri="{BB962C8B-B14F-4D97-AF65-F5344CB8AC3E}">
        <p14:creationId xmlns:p14="http://schemas.microsoft.com/office/powerpoint/2010/main" val="2206660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Final Slide Layout">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4128"/>
            <a:ext cx="12192000" cy="9083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432" tIns="45720" rIns="73432"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latin typeface="+mn-lt"/>
              </a:rPr>
              <a:t>Thank you! </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0BBE5E-8DF2-4E42-80A3-157BCE5E8B54}" type="slidenum">
              <a:rPr lang="en-US" smtClean="0"/>
              <a:t>‹#›</a:t>
            </a:fld>
            <a:endParaRPr lang="en-US"/>
          </a:p>
        </p:txBody>
      </p:sp>
      <p:sp>
        <p:nvSpPr>
          <p:cNvPr id="6" name="Title 1"/>
          <p:cNvSpPr txBox="1">
            <a:spLocks/>
          </p:cNvSpPr>
          <p:nvPr/>
        </p:nvSpPr>
        <p:spPr>
          <a:xfrm>
            <a:off x="7366000" y="3058472"/>
            <a:ext cx="3210560" cy="65257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a:lstStyle>
          <a:p>
            <a:pPr>
              <a:lnSpc>
                <a:spcPct val="100000"/>
              </a:lnSpc>
              <a:spcBef>
                <a:spcPts val="0"/>
              </a:spcBef>
              <a:defRPr/>
            </a:pPr>
            <a:r>
              <a:rPr lang="en-US" sz="3200" kern="0" spc="-16" dirty="0">
                <a:solidFill>
                  <a:srgbClr val="000099"/>
                </a:solidFill>
                <a:latin typeface="Arial"/>
              </a:rPr>
              <a:t>@</a:t>
            </a:r>
            <a:r>
              <a:rPr lang="en-US" sz="3200" kern="0" spc="-16" dirty="0" err="1">
                <a:solidFill>
                  <a:srgbClr val="000099"/>
                </a:solidFill>
                <a:latin typeface="Arial"/>
              </a:rPr>
              <a:t>neerajaiims</a:t>
            </a:r>
            <a:endParaRPr lang="en-US" sz="3200" dirty="0"/>
          </a:p>
        </p:txBody>
      </p:sp>
      <p:pic>
        <p:nvPicPr>
          <p:cNvPr id="7" name="Picture 9" descr="Resultado de imagen de twit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5751" y="3058472"/>
            <a:ext cx="858071"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3" hasCustomPrompt="1"/>
          </p:nvPr>
        </p:nvSpPr>
        <p:spPr>
          <a:xfrm>
            <a:off x="426720" y="1866742"/>
            <a:ext cx="3759200" cy="3525837"/>
          </a:xfrm>
        </p:spPr>
        <p:txBody>
          <a:bodyPr/>
          <a:lstStyle>
            <a:lvl1pPr marL="0" indent="0">
              <a:buNone/>
              <a:defRPr/>
            </a:lvl1pPr>
            <a:lvl2pPr marL="457200" indent="-228600">
              <a:defRPr/>
            </a:lvl2pPr>
            <a:lvl3pPr marL="690563" indent="-228600">
              <a:defRPr/>
            </a:lvl3pPr>
            <a:lvl4pPr marL="914400" indent="-228600">
              <a:defRPr baseline="0"/>
            </a:lvl4pPr>
            <a:lvl5pPr marL="1147763" indent="-228600">
              <a:defRPr/>
            </a:lvl5pPr>
          </a:lstStyle>
          <a:p>
            <a:pPr lvl="1"/>
            <a:r>
              <a:rPr lang="en-US" dirty="0"/>
              <a:t>First Level</a:t>
            </a:r>
          </a:p>
          <a:p>
            <a:pPr lvl="2"/>
            <a:r>
              <a:rPr lang="en-US" dirty="0"/>
              <a:t>Second level</a:t>
            </a:r>
          </a:p>
          <a:p>
            <a:pPr lvl="3"/>
            <a:r>
              <a:rPr lang="en-US" dirty="0"/>
              <a:t>Third level</a:t>
            </a:r>
          </a:p>
          <a:p>
            <a:pPr lvl="4"/>
            <a:r>
              <a:rPr lang="en-US" dirty="0"/>
              <a:t>Fourth level</a:t>
            </a:r>
          </a:p>
        </p:txBody>
      </p:sp>
      <p:sp>
        <p:nvSpPr>
          <p:cNvPr id="12" name="TextBox 11"/>
          <p:cNvSpPr txBox="1"/>
          <p:nvPr/>
        </p:nvSpPr>
        <p:spPr>
          <a:xfrm>
            <a:off x="451377" y="1442720"/>
            <a:ext cx="2782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a:t>Acknowledgements:</a:t>
            </a:r>
          </a:p>
        </p:txBody>
      </p:sp>
    </p:spTree>
    <p:extLst>
      <p:ext uri="{BB962C8B-B14F-4D97-AF65-F5344CB8AC3E}">
        <p14:creationId xmlns:p14="http://schemas.microsoft.com/office/powerpoint/2010/main" val="42929027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2_Title Chapter" userDrawn="1">
  <p:cSld name="2_Title Chapter">
    <p:spTree>
      <p:nvGrpSpPr>
        <p:cNvPr id="1" name="Shape 21"/>
        <p:cNvGrpSpPr/>
        <p:nvPr/>
      </p:nvGrpSpPr>
      <p:grpSpPr>
        <a:xfrm>
          <a:off x="0" y="0"/>
          <a:ext cx="0" cy="0"/>
          <a:chOff x="0" y="0"/>
          <a:chExt cx="0" cy="0"/>
        </a:xfrm>
      </p:grpSpPr>
      <p:sp>
        <p:nvSpPr>
          <p:cNvPr id="3" name="Google Shape;19;p14">
            <a:extLst>
              <a:ext uri="{FF2B5EF4-FFF2-40B4-BE49-F238E27FC236}">
                <a16:creationId xmlns:a16="http://schemas.microsoft.com/office/drawing/2014/main" id="{4F1CA240-2642-1763-40C4-B45A7E30B5B1}"/>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r>
              <a:rPr lang="en-US"/>
              <a:t>Click to edit Master subtitle style</a:t>
            </a:r>
            <a:endParaRPr/>
          </a:p>
        </p:txBody>
      </p:sp>
      <p:sp>
        <p:nvSpPr>
          <p:cNvPr id="4" name="Google Shape;18;p14">
            <a:extLst>
              <a:ext uri="{FF2B5EF4-FFF2-40B4-BE49-F238E27FC236}">
                <a16:creationId xmlns:a16="http://schemas.microsoft.com/office/drawing/2014/main" id="{788965C1-01AC-E2F6-5184-7CAE3C8916C2}"/>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r>
              <a:rPr lang="en-US"/>
              <a:t>Click to edit Master title style</a:t>
            </a:r>
            <a:endParaRPr dirty="0"/>
          </a:p>
        </p:txBody>
      </p:sp>
      <p:sp>
        <p:nvSpPr>
          <p:cNvPr id="5" name="Google Shape;17;p14">
            <a:extLst>
              <a:ext uri="{FF2B5EF4-FFF2-40B4-BE49-F238E27FC236}">
                <a16:creationId xmlns:a16="http://schemas.microsoft.com/office/drawing/2014/main" id="{23A0E90A-AA58-C609-CC3D-906A14B42104}"/>
              </a:ext>
            </a:extLst>
          </p:cNvPr>
          <p:cNvSpPr txBox="1">
            <a:spLocks noGrp="1"/>
          </p:cNvSpPr>
          <p:nvPr>
            <p:ph type="body" idx="1"/>
          </p:nvPr>
        </p:nvSpPr>
        <p:spPr>
          <a:xfrm>
            <a:off x="500433" y="1730104"/>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pPr lvl="0"/>
            <a:r>
              <a:rPr lang="en-US"/>
              <a:t>Click to edit Master text styles</a:t>
            </a:r>
          </a:p>
        </p:txBody>
      </p:sp>
    </p:spTree>
    <p:extLst>
      <p:ext uri="{BB962C8B-B14F-4D97-AF65-F5344CB8AC3E}">
        <p14:creationId xmlns:p14="http://schemas.microsoft.com/office/powerpoint/2010/main" val="2460152461"/>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1">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013844AE-B92C-40F9-B4AF-9AAF0F7D15F7}"/>
              </a:ext>
            </a:extLst>
          </p:cNvPr>
          <p:cNvSpPr>
            <a:spLocks noGrp="1" noRot="1" noMove="1" noResize="1" noEditPoints="1" noAdjustHandles="1" noChangeArrowheads="1" noChangeShapeType="1"/>
          </p:cNvSpPr>
          <p:nvPr userDrawn="1"/>
        </p:nvSpPr>
        <p:spPr bwMode="ltGray">
          <a:xfrm>
            <a:off x="0" y="0"/>
            <a:ext cx="12192000" cy="6858000"/>
          </a:xfrm>
          <a:prstGeom prst="rect">
            <a:avLst/>
          </a:prstGeom>
          <a:gradFill flip="none" rotWithShape="1">
            <a:gsLst>
              <a:gs pos="2000">
                <a:schemeClr val="accent1">
                  <a:alpha val="85000"/>
                </a:schemeClr>
              </a:gs>
              <a:gs pos="100000">
                <a:schemeClr val="tx2"/>
              </a:gs>
              <a:gs pos="45000">
                <a:schemeClr val="accent2">
                  <a:alpha val="9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
            <a:extLst>
              <a:ext uri="{FF2B5EF4-FFF2-40B4-BE49-F238E27FC236}">
                <a16:creationId xmlns:a16="http://schemas.microsoft.com/office/drawing/2014/main" id="{B8205442-1F94-447B-A11A-1795DFD75792}"/>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bwMode="black">
          <a:xfrm>
            <a:off x="506636" y="508566"/>
            <a:ext cx="2395728" cy="295723"/>
          </a:xfrm>
          <a:prstGeom prst="rect">
            <a:avLst/>
          </a:prstGeom>
        </p:spPr>
      </p:pic>
      <p:cxnSp>
        <p:nvCxnSpPr>
          <p:cNvPr id="7" name="Straight Connector">
            <a:extLst>
              <a:ext uri="{FF2B5EF4-FFF2-40B4-BE49-F238E27FC236}">
                <a16:creationId xmlns:a16="http://schemas.microsoft.com/office/drawing/2014/main" id="{F0C2EF39-8131-4E32-A3BB-6DDC0422BE31}"/>
              </a:ext>
            </a:extLst>
          </p:cNvPr>
          <p:cNvCxnSpPr>
            <a:cxnSpLocks/>
          </p:cNvCxnSpPr>
          <p:nvPr/>
        </p:nvCxnSpPr>
        <p:spPr bwMode="auto">
          <a:xfrm>
            <a:off x="0" y="4731124"/>
            <a:ext cx="508725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Date Placeholder">
            <a:extLst>
              <a:ext uri="{FF2B5EF4-FFF2-40B4-BE49-F238E27FC236}">
                <a16:creationId xmlns:a16="http://schemas.microsoft.com/office/drawing/2014/main" id="{C928E653-EBE9-492F-BAC6-76561F376C3E}"/>
              </a:ext>
            </a:extLst>
          </p:cNvPr>
          <p:cNvSpPr>
            <a:spLocks noGrp="1"/>
          </p:cNvSpPr>
          <p:nvPr>
            <p:ph type="dt" sz="half" idx="10"/>
          </p:nvPr>
        </p:nvSpPr>
        <p:spPr bwMode="auto">
          <a:xfrm>
            <a:off x="419100" y="5418590"/>
            <a:ext cx="3314700" cy="206754"/>
          </a:xfrm>
        </p:spPr>
        <p:txBody>
          <a:bodyPr/>
          <a:lstStyle>
            <a:lvl1pPr algn="l">
              <a:defRPr sz="1000"/>
            </a:lvl1pPr>
          </a:lstStyle>
          <a:p>
            <a:fld id="{4C362BD6-5AC0-4A8B-8663-D94696FD30AE}" type="datetime2">
              <a:rPr lang="en-US" smtClean="0"/>
              <a:t>Tuesday, March 17, 2026</a:t>
            </a:fld>
            <a:endParaRPr lang="en-US" dirty="0"/>
          </a:p>
        </p:txBody>
      </p:sp>
      <p:sp>
        <p:nvSpPr>
          <p:cNvPr id="3" name="Subtitle"/>
          <p:cNvSpPr>
            <a:spLocks noGrp="1"/>
          </p:cNvSpPr>
          <p:nvPr>
            <p:ph type="subTitle" idx="1"/>
          </p:nvPr>
        </p:nvSpPr>
        <p:spPr bwMode="auto">
          <a:xfrm>
            <a:off x="419100" y="4956880"/>
            <a:ext cx="7232276" cy="413626"/>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p:cNvSpPr>
            <a:spLocks noGrp="1"/>
          </p:cNvSpPr>
          <p:nvPr>
            <p:ph type="ctrTitle"/>
          </p:nvPr>
        </p:nvSpPr>
        <p:spPr bwMode="auto">
          <a:xfrm>
            <a:off x="419100" y="2335549"/>
            <a:ext cx="7232276" cy="2387600"/>
          </a:xfrm>
        </p:spPr>
        <p:txBody>
          <a:bodyPr anchor="b">
            <a:normAutofit/>
          </a:bodyPr>
          <a:lstStyle>
            <a:lvl1pPr algn="l">
              <a:lnSpc>
                <a:spcPct val="100000"/>
              </a:lnSpc>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154742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EA40959E-6DD3-4D20-A9A5-DED95586E122}"/>
              </a:ext>
            </a:extLst>
          </p:cNvPr>
          <p:cNvSpPr>
            <a:spLocks noGrp="1" noRot="1" noMove="1" noResize="1" noEditPoints="1" noAdjustHandles="1" noChangeArrowheads="1" noChangeShapeType="1"/>
          </p:cNvSpPr>
          <p:nvPr/>
        </p:nvSpPr>
        <p:spPr bwMode="ltGray">
          <a:xfrm>
            <a:off x="0" y="0"/>
            <a:ext cx="8705088" cy="6857998"/>
          </a:xfrm>
          <a:prstGeom prst="rect">
            <a:avLst/>
          </a:prstGeom>
          <a:gradFill flip="none" rotWithShape="1">
            <a:gsLst>
              <a:gs pos="60000">
                <a:srgbClr val="13294B"/>
              </a:gs>
              <a:gs pos="0">
                <a:srgbClr val="13294B">
                  <a:alpha val="0"/>
                </a:srgbClr>
              </a:gs>
              <a:gs pos="100000">
                <a:schemeClr val="tx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91440" rIns="91440" bIns="91440" rtlCol="0" anchor="b">
            <a:normAutofit/>
          </a:bodyPr>
          <a:lstStyle/>
          <a:p>
            <a:pPr lvl="0" indent="0" algn="ctr">
              <a:lnSpc>
                <a:spcPct val="90000"/>
              </a:lnSpc>
              <a:spcBef>
                <a:spcPts val="1000"/>
              </a:spcBef>
              <a:buFont typeface="Arial" panose="020B0604020202020204" pitchFamily="34" charset="0"/>
              <a:buNone/>
            </a:pPr>
            <a:endParaRPr lang="en-US" sz="800" dirty="0">
              <a:solidFill>
                <a:schemeClr val="tx2"/>
              </a:solidFill>
            </a:endParaRPr>
          </a:p>
        </p:txBody>
      </p:sp>
      <p:pic>
        <p:nvPicPr>
          <p:cNvPr id="26" name="Logo">
            <a:extLst>
              <a:ext uri="{FF2B5EF4-FFF2-40B4-BE49-F238E27FC236}">
                <a16:creationId xmlns:a16="http://schemas.microsoft.com/office/drawing/2014/main" id="{2CD8E100-24FD-4342-8959-3BCB6B0BC68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bwMode="black">
          <a:xfrm>
            <a:off x="506636" y="508566"/>
            <a:ext cx="2395728" cy="295723"/>
          </a:xfrm>
          <a:prstGeom prst="rect">
            <a:avLst/>
          </a:prstGeom>
        </p:spPr>
      </p:pic>
      <p:cxnSp>
        <p:nvCxnSpPr>
          <p:cNvPr id="8" name="Straight Connector">
            <a:extLst>
              <a:ext uri="{FF2B5EF4-FFF2-40B4-BE49-F238E27FC236}">
                <a16:creationId xmlns:a16="http://schemas.microsoft.com/office/drawing/2014/main" id="{24C06F45-0296-668B-60B5-6193673C830C}"/>
              </a:ext>
            </a:extLst>
          </p:cNvPr>
          <p:cNvCxnSpPr>
            <a:cxnSpLocks/>
          </p:cNvCxnSpPr>
          <p:nvPr userDrawn="1"/>
        </p:nvCxnSpPr>
        <p:spPr bwMode="auto">
          <a:xfrm>
            <a:off x="0" y="4731124"/>
            <a:ext cx="508725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5" name="Date Placeholder">
            <a:extLst>
              <a:ext uri="{FF2B5EF4-FFF2-40B4-BE49-F238E27FC236}">
                <a16:creationId xmlns:a16="http://schemas.microsoft.com/office/drawing/2014/main" id="{B7CE7FC9-8FFA-4815-971E-2A2D29E99BF6}"/>
              </a:ext>
            </a:extLst>
          </p:cNvPr>
          <p:cNvSpPr>
            <a:spLocks noGrp="1"/>
          </p:cNvSpPr>
          <p:nvPr>
            <p:ph type="dt" sz="half" idx="11"/>
          </p:nvPr>
        </p:nvSpPr>
        <p:spPr bwMode="auto">
          <a:xfrm>
            <a:off x="419099" y="5418590"/>
            <a:ext cx="3319272" cy="206754"/>
          </a:xfrm>
        </p:spPr>
        <p:txBody>
          <a:bodyPr/>
          <a:lstStyle>
            <a:lvl1pPr algn="l">
              <a:defRPr sz="1000">
                <a:solidFill>
                  <a:schemeClr val="bg1"/>
                </a:solidFill>
              </a:defRPr>
            </a:lvl1pPr>
          </a:lstStyle>
          <a:p>
            <a:fld id="{8EB24BA4-E8DA-499B-95A6-3ECB097DE034}" type="datetime2">
              <a:rPr lang="en-US" smtClean="0"/>
              <a:t>Tuesday, March 17, 2026</a:t>
            </a:fld>
            <a:endParaRPr lang="en-US" dirty="0"/>
          </a:p>
        </p:txBody>
      </p:sp>
      <p:sp>
        <p:nvSpPr>
          <p:cNvPr id="22" name="Subtitle">
            <a:extLst>
              <a:ext uri="{FF2B5EF4-FFF2-40B4-BE49-F238E27FC236}">
                <a16:creationId xmlns:a16="http://schemas.microsoft.com/office/drawing/2014/main" id="{1E4913D9-1337-4CB1-8206-E3DD61696BEC}"/>
              </a:ext>
            </a:extLst>
          </p:cNvPr>
          <p:cNvSpPr>
            <a:spLocks noGrp="1"/>
          </p:cNvSpPr>
          <p:nvPr>
            <p:ph type="body" sz="quarter" idx="10" hasCustomPrompt="1"/>
          </p:nvPr>
        </p:nvSpPr>
        <p:spPr bwMode="auto">
          <a:xfrm>
            <a:off x="419100" y="4956175"/>
            <a:ext cx="7232650" cy="414338"/>
          </a:xfrm>
        </p:spPr>
        <p:txBody>
          <a:bodyPr>
            <a:noAutofit/>
          </a:bodyPr>
          <a:lstStyle>
            <a:lvl1pPr marL="0" indent="0">
              <a:buNone/>
              <a:defRPr sz="2400">
                <a:solidFill>
                  <a:schemeClr val="bg1"/>
                </a:solidFill>
              </a:defRPr>
            </a:lvl1pPr>
            <a:lvl2pPr marL="282575" indent="0">
              <a:buNone/>
              <a:defRPr sz="2800"/>
            </a:lvl2pPr>
            <a:lvl3pPr marL="692150" indent="0">
              <a:buNone/>
              <a:defRPr sz="2800"/>
            </a:lvl3pPr>
            <a:lvl4pPr marL="1028700" indent="0">
              <a:buNone/>
              <a:defRPr sz="2800"/>
            </a:lvl4pPr>
            <a:lvl5pPr marL="1317625" indent="0">
              <a:buNone/>
              <a:defRPr sz="2800"/>
            </a:lvl5pPr>
          </a:lstStyle>
          <a:p>
            <a:pPr lvl="0"/>
            <a:r>
              <a:rPr lang="en-US" dirty="0"/>
              <a:t>Click to edit Master subtitle style</a:t>
            </a:r>
          </a:p>
        </p:txBody>
      </p:sp>
      <p:sp>
        <p:nvSpPr>
          <p:cNvPr id="2" name="Title">
            <a:extLst>
              <a:ext uri="{FF2B5EF4-FFF2-40B4-BE49-F238E27FC236}">
                <a16:creationId xmlns:a16="http://schemas.microsoft.com/office/drawing/2014/main" id="{F171CE92-F764-4467-8197-21F5BF31E288}"/>
              </a:ext>
            </a:extLst>
          </p:cNvPr>
          <p:cNvSpPr>
            <a:spLocks noGrp="1"/>
          </p:cNvSpPr>
          <p:nvPr>
            <p:ph type="title"/>
          </p:nvPr>
        </p:nvSpPr>
        <p:spPr bwMode="auto">
          <a:xfrm>
            <a:off x="419101" y="2335548"/>
            <a:ext cx="7232274" cy="2387600"/>
          </a:xfrm>
        </p:spPr>
        <p:txBody>
          <a:bodyPr anchor="b">
            <a:noAutofit/>
          </a:bodyPr>
          <a:lstStyle>
            <a:lvl1pPr>
              <a:lnSpc>
                <a:spcPct val="100000"/>
              </a:lnSpc>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61440592"/>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33" name="Rectangle">
            <a:extLst>
              <a:ext uri="{FF2B5EF4-FFF2-40B4-BE49-F238E27FC236}">
                <a16:creationId xmlns:a16="http://schemas.microsoft.com/office/drawing/2014/main" id="{69997D1C-0C05-71C7-6EEC-CAD6059A9F0C}"/>
              </a:ext>
            </a:extLst>
          </p:cNvPr>
          <p:cNvSpPr>
            <a:spLocks noGrp="1" noRot="1" noMove="1" noResize="1" noEditPoints="1" noAdjustHandles="1" noChangeArrowheads="1" noChangeShapeType="1"/>
          </p:cNvSpPr>
          <p:nvPr userDrawn="1"/>
        </p:nvSpPr>
        <p:spPr bwMode="ltGray">
          <a:xfrm>
            <a:off x="0" y="0"/>
            <a:ext cx="12192000" cy="6858000"/>
          </a:xfrm>
          <a:prstGeom prst="rect">
            <a:avLst/>
          </a:prstGeom>
          <a:gradFill flip="none" rotWithShape="1">
            <a:gsLst>
              <a:gs pos="2000">
                <a:schemeClr val="accent1">
                  <a:alpha val="85000"/>
                </a:schemeClr>
              </a:gs>
              <a:gs pos="100000">
                <a:schemeClr val="tx2"/>
              </a:gs>
              <a:gs pos="45000">
                <a:schemeClr val="accent2">
                  <a:alpha val="9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Logo">
            <a:extLst>
              <a:ext uri="{FF2B5EF4-FFF2-40B4-BE49-F238E27FC236}">
                <a16:creationId xmlns:a16="http://schemas.microsoft.com/office/drawing/2014/main" id="{535A93D5-10E7-0F55-6F38-886E30CB6D05}"/>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9377174" y="6212831"/>
            <a:ext cx="2387026" cy="294649"/>
          </a:xfrm>
          <a:prstGeom prst="rect">
            <a:avLst/>
          </a:prstGeom>
        </p:spPr>
      </p:pic>
      <p:cxnSp>
        <p:nvCxnSpPr>
          <p:cNvPr id="74" name="Straight Connector">
            <a:extLst>
              <a:ext uri="{FF2B5EF4-FFF2-40B4-BE49-F238E27FC236}">
                <a16:creationId xmlns:a16="http://schemas.microsoft.com/office/drawing/2014/main" id="{50F6A164-9CE6-63EE-86A9-F994ADBD56C2}"/>
              </a:ext>
            </a:extLst>
          </p:cNvPr>
          <p:cNvCxnSpPr/>
          <p:nvPr userDrawn="1"/>
        </p:nvCxnSpPr>
        <p:spPr bwMode="auto">
          <a:xfrm>
            <a:off x="7104743" y="3240612"/>
            <a:ext cx="508725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3" name="Date Placeholder">
            <a:extLst>
              <a:ext uri="{FF2B5EF4-FFF2-40B4-BE49-F238E27FC236}">
                <a16:creationId xmlns:a16="http://schemas.microsoft.com/office/drawing/2014/main" id="{CBCD7944-CD8D-73E9-3A6B-1E94037BA2CD}"/>
              </a:ext>
            </a:extLst>
          </p:cNvPr>
          <p:cNvSpPr>
            <a:spLocks noGrp="1"/>
          </p:cNvSpPr>
          <p:nvPr>
            <p:ph type="dt" sz="half" idx="11"/>
          </p:nvPr>
        </p:nvSpPr>
        <p:spPr bwMode="auto">
          <a:xfrm>
            <a:off x="8453628" y="3936054"/>
            <a:ext cx="3319272" cy="206754"/>
          </a:xfrm>
        </p:spPr>
        <p:txBody>
          <a:bodyPr/>
          <a:lstStyle>
            <a:lvl1pPr algn="r">
              <a:defRPr sz="1000">
                <a:solidFill>
                  <a:schemeClr val="bg1"/>
                </a:solidFill>
              </a:defRPr>
            </a:lvl1pPr>
          </a:lstStyle>
          <a:p>
            <a:fld id="{B9BEDBF2-E921-4A45-B1D4-60770A3A0F8D}" type="datetime2">
              <a:rPr lang="en-US" smtClean="0"/>
              <a:t>Tuesday, March 17, 2026</a:t>
            </a:fld>
            <a:endParaRPr lang="en-US" dirty="0"/>
          </a:p>
        </p:txBody>
      </p:sp>
      <p:sp>
        <p:nvSpPr>
          <p:cNvPr id="72" name="Subtitle">
            <a:extLst>
              <a:ext uri="{FF2B5EF4-FFF2-40B4-BE49-F238E27FC236}">
                <a16:creationId xmlns:a16="http://schemas.microsoft.com/office/drawing/2014/main" id="{13C97784-566A-086D-99CC-84C2A02D2A2E}"/>
              </a:ext>
            </a:extLst>
          </p:cNvPr>
          <p:cNvSpPr>
            <a:spLocks noGrp="1"/>
          </p:cNvSpPr>
          <p:nvPr>
            <p:ph type="body" sz="quarter" idx="10" hasCustomPrompt="1"/>
          </p:nvPr>
        </p:nvSpPr>
        <p:spPr bwMode="auto">
          <a:xfrm>
            <a:off x="4540250" y="3473639"/>
            <a:ext cx="7232650" cy="414338"/>
          </a:xfrm>
        </p:spPr>
        <p:txBody>
          <a:bodyPr>
            <a:noAutofit/>
          </a:bodyPr>
          <a:lstStyle>
            <a:lvl1pPr marL="0" indent="0" algn="r">
              <a:buNone/>
              <a:defRPr sz="2400">
                <a:solidFill>
                  <a:schemeClr val="bg1"/>
                </a:solidFill>
              </a:defRPr>
            </a:lvl1pPr>
            <a:lvl2pPr marL="282575" indent="0">
              <a:buNone/>
              <a:defRPr sz="2800"/>
            </a:lvl2pPr>
            <a:lvl3pPr marL="692150" indent="0">
              <a:buNone/>
              <a:defRPr sz="2800"/>
            </a:lvl3pPr>
            <a:lvl4pPr marL="1028700" indent="0">
              <a:buNone/>
              <a:defRPr sz="2800"/>
            </a:lvl4pPr>
            <a:lvl5pPr marL="1317625" indent="0">
              <a:buNone/>
              <a:defRPr sz="2800"/>
            </a:lvl5pPr>
          </a:lstStyle>
          <a:p>
            <a:pPr lvl="0"/>
            <a:r>
              <a:rPr lang="en-US" dirty="0"/>
              <a:t>Click to edit Master subtitle style</a:t>
            </a:r>
          </a:p>
        </p:txBody>
      </p:sp>
      <p:sp>
        <p:nvSpPr>
          <p:cNvPr id="71" name="Title">
            <a:extLst>
              <a:ext uri="{FF2B5EF4-FFF2-40B4-BE49-F238E27FC236}">
                <a16:creationId xmlns:a16="http://schemas.microsoft.com/office/drawing/2014/main" id="{4CDEF08A-78B0-C77C-0EF9-92532320D19D}"/>
              </a:ext>
            </a:extLst>
          </p:cNvPr>
          <p:cNvSpPr>
            <a:spLocks noGrp="1"/>
          </p:cNvSpPr>
          <p:nvPr>
            <p:ph type="title"/>
          </p:nvPr>
        </p:nvSpPr>
        <p:spPr bwMode="auto">
          <a:xfrm>
            <a:off x="4540626" y="853012"/>
            <a:ext cx="7232274" cy="2387600"/>
          </a:xfrm>
        </p:spPr>
        <p:txBody>
          <a:bodyPr anchor="b">
            <a:noAutofit/>
          </a:bodyPr>
          <a:lstStyle>
            <a:lvl1pPr algn="r">
              <a:lnSpc>
                <a:spcPct val="100000"/>
              </a:lnSpc>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258355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4">
    <p:bg bwMode="gray">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FF05C510-5C17-EA36-99B4-4BC7E54C3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506635" y="508566"/>
            <a:ext cx="2395725" cy="295723"/>
          </a:xfrm>
          <a:prstGeom prst="rect">
            <a:avLst/>
          </a:prstGeom>
        </p:spPr>
      </p:pic>
      <p:cxnSp>
        <p:nvCxnSpPr>
          <p:cNvPr id="8" name="Straight Connector">
            <a:extLst>
              <a:ext uri="{FF2B5EF4-FFF2-40B4-BE49-F238E27FC236}">
                <a16:creationId xmlns:a16="http://schemas.microsoft.com/office/drawing/2014/main" id="{AEE87C99-D950-33A8-7CD1-BD3BF89DF3A9}"/>
              </a:ext>
            </a:extLst>
          </p:cNvPr>
          <p:cNvCxnSpPr/>
          <p:nvPr userDrawn="1"/>
        </p:nvCxnSpPr>
        <p:spPr>
          <a:xfrm>
            <a:off x="0" y="4731124"/>
            <a:ext cx="50872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Date Placeholder">
            <a:extLst>
              <a:ext uri="{FF2B5EF4-FFF2-40B4-BE49-F238E27FC236}">
                <a16:creationId xmlns:a16="http://schemas.microsoft.com/office/drawing/2014/main" id="{C928E653-EBE9-492F-BAC6-76561F376C3E}"/>
              </a:ext>
            </a:extLst>
          </p:cNvPr>
          <p:cNvSpPr>
            <a:spLocks noGrp="1"/>
          </p:cNvSpPr>
          <p:nvPr>
            <p:ph type="dt" sz="half" idx="10"/>
          </p:nvPr>
        </p:nvSpPr>
        <p:spPr>
          <a:xfrm>
            <a:off x="419099" y="5418590"/>
            <a:ext cx="3319272" cy="206754"/>
          </a:xfrm>
        </p:spPr>
        <p:txBody>
          <a:bodyPr/>
          <a:lstStyle>
            <a:lvl1pPr algn="l">
              <a:defRPr sz="1000">
                <a:solidFill>
                  <a:schemeClr val="tx1"/>
                </a:solidFill>
              </a:defRPr>
            </a:lvl1pPr>
          </a:lstStyle>
          <a:p>
            <a:fld id="{C6EE5225-7705-401E-81A4-4D8726992C1B}" type="datetime2">
              <a:rPr lang="en-US" smtClean="0"/>
              <a:t>Tuesday, March 17, 2026</a:t>
            </a:fld>
            <a:endParaRPr lang="en-US" dirty="0"/>
          </a:p>
        </p:txBody>
      </p:sp>
      <p:sp>
        <p:nvSpPr>
          <p:cNvPr id="3" name="Subtitle"/>
          <p:cNvSpPr>
            <a:spLocks noGrp="1"/>
          </p:cNvSpPr>
          <p:nvPr>
            <p:ph type="subTitle" idx="1"/>
          </p:nvPr>
        </p:nvSpPr>
        <p:spPr>
          <a:xfrm>
            <a:off x="419100" y="4956880"/>
            <a:ext cx="7232276" cy="413626"/>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p:cNvSpPr>
            <a:spLocks noGrp="1"/>
          </p:cNvSpPr>
          <p:nvPr>
            <p:ph type="ctrTitle"/>
          </p:nvPr>
        </p:nvSpPr>
        <p:spPr>
          <a:xfrm>
            <a:off x="419100" y="2335549"/>
            <a:ext cx="7232276" cy="2387600"/>
          </a:xfrm>
        </p:spPr>
        <p:txBody>
          <a:bodyPr anchor="b">
            <a:normAutofit/>
          </a:bodyPr>
          <a:lstStyle>
            <a:lvl1pPr algn="l">
              <a:lnSpc>
                <a:spcPct val="100000"/>
              </a:lnSpc>
              <a:defRPr sz="480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9927763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72E6A-44A3-466C-BA8B-51FE30FD1CC0}"/>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6DD9F677-0D8A-4BE2-A701-98986ABC26DF}"/>
              </a:ext>
            </a:extLst>
          </p:cNvPr>
          <p:cNvSpPr>
            <a:spLocks noGrp="1"/>
          </p:cNvSpPr>
          <p:nvPr>
            <p:ph type="body" sz="quarter" idx="13"/>
          </p:nvPr>
        </p:nvSpPr>
        <p:spPr>
          <a:xfrm>
            <a:off x="419100" y="1620838"/>
            <a:ext cx="9652000" cy="4437062"/>
          </a:xfrm>
        </p:spPr>
        <p:txBody>
          <a:bodyPr rIns="0">
            <a:normAutofit/>
          </a:bodyPr>
          <a:lstStyle>
            <a:lvl1pPr marL="0" indent="0" defTabSz="174625">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0" name="Text Placeholder 8">
            <a:extLst>
              <a:ext uri="{FF2B5EF4-FFF2-40B4-BE49-F238E27FC236}">
                <a16:creationId xmlns:a16="http://schemas.microsoft.com/office/drawing/2014/main" id="{5913B2AB-16CD-4D5F-A49B-91533DB55E54}"/>
              </a:ext>
            </a:extLst>
          </p:cNvPr>
          <p:cNvSpPr>
            <a:spLocks noGrp="1"/>
          </p:cNvSpPr>
          <p:nvPr>
            <p:ph type="body" sz="quarter" idx="14" hasCustomPrompt="1"/>
          </p:nvPr>
        </p:nvSpPr>
        <p:spPr>
          <a:xfrm>
            <a:off x="10071100" y="1620838"/>
            <a:ext cx="1701800" cy="4437062"/>
          </a:xfrm>
        </p:spPr>
        <p:txBody>
          <a:bodyPr lIns="0">
            <a:normAutofit/>
          </a:bodyPr>
          <a:lstStyle>
            <a:lvl1pPr marL="0" indent="0">
              <a:buNone/>
              <a:defRPr sz="1600">
                <a:solidFill>
                  <a:schemeClr val="accent1"/>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6" name="Date Placeholder 5">
            <a:extLst>
              <a:ext uri="{FF2B5EF4-FFF2-40B4-BE49-F238E27FC236}">
                <a16:creationId xmlns:a16="http://schemas.microsoft.com/office/drawing/2014/main" id="{9B8238E3-F65D-5363-5A08-00B3406AAA0C}"/>
              </a:ext>
            </a:extLst>
          </p:cNvPr>
          <p:cNvSpPr>
            <a:spLocks noGrp="1"/>
          </p:cNvSpPr>
          <p:nvPr>
            <p:ph type="dt" sz="half" idx="15"/>
          </p:nvPr>
        </p:nvSpPr>
        <p:spPr/>
        <p:txBody>
          <a:bodyPr/>
          <a:lstStyle/>
          <a:p>
            <a:fld id="{618AFDA5-C4BD-490F-95A5-5C04BF734F63}" type="datetime2">
              <a:rPr lang="en-US" smtClean="0"/>
              <a:t>Tuesday, March 17, 2026</a:t>
            </a:fld>
            <a:endParaRPr lang="en-US" dirty="0"/>
          </a:p>
        </p:txBody>
      </p:sp>
      <p:sp>
        <p:nvSpPr>
          <p:cNvPr id="7" name="Footer Placeholder 6">
            <a:extLst>
              <a:ext uri="{FF2B5EF4-FFF2-40B4-BE49-F238E27FC236}">
                <a16:creationId xmlns:a16="http://schemas.microsoft.com/office/drawing/2014/main" id="{38C97DF2-A9E7-0E0D-6855-2DF2E386CB63}"/>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187E1AF1-38A9-82F8-4B9F-4B6BFCBF6F3E}"/>
              </a:ext>
            </a:extLst>
          </p:cNvPr>
          <p:cNvSpPr>
            <a:spLocks noGrp="1"/>
          </p:cNvSpPr>
          <p:nvPr>
            <p:ph type="sldNum" sz="quarter" idx="17"/>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29917979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0511-6C5D-4774-B8C0-969736F596D0}"/>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BD404EAF-1D16-4387-B008-B7209069CD44}"/>
              </a:ext>
            </a:extLst>
          </p:cNvPr>
          <p:cNvSpPr>
            <a:spLocks noGrp="1"/>
          </p:cNvSpPr>
          <p:nvPr>
            <p:ph type="body" sz="quarter" idx="13"/>
          </p:nvPr>
        </p:nvSpPr>
        <p:spPr>
          <a:xfrm>
            <a:off x="419100" y="1295400"/>
            <a:ext cx="11353800" cy="4762500"/>
          </a:xfrm>
        </p:spPr>
        <p:txBody>
          <a:bodyPr>
            <a:normAutofit/>
          </a:bodyPr>
          <a:lstStyle>
            <a:lvl1pPr marL="288925" indent="-288925">
              <a:defRPr sz="1600"/>
            </a:lvl1pPr>
            <a:lvl2pPr marL="631825" indent="-234950">
              <a:defRPr sz="1600"/>
            </a:lvl2pPr>
            <a:lvl3pPr marL="1028700" indent="-222250">
              <a:tabLst/>
              <a:defRPr sz="1400"/>
            </a:lvl3pPr>
            <a:lvl4pPr marL="1431925" indent="-234950">
              <a:defRPr sz="1400"/>
            </a:lvl4pPr>
            <a:lvl5pPr marL="1828800" indent="-222250">
              <a:tabLs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4D7F443D-F5B7-EC8A-1640-94F9E56EEFA5}"/>
              </a:ext>
            </a:extLst>
          </p:cNvPr>
          <p:cNvSpPr>
            <a:spLocks noGrp="1"/>
          </p:cNvSpPr>
          <p:nvPr>
            <p:ph type="dt" sz="half" idx="14"/>
          </p:nvPr>
        </p:nvSpPr>
        <p:spPr/>
        <p:txBody>
          <a:bodyPr/>
          <a:lstStyle/>
          <a:p>
            <a:fld id="{14298C73-C61A-478E-A239-5E10B1DE2EFA}" type="datetime2">
              <a:rPr lang="en-US" smtClean="0"/>
              <a:t>Tuesday, March 17, 2026</a:t>
            </a:fld>
            <a:endParaRPr lang="en-US" dirty="0"/>
          </a:p>
        </p:txBody>
      </p:sp>
      <p:sp>
        <p:nvSpPr>
          <p:cNvPr id="4" name="Footer Placeholder 3">
            <a:extLst>
              <a:ext uri="{FF2B5EF4-FFF2-40B4-BE49-F238E27FC236}">
                <a16:creationId xmlns:a16="http://schemas.microsoft.com/office/drawing/2014/main" id="{D7225B00-904C-1305-9D36-563B44F29F7C}"/>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6E338891-94B2-2F97-FFD2-BDC396755AD9}"/>
              </a:ext>
            </a:extLst>
          </p:cNvPr>
          <p:cNvSpPr>
            <a:spLocks noGrp="1"/>
          </p:cNvSpPr>
          <p:nvPr>
            <p:ph type="sldNum" sz="quarter" idx="16"/>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23742889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236D1-CFF8-4C43-B51F-909F2CC64856}"/>
              </a:ext>
            </a:extLst>
          </p:cNvPr>
          <p:cNvSpPr>
            <a:spLocks noGrp="1"/>
          </p:cNvSpPr>
          <p:nvPr>
            <p:ph type="title"/>
          </p:nvPr>
        </p:nvSpPr>
        <p:spPr/>
        <p:txBody>
          <a:bodyPr/>
          <a:lstStyle/>
          <a:p>
            <a:r>
              <a:rPr lang="en-US"/>
              <a:t>Click to edit Master title style</a:t>
            </a:r>
          </a:p>
        </p:txBody>
      </p:sp>
      <p:sp>
        <p:nvSpPr>
          <p:cNvPr id="32" name="Text Placeholder 30">
            <a:extLst>
              <a:ext uri="{FF2B5EF4-FFF2-40B4-BE49-F238E27FC236}">
                <a16:creationId xmlns:a16="http://schemas.microsoft.com/office/drawing/2014/main" id="{85CDB3DF-69CC-41FB-B5B2-A3B889740278}"/>
              </a:ext>
            </a:extLst>
          </p:cNvPr>
          <p:cNvSpPr>
            <a:spLocks noGrp="1"/>
          </p:cNvSpPr>
          <p:nvPr>
            <p:ph type="body" sz="quarter" idx="14" hasCustomPrompt="1"/>
          </p:nvPr>
        </p:nvSpPr>
        <p:spPr>
          <a:xfrm>
            <a:off x="491355" y="1434420"/>
            <a:ext cx="659071" cy="914398"/>
          </a:xfrm>
        </p:spPr>
        <p:txBody>
          <a:bodyPr lIns="91440" tIns="45720">
            <a:noAutofit/>
          </a:bodyPr>
          <a:lstStyle>
            <a:lvl1pPr marL="0" indent="0" algn="ctr"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34" name="Text Placeholder 33">
            <a:extLst>
              <a:ext uri="{FF2B5EF4-FFF2-40B4-BE49-F238E27FC236}">
                <a16:creationId xmlns:a16="http://schemas.microsoft.com/office/drawing/2014/main" id="{2FAF0F3C-D492-4894-A9BB-0547AD44329D}"/>
              </a:ext>
            </a:extLst>
          </p:cNvPr>
          <p:cNvSpPr>
            <a:spLocks noGrp="1"/>
          </p:cNvSpPr>
          <p:nvPr>
            <p:ph type="body" sz="quarter" idx="15" hasCustomPrompt="1"/>
          </p:nvPr>
        </p:nvSpPr>
        <p:spPr bwMode="gray">
          <a:xfrm>
            <a:off x="419100" y="2348818"/>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
        <p:nvSpPr>
          <p:cNvPr id="35" name="Text Placeholder 30">
            <a:extLst>
              <a:ext uri="{FF2B5EF4-FFF2-40B4-BE49-F238E27FC236}">
                <a16:creationId xmlns:a16="http://schemas.microsoft.com/office/drawing/2014/main" id="{6DE424D7-85FF-40CE-BF81-C9619551D711}"/>
              </a:ext>
            </a:extLst>
          </p:cNvPr>
          <p:cNvSpPr>
            <a:spLocks noGrp="1"/>
          </p:cNvSpPr>
          <p:nvPr>
            <p:ph type="body" sz="quarter" idx="16" hasCustomPrompt="1"/>
          </p:nvPr>
        </p:nvSpPr>
        <p:spPr>
          <a:xfrm>
            <a:off x="1150426" y="1434420"/>
            <a:ext cx="4096512" cy="914398"/>
          </a:xfrm>
        </p:spPr>
        <p:txBody>
          <a:bodyPr lIns="91440">
            <a:noAutofit/>
          </a:bodyPr>
          <a:lstStyle>
            <a:lvl1pPr marL="0" indent="0"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Item name</a:t>
            </a:r>
          </a:p>
        </p:txBody>
      </p:sp>
      <p:sp>
        <p:nvSpPr>
          <p:cNvPr id="37" name="Text Placeholder 30">
            <a:extLst>
              <a:ext uri="{FF2B5EF4-FFF2-40B4-BE49-F238E27FC236}">
                <a16:creationId xmlns:a16="http://schemas.microsoft.com/office/drawing/2014/main" id="{176F67A2-C79A-4BF7-8343-C5DECAD1E30B}"/>
              </a:ext>
            </a:extLst>
          </p:cNvPr>
          <p:cNvSpPr>
            <a:spLocks noGrp="1"/>
          </p:cNvSpPr>
          <p:nvPr>
            <p:ph type="body" sz="quarter" idx="17" hasCustomPrompt="1"/>
          </p:nvPr>
        </p:nvSpPr>
        <p:spPr>
          <a:xfrm>
            <a:off x="491355" y="2588692"/>
            <a:ext cx="659071" cy="914398"/>
          </a:xfrm>
        </p:spPr>
        <p:txBody>
          <a:bodyPr lIns="91440" tIns="45720">
            <a:noAutofit/>
          </a:bodyPr>
          <a:lstStyle>
            <a:lvl1pPr marL="0" indent="0" algn="ctr"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38" name="Text Placeholder 33">
            <a:extLst>
              <a:ext uri="{FF2B5EF4-FFF2-40B4-BE49-F238E27FC236}">
                <a16:creationId xmlns:a16="http://schemas.microsoft.com/office/drawing/2014/main" id="{8677DA33-22D2-4564-9C9C-82114D5DD495}"/>
              </a:ext>
            </a:extLst>
          </p:cNvPr>
          <p:cNvSpPr>
            <a:spLocks noGrp="1"/>
          </p:cNvSpPr>
          <p:nvPr>
            <p:ph type="body" sz="quarter" idx="18" hasCustomPrompt="1"/>
          </p:nvPr>
        </p:nvSpPr>
        <p:spPr bwMode="gray">
          <a:xfrm>
            <a:off x="419100" y="3503090"/>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
        <p:nvSpPr>
          <p:cNvPr id="39" name="Text Placeholder 30">
            <a:extLst>
              <a:ext uri="{FF2B5EF4-FFF2-40B4-BE49-F238E27FC236}">
                <a16:creationId xmlns:a16="http://schemas.microsoft.com/office/drawing/2014/main" id="{D18595C8-58CD-4936-8FF3-30EE1B342EBB}"/>
              </a:ext>
            </a:extLst>
          </p:cNvPr>
          <p:cNvSpPr>
            <a:spLocks noGrp="1"/>
          </p:cNvSpPr>
          <p:nvPr>
            <p:ph type="body" sz="quarter" idx="19" hasCustomPrompt="1"/>
          </p:nvPr>
        </p:nvSpPr>
        <p:spPr>
          <a:xfrm>
            <a:off x="1150426" y="2588692"/>
            <a:ext cx="4096512" cy="914398"/>
          </a:xfrm>
        </p:spPr>
        <p:txBody>
          <a:bodyPr lIns="91440">
            <a:noAutofit/>
          </a:bodyPr>
          <a:lstStyle>
            <a:lvl1pPr marL="0" indent="0"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Item name</a:t>
            </a:r>
          </a:p>
        </p:txBody>
      </p:sp>
      <p:sp>
        <p:nvSpPr>
          <p:cNvPr id="41" name="Text Placeholder 30">
            <a:extLst>
              <a:ext uri="{FF2B5EF4-FFF2-40B4-BE49-F238E27FC236}">
                <a16:creationId xmlns:a16="http://schemas.microsoft.com/office/drawing/2014/main" id="{FFCADC86-DA1B-4B72-8237-2321E6357AB1}"/>
              </a:ext>
            </a:extLst>
          </p:cNvPr>
          <p:cNvSpPr>
            <a:spLocks noGrp="1"/>
          </p:cNvSpPr>
          <p:nvPr>
            <p:ph type="body" sz="quarter" idx="20" hasCustomPrompt="1"/>
          </p:nvPr>
        </p:nvSpPr>
        <p:spPr>
          <a:xfrm>
            <a:off x="491355" y="3742963"/>
            <a:ext cx="659071" cy="914398"/>
          </a:xfrm>
        </p:spPr>
        <p:txBody>
          <a:bodyPr lIns="91440" tIns="45720">
            <a:noAutofit/>
          </a:bodyPr>
          <a:lstStyle>
            <a:lvl1pPr marL="0" indent="0" algn="ctr"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42" name="Text Placeholder 33">
            <a:extLst>
              <a:ext uri="{FF2B5EF4-FFF2-40B4-BE49-F238E27FC236}">
                <a16:creationId xmlns:a16="http://schemas.microsoft.com/office/drawing/2014/main" id="{3FB4A009-408D-4A13-A401-9D8AC5F70BC3}"/>
              </a:ext>
            </a:extLst>
          </p:cNvPr>
          <p:cNvSpPr>
            <a:spLocks noGrp="1"/>
          </p:cNvSpPr>
          <p:nvPr>
            <p:ph type="body" sz="quarter" idx="21" hasCustomPrompt="1"/>
          </p:nvPr>
        </p:nvSpPr>
        <p:spPr bwMode="gray">
          <a:xfrm>
            <a:off x="419100" y="4657361"/>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
        <p:nvSpPr>
          <p:cNvPr id="43" name="Text Placeholder 30">
            <a:extLst>
              <a:ext uri="{FF2B5EF4-FFF2-40B4-BE49-F238E27FC236}">
                <a16:creationId xmlns:a16="http://schemas.microsoft.com/office/drawing/2014/main" id="{1D74979F-D07F-44BD-BAE7-980092369E97}"/>
              </a:ext>
            </a:extLst>
          </p:cNvPr>
          <p:cNvSpPr>
            <a:spLocks noGrp="1"/>
          </p:cNvSpPr>
          <p:nvPr>
            <p:ph type="body" sz="quarter" idx="22" hasCustomPrompt="1"/>
          </p:nvPr>
        </p:nvSpPr>
        <p:spPr>
          <a:xfrm>
            <a:off x="1150426" y="3742963"/>
            <a:ext cx="4096512" cy="914398"/>
          </a:xfrm>
        </p:spPr>
        <p:txBody>
          <a:bodyPr lIns="91440">
            <a:noAutofit/>
          </a:bodyPr>
          <a:lstStyle>
            <a:lvl1pPr marL="0" indent="0"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Item name</a:t>
            </a:r>
          </a:p>
        </p:txBody>
      </p:sp>
      <p:sp>
        <p:nvSpPr>
          <p:cNvPr id="45" name="Text Placeholder 30">
            <a:extLst>
              <a:ext uri="{FF2B5EF4-FFF2-40B4-BE49-F238E27FC236}">
                <a16:creationId xmlns:a16="http://schemas.microsoft.com/office/drawing/2014/main" id="{A7DDA739-022D-412C-8739-8113AD9DBD13}"/>
              </a:ext>
            </a:extLst>
          </p:cNvPr>
          <p:cNvSpPr>
            <a:spLocks noGrp="1"/>
          </p:cNvSpPr>
          <p:nvPr>
            <p:ph type="body" sz="quarter" idx="23" hasCustomPrompt="1"/>
          </p:nvPr>
        </p:nvSpPr>
        <p:spPr>
          <a:xfrm>
            <a:off x="491355" y="4897233"/>
            <a:ext cx="659071" cy="914398"/>
          </a:xfrm>
        </p:spPr>
        <p:txBody>
          <a:bodyPr lIns="91440" tIns="45720">
            <a:noAutofit/>
          </a:bodyPr>
          <a:lstStyle>
            <a:lvl1pPr marL="0" indent="0" algn="ctr"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46" name="Text Placeholder 33">
            <a:extLst>
              <a:ext uri="{FF2B5EF4-FFF2-40B4-BE49-F238E27FC236}">
                <a16:creationId xmlns:a16="http://schemas.microsoft.com/office/drawing/2014/main" id="{2670D385-EACA-4AB4-8167-C6F817D607E2}"/>
              </a:ext>
            </a:extLst>
          </p:cNvPr>
          <p:cNvSpPr>
            <a:spLocks noGrp="1"/>
          </p:cNvSpPr>
          <p:nvPr>
            <p:ph type="body" sz="quarter" idx="24" hasCustomPrompt="1"/>
          </p:nvPr>
        </p:nvSpPr>
        <p:spPr bwMode="gray">
          <a:xfrm>
            <a:off x="419100" y="5811631"/>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
        <p:nvSpPr>
          <p:cNvPr id="47" name="Text Placeholder 30">
            <a:extLst>
              <a:ext uri="{FF2B5EF4-FFF2-40B4-BE49-F238E27FC236}">
                <a16:creationId xmlns:a16="http://schemas.microsoft.com/office/drawing/2014/main" id="{70FEB8F2-49F4-4DE2-9718-6B7F66A843F7}"/>
              </a:ext>
            </a:extLst>
          </p:cNvPr>
          <p:cNvSpPr>
            <a:spLocks noGrp="1"/>
          </p:cNvSpPr>
          <p:nvPr>
            <p:ph type="body" sz="quarter" idx="25" hasCustomPrompt="1"/>
          </p:nvPr>
        </p:nvSpPr>
        <p:spPr>
          <a:xfrm>
            <a:off x="1150426" y="4897233"/>
            <a:ext cx="4096512" cy="914398"/>
          </a:xfrm>
        </p:spPr>
        <p:txBody>
          <a:bodyPr lIns="91440">
            <a:noAutofit/>
          </a:bodyPr>
          <a:lstStyle>
            <a:lvl1pPr marL="0" indent="0"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Item name</a:t>
            </a:r>
          </a:p>
        </p:txBody>
      </p:sp>
      <p:sp>
        <p:nvSpPr>
          <p:cNvPr id="49" name="Text Placeholder 30">
            <a:extLst>
              <a:ext uri="{FF2B5EF4-FFF2-40B4-BE49-F238E27FC236}">
                <a16:creationId xmlns:a16="http://schemas.microsoft.com/office/drawing/2014/main" id="{367F725A-B26F-460F-944D-6014D2DE94D5}"/>
              </a:ext>
            </a:extLst>
          </p:cNvPr>
          <p:cNvSpPr>
            <a:spLocks noGrp="1"/>
          </p:cNvSpPr>
          <p:nvPr>
            <p:ph type="body" sz="quarter" idx="26" hasCustomPrompt="1"/>
          </p:nvPr>
        </p:nvSpPr>
        <p:spPr>
          <a:xfrm>
            <a:off x="5856731" y="1434420"/>
            <a:ext cx="659071" cy="914398"/>
          </a:xfrm>
        </p:spPr>
        <p:txBody>
          <a:bodyPr lIns="91440" tIns="45720">
            <a:noAutofit/>
          </a:bodyPr>
          <a:lstStyle>
            <a:lvl1pPr marL="0" indent="0" algn="ctr"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50" name="Text Placeholder 33">
            <a:extLst>
              <a:ext uri="{FF2B5EF4-FFF2-40B4-BE49-F238E27FC236}">
                <a16:creationId xmlns:a16="http://schemas.microsoft.com/office/drawing/2014/main" id="{D52B017A-0EE3-421A-8BBE-5BE09F99EC37}"/>
              </a:ext>
            </a:extLst>
          </p:cNvPr>
          <p:cNvSpPr>
            <a:spLocks noGrp="1"/>
          </p:cNvSpPr>
          <p:nvPr>
            <p:ph type="body" sz="quarter" idx="27" hasCustomPrompt="1"/>
          </p:nvPr>
        </p:nvSpPr>
        <p:spPr bwMode="gray">
          <a:xfrm>
            <a:off x="5784476" y="2348818"/>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
        <p:nvSpPr>
          <p:cNvPr id="51" name="Text Placeholder 30">
            <a:extLst>
              <a:ext uri="{FF2B5EF4-FFF2-40B4-BE49-F238E27FC236}">
                <a16:creationId xmlns:a16="http://schemas.microsoft.com/office/drawing/2014/main" id="{ED934037-A1ED-4A45-AB05-F5B7C208E566}"/>
              </a:ext>
            </a:extLst>
          </p:cNvPr>
          <p:cNvSpPr>
            <a:spLocks noGrp="1"/>
          </p:cNvSpPr>
          <p:nvPr>
            <p:ph type="body" sz="quarter" idx="28" hasCustomPrompt="1"/>
          </p:nvPr>
        </p:nvSpPr>
        <p:spPr>
          <a:xfrm>
            <a:off x="6515802" y="1434420"/>
            <a:ext cx="4096512" cy="914398"/>
          </a:xfrm>
        </p:spPr>
        <p:txBody>
          <a:bodyPr lIns="91440">
            <a:noAutofit/>
          </a:bodyPr>
          <a:lstStyle>
            <a:lvl1pPr marL="0" indent="0"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Item name</a:t>
            </a:r>
          </a:p>
        </p:txBody>
      </p:sp>
      <p:sp>
        <p:nvSpPr>
          <p:cNvPr id="53" name="Text Placeholder 30">
            <a:extLst>
              <a:ext uri="{FF2B5EF4-FFF2-40B4-BE49-F238E27FC236}">
                <a16:creationId xmlns:a16="http://schemas.microsoft.com/office/drawing/2014/main" id="{B4D4D84F-D1F5-491D-B561-A540A547E6B7}"/>
              </a:ext>
            </a:extLst>
          </p:cNvPr>
          <p:cNvSpPr>
            <a:spLocks noGrp="1"/>
          </p:cNvSpPr>
          <p:nvPr>
            <p:ph type="body" sz="quarter" idx="29" hasCustomPrompt="1"/>
          </p:nvPr>
        </p:nvSpPr>
        <p:spPr>
          <a:xfrm>
            <a:off x="5856731" y="2588692"/>
            <a:ext cx="659071" cy="914398"/>
          </a:xfrm>
        </p:spPr>
        <p:txBody>
          <a:bodyPr lIns="91440" tIns="45720">
            <a:noAutofit/>
          </a:bodyPr>
          <a:lstStyle>
            <a:lvl1pPr marL="0" indent="0" algn="ctr"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54" name="Text Placeholder 33">
            <a:extLst>
              <a:ext uri="{FF2B5EF4-FFF2-40B4-BE49-F238E27FC236}">
                <a16:creationId xmlns:a16="http://schemas.microsoft.com/office/drawing/2014/main" id="{91990923-9DA1-4782-9AD8-79E4349A4903}"/>
              </a:ext>
            </a:extLst>
          </p:cNvPr>
          <p:cNvSpPr>
            <a:spLocks noGrp="1"/>
          </p:cNvSpPr>
          <p:nvPr>
            <p:ph type="body" sz="quarter" idx="30" hasCustomPrompt="1"/>
          </p:nvPr>
        </p:nvSpPr>
        <p:spPr bwMode="gray">
          <a:xfrm>
            <a:off x="5784476" y="3503090"/>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
        <p:nvSpPr>
          <p:cNvPr id="55" name="Text Placeholder 30">
            <a:extLst>
              <a:ext uri="{FF2B5EF4-FFF2-40B4-BE49-F238E27FC236}">
                <a16:creationId xmlns:a16="http://schemas.microsoft.com/office/drawing/2014/main" id="{82EF29EB-66DD-44DF-9015-402C30B94BEC}"/>
              </a:ext>
            </a:extLst>
          </p:cNvPr>
          <p:cNvSpPr>
            <a:spLocks noGrp="1"/>
          </p:cNvSpPr>
          <p:nvPr>
            <p:ph type="body" sz="quarter" idx="31" hasCustomPrompt="1"/>
          </p:nvPr>
        </p:nvSpPr>
        <p:spPr>
          <a:xfrm>
            <a:off x="6515802" y="2588692"/>
            <a:ext cx="4096512" cy="914398"/>
          </a:xfrm>
        </p:spPr>
        <p:txBody>
          <a:bodyPr lIns="91440">
            <a:noAutofit/>
          </a:bodyPr>
          <a:lstStyle>
            <a:lvl1pPr marL="0" indent="0"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Item name</a:t>
            </a:r>
          </a:p>
        </p:txBody>
      </p:sp>
      <p:sp>
        <p:nvSpPr>
          <p:cNvPr id="57" name="Text Placeholder 30">
            <a:extLst>
              <a:ext uri="{FF2B5EF4-FFF2-40B4-BE49-F238E27FC236}">
                <a16:creationId xmlns:a16="http://schemas.microsoft.com/office/drawing/2014/main" id="{171EED17-9D00-47A4-8C89-5E6E5A3E8B80}"/>
              </a:ext>
            </a:extLst>
          </p:cNvPr>
          <p:cNvSpPr>
            <a:spLocks noGrp="1"/>
          </p:cNvSpPr>
          <p:nvPr>
            <p:ph type="body" sz="quarter" idx="32" hasCustomPrompt="1"/>
          </p:nvPr>
        </p:nvSpPr>
        <p:spPr>
          <a:xfrm>
            <a:off x="5856731" y="3742963"/>
            <a:ext cx="659071" cy="914398"/>
          </a:xfrm>
        </p:spPr>
        <p:txBody>
          <a:bodyPr lIns="91440" tIns="45720">
            <a:noAutofit/>
          </a:bodyPr>
          <a:lstStyle>
            <a:lvl1pPr marL="0" indent="0" algn="ctr"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58" name="Text Placeholder 33">
            <a:extLst>
              <a:ext uri="{FF2B5EF4-FFF2-40B4-BE49-F238E27FC236}">
                <a16:creationId xmlns:a16="http://schemas.microsoft.com/office/drawing/2014/main" id="{B6B32A04-FDF6-460C-ABF9-3544E1B80E8F}"/>
              </a:ext>
            </a:extLst>
          </p:cNvPr>
          <p:cNvSpPr>
            <a:spLocks noGrp="1"/>
          </p:cNvSpPr>
          <p:nvPr>
            <p:ph type="body" sz="quarter" idx="33" hasCustomPrompt="1"/>
          </p:nvPr>
        </p:nvSpPr>
        <p:spPr bwMode="gray">
          <a:xfrm>
            <a:off x="5784476" y="4657361"/>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
        <p:nvSpPr>
          <p:cNvPr id="59" name="Text Placeholder 30">
            <a:extLst>
              <a:ext uri="{FF2B5EF4-FFF2-40B4-BE49-F238E27FC236}">
                <a16:creationId xmlns:a16="http://schemas.microsoft.com/office/drawing/2014/main" id="{EB401E16-9928-4491-8C73-48718D1994CB}"/>
              </a:ext>
            </a:extLst>
          </p:cNvPr>
          <p:cNvSpPr>
            <a:spLocks noGrp="1"/>
          </p:cNvSpPr>
          <p:nvPr>
            <p:ph type="body" sz="quarter" idx="34" hasCustomPrompt="1"/>
          </p:nvPr>
        </p:nvSpPr>
        <p:spPr>
          <a:xfrm>
            <a:off x="6515802" y="3742963"/>
            <a:ext cx="4096512" cy="914398"/>
          </a:xfrm>
        </p:spPr>
        <p:txBody>
          <a:bodyPr lIns="91440">
            <a:noAutofit/>
          </a:bodyPr>
          <a:lstStyle>
            <a:lvl1pPr marL="0" indent="0"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Item name</a:t>
            </a:r>
          </a:p>
        </p:txBody>
      </p:sp>
      <p:sp>
        <p:nvSpPr>
          <p:cNvPr id="61" name="Text Placeholder 30">
            <a:extLst>
              <a:ext uri="{FF2B5EF4-FFF2-40B4-BE49-F238E27FC236}">
                <a16:creationId xmlns:a16="http://schemas.microsoft.com/office/drawing/2014/main" id="{97060749-2D97-4CC5-902F-DA364A4475A3}"/>
              </a:ext>
            </a:extLst>
          </p:cNvPr>
          <p:cNvSpPr>
            <a:spLocks noGrp="1"/>
          </p:cNvSpPr>
          <p:nvPr>
            <p:ph type="body" sz="quarter" idx="35" hasCustomPrompt="1"/>
          </p:nvPr>
        </p:nvSpPr>
        <p:spPr>
          <a:xfrm>
            <a:off x="5856731" y="4897233"/>
            <a:ext cx="659071" cy="914398"/>
          </a:xfrm>
        </p:spPr>
        <p:txBody>
          <a:bodyPr lIns="91440" tIns="45720">
            <a:noAutofit/>
          </a:bodyPr>
          <a:lstStyle>
            <a:lvl1pPr marL="0" indent="0" algn="ctr"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&lt;#&gt;</a:t>
            </a:r>
          </a:p>
        </p:txBody>
      </p:sp>
      <p:sp>
        <p:nvSpPr>
          <p:cNvPr id="62" name="Text Placeholder 33">
            <a:extLst>
              <a:ext uri="{FF2B5EF4-FFF2-40B4-BE49-F238E27FC236}">
                <a16:creationId xmlns:a16="http://schemas.microsoft.com/office/drawing/2014/main" id="{FEC6B385-DDC5-4FDD-85BE-A56D127510F3}"/>
              </a:ext>
            </a:extLst>
          </p:cNvPr>
          <p:cNvSpPr>
            <a:spLocks noGrp="1"/>
          </p:cNvSpPr>
          <p:nvPr>
            <p:ph type="body" sz="quarter" idx="36" hasCustomPrompt="1"/>
          </p:nvPr>
        </p:nvSpPr>
        <p:spPr bwMode="gray">
          <a:xfrm>
            <a:off x="5784476" y="5811631"/>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
        <p:nvSpPr>
          <p:cNvPr id="63" name="Text Placeholder 30">
            <a:extLst>
              <a:ext uri="{FF2B5EF4-FFF2-40B4-BE49-F238E27FC236}">
                <a16:creationId xmlns:a16="http://schemas.microsoft.com/office/drawing/2014/main" id="{E2BB0AF8-5FAD-45B1-AF77-41CFF63D4D0C}"/>
              </a:ext>
            </a:extLst>
          </p:cNvPr>
          <p:cNvSpPr>
            <a:spLocks noGrp="1"/>
          </p:cNvSpPr>
          <p:nvPr>
            <p:ph type="body" sz="quarter" idx="37" hasCustomPrompt="1"/>
          </p:nvPr>
        </p:nvSpPr>
        <p:spPr>
          <a:xfrm>
            <a:off x="6515802" y="4897233"/>
            <a:ext cx="4096512" cy="914398"/>
          </a:xfrm>
        </p:spPr>
        <p:txBody>
          <a:bodyPr lIns="91440">
            <a:noAutofit/>
          </a:bodyPr>
          <a:lstStyle>
            <a:lvl1pPr marL="0" indent="0" defTabSz="571500">
              <a:buNone/>
              <a:defRPr sz="1800">
                <a:solidFill>
                  <a:schemeClr val="accent2"/>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dirty="0"/>
              <a:t>Item name</a:t>
            </a:r>
          </a:p>
        </p:txBody>
      </p:sp>
      <p:sp>
        <p:nvSpPr>
          <p:cNvPr id="3" name="Date Placeholder 2">
            <a:extLst>
              <a:ext uri="{FF2B5EF4-FFF2-40B4-BE49-F238E27FC236}">
                <a16:creationId xmlns:a16="http://schemas.microsoft.com/office/drawing/2014/main" id="{81F2B1E9-5CE9-71C5-BF53-A056B0C7FEE5}"/>
              </a:ext>
            </a:extLst>
          </p:cNvPr>
          <p:cNvSpPr>
            <a:spLocks noGrp="1"/>
          </p:cNvSpPr>
          <p:nvPr>
            <p:ph type="dt" sz="half" idx="38"/>
          </p:nvPr>
        </p:nvSpPr>
        <p:spPr/>
        <p:txBody>
          <a:bodyPr/>
          <a:lstStyle/>
          <a:p>
            <a:fld id="{BFE1AD8F-EFCB-4BD5-9DDC-D5FCA742679A}" type="datetime2">
              <a:rPr lang="en-US" smtClean="0"/>
              <a:t>Tuesday, March 17, 2026</a:t>
            </a:fld>
            <a:endParaRPr lang="en-US" dirty="0"/>
          </a:p>
        </p:txBody>
      </p:sp>
      <p:sp>
        <p:nvSpPr>
          <p:cNvPr id="4" name="Footer Placeholder 3">
            <a:extLst>
              <a:ext uri="{FF2B5EF4-FFF2-40B4-BE49-F238E27FC236}">
                <a16:creationId xmlns:a16="http://schemas.microsoft.com/office/drawing/2014/main" id="{8A056B63-89F2-877A-319D-265C8A32C0E5}"/>
              </a:ext>
            </a:extLst>
          </p:cNvPr>
          <p:cNvSpPr>
            <a:spLocks noGrp="1"/>
          </p:cNvSpPr>
          <p:nvPr>
            <p:ph type="ftr" sz="quarter" idx="39"/>
          </p:nvPr>
        </p:nvSpPr>
        <p:spPr/>
        <p:txBody>
          <a:bodyPr/>
          <a:lstStyle/>
          <a:p>
            <a:endParaRPr lang="en-US" dirty="0"/>
          </a:p>
        </p:txBody>
      </p:sp>
      <p:sp>
        <p:nvSpPr>
          <p:cNvPr id="5" name="Slide Number Placeholder 4">
            <a:extLst>
              <a:ext uri="{FF2B5EF4-FFF2-40B4-BE49-F238E27FC236}">
                <a16:creationId xmlns:a16="http://schemas.microsoft.com/office/drawing/2014/main" id="{73B1745D-9A60-CF64-D119-58B359DF758C}"/>
              </a:ext>
            </a:extLst>
          </p:cNvPr>
          <p:cNvSpPr>
            <a:spLocks noGrp="1"/>
          </p:cNvSpPr>
          <p:nvPr>
            <p:ph type="sldNum" sz="quarter" idx="40"/>
          </p:nvPr>
        </p:nvSpPr>
        <p:spPr/>
        <p:txBody>
          <a:bodyPr/>
          <a:lstStyle/>
          <a:p>
            <a:fld id="{436DF479-7476-4076-86FD-1C41B7E33810}" type="slidenum">
              <a:rPr lang="en-US" smtClean="0"/>
              <a:pPr/>
              <a:t>‹#›</a:t>
            </a:fld>
            <a:r>
              <a:rPr lang="en-US"/>
              <a:t>     │</a:t>
            </a:r>
            <a:endParaRPr lang="en-US" dirty="0"/>
          </a:p>
        </p:txBody>
      </p:sp>
      <p:sp>
        <p:nvSpPr>
          <p:cNvPr id="31" name="Text Placeholder 33">
            <a:extLst>
              <a:ext uri="{FF2B5EF4-FFF2-40B4-BE49-F238E27FC236}">
                <a16:creationId xmlns:a16="http://schemas.microsoft.com/office/drawing/2014/main" id="{1B8EB1E3-69BF-0785-A3DF-2D4A3B3ADA5C}"/>
              </a:ext>
            </a:extLst>
          </p:cNvPr>
          <p:cNvSpPr>
            <a:spLocks noGrp="1"/>
          </p:cNvSpPr>
          <p:nvPr>
            <p:ph type="body" sz="quarter" idx="15" hasCustomPrompt="1"/>
          </p:nvPr>
        </p:nvSpPr>
        <p:spPr bwMode="gray">
          <a:xfrm>
            <a:off x="419100" y="2348818"/>
            <a:ext cx="4919472" cy="0"/>
          </a:xfrm>
          <a:ln w="6350">
            <a:solidFill>
              <a:schemeClr val="tx1">
                <a:lumMod val="40000"/>
                <a:lumOff val="60000"/>
              </a:schemeClr>
            </a:solidFill>
          </a:ln>
        </p:spPr>
        <p:txBody>
          <a:bodyPr tIns="91440">
            <a:noAutofit/>
          </a:bodyPr>
          <a:lstStyle>
            <a:lvl1pPr marL="0" indent="0">
              <a:buNone/>
              <a:defRPr sz="800">
                <a:solidFill>
                  <a:schemeClr val="bg1"/>
                </a:solidFill>
              </a:defRPr>
            </a:lvl1pPr>
          </a:lstStyle>
          <a:p>
            <a:pPr lvl="0"/>
            <a:r>
              <a:rPr lang="en-US" dirty="0"/>
              <a:t>This is a li5.38"ne. Do not type text here.</a:t>
            </a:r>
          </a:p>
        </p:txBody>
      </p:sp>
    </p:spTree>
    <p:extLst>
      <p:ext uri="{BB962C8B-B14F-4D97-AF65-F5344CB8AC3E}">
        <p14:creationId xmlns:p14="http://schemas.microsoft.com/office/powerpoint/2010/main" val="7522028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17435ABD-706C-450F-8A2E-7C2DD346138A}"/>
              </a:ext>
            </a:extLst>
          </p:cNvPr>
          <p:cNvSpPr>
            <a:spLocks noGrp="1" noRot="1" noMove="1" noResize="1" noEditPoints="1" noAdjustHandles="1" noChangeArrowheads="1" noChangeShapeType="1"/>
          </p:cNvSpPr>
          <p:nvPr/>
        </p:nvSpPr>
        <p:spPr bwMode="ltGray">
          <a:xfrm>
            <a:off x="0" y="0"/>
            <a:ext cx="12192000" cy="6858000"/>
          </a:xfrm>
          <a:prstGeom prst="rect">
            <a:avLst/>
          </a:prstGeom>
          <a:gradFill flip="none" rotWithShape="1">
            <a:gsLst>
              <a:gs pos="16000">
                <a:schemeClr val="accent2">
                  <a:alpha val="80000"/>
                </a:schemeClr>
              </a:gs>
              <a:gs pos="0">
                <a:schemeClr val="accent2">
                  <a:alpha val="75000"/>
                </a:schemeClr>
              </a:gs>
              <a:gs pos="100000">
                <a:schemeClr val="tx2"/>
              </a:gs>
              <a:gs pos="49000">
                <a:schemeClr val="tx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Logo">
            <a:extLst>
              <a:ext uri="{FF2B5EF4-FFF2-40B4-BE49-F238E27FC236}">
                <a16:creationId xmlns:a16="http://schemas.microsoft.com/office/drawing/2014/main" id="{71B0669F-9D5A-4F1A-A851-4E72E329E032}"/>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bwMode="black">
          <a:xfrm>
            <a:off x="10319004" y="6520911"/>
            <a:ext cx="1453896" cy="179465"/>
          </a:xfrm>
          <a:prstGeom prst="rect">
            <a:avLst/>
          </a:prstGeom>
        </p:spPr>
      </p:pic>
      <p:cxnSp>
        <p:nvCxnSpPr>
          <p:cNvPr id="8" name="Straight Connector">
            <a:extLst>
              <a:ext uri="{FF2B5EF4-FFF2-40B4-BE49-F238E27FC236}">
                <a16:creationId xmlns:a16="http://schemas.microsoft.com/office/drawing/2014/main" id="{F4653BFB-AF56-463E-BC3F-B512C4476D39}"/>
              </a:ext>
            </a:extLst>
          </p:cNvPr>
          <p:cNvCxnSpPr/>
          <p:nvPr/>
        </p:nvCxnSpPr>
        <p:spPr bwMode="auto">
          <a:xfrm>
            <a:off x="0" y="5086007"/>
            <a:ext cx="214884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Subtitle"/>
          <p:cNvSpPr>
            <a:spLocks noGrp="1"/>
          </p:cNvSpPr>
          <p:nvPr>
            <p:ph type="body" idx="1"/>
          </p:nvPr>
        </p:nvSpPr>
        <p:spPr bwMode="auto">
          <a:xfrm>
            <a:off x="419100" y="5218008"/>
            <a:ext cx="5381753" cy="369321"/>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 name="Title"/>
          <p:cNvSpPr>
            <a:spLocks noGrp="1"/>
          </p:cNvSpPr>
          <p:nvPr>
            <p:ph type="title"/>
          </p:nvPr>
        </p:nvSpPr>
        <p:spPr bwMode="auto">
          <a:xfrm>
            <a:off x="419100" y="3827328"/>
            <a:ext cx="5381753" cy="1200339"/>
          </a:xfrm>
        </p:spPr>
        <p:txBody>
          <a:bodyPr anchor="b">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76092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3EB43123-1F84-475B-9A0A-098ED30A1DBC}"/>
              </a:ext>
            </a:extLst>
          </p:cNvPr>
          <p:cNvSpPr>
            <a:spLocks noGrp="1" noRot="1" noMove="1" noResize="1" noEditPoints="1" noAdjustHandles="1" noChangeArrowheads="1" noChangeShapeType="1"/>
          </p:cNvSpPr>
          <p:nvPr/>
        </p:nvSpPr>
        <p:spPr bwMode="ltGray">
          <a:xfrm>
            <a:off x="0" y="0"/>
            <a:ext cx="12192000" cy="6858000"/>
          </a:xfrm>
          <a:prstGeom prst="rect">
            <a:avLst/>
          </a:prstGeom>
          <a:gradFill flip="none" rotWithShape="1">
            <a:gsLst>
              <a:gs pos="21000">
                <a:schemeClr val="accent1">
                  <a:alpha val="70000"/>
                </a:schemeClr>
              </a:gs>
              <a:gs pos="0">
                <a:schemeClr val="accent1">
                  <a:alpha val="75000"/>
                </a:schemeClr>
              </a:gs>
              <a:gs pos="100000">
                <a:schemeClr val="accent1"/>
              </a:gs>
              <a:gs pos="61000">
                <a:schemeClr val="accent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ogo">
            <a:extLst>
              <a:ext uri="{FF2B5EF4-FFF2-40B4-BE49-F238E27FC236}">
                <a16:creationId xmlns:a16="http://schemas.microsoft.com/office/drawing/2014/main" id="{328A8E04-EC74-4CB9-A654-F3BBA349CE9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bwMode="black">
          <a:xfrm>
            <a:off x="10319004" y="6520911"/>
            <a:ext cx="1453896" cy="179465"/>
          </a:xfrm>
          <a:prstGeom prst="rect">
            <a:avLst/>
          </a:prstGeom>
        </p:spPr>
      </p:pic>
      <p:cxnSp>
        <p:nvCxnSpPr>
          <p:cNvPr id="8" name="Straight Connector">
            <a:extLst>
              <a:ext uri="{FF2B5EF4-FFF2-40B4-BE49-F238E27FC236}">
                <a16:creationId xmlns:a16="http://schemas.microsoft.com/office/drawing/2014/main" id="{F4653BFB-AF56-463E-BC3F-B512C4476D39}"/>
              </a:ext>
            </a:extLst>
          </p:cNvPr>
          <p:cNvCxnSpPr/>
          <p:nvPr/>
        </p:nvCxnSpPr>
        <p:spPr bwMode="auto">
          <a:xfrm>
            <a:off x="10043160" y="4372500"/>
            <a:ext cx="214884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Subtitle"/>
          <p:cNvSpPr>
            <a:spLocks noGrp="1"/>
          </p:cNvSpPr>
          <p:nvPr>
            <p:ph type="body" idx="1"/>
          </p:nvPr>
        </p:nvSpPr>
        <p:spPr bwMode="auto">
          <a:xfrm>
            <a:off x="6391147" y="4504501"/>
            <a:ext cx="5381753" cy="369321"/>
          </a:xfrm>
        </p:spPr>
        <p:txBody>
          <a:bodyPr>
            <a:normAutofit/>
          </a:bodyPr>
          <a:lstStyle>
            <a:lvl1pPr marL="0" indent="0" algn="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 name="Title"/>
          <p:cNvSpPr>
            <a:spLocks noGrp="1"/>
          </p:cNvSpPr>
          <p:nvPr>
            <p:ph type="title"/>
          </p:nvPr>
        </p:nvSpPr>
        <p:spPr bwMode="auto">
          <a:xfrm>
            <a:off x="6391147" y="3113821"/>
            <a:ext cx="5381753" cy="1200339"/>
          </a:xfrm>
        </p:spPr>
        <p:txBody>
          <a:bodyPr anchor="b">
            <a:normAutofit/>
          </a:bodyPr>
          <a:lstStyle>
            <a:lvl1pPr algn="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670390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1" y="381000"/>
            <a:ext cx="11353800" cy="495300"/>
          </a:xfrm>
        </p:spPr>
        <p:txBody>
          <a:bodyPr/>
          <a:lstStyle/>
          <a:p>
            <a:r>
              <a:rPr lang="en-US"/>
              <a:t>Click to edit Master title style</a:t>
            </a:r>
            <a:endParaRPr lang="en-US" dirty="0"/>
          </a:p>
        </p:txBody>
      </p:sp>
      <p:sp>
        <p:nvSpPr>
          <p:cNvPr id="3" name="Content Placeholder 2"/>
          <p:cNvSpPr>
            <a:spLocks noGrp="1"/>
          </p:cNvSpPr>
          <p:nvPr>
            <p:ph idx="1"/>
          </p:nvPr>
        </p:nvSpPr>
        <p:spPr>
          <a:xfrm>
            <a:off x="419100" y="1596820"/>
            <a:ext cx="11353800" cy="44859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C0A152FB-D6AC-4861-B50B-FD4B1927AE7E}"/>
              </a:ext>
            </a:extLst>
          </p:cNvPr>
          <p:cNvSpPr>
            <a:spLocks noGrp="1"/>
          </p:cNvSpPr>
          <p:nvPr>
            <p:ph type="body" sz="quarter" idx="13"/>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4" name="Date Placeholder 3">
            <a:extLst>
              <a:ext uri="{FF2B5EF4-FFF2-40B4-BE49-F238E27FC236}">
                <a16:creationId xmlns:a16="http://schemas.microsoft.com/office/drawing/2014/main" id="{E738DDC2-FB35-0895-2076-991826413873}"/>
              </a:ext>
            </a:extLst>
          </p:cNvPr>
          <p:cNvSpPr>
            <a:spLocks noGrp="1"/>
          </p:cNvSpPr>
          <p:nvPr>
            <p:ph type="dt" sz="half" idx="14"/>
          </p:nvPr>
        </p:nvSpPr>
        <p:spPr/>
        <p:txBody>
          <a:bodyPr/>
          <a:lstStyle/>
          <a:p>
            <a:fld id="{4E72E68A-E00C-4104-B43A-51F9D4E63FE1}" type="datetime2">
              <a:rPr lang="en-US" smtClean="0"/>
              <a:t>Tuesday, March 17, 2026</a:t>
            </a:fld>
            <a:endParaRPr lang="en-US" dirty="0"/>
          </a:p>
        </p:txBody>
      </p:sp>
      <p:sp>
        <p:nvSpPr>
          <p:cNvPr id="5" name="Footer Placeholder 4">
            <a:extLst>
              <a:ext uri="{FF2B5EF4-FFF2-40B4-BE49-F238E27FC236}">
                <a16:creationId xmlns:a16="http://schemas.microsoft.com/office/drawing/2014/main" id="{D806F0A4-C6F2-D2B5-D24B-A692A5E55239}"/>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9F1CEF38-5745-4BDD-3C59-B3FDB684595C}"/>
              </a:ext>
            </a:extLst>
          </p:cNvPr>
          <p:cNvSpPr>
            <a:spLocks noGrp="1"/>
          </p:cNvSpPr>
          <p:nvPr>
            <p:ph type="sldNum" sz="quarter" idx="16"/>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29833914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19100" y="1295400"/>
            <a:ext cx="11353800" cy="4787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1B12AC-4688-AD75-E85A-B33D832CC95F}"/>
              </a:ext>
            </a:extLst>
          </p:cNvPr>
          <p:cNvSpPr>
            <a:spLocks noGrp="1"/>
          </p:cNvSpPr>
          <p:nvPr>
            <p:ph type="dt" sz="half" idx="10"/>
          </p:nvPr>
        </p:nvSpPr>
        <p:spPr/>
        <p:txBody>
          <a:bodyPr/>
          <a:lstStyle/>
          <a:p>
            <a:fld id="{5A45F92E-0FDB-40F6-B13A-A41BFAC75A2E}" type="datetime2">
              <a:rPr lang="en-US" smtClean="0"/>
              <a:t>Tuesday, March 17, 2026</a:t>
            </a:fld>
            <a:endParaRPr lang="en-US" dirty="0"/>
          </a:p>
        </p:txBody>
      </p:sp>
      <p:sp>
        <p:nvSpPr>
          <p:cNvPr id="5" name="Footer Placeholder 4">
            <a:extLst>
              <a:ext uri="{FF2B5EF4-FFF2-40B4-BE49-F238E27FC236}">
                <a16:creationId xmlns:a16="http://schemas.microsoft.com/office/drawing/2014/main" id="{E6DEFD4D-FE26-4B9C-2D24-0907346897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DACD66-89F5-A451-EB11-9ED30AAFE869}"/>
              </a:ext>
            </a:extLst>
          </p:cNvPr>
          <p:cNvSpPr>
            <a:spLocks noGrp="1"/>
          </p:cNvSpPr>
          <p:nvPr>
            <p:ph type="sldNum" sz="quarter" idx="12"/>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26685860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9100" y="1596820"/>
            <a:ext cx="5508575" cy="4461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4325" y="1596820"/>
            <a:ext cx="5508575" cy="4461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8">
            <a:extLst>
              <a:ext uri="{FF2B5EF4-FFF2-40B4-BE49-F238E27FC236}">
                <a16:creationId xmlns:a16="http://schemas.microsoft.com/office/drawing/2014/main" id="{A3CA6BE0-B63C-499B-8008-7CF7D9A9EE4A}"/>
              </a:ext>
            </a:extLst>
          </p:cNvPr>
          <p:cNvSpPr>
            <a:spLocks noGrp="1"/>
          </p:cNvSpPr>
          <p:nvPr>
            <p:ph type="body" sz="quarter" idx="13"/>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9" name="Date Placeholder 8">
            <a:extLst>
              <a:ext uri="{FF2B5EF4-FFF2-40B4-BE49-F238E27FC236}">
                <a16:creationId xmlns:a16="http://schemas.microsoft.com/office/drawing/2014/main" id="{94E3ECA5-69CC-D3B9-8361-6C816492D2A8}"/>
              </a:ext>
            </a:extLst>
          </p:cNvPr>
          <p:cNvSpPr>
            <a:spLocks noGrp="1"/>
          </p:cNvSpPr>
          <p:nvPr>
            <p:ph type="dt" sz="half" idx="14"/>
          </p:nvPr>
        </p:nvSpPr>
        <p:spPr/>
        <p:txBody>
          <a:bodyPr/>
          <a:lstStyle/>
          <a:p>
            <a:fld id="{44940640-A394-4668-BBEF-D10C9856908A}" type="datetime2">
              <a:rPr lang="en-US" smtClean="0"/>
              <a:t>Tuesday, March 17, 2026</a:t>
            </a:fld>
            <a:endParaRPr lang="en-US" dirty="0"/>
          </a:p>
        </p:txBody>
      </p:sp>
      <p:sp>
        <p:nvSpPr>
          <p:cNvPr id="10" name="Footer Placeholder 9">
            <a:extLst>
              <a:ext uri="{FF2B5EF4-FFF2-40B4-BE49-F238E27FC236}">
                <a16:creationId xmlns:a16="http://schemas.microsoft.com/office/drawing/2014/main" id="{4C0CE34C-FCFC-73BB-4795-B973817C6C41}"/>
              </a:ext>
            </a:extLst>
          </p:cNvPr>
          <p:cNvSpPr>
            <a:spLocks noGrp="1"/>
          </p:cNvSpPr>
          <p:nvPr>
            <p:ph type="ftr" sz="quarter" idx="15"/>
          </p:nvPr>
        </p:nvSpPr>
        <p:spPr/>
        <p:txBody>
          <a:bodyPr/>
          <a:lstStyle/>
          <a:p>
            <a:endParaRPr lang="en-US" dirty="0"/>
          </a:p>
        </p:txBody>
      </p:sp>
      <p:sp>
        <p:nvSpPr>
          <p:cNvPr id="11" name="Slide Number Placeholder 10">
            <a:extLst>
              <a:ext uri="{FF2B5EF4-FFF2-40B4-BE49-F238E27FC236}">
                <a16:creationId xmlns:a16="http://schemas.microsoft.com/office/drawing/2014/main" id="{68190C22-06E5-E838-F79E-963553782FA3}"/>
              </a:ext>
            </a:extLst>
          </p:cNvPr>
          <p:cNvSpPr>
            <a:spLocks noGrp="1"/>
          </p:cNvSpPr>
          <p:nvPr>
            <p:ph type="sldNum" sz="quarter" idx="16"/>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16018803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9100" y="1295400"/>
            <a:ext cx="5508575" cy="4762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4325" y="1295400"/>
            <a:ext cx="5508575" cy="4762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E89C7164-A9C1-14F1-6B32-79E7842C2984}"/>
              </a:ext>
            </a:extLst>
          </p:cNvPr>
          <p:cNvSpPr>
            <a:spLocks noGrp="1"/>
          </p:cNvSpPr>
          <p:nvPr>
            <p:ph type="dt" sz="half" idx="10"/>
          </p:nvPr>
        </p:nvSpPr>
        <p:spPr/>
        <p:txBody>
          <a:bodyPr/>
          <a:lstStyle/>
          <a:p>
            <a:fld id="{C529B422-4487-4B40-A8D5-42E10CE621AA}" type="datetime2">
              <a:rPr lang="en-US" smtClean="0"/>
              <a:t>Tuesday, March 17, 2026</a:t>
            </a:fld>
            <a:endParaRPr lang="en-US" dirty="0"/>
          </a:p>
        </p:txBody>
      </p:sp>
      <p:sp>
        <p:nvSpPr>
          <p:cNvPr id="9" name="Footer Placeholder 8">
            <a:extLst>
              <a:ext uri="{FF2B5EF4-FFF2-40B4-BE49-F238E27FC236}">
                <a16:creationId xmlns:a16="http://schemas.microsoft.com/office/drawing/2014/main" id="{63B29C62-52AB-85BD-4138-F580672C4EC3}"/>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797D2E5-4647-A24D-57F1-4E33263FF5A1}"/>
              </a:ext>
            </a:extLst>
          </p:cNvPr>
          <p:cNvSpPr>
            <a:spLocks noGrp="1"/>
          </p:cNvSpPr>
          <p:nvPr>
            <p:ph type="sldNum" sz="quarter" idx="12"/>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32092180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9100" y="1596820"/>
            <a:ext cx="5508577" cy="607359"/>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19100" y="2204180"/>
            <a:ext cx="5508577" cy="385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7194" y="1596820"/>
            <a:ext cx="5535706" cy="607359"/>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7194" y="2204180"/>
            <a:ext cx="5535706" cy="38537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BC0FC88F-EADC-4078-9CA5-FB66B13B8969}"/>
              </a:ext>
            </a:extLst>
          </p:cNvPr>
          <p:cNvSpPr>
            <a:spLocks noGrp="1"/>
          </p:cNvSpPr>
          <p:nvPr>
            <p:ph type="title"/>
          </p:nvPr>
        </p:nvSpPr>
        <p:spPr/>
        <p:txBody>
          <a:bodyPr/>
          <a:lstStyle/>
          <a:p>
            <a:r>
              <a:rPr lang="en-US"/>
              <a:t>Click to edit Master title style</a:t>
            </a:r>
          </a:p>
        </p:txBody>
      </p:sp>
      <p:sp>
        <p:nvSpPr>
          <p:cNvPr id="11" name="Text Placeholder 8">
            <a:extLst>
              <a:ext uri="{FF2B5EF4-FFF2-40B4-BE49-F238E27FC236}">
                <a16:creationId xmlns:a16="http://schemas.microsoft.com/office/drawing/2014/main" id="{35C0A3F4-AD99-4184-AF6B-975EE89A161F}"/>
              </a:ext>
            </a:extLst>
          </p:cNvPr>
          <p:cNvSpPr>
            <a:spLocks noGrp="1"/>
          </p:cNvSpPr>
          <p:nvPr>
            <p:ph type="body" sz="quarter" idx="13"/>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7" name="Date Placeholder 6">
            <a:extLst>
              <a:ext uri="{FF2B5EF4-FFF2-40B4-BE49-F238E27FC236}">
                <a16:creationId xmlns:a16="http://schemas.microsoft.com/office/drawing/2014/main" id="{2F20EE8C-2876-2354-05FB-580A4D75A64B}"/>
              </a:ext>
            </a:extLst>
          </p:cNvPr>
          <p:cNvSpPr>
            <a:spLocks noGrp="1"/>
          </p:cNvSpPr>
          <p:nvPr>
            <p:ph type="dt" sz="half" idx="14"/>
          </p:nvPr>
        </p:nvSpPr>
        <p:spPr/>
        <p:txBody>
          <a:bodyPr/>
          <a:lstStyle/>
          <a:p>
            <a:fld id="{DCC44DFA-C7C6-4054-8B7B-AA831F6BB173}" type="datetime2">
              <a:rPr lang="en-US" smtClean="0"/>
              <a:t>Tuesday, March 17, 2026</a:t>
            </a:fld>
            <a:endParaRPr lang="en-US" dirty="0"/>
          </a:p>
        </p:txBody>
      </p:sp>
      <p:sp>
        <p:nvSpPr>
          <p:cNvPr id="12" name="Footer Placeholder 11">
            <a:extLst>
              <a:ext uri="{FF2B5EF4-FFF2-40B4-BE49-F238E27FC236}">
                <a16:creationId xmlns:a16="http://schemas.microsoft.com/office/drawing/2014/main" id="{C7ADEB55-32C7-9777-92C5-C025DA5BD39D}"/>
              </a:ext>
            </a:extLst>
          </p:cNvPr>
          <p:cNvSpPr>
            <a:spLocks noGrp="1"/>
          </p:cNvSpPr>
          <p:nvPr>
            <p:ph type="ftr" sz="quarter" idx="15"/>
          </p:nvPr>
        </p:nvSpPr>
        <p:spPr/>
        <p:txBody>
          <a:bodyPr/>
          <a:lstStyle/>
          <a:p>
            <a:endParaRPr lang="en-US" dirty="0"/>
          </a:p>
        </p:txBody>
      </p:sp>
      <p:sp>
        <p:nvSpPr>
          <p:cNvPr id="13" name="Slide Number Placeholder 12">
            <a:extLst>
              <a:ext uri="{FF2B5EF4-FFF2-40B4-BE49-F238E27FC236}">
                <a16:creationId xmlns:a16="http://schemas.microsoft.com/office/drawing/2014/main" id="{B100F166-BE7E-F145-37EC-FBCAE0752168}"/>
              </a:ext>
            </a:extLst>
          </p:cNvPr>
          <p:cNvSpPr>
            <a:spLocks noGrp="1"/>
          </p:cNvSpPr>
          <p:nvPr>
            <p:ph type="sldNum" sz="quarter" idx="16"/>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6027829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Comparison no Sub">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9100" y="1295400"/>
            <a:ext cx="5508577" cy="607359"/>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19100" y="1902758"/>
            <a:ext cx="5508577" cy="415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7194" y="1295400"/>
            <a:ext cx="5535706" cy="607359"/>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7194" y="1902758"/>
            <a:ext cx="5535706" cy="41551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BC0FC88F-EADC-4078-9CA5-FB66B13B8969}"/>
              </a:ext>
            </a:extLst>
          </p:cNvPr>
          <p:cNvSpPr>
            <a:spLocks noGrp="1"/>
          </p:cNvSpPr>
          <p:nvPr>
            <p:ph type="title"/>
          </p:nvPr>
        </p:nvSpPr>
        <p:spPr/>
        <p:txBody>
          <a:bodyPr/>
          <a:lstStyle/>
          <a:p>
            <a:r>
              <a:rPr lang="en-US"/>
              <a:t>Click to edit Master title style</a:t>
            </a:r>
          </a:p>
        </p:txBody>
      </p:sp>
      <p:sp>
        <p:nvSpPr>
          <p:cNvPr id="7" name="Date Placeholder 6">
            <a:extLst>
              <a:ext uri="{FF2B5EF4-FFF2-40B4-BE49-F238E27FC236}">
                <a16:creationId xmlns:a16="http://schemas.microsoft.com/office/drawing/2014/main" id="{FCC6DD2F-92FE-BB18-3D5C-06F61D5DE671}"/>
              </a:ext>
            </a:extLst>
          </p:cNvPr>
          <p:cNvSpPr>
            <a:spLocks noGrp="1"/>
          </p:cNvSpPr>
          <p:nvPr>
            <p:ph type="dt" sz="half" idx="10"/>
          </p:nvPr>
        </p:nvSpPr>
        <p:spPr/>
        <p:txBody>
          <a:bodyPr/>
          <a:lstStyle/>
          <a:p>
            <a:fld id="{57044962-F644-424D-87AE-675695B1CAB3}" type="datetime2">
              <a:rPr lang="en-US" smtClean="0"/>
              <a:t>Tuesday, March 17, 2026</a:t>
            </a:fld>
            <a:endParaRPr lang="en-US" dirty="0"/>
          </a:p>
        </p:txBody>
      </p:sp>
      <p:sp>
        <p:nvSpPr>
          <p:cNvPr id="11" name="Footer Placeholder 10">
            <a:extLst>
              <a:ext uri="{FF2B5EF4-FFF2-40B4-BE49-F238E27FC236}">
                <a16:creationId xmlns:a16="http://schemas.microsoft.com/office/drawing/2014/main" id="{F23E33F1-B5B5-2D25-4D2B-090109DC87AD}"/>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3EC4A2FD-C521-5EA1-785F-8BF3783409F3}"/>
              </a:ext>
            </a:extLst>
          </p:cNvPr>
          <p:cNvSpPr>
            <a:spLocks noGrp="1"/>
          </p:cNvSpPr>
          <p:nvPr>
            <p:ph type="sldNum" sz="quarter" idx="12"/>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2882966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A1D4FA-9291-4979-AF04-FE853D5C5124}"/>
              </a:ext>
            </a:extLst>
          </p:cNvPr>
          <p:cNvSpPr/>
          <p:nvPr/>
        </p:nvSpPr>
        <p:spPr bwMode="white">
          <a:xfrm>
            <a:off x="0" y="1596820"/>
            <a:ext cx="5109882" cy="4475069"/>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981CFB78-1456-4473-97D5-CAF4DF6C0B19}"/>
              </a:ext>
            </a:extLst>
          </p:cNvPr>
          <p:cNvSpPr>
            <a:spLocks noGrp="1"/>
          </p:cNvSpPr>
          <p:nvPr>
            <p:ph type="body" sz="quarter" idx="13"/>
          </p:nvPr>
        </p:nvSpPr>
        <p:spPr bwMode="auto">
          <a:xfrm>
            <a:off x="419100" y="1898240"/>
            <a:ext cx="4352925" cy="3872229"/>
          </a:xfrm>
        </p:spPr>
        <p:txBody>
          <a:bodyPr/>
          <a:lstStyle>
            <a:lvl1pPr>
              <a:lnSpc>
                <a:spcPct val="100000"/>
              </a:lnSpc>
              <a:buClr>
                <a:schemeClr val="bg1"/>
              </a:buClr>
              <a:defRPr>
                <a:solidFill>
                  <a:schemeClr val="bg1"/>
                </a:solidFill>
              </a:defRPr>
            </a:lvl1pPr>
            <a:lvl2pPr>
              <a:lnSpc>
                <a:spcPct val="100000"/>
              </a:lnSpc>
              <a:buClr>
                <a:schemeClr val="bg1"/>
              </a:buClr>
              <a:defRPr>
                <a:solidFill>
                  <a:schemeClr val="bg1"/>
                </a:solidFill>
              </a:defRPr>
            </a:lvl2pPr>
            <a:lvl3pPr>
              <a:lnSpc>
                <a:spcPct val="100000"/>
              </a:lnSpc>
              <a:buClr>
                <a:schemeClr val="bg1"/>
              </a:buClr>
              <a:defRPr>
                <a:solidFill>
                  <a:schemeClr val="bg1"/>
                </a:solidFill>
              </a:defRPr>
            </a:lvl3pPr>
            <a:lvl4pPr>
              <a:lnSpc>
                <a:spcPct val="100000"/>
              </a:lnSpc>
              <a:buClr>
                <a:schemeClr val="bg1"/>
              </a:buClr>
              <a:defRPr>
                <a:solidFill>
                  <a:schemeClr val="bg1"/>
                </a:solidFill>
              </a:defRPr>
            </a:lvl4pPr>
            <a:lvl5pPr>
              <a:lnSpc>
                <a:spcPct val="100000"/>
              </a:lnSpc>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hasCustomPrompt="1"/>
          </p:nvPr>
        </p:nvSpPr>
        <p:spPr>
          <a:xfrm>
            <a:off x="5620870" y="1596820"/>
            <a:ext cx="6152030" cy="4461080"/>
          </a:xfrm>
        </p:spPr>
        <p:txBody>
          <a:bodyPr>
            <a:normAutofit/>
          </a:bodyPr>
          <a:lstStyle>
            <a:lvl1pPr>
              <a:lnSpc>
                <a:spcPct val="100000"/>
              </a:lnSpc>
              <a:defRPr sz="1400"/>
            </a:lvl1pPr>
            <a:lvl2pPr>
              <a:lnSpc>
                <a:spcPct val="100000"/>
              </a:lnSpc>
              <a:defRPr sz="1200"/>
            </a:lvl2pPr>
            <a:lvl3pPr marL="860425" indent="-168275">
              <a:lnSpc>
                <a:spcPct val="100000"/>
              </a:lnSpc>
              <a:defRPr sz="1200"/>
            </a:lvl3pPr>
            <a:lvl4pPr>
              <a:lnSpc>
                <a:spcPct val="100000"/>
              </a:lnSpc>
              <a:defRPr sz="1200"/>
            </a:lvl4pPr>
            <a:lvl5pPr>
              <a:lnSpc>
                <a:spcPct val="100000"/>
              </a:lnSpc>
              <a:defRPr sz="1050"/>
            </a:lvl5pPr>
            <a:lvl6pPr>
              <a:defRPr sz="2000"/>
            </a:lvl6pPr>
            <a:lvl7pPr>
              <a:defRPr sz="2000"/>
            </a:lvl7pPr>
            <a:lvl8pPr>
              <a:defRPr sz="2000"/>
            </a:lvl8pPr>
            <a:lvl9pPr>
              <a:defRPr sz="2000"/>
            </a:lvl9pPr>
          </a:lstStyle>
          <a:p>
            <a:pPr lvl="0"/>
            <a:r>
              <a:rPr lang="en-US" dirty="0"/>
              <a:t>Insert text or any kind of other element, such as a picture, table or chart.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FFFF3A69-2EAB-40DE-A83B-992E904F7A17}"/>
              </a:ext>
            </a:extLst>
          </p:cNvPr>
          <p:cNvSpPr>
            <a:spLocks noGrp="1"/>
          </p:cNvSpPr>
          <p:nvPr>
            <p:ph type="title"/>
          </p:nvPr>
        </p:nvSpPr>
        <p:spPr/>
        <p:txBody>
          <a:bodyPr/>
          <a:lstStyle/>
          <a:p>
            <a:r>
              <a:rPr lang="en-US"/>
              <a:t>Click to edit Master title style</a:t>
            </a:r>
          </a:p>
        </p:txBody>
      </p:sp>
      <p:sp>
        <p:nvSpPr>
          <p:cNvPr id="8" name="Text Placeholder 8">
            <a:extLst>
              <a:ext uri="{FF2B5EF4-FFF2-40B4-BE49-F238E27FC236}">
                <a16:creationId xmlns:a16="http://schemas.microsoft.com/office/drawing/2014/main" id="{3485F59D-40D8-4767-8940-F1DF0150EC23}"/>
              </a:ext>
            </a:extLst>
          </p:cNvPr>
          <p:cNvSpPr>
            <a:spLocks noGrp="1"/>
          </p:cNvSpPr>
          <p:nvPr>
            <p:ph type="body" sz="quarter" idx="14"/>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4" name="Date Placeholder 3">
            <a:extLst>
              <a:ext uri="{FF2B5EF4-FFF2-40B4-BE49-F238E27FC236}">
                <a16:creationId xmlns:a16="http://schemas.microsoft.com/office/drawing/2014/main" id="{AA546B65-E765-CA9F-B16A-5BCAC081F300}"/>
              </a:ext>
            </a:extLst>
          </p:cNvPr>
          <p:cNvSpPr>
            <a:spLocks noGrp="1"/>
          </p:cNvSpPr>
          <p:nvPr>
            <p:ph type="dt" sz="half" idx="15"/>
          </p:nvPr>
        </p:nvSpPr>
        <p:spPr/>
        <p:txBody>
          <a:bodyPr/>
          <a:lstStyle/>
          <a:p>
            <a:fld id="{1FEC1A30-6C09-4276-86F6-74D990EEA13B}" type="datetime2">
              <a:rPr lang="en-US" smtClean="0"/>
              <a:t>Tuesday, March 17, 2026</a:t>
            </a:fld>
            <a:endParaRPr lang="en-US" dirty="0"/>
          </a:p>
        </p:txBody>
      </p:sp>
      <p:sp>
        <p:nvSpPr>
          <p:cNvPr id="9" name="Footer Placeholder 8">
            <a:extLst>
              <a:ext uri="{FF2B5EF4-FFF2-40B4-BE49-F238E27FC236}">
                <a16:creationId xmlns:a16="http://schemas.microsoft.com/office/drawing/2014/main" id="{632E073F-952A-F8C9-125C-7836555594C9}"/>
              </a:ext>
            </a:extLst>
          </p:cNvPr>
          <p:cNvSpPr>
            <a:spLocks noGrp="1"/>
          </p:cNvSpPr>
          <p:nvPr>
            <p:ph type="ftr" sz="quarter" idx="16"/>
          </p:nvPr>
        </p:nvSpPr>
        <p:spPr/>
        <p:txBody>
          <a:bodyPr/>
          <a:lstStyle/>
          <a:p>
            <a:endParaRPr lang="en-US" dirty="0"/>
          </a:p>
        </p:txBody>
      </p:sp>
      <p:sp>
        <p:nvSpPr>
          <p:cNvPr id="10" name="Slide Number Placeholder 9">
            <a:extLst>
              <a:ext uri="{FF2B5EF4-FFF2-40B4-BE49-F238E27FC236}">
                <a16:creationId xmlns:a16="http://schemas.microsoft.com/office/drawing/2014/main" id="{88F5A7F4-851C-74BD-1D44-15D134CC5C62}"/>
              </a:ext>
            </a:extLst>
          </p:cNvPr>
          <p:cNvSpPr>
            <a:spLocks noGrp="1"/>
          </p:cNvSpPr>
          <p:nvPr>
            <p:ph type="sldNum" sz="quarter" idx="17"/>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10686008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Content with Caption no Su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3E6959-AAC3-47D0-82D6-BF247CF07102}"/>
              </a:ext>
            </a:extLst>
          </p:cNvPr>
          <p:cNvSpPr/>
          <p:nvPr/>
        </p:nvSpPr>
        <p:spPr bwMode="white">
          <a:xfrm>
            <a:off x="0" y="1295400"/>
            <a:ext cx="5109882" cy="4762500"/>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981CFB78-1456-4473-97D5-CAF4DF6C0B19}"/>
              </a:ext>
            </a:extLst>
          </p:cNvPr>
          <p:cNvSpPr>
            <a:spLocks noGrp="1"/>
          </p:cNvSpPr>
          <p:nvPr>
            <p:ph type="body" sz="quarter" idx="13"/>
          </p:nvPr>
        </p:nvSpPr>
        <p:spPr bwMode="auto">
          <a:xfrm>
            <a:off x="419100" y="1582831"/>
            <a:ext cx="4352925" cy="4187638"/>
          </a:xfrm>
        </p:spPr>
        <p:txBody>
          <a:bodyPr/>
          <a:lstStyle>
            <a:lvl1pPr>
              <a:lnSpc>
                <a:spcPct val="100000"/>
              </a:lnSpc>
              <a:buClr>
                <a:schemeClr val="bg1"/>
              </a:buClr>
              <a:defRPr>
                <a:solidFill>
                  <a:schemeClr val="bg1"/>
                </a:solidFill>
              </a:defRPr>
            </a:lvl1pPr>
            <a:lvl2pPr>
              <a:lnSpc>
                <a:spcPct val="100000"/>
              </a:lnSpc>
              <a:buClr>
                <a:schemeClr val="bg1"/>
              </a:buClr>
              <a:defRPr>
                <a:solidFill>
                  <a:schemeClr val="bg1"/>
                </a:solidFill>
              </a:defRPr>
            </a:lvl2pPr>
            <a:lvl3pPr>
              <a:lnSpc>
                <a:spcPct val="100000"/>
              </a:lnSpc>
              <a:buClr>
                <a:schemeClr val="bg1"/>
              </a:buClr>
              <a:defRPr>
                <a:solidFill>
                  <a:schemeClr val="bg1"/>
                </a:solidFill>
              </a:defRPr>
            </a:lvl3pPr>
            <a:lvl4pPr>
              <a:lnSpc>
                <a:spcPct val="100000"/>
              </a:lnSpc>
              <a:buClr>
                <a:schemeClr val="bg1"/>
              </a:buClr>
              <a:defRPr>
                <a:solidFill>
                  <a:schemeClr val="bg1"/>
                </a:solidFill>
              </a:defRPr>
            </a:lvl4pPr>
            <a:lvl5pPr>
              <a:lnSpc>
                <a:spcPct val="100000"/>
              </a:lnSpc>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hasCustomPrompt="1"/>
          </p:nvPr>
        </p:nvSpPr>
        <p:spPr>
          <a:xfrm>
            <a:off x="5620870" y="1295400"/>
            <a:ext cx="6152029" cy="4762500"/>
          </a:xfrm>
        </p:spPr>
        <p:txBody>
          <a:bodyPr>
            <a:normAutofit/>
          </a:bodyPr>
          <a:lstStyle>
            <a:lvl1pPr>
              <a:lnSpc>
                <a:spcPct val="100000"/>
              </a:lnSpc>
              <a:defRPr sz="1400"/>
            </a:lvl1pPr>
            <a:lvl2pPr>
              <a:lnSpc>
                <a:spcPct val="100000"/>
              </a:lnSpc>
              <a:defRPr sz="1200"/>
            </a:lvl2pPr>
            <a:lvl3pPr marL="860425" indent="-168275">
              <a:lnSpc>
                <a:spcPct val="100000"/>
              </a:lnSpc>
              <a:defRPr sz="1200"/>
            </a:lvl3pPr>
            <a:lvl4pPr>
              <a:lnSpc>
                <a:spcPct val="100000"/>
              </a:lnSpc>
              <a:defRPr sz="1200"/>
            </a:lvl4pPr>
            <a:lvl5pPr>
              <a:lnSpc>
                <a:spcPct val="100000"/>
              </a:lnSpc>
              <a:defRPr sz="1050"/>
            </a:lvl5pPr>
            <a:lvl6pPr>
              <a:defRPr sz="2000"/>
            </a:lvl6pPr>
            <a:lvl7pPr>
              <a:defRPr sz="2000"/>
            </a:lvl7pPr>
            <a:lvl8pPr>
              <a:defRPr sz="2000"/>
            </a:lvl8pPr>
            <a:lvl9pPr>
              <a:defRPr sz="2000"/>
            </a:lvl9pPr>
          </a:lstStyle>
          <a:p>
            <a:pPr lvl="0"/>
            <a:r>
              <a:rPr lang="en-US" dirty="0"/>
              <a:t>Insert text or any kind of other element, such as a picture, table or chart.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FFFF3A69-2EAB-40DE-A83B-992E904F7A17}"/>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4AC3C1DB-08B6-85EE-CD7C-A58E34E3D154}"/>
              </a:ext>
            </a:extLst>
          </p:cNvPr>
          <p:cNvSpPr>
            <a:spLocks noGrp="1"/>
          </p:cNvSpPr>
          <p:nvPr>
            <p:ph type="dt" sz="half" idx="14"/>
          </p:nvPr>
        </p:nvSpPr>
        <p:spPr/>
        <p:txBody>
          <a:bodyPr/>
          <a:lstStyle/>
          <a:p>
            <a:fld id="{93FD9602-9E27-4C79-844E-8EC4AA0A9884}" type="datetime2">
              <a:rPr lang="en-US" smtClean="0"/>
              <a:t>Tuesday, March 17, 2026</a:t>
            </a:fld>
            <a:endParaRPr lang="en-US" dirty="0"/>
          </a:p>
        </p:txBody>
      </p:sp>
      <p:sp>
        <p:nvSpPr>
          <p:cNvPr id="9" name="Footer Placeholder 8">
            <a:extLst>
              <a:ext uri="{FF2B5EF4-FFF2-40B4-BE49-F238E27FC236}">
                <a16:creationId xmlns:a16="http://schemas.microsoft.com/office/drawing/2014/main" id="{593FE8FA-74ED-C5CC-6FAD-A9F9BAD3DA8F}"/>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D5DF5361-E9C3-B35D-EE3B-E537F80EB537}"/>
              </a:ext>
            </a:extLst>
          </p:cNvPr>
          <p:cNvSpPr>
            <a:spLocks noGrp="1"/>
          </p:cNvSpPr>
          <p:nvPr>
            <p:ph type="sldNum" sz="quarter" idx="16"/>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30235356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Big Statement">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5C6BF17B-4DF6-4A6A-AD80-EE33BFEEF0C3}"/>
              </a:ext>
            </a:extLst>
          </p:cNvPr>
          <p:cNvSpPr>
            <a:spLocks noGrp="1" noRot="1" noMove="1" noResize="1" noEditPoints="1" noAdjustHandles="1" noChangeArrowheads="1" noChangeShapeType="1"/>
          </p:cNvSpPr>
          <p:nvPr/>
        </p:nvSpPr>
        <p:spPr bwMode="ltGray">
          <a:xfrm>
            <a:off x="2241" y="0"/>
            <a:ext cx="12192000" cy="6858000"/>
          </a:xfrm>
          <a:prstGeom prst="rect">
            <a:avLst/>
          </a:prstGeom>
          <a:gradFill flip="none" rotWithShape="1">
            <a:gsLst>
              <a:gs pos="16000">
                <a:schemeClr val="accent2">
                  <a:alpha val="80000"/>
                </a:schemeClr>
              </a:gs>
              <a:gs pos="0">
                <a:schemeClr val="accent2">
                  <a:alpha val="75000"/>
                </a:schemeClr>
              </a:gs>
              <a:gs pos="100000">
                <a:schemeClr val="tx2"/>
              </a:gs>
              <a:gs pos="49000">
                <a:schemeClr val="tx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
            <a:extLst>
              <a:ext uri="{FF2B5EF4-FFF2-40B4-BE49-F238E27FC236}">
                <a16:creationId xmlns:a16="http://schemas.microsoft.com/office/drawing/2014/main" id="{796A4681-C141-4F67-8DB3-F677E17AB8CA}"/>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bwMode="black">
          <a:xfrm>
            <a:off x="10629900" y="6636252"/>
            <a:ext cx="1143000" cy="141089"/>
          </a:xfrm>
          <a:prstGeom prst="rect">
            <a:avLst/>
          </a:prstGeom>
        </p:spPr>
      </p:pic>
      <p:sp>
        <p:nvSpPr>
          <p:cNvPr id="7" name="Rectangle 2">
            <a:extLst>
              <a:ext uri="{FF2B5EF4-FFF2-40B4-BE49-F238E27FC236}">
                <a16:creationId xmlns:a16="http://schemas.microsoft.com/office/drawing/2014/main" id="{103BFB46-73DB-4CBE-A6A6-CE32933ED181}"/>
              </a:ext>
            </a:extLst>
          </p:cNvPr>
          <p:cNvSpPr>
            <a:spLocks noGrp="1" noRot="1" noMove="1" noResize="1" noEditPoints="1" noAdjustHandles="1" noChangeArrowheads="1" noChangeShapeType="1"/>
          </p:cNvSpPr>
          <p:nvPr/>
        </p:nvSpPr>
        <p:spPr bwMode="ltGray">
          <a:xfrm>
            <a:off x="0" y="1019521"/>
            <a:ext cx="685800" cy="4818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Rectangle 3">
            <a:extLst>
              <a:ext uri="{FF2B5EF4-FFF2-40B4-BE49-F238E27FC236}">
                <a16:creationId xmlns:a16="http://schemas.microsoft.com/office/drawing/2014/main" id="{043822E7-0AB3-41B7-AAF6-0DEB736E63B7}"/>
              </a:ext>
            </a:extLst>
          </p:cNvPr>
          <p:cNvSpPr>
            <a:spLocks noGrp="1" noRot="1" noMove="1" noResize="1" noEditPoints="1" noAdjustHandles="1" noChangeArrowheads="1" noChangeShapeType="1"/>
          </p:cNvSpPr>
          <p:nvPr/>
        </p:nvSpPr>
        <p:spPr bwMode="ltGray">
          <a:xfrm>
            <a:off x="9448800" y="1019521"/>
            <a:ext cx="2743200" cy="48189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Text Placeholder 10">
            <a:extLst>
              <a:ext uri="{FF2B5EF4-FFF2-40B4-BE49-F238E27FC236}">
                <a16:creationId xmlns:a16="http://schemas.microsoft.com/office/drawing/2014/main" id="{E8259BC4-4B80-48B9-8252-990C75E9BF2C}"/>
              </a:ext>
            </a:extLst>
          </p:cNvPr>
          <p:cNvSpPr>
            <a:spLocks noGrp="1"/>
          </p:cNvSpPr>
          <p:nvPr>
            <p:ph type="body" sz="quarter" idx="13"/>
          </p:nvPr>
        </p:nvSpPr>
        <p:spPr bwMode="auto">
          <a:xfrm>
            <a:off x="1181100" y="1019521"/>
            <a:ext cx="7772400" cy="1266479"/>
          </a:xfrm>
        </p:spPr>
        <p:txBody>
          <a:bodyPr anchor="b">
            <a:normAutofit/>
          </a:bodyPr>
          <a:lstStyle>
            <a:lvl1pPr marL="0" indent="0">
              <a:lnSpc>
                <a:spcPct val="100000"/>
              </a:lnSpc>
              <a:spcBef>
                <a:spcPts val="600"/>
              </a:spcBef>
              <a:spcAft>
                <a:spcPts val="600"/>
              </a:spcAft>
              <a:buFontTx/>
              <a:buNone/>
              <a:defRPr sz="3000" b="1">
                <a:solidFill>
                  <a:schemeClr val="bg1"/>
                </a:solidFill>
              </a:defRPr>
            </a:lvl1pPr>
            <a:lvl2pPr marL="282575" indent="0">
              <a:buFontTx/>
              <a:buNone/>
              <a:defRPr>
                <a:solidFill>
                  <a:schemeClr val="bg1"/>
                </a:solidFill>
              </a:defRPr>
            </a:lvl2pPr>
            <a:lvl3pPr marL="692150" indent="0">
              <a:buFontTx/>
              <a:buNone/>
              <a:defRPr>
                <a:solidFill>
                  <a:schemeClr val="bg1"/>
                </a:solidFill>
              </a:defRPr>
            </a:lvl3pPr>
            <a:lvl4pPr marL="1028700" indent="0">
              <a:buFontTx/>
              <a:buNone/>
              <a:defRPr>
                <a:solidFill>
                  <a:schemeClr val="bg1"/>
                </a:solidFill>
              </a:defRPr>
            </a:lvl4pPr>
            <a:lvl5pPr marL="1317625" indent="0">
              <a:buFontTx/>
              <a:buNone/>
              <a:defRPr>
                <a:solidFill>
                  <a:schemeClr val="bg1"/>
                </a:solidFill>
              </a:defRPr>
            </a:lvl5pPr>
          </a:lstStyle>
          <a:p>
            <a:pPr lvl="0"/>
            <a:r>
              <a:rPr lang="en-US"/>
              <a:t>Edit Master text styles</a:t>
            </a:r>
          </a:p>
        </p:txBody>
      </p:sp>
      <p:sp>
        <p:nvSpPr>
          <p:cNvPr id="12" name="Text Placeholder 10">
            <a:extLst>
              <a:ext uri="{FF2B5EF4-FFF2-40B4-BE49-F238E27FC236}">
                <a16:creationId xmlns:a16="http://schemas.microsoft.com/office/drawing/2014/main" id="{790B648B-A9AD-48FD-80B9-8FA851D4CA20}"/>
              </a:ext>
            </a:extLst>
          </p:cNvPr>
          <p:cNvSpPr>
            <a:spLocks noGrp="1"/>
          </p:cNvSpPr>
          <p:nvPr>
            <p:ph type="body" sz="quarter" idx="14"/>
          </p:nvPr>
        </p:nvSpPr>
        <p:spPr bwMode="auto">
          <a:xfrm>
            <a:off x="1181100" y="2590800"/>
            <a:ext cx="7772400" cy="3247679"/>
          </a:xfrm>
        </p:spPr>
        <p:txBody>
          <a:bodyPr anchor="t">
            <a:normAutofit/>
          </a:bodyPr>
          <a:lstStyle>
            <a:lvl1pPr marL="0" indent="0">
              <a:lnSpc>
                <a:spcPct val="90000"/>
              </a:lnSpc>
              <a:spcBef>
                <a:spcPts val="0"/>
              </a:spcBef>
              <a:spcAft>
                <a:spcPts val="1800"/>
              </a:spcAft>
              <a:buFontTx/>
              <a:buNone/>
              <a:defRPr sz="2400" b="0">
                <a:solidFill>
                  <a:schemeClr val="bg1"/>
                </a:solidFill>
              </a:defRPr>
            </a:lvl1pPr>
            <a:lvl2pPr marL="282575" indent="0">
              <a:buFontTx/>
              <a:buNone/>
              <a:defRPr>
                <a:solidFill>
                  <a:schemeClr val="bg1"/>
                </a:solidFill>
              </a:defRPr>
            </a:lvl2pPr>
            <a:lvl3pPr marL="692150" indent="0">
              <a:buFontTx/>
              <a:buNone/>
              <a:defRPr>
                <a:solidFill>
                  <a:schemeClr val="bg1"/>
                </a:solidFill>
              </a:defRPr>
            </a:lvl3pPr>
            <a:lvl4pPr marL="1028700" indent="0">
              <a:buFontTx/>
              <a:buNone/>
              <a:defRPr>
                <a:solidFill>
                  <a:schemeClr val="bg1"/>
                </a:solidFill>
              </a:defRPr>
            </a:lvl4pPr>
            <a:lvl5pPr marL="1317625" indent="0">
              <a:buFontTx/>
              <a:buNone/>
              <a:defRPr>
                <a:solidFill>
                  <a:schemeClr val="bg1"/>
                </a:solidFill>
              </a:defRPr>
            </a:lvl5pPr>
          </a:lstStyle>
          <a:p>
            <a:pPr lvl="0"/>
            <a:r>
              <a:rPr lang="en-US"/>
              <a:t>Edit Master text styles</a:t>
            </a:r>
          </a:p>
        </p:txBody>
      </p:sp>
      <p:sp>
        <p:nvSpPr>
          <p:cNvPr id="3" name="Date Placeholder 2">
            <a:extLst>
              <a:ext uri="{FF2B5EF4-FFF2-40B4-BE49-F238E27FC236}">
                <a16:creationId xmlns:a16="http://schemas.microsoft.com/office/drawing/2014/main" id="{C398026C-F053-2006-8F58-EC958BD75B05}"/>
              </a:ext>
            </a:extLst>
          </p:cNvPr>
          <p:cNvSpPr>
            <a:spLocks noGrp="1"/>
          </p:cNvSpPr>
          <p:nvPr>
            <p:ph type="dt" sz="half" idx="15"/>
          </p:nvPr>
        </p:nvSpPr>
        <p:spPr/>
        <p:txBody>
          <a:bodyPr/>
          <a:lstStyle/>
          <a:p>
            <a:fld id="{2FE08FCE-6A22-4FB7-B52F-026C5FFCC750}" type="datetime2">
              <a:rPr lang="en-US" smtClean="0"/>
              <a:t>Tuesday, March 17, 2026</a:t>
            </a:fld>
            <a:endParaRPr lang="en-US" dirty="0"/>
          </a:p>
        </p:txBody>
      </p:sp>
      <p:sp>
        <p:nvSpPr>
          <p:cNvPr id="4" name="Footer Placeholder 3">
            <a:extLst>
              <a:ext uri="{FF2B5EF4-FFF2-40B4-BE49-F238E27FC236}">
                <a16:creationId xmlns:a16="http://schemas.microsoft.com/office/drawing/2014/main" id="{7B874417-6CD8-06A1-A689-530828421C29}"/>
              </a:ext>
            </a:extLst>
          </p:cNvPr>
          <p:cNvSpPr>
            <a:spLocks noGrp="1"/>
          </p:cNvSpPr>
          <p:nvPr>
            <p:ph type="ftr" sz="quarter" idx="16"/>
          </p:nvPr>
        </p:nvSpPr>
        <p:spPr/>
        <p:txBody>
          <a:bodyPr/>
          <a:lstStyle/>
          <a:p>
            <a:endParaRPr lang="en-US" dirty="0"/>
          </a:p>
        </p:txBody>
      </p:sp>
      <p:sp>
        <p:nvSpPr>
          <p:cNvPr id="5" name="Slide Number Placeholder 4">
            <a:extLst>
              <a:ext uri="{FF2B5EF4-FFF2-40B4-BE49-F238E27FC236}">
                <a16:creationId xmlns:a16="http://schemas.microsoft.com/office/drawing/2014/main" id="{A8F1236F-E273-9AAA-636C-0CE485B320E9}"/>
              </a:ext>
            </a:extLst>
          </p:cNvPr>
          <p:cNvSpPr>
            <a:spLocks noGrp="1"/>
          </p:cNvSpPr>
          <p:nvPr>
            <p:ph type="sldNum" sz="quarter" idx="17"/>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1773535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278CC42A-6FC7-42D7-AFCD-868577458FAD}"/>
              </a:ext>
            </a:extLst>
          </p:cNvPr>
          <p:cNvSpPr>
            <a:spLocks noGrp="1" noRot="1" noMove="1" noResize="1" noEditPoints="1" noAdjustHandles="1" noChangeArrowheads="1" noChangeShapeType="1"/>
          </p:cNvSpPr>
          <p:nvPr/>
        </p:nvSpPr>
        <p:spPr bwMode="ltGray">
          <a:xfrm>
            <a:off x="-1" y="1596820"/>
            <a:ext cx="12192001" cy="44750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9" name="Rectangle 2">
            <a:extLst>
              <a:ext uri="{FF2B5EF4-FFF2-40B4-BE49-F238E27FC236}">
                <a16:creationId xmlns:a16="http://schemas.microsoft.com/office/drawing/2014/main" id="{96D29BB4-2609-4AB9-9508-DBA7A3676966}"/>
              </a:ext>
            </a:extLst>
          </p:cNvPr>
          <p:cNvSpPr>
            <a:spLocks noGrp="1" noRot="1" noMove="1" noResize="1" noEditPoints="1" noAdjustHandles="1" noChangeArrowheads="1" noChangeShapeType="1"/>
          </p:cNvSpPr>
          <p:nvPr/>
        </p:nvSpPr>
        <p:spPr bwMode="gray">
          <a:xfrm>
            <a:off x="0" y="1596820"/>
            <a:ext cx="76200" cy="44610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Text Placeholder 10">
            <a:extLst>
              <a:ext uri="{FF2B5EF4-FFF2-40B4-BE49-F238E27FC236}">
                <a16:creationId xmlns:a16="http://schemas.microsoft.com/office/drawing/2014/main" id="{D9AD190F-89D8-4CC7-9127-6BDF7B40D13C}"/>
              </a:ext>
            </a:extLst>
          </p:cNvPr>
          <p:cNvSpPr>
            <a:spLocks noGrp="1"/>
          </p:cNvSpPr>
          <p:nvPr>
            <p:ph type="body" sz="quarter" idx="13"/>
          </p:nvPr>
        </p:nvSpPr>
        <p:spPr>
          <a:xfrm>
            <a:off x="419100" y="1898240"/>
            <a:ext cx="4717676" cy="38722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noChangeAspect="1"/>
          </p:cNvSpPr>
          <p:nvPr>
            <p:ph type="pic" idx="1"/>
          </p:nvPr>
        </p:nvSpPr>
        <p:spPr>
          <a:xfrm>
            <a:off x="5721725" y="1898240"/>
            <a:ext cx="6051175" cy="3872230"/>
          </a:xfrm>
        </p:spPr>
        <p:txBody>
          <a:bodyPr anchor="t">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Title 4">
            <a:extLst>
              <a:ext uri="{FF2B5EF4-FFF2-40B4-BE49-F238E27FC236}">
                <a16:creationId xmlns:a16="http://schemas.microsoft.com/office/drawing/2014/main" id="{8D3A24C5-3432-4A15-ACF4-891C00619FE5}"/>
              </a:ext>
            </a:extLst>
          </p:cNvPr>
          <p:cNvSpPr>
            <a:spLocks noGrp="1"/>
          </p:cNvSpPr>
          <p:nvPr>
            <p:ph type="title"/>
          </p:nvPr>
        </p:nvSpPr>
        <p:spPr/>
        <p:txBody>
          <a:bodyPr/>
          <a:lstStyle/>
          <a:p>
            <a:r>
              <a:rPr lang="en-US"/>
              <a:t>Click to edit Master title style</a:t>
            </a:r>
          </a:p>
        </p:txBody>
      </p:sp>
      <p:sp>
        <p:nvSpPr>
          <p:cNvPr id="8" name="Text Placeholder 8">
            <a:extLst>
              <a:ext uri="{FF2B5EF4-FFF2-40B4-BE49-F238E27FC236}">
                <a16:creationId xmlns:a16="http://schemas.microsoft.com/office/drawing/2014/main" id="{BAB77C8F-5DB3-4216-9A28-7FA402C028FD}"/>
              </a:ext>
            </a:extLst>
          </p:cNvPr>
          <p:cNvSpPr>
            <a:spLocks noGrp="1"/>
          </p:cNvSpPr>
          <p:nvPr>
            <p:ph type="body" sz="quarter" idx="14"/>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4" name="Date Placeholder 3">
            <a:extLst>
              <a:ext uri="{FF2B5EF4-FFF2-40B4-BE49-F238E27FC236}">
                <a16:creationId xmlns:a16="http://schemas.microsoft.com/office/drawing/2014/main" id="{32FDF77C-C4DD-C27A-5577-7027E258ABBA}"/>
              </a:ext>
            </a:extLst>
          </p:cNvPr>
          <p:cNvSpPr>
            <a:spLocks noGrp="1"/>
          </p:cNvSpPr>
          <p:nvPr>
            <p:ph type="dt" sz="half" idx="15"/>
          </p:nvPr>
        </p:nvSpPr>
        <p:spPr/>
        <p:txBody>
          <a:bodyPr/>
          <a:lstStyle/>
          <a:p>
            <a:fld id="{D6864723-290F-4EAA-B290-C1927AAF6F59}" type="datetime2">
              <a:rPr lang="en-US" smtClean="0"/>
              <a:t>Tuesday, March 17, 2026</a:t>
            </a:fld>
            <a:endParaRPr lang="en-US" dirty="0"/>
          </a:p>
        </p:txBody>
      </p:sp>
      <p:sp>
        <p:nvSpPr>
          <p:cNvPr id="12" name="Footer Placeholder 11">
            <a:extLst>
              <a:ext uri="{FF2B5EF4-FFF2-40B4-BE49-F238E27FC236}">
                <a16:creationId xmlns:a16="http://schemas.microsoft.com/office/drawing/2014/main" id="{06286BB8-ED4B-362A-C335-ECFB82C979C3}"/>
              </a:ext>
            </a:extLst>
          </p:cNvPr>
          <p:cNvSpPr>
            <a:spLocks noGrp="1"/>
          </p:cNvSpPr>
          <p:nvPr>
            <p:ph type="ftr" sz="quarter" idx="16"/>
          </p:nvPr>
        </p:nvSpPr>
        <p:spPr/>
        <p:txBody>
          <a:bodyPr/>
          <a:lstStyle/>
          <a:p>
            <a:endParaRPr lang="en-US" dirty="0"/>
          </a:p>
        </p:txBody>
      </p:sp>
      <p:sp>
        <p:nvSpPr>
          <p:cNvPr id="13" name="Slide Number Placeholder 12">
            <a:extLst>
              <a:ext uri="{FF2B5EF4-FFF2-40B4-BE49-F238E27FC236}">
                <a16:creationId xmlns:a16="http://schemas.microsoft.com/office/drawing/2014/main" id="{1E20AF87-E274-2F5B-5AB7-0584EEFBA014}"/>
              </a:ext>
            </a:extLst>
          </p:cNvPr>
          <p:cNvSpPr>
            <a:spLocks noGrp="1"/>
          </p:cNvSpPr>
          <p:nvPr>
            <p:ph type="sldNum" sz="quarter" idx="17"/>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41221069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List - 2 Items">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C0DBB3C2-4066-4954-87B0-4544BEAEBEEA}"/>
              </a:ext>
            </a:extLst>
          </p:cNvPr>
          <p:cNvSpPr/>
          <p:nvPr/>
        </p:nvSpPr>
        <p:spPr>
          <a:xfrm>
            <a:off x="7295938"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Oval 29">
            <a:extLst>
              <a:ext uri="{FF2B5EF4-FFF2-40B4-BE49-F238E27FC236}">
                <a16:creationId xmlns:a16="http://schemas.microsoft.com/office/drawing/2014/main" id="{2B0E889C-C111-4707-BAC0-DAD747AA3BC6}"/>
              </a:ext>
            </a:extLst>
          </p:cNvPr>
          <p:cNvSpPr/>
          <p:nvPr/>
        </p:nvSpPr>
        <p:spPr>
          <a:xfrm>
            <a:off x="3066373"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7" name="Oval 26">
            <a:extLst>
              <a:ext uri="{FF2B5EF4-FFF2-40B4-BE49-F238E27FC236}">
                <a16:creationId xmlns:a16="http://schemas.microsoft.com/office/drawing/2014/main" id="{D665EFD5-65DB-4DE1-8B94-6100B6CD2E11}"/>
              </a:ext>
            </a:extLst>
          </p:cNvPr>
          <p:cNvSpPr/>
          <p:nvPr/>
        </p:nvSpPr>
        <p:spPr bwMode="ltGray">
          <a:xfrm>
            <a:off x="7202253"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Oval 25">
            <a:extLst>
              <a:ext uri="{FF2B5EF4-FFF2-40B4-BE49-F238E27FC236}">
                <a16:creationId xmlns:a16="http://schemas.microsoft.com/office/drawing/2014/main" id="{FF628D04-5F99-4BAA-8CE3-0357F1A6AF83}"/>
              </a:ext>
            </a:extLst>
          </p:cNvPr>
          <p:cNvSpPr/>
          <p:nvPr/>
        </p:nvSpPr>
        <p:spPr bwMode="ltGray">
          <a:xfrm>
            <a:off x="2972688"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42249F7-1A72-4D9F-B96D-BEFC104CF66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7C8B68DE-AC4B-4275-820C-CE1BCD4B0227}"/>
              </a:ext>
            </a:extLst>
          </p:cNvPr>
          <p:cNvSpPr>
            <a:spLocks noGrp="1"/>
          </p:cNvSpPr>
          <p:nvPr>
            <p:ph type="body" sz="quarter" idx="13"/>
          </p:nvPr>
        </p:nvSpPr>
        <p:spPr>
          <a:xfrm>
            <a:off x="2323634" y="3261938"/>
            <a:ext cx="3315166" cy="2795962"/>
          </a:xfrm>
          <a:solidFill>
            <a:schemeClr val="bg1">
              <a:lumMod val="95000"/>
            </a:schemeClr>
          </a:solidFill>
        </p:spPr>
        <p:txBody>
          <a:bodyPr lIns="137160" t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4A926C3A-4658-4BE7-B1A8-4A6030F4E2DF}"/>
              </a:ext>
            </a:extLst>
          </p:cNvPr>
          <p:cNvSpPr>
            <a:spLocks noGrp="1"/>
          </p:cNvSpPr>
          <p:nvPr>
            <p:ph type="body" sz="quarter" idx="14"/>
          </p:nvPr>
        </p:nvSpPr>
        <p:spPr>
          <a:xfrm>
            <a:off x="6553200" y="3261938"/>
            <a:ext cx="3315166" cy="2795962"/>
          </a:xfrm>
          <a:solidFill>
            <a:schemeClr val="bg1">
              <a:lumMod val="95000"/>
            </a:schemeClr>
          </a:solidFill>
        </p:spPr>
        <p:txBody>
          <a:bodyPr lIns="137160" t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94150E4C-B722-4941-ABE2-F9376A62ACB2}"/>
              </a:ext>
            </a:extLst>
          </p:cNvPr>
          <p:cNvSpPr>
            <a:spLocks noGrp="1"/>
          </p:cNvSpPr>
          <p:nvPr>
            <p:ph sz="quarter" idx="15" hasCustomPrompt="1"/>
          </p:nvPr>
        </p:nvSpPr>
        <p:spPr bwMode="auto">
          <a:xfrm>
            <a:off x="3292009"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25" name="Content Placeholder 23">
            <a:extLst>
              <a:ext uri="{FF2B5EF4-FFF2-40B4-BE49-F238E27FC236}">
                <a16:creationId xmlns:a16="http://schemas.microsoft.com/office/drawing/2014/main" id="{56C6DFF4-A106-4BEC-9E52-F7697C19133E}"/>
              </a:ext>
            </a:extLst>
          </p:cNvPr>
          <p:cNvSpPr>
            <a:spLocks noGrp="1"/>
          </p:cNvSpPr>
          <p:nvPr>
            <p:ph sz="quarter" idx="16" hasCustomPrompt="1"/>
          </p:nvPr>
        </p:nvSpPr>
        <p:spPr bwMode="auto">
          <a:xfrm>
            <a:off x="7522041"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14" name="Text Placeholder 8">
            <a:extLst>
              <a:ext uri="{FF2B5EF4-FFF2-40B4-BE49-F238E27FC236}">
                <a16:creationId xmlns:a16="http://schemas.microsoft.com/office/drawing/2014/main" id="{E7FF4035-DBB3-4D5D-0900-A43B8A4AF58D}"/>
              </a:ext>
            </a:extLst>
          </p:cNvPr>
          <p:cNvSpPr>
            <a:spLocks noGrp="1"/>
          </p:cNvSpPr>
          <p:nvPr>
            <p:ph type="body" sz="quarter" idx="17"/>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 name="Date Placeholder 2">
            <a:extLst>
              <a:ext uri="{FF2B5EF4-FFF2-40B4-BE49-F238E27FC236}">
                <a16:creationId xmlns:a16="http://schemas.microsoft.com/office/drawing/2014/main" id="{E7671BC9-A75A-8245-6223-143DFA96637C}"/>
              </a:ext>
            </a:extLst>
          </p:cNvPr>
          <p:cNvSpPr>
            <a:spLocks noGrp="1"/>
          </p:cNvSpPr>
          <p:nvPr>
            <p:ph type="dt" sz="half" idx="18"/>
          </p:nvPr>
        </p:nvSpPr>
        <p:spPr/>
        <p:txBody>
          <a:bodyPr/>
          <a:lstStyle/>
          <a:p>
            <a:fld id="{4FFBA332-0E7E-4A98-A459-A32E05A7B733}" type="datetime2">
              <a:rPr lang="en-US" smtClean="0"/>
              <a:t>Tuesday, March 17, 2026</a:t>
            </a:fld>
            <a:endParaRPr lang="en-US" dirty="0"/>
          </a:p>
        </p:txBody>
      </p:sp>
      <p:sp>
        <p:nvSpPr>
          <p:cNvPr id="4" name="Footer Placeholder 3">
            <a:extLst>
              <a:ext uri="{FF2B5EF4-FFF2-40B4-BE49-F238E27FC236}">
                <a16:creationId xmlns:a16="http://schemas.microsoft.com/office/drawing/2014/main" id="{1033172E-E4AD-A63B-D409-6CB335B60A92}"/>
              </a:ext>
            </a:extLst>
          </p:cNvPr>
          <p:cNvSpPr>
            <a:spLocks noGrp="1"/>
          </p:cNvSpPr>
          <p:nvPr>
            <p:ph type="ftr" sz="quarter" idx="19"/>
          </p:nvPr>
        </p:nvSpPr>
        <p:spPr/>
        <p:txBody>
          <a:bodyPr/>
          <a:lstStyle/>
          <a:p>
            <a:endParaRPr lang="en-US" dirty="0"/>
          </a:p>
        </p:txBody>
      </p:sp>
      <p:sp>
        <p:nvSpPr>
          <p:cNvPr id="5" name="Slide Number Placeholder 4">
            <a:extLst>
              <a:ext uri="{FF2B5EF4-FFF2-40B4-BE49-F238E27FC236}">
                <a16:creationId xmlns:a16="http://schemas.microsoft.com/office/drawing/2014/main" id="{31532128-209D-07FD-5AA4-8D14A91A9D61}"/>
              </a:ext>
            </a:extLst>
          </p:cNvPr>
          <p:cNvSpPr>
            <a:spLocks noGrp="1"/>
          </p:cNvSpPr>
          <p:nvPr>
            <p:ph type="sldNum" sz="quarter" idx="20"/>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11240378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List - 3 Items">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51CE37A6-6278-4D60-8B61-C9201405397F}"/>
              </a:ext>
            </a:extLst>
          </p:cNvPr>
          <p:cNvSpPr/>
          <p:nvPr/>
        </p:nvSpPr>
        <p:spPr>
          <a:xfrm>
            <a:off x="5169699"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2" name="Oval 31">
            <a:extLst>
              <a:ext uri="{FF2B5EF4-FFF2-40B4-BE49-F238E27FC236}">
                <a16:creationId xmlns:a16="http://schemas.microsoft.com/office/drawing/2014/main" id="{C292F11A-3F21-43CA-84BC-B73CC2287235}"/>
              </a:ext>
            </a:extLst>
          </p:cNvPr>
          <p:cNvSpPr/>
          <p:nvPr/>
        </p:nvSpPr>
        <p:spPr>
          <a:xfrm>
            <a:off x="8868993"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Oval 29">
            <a:extLst>
              <a:ext uri="{FF2B5EF4-FFF2-40B4-BE49-F238E27FC236}">
                <a16:creationId xmlns:a16="http://schemas.microsoft.com/office/drawing/2014/main" id="{84F27D75-866F-46BB-AB78-1B4BF2DA5DD5}"/>
              </a:ext>
            </a:extLst>
          </p:cNvPr>
          <p:cNvSpPr/>
          <p:nvPr/>
        </p:nvSpPr>
        <p:spPr>
          <a:xfrm>
            <a:off x="1470405"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Oval 25">
            <a:extLst>
              <a:ext uri="{FF2B5EF4-FFF2-40B4-BE49-F238E27FC236}">
                <a16:creationId xmlns:a16="http://schemas.microsoft.com/office/drawing/2014/main" id="{FF628D04-5F99-4BAA-8CE3-0357F1A6AF83}"/>
              </a:ext>
            </a:extLst>
          </p:cNvPr>
          <p:cNvSpPr/>
          <p:nvPr/>
        </p:nvSpPr>
        <p:spPr bwMode="ltGray">
          <a:xfrm>
            <a:off x="1388177"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42249F7-1A72-4D9F-B96D-BEFC104CF66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7C8B68DE-AC4B-4275-820C-CE1BCD4B0227}"/>
              </a:ext>
            </a:extLst>
          </p:cNvPr>
          <p:cNvSpPr>
            <a:spLocks noGrp="1"/>
          </p:cNvSpPr>
          <p:nvPr>
            <p:ph type="body" sz="quarter" idx="13"/>
          </p:nvPr>
        </p:nvSpPr>
        <p:spPr>
          <a:xfrm>
            <a:off x="739123" y="3261938"/>
            <a:ext cx="3315166" cy="2795962"/>
          </a:xfrm>
          <a:solidFill>
            <a:schemeClr val="bg1">
              <a:lumMod val="95000"/>
            </a:schemeClr>
          </a:solidFill>
        </p:spPr>
        <p:txBody>
          <a:bodyPr vert="horz" lIns="137160" tIns="137160" rIns="137160" bIns="137160" rtlCol="0">
            <a:normAutofit/>
          </a:bodyPr>
          <a:lstStyle>
            <a:lvl1pPr>
              <a:defRPr lang="en-US"/>
            </a:lvl1pPr>
            <a:lvl2pPr>
              <a:defRPr lang="en-US"/>
            </a:lvl2pPr>
            <a:lvl3pPr>
              <a:defRPr lang="en-US"/>
            </a:lvl3pPr>
            <a:lvl4pPr>
              <a:defRPr lang="en-US"/>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94150E4C-B722-4941-ABE2-F9376A62ACB2}"/>
              </a:ext>
            </a:extLst>
          </p:cNvPr>
          <p:cNvSpPr>
            <a:spLocks noGrp="1"/>
          </p:cNvSpPr>
          <p:nvPr>
            <p:ph sz="quarter" idx="15" hasCustomPrompt="1"/>
          </p:nvPr>
        </p:nvSpPr>
        <p:spPr bwMode="auto">
          <a:xfrm>
            <a:off x="1707498"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18" name="Oval 17">
            <a:extLst>
              <a:ext uri="{FF2B5EF4-FFF2-40B4-BE49-F238E27FC236}">
                <a16:creationId xmlns:a16="http://schemas.microsoft.com/office/drawing/2014/main" id="{161BF37F-DBCB-478A-B610-9DDFF85BBAD9}"/>
              </a:ext>
            </a:extLst>
          </p:cNvPr>
          <p:cNvSpPr/>
          <p:nvPr/>
        </p:nvSpPr>
        <p:spPr bwMode="ltGray">
          <a:xfrm>
            <a:off x="5087471"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Text Placeholder 6">
            <a:extLst>
              <a:ext uri="{FF2B5EF4-FFF2-40B4-BE49-F238E27FC236}">
                <a16:creationId xmlns:a16="http://schemas.microsoft.com/office/drawing/2014/main" id="{A83F265C-B8EB-4FB2-8495-7A96EBC5A7DC}"/>
              </a:ext>
            </a:extLst>
          </p:cNvPr>
          <p:cNvSpPr>
            <a:spLocks noGrp="1"/>
          </p:cNvSpPr>
          <p:nvPr>
            <p:ph type="body" sz="quarter" idx="16"/>
          </p:nvPr>
        </p:nvSpPr>
        <p:spPr>
          <a:xfrm>
            <a:off x="4438417" y="3261938"/>
            <a:ext cx="3315166" cy="2795962"/>
          </a:xfrm>
          <a:solidFill>
            <a:schemeClr val="bg1">
              <a:lumMod val="95000"/>
            </a:schemeClr>
          </a:solidFill>
        </p:spPr>
        <p:txBody>
          <a:bodyPr vert="horz" lIns="137160" tIns="137160" rIns="137160" bIns="137160" rtlCol="0">
            <a:normAutofit/>
          </a:bodyPr>
          <a:lstStyle>
            <a:lvl1pPr>
              <a:defRPr lang="en-US"/>
            </a:lvl1pPr>
            <a:lvl2pPr>
              <a:defRPr lang="en-US"/>
            </a:lvl2pPr>
            <a:lvl3pPr>
              <a:defRPr lang="en-US"/>
            </a:lvl3pPr>
            <a:lvl4pPr>
              <a:defRPr lang="en-US"/>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3">
            <a:extLst>
              <a:ext uri="{FF2B5EF4-FFF2-40B4-BE49-F238E27FC236}">
                <a16:creationId xmlns:a16="http://schemas.microsoft.com/office/drawing/2014/main" id="{FF872161-8F5E-4E3C-B6D6-61C82864BD81}"/>
              </a:ext>
            </a:extLst>
          </p:cNvPr>
          <p:cNvSpPr>
            <a:spLocks noGrp="1"/>
          </p:cNvSpPr>
          <p:nvPr>
            <p:ph sz="quarter" idx="17" hasCustomPrompt="1"/>
          </p:nvPr>
        </p:nvSpPr>
        <p:spPr bwMode="auto">
          <a:xfrm>
            <a:off x="5406792"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21" name="Oval 20">
            <a:extLst>
              <a:ext uri="{FF2B5EF4-FFF2-40B4-BE49-F238E27FC236}">
                <a16:creationId xmlns:a16="http://schemas.microsoft.com/office/drawing/2014/main" id="{D5FC2F1D-89B2-432F-96C3-49BA786A8217}"/>
              </a:ext>
            </a:extLst>
          </p:cNvPr>
          <p:cNvSpPr/>
          <p:nvPr/>
        </p:nvSpPr>
        <p:spPr bwMode="ltGray">
          <a:xfrm>
            <a:off x="8786765"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ext Placeholder 6">
            <a:extLst>
              <a:ext uri="{FF2B5EF4-FFF2-40B4-BE49-F238E27FC236}">
                <a16:creationId xmlns:a16="http://schemas.microsoft.com/office/drawing/2014/main" id="{F1C85244-E38C-4C62-8744-2B3F596DBC8A}"/>
              </a:ext>
            </a:extLst>
          </p:cNvPr>
          <p:cNvSpPr>
            <a:spLocks noGrp="1"/>
          </p:cNvSpPr>
          <p:nvPr>
            <p:ph type="body" sz="quarter" idx="18"/>
          </p:nvPr>
        </p:nvSpPr>
        <p:spPr>
          <a:xfrm>
            <a:off x="8137711" y="3261938"/>
            <a:ext cx="3315166" cy="2795962"/>
          </a:xfrm>
          <a:solidFill>
            <a:schemeClr val="bg1">
              <a:lumMod val="95000"/>
            </a:schemeClr>
          </a:solidFill>
        </p:spPr>
        <p:txBody>
          <a:bodyPr vert="horz" lIns="137160" tIns="137160" rIns="137160" bIns="137160" rtlCol="0">
            <a:normAutofit/>
          </a:bodyPr>
          <a:lstStyle>
            <a:lvl1pPr>
              <a:defRPr lang="en-US"/>
            </a:lvl1pPr>
            <a:lvl2pPr>
              <a:defRPr lang="en-US"/>
            </a:lvl2pPr>
            <a:lvl3pPr>
              <a:defRPr lang="en-US"/>
            </a:lvl3pPr>
            <a:lvl4pPr>
              <a:defRPr lang="en-US"/>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3">
            <a:extLst>
              <a:ext uri="{FF2B5EF4-FFF2-40B4-BE49-F238E27FC236}">
                <a16:creationId xmlns:a16="http://schemas.microsoft.com/office/drawing/2014/main" id="{4A55A338-65EE-4D1E-AFF3-739D37D22DBA}"/>
              </a:ext>
            </a:extLst>
          </p:cNvPr>
          <p:cNvSpPr>
            <a:spLocks noGrp="1"/>
          </p:cNvSpPr>
          <p:nvPr>
            <p:ph sz="quarter" idx="19" hasCustomPrompt="1"/>
          </p:nvPr>
        </p:nvSpPr>
        <p:spPr bwMode="auto">
          <a:xfrm>
            <a:off x="9106086"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25" name="Text Placeholder 8">
            <a:extLst>
              <a:ext uri="{FF2B5EF4-FFF2-40B4-BE49-F238E27FC236}">
                <a16:creationId xmlns:a16="http://schemas.microsoft.com/office/drawing/2014/main" id="{3304B72B-A6F2-8D2D-DBAA-301DD22D72DD}"/>
              </a:ext>
            </a:extLst>
          </p:cNvPr>
          <p:cNvSpPr>
            <a:spLocks noGrp="1"/>
          </p:cNvSpPr>
          <p:nvPr>
            <p:ph type="body" sz="quarter" idx="14"/>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 name="Date Placeholder 2">
            <a:extLst>
              <a:ext uri="{FF2B5EF4-FFF2-40B4-BE49-F238E27FC236}">
                <a16:creationId xmlns:a16="http://schemas.microsoft.com/office/drawing/2014/main" id="{7FDC1477-8916-BA65-0988-DC3B127ACB12}"/>
              </a:ext>
            </a:extLst>
          </p:cNvPr>
          <p:cNvSpPr>
            <a:spLocks noGrp="1"/>
          </p:cNvSpPr>
          <p:nvPr>
            <p:ph type="dt" sz="half" idx="20"/>
          </p:nvPr>
        </p:nvSpPr>
        <p:spPr/>
        <p:txBody>
          <a:bodyPr/>
          <a:lstStyle/>
          <a:p>
            <a:fld id="{FE589345-D3EF-4AE5-BDB9-48A5C0611FE1}" type="datetime2">
              <a:rPr lang="en-US" smtClean="0"/>
              <a:t>Tuesday, March 17, 2026</a:t>
            </a:fld>
            <a:endParaRPr lang="en-US" dirty="0"/>
          </a:p>
        </p:txBody>
      </p:sp>
      <p:sp>
        <p:nvSpPr>
          <p:cNvPr id="4" name="Footer Placeholder 3">
            <a:extLst>
              <a:ext uri="{FF2B5EF4-FFF2-40B4-BE49-F238E27FC236}">
                <a16:creationId xmlns:a16="http://schemas.microsoft.com/office/drawing/2014/main" id="{0A3E8084-A2F5-2A9B-C4B1-970EC31D1742}"/>
              </a:ext>
            </a:extLst>
          </p:cNvPr>
          <p:cNvSpPr>
            <a:spLocks noGrp="1"/>
          </p:cNvSpPr>
          <p:nvPr>
            <p:ph type="ftr" sz="quarter" idx="21"/>
          </p:nvPr>
        </p:nvSpPr>
        <p:spPr/>
        <p:txBody>
          <a:bodyPr/>
          <a:lstStyle/>
          <a:p>
            <a:endParaRPr lang="en-US" dirty="0"/>
          </a:p>
        </p:txBody>
      </p:sp>
      <p:sp>
        <p:nvSpPr>
          <p:cNvPr id="5" name="Slide Number Placeholder 4">
            <a:extLst>
              <a:ext uri="{FF2B5EF4-FFF2-40B4-BE49-F238E27FC236}">
                <a16:creationId xmlns:a16="http://schemas.microsoft.com/office/drawing/2014/main" id="{1227DA2A-949D-7379-C46E-1A7F732B89AE}"/>
              </a:ext>
            </a:extLst>
          </p:cNvPr>
          <p:cNvSpPr>
            <a:spLocks noGrp="1"/>
          </p:cNvSpPr>
          <p:nvPr>
            <p:ph type="sldNum" sz="quarter" idx="22"/>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1326428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List - 4 Items">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85ECB424-140C-48E4-8246-93904CE0A52D}"/>
              </a:ext>
            </a:extLst>
          </p:cNvPr>
          <p:cNvSpPr/>
          <p:nvPr/>
        </p:nvSpPr>
        <p:spPr>
          <a:xfrm>
            <a:off x="811500"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3" name="Oval 32">
            <a:extLst>
              <a:ext uri="{FF2B5EF4-FFF2-40B4-BE49-F238E27FC236}">
                <a16:creationId xmlns:a16="http://schemas.microsoft.com/office/drawing/2014/main" id="{E267F848-7CED-4883-AF10-B75B318FB9BD}"/>
              </a:ext>
            </a:extLst>
          </p:cNvPr>
          <p:cNvSpPr/>
          <p:nvPr/>
        </p:nvSpPr>
        <p:spPr>
          <a:xfrm>
            <a:off x="3705902"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4" name="Oval 33">
            <a:extLst>
              <a:ext uri="{FF2B5EF4-FFF2-40B4-BE49-F238E27FC236}">
                <a16:creationId xmlns:a16="http://schemas.microsoft.com/office/drawing/2014/main" id="{1DC7DBAC-F100-449B-8BB4-8BB2DD24CA05}"/>
              </a:ext>
            </a:extLst>
          </p:cNvPr>
          <p:cNvSpPr/>
          <p:nvPr/>
        </p:nvSpPr>
        <p:spPr>
          <a:xfrm>
            <a:off x="6600304"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5" name="Oval 34">
            <a:extLst>
              <a:ext uri="{FF2B5EF4-FFF2-40B4-BE49-F238E27FC236}">
                <a16:creationId xmlns:a16="http://schemas.microsoft.com/office/drawing/2014/main" id="{6D11AFB5-6CB4-4F71-B659-6987ED97EB4F}"/>
              </a:ext>
            </a:extLst>
          </p:cNvPr>
          <p:cNvSpPr/>
          <p:nvPr/>
        </p:nvSpPr>
        <p:spPr>
          <a:xfrm>
            <a:off x="9494706" y="1736916"/>
            <a:ext cx="2017059" cy="201705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Oval 25">
            <a:extLst>
              <a:ext uri="{FF2B5EF4-FFF2-40B4-BE49-F238E27FC236}">
                <a16:creationId xmlns:a16="http://schemas.microsoft.com/office/drawing/2014/main" id="{FF628D04-5F99-4BAA-8CE3-0357F1A6AF83}"/>
              </a:ext>
            </a:extLst>
          </p:cNvPr>
          <p:cNvSpPr/>
          <p:nvPr/>
        </p:nvSpPr>
        <p:spPr bwMode="ltGray">
          <a:xfrm>
            <a:off x="745867"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42249F7-1A72-4D9F-B96D-BEFC104CF66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7C8B68DE-AC4B-4275-820C-CE1BCD4B0227}"/>
              </a:ext>
            </a:extLst>
          </p:cNvPr>
          <p:cNvSpPr>
            <a:spLocks noGrp="1"/>
          </p:cNvSpPr>
          <p:nvPr>
            <p:ph type="body" sz="quarter" idx="13"/>
          </p:nvPr>
        </p:nvSpPr>
        <p:spPr>
          <a:xfrm>
            <a:off x="419101" y="3261938"/>
            <a:ext cx="2666112" cy="2795962"/>
          </a:xfrm>
          <a:solidFill>
            <a:schemeClr val="bg1">
              <a:lumMod val="95000"/>
            </a:schemeClr>
          </a:solidFill>
        </p:spPr>
        <p:txBody>
          <a:bodyPr vert="horz" lIns="137160" tIns="137160" rIns="137160" bIns="137160" rtlCol="0">
            <a:normAutofit/>
          </a:bodyPr>
          <a:lstStyle>
            <a:lvl1pPr>
              <a:defRPr lang="en-US"/>
            </a:lvl1pPr>
            <a:lvl2pPr>
              <a:defRPr lang="en-US"/>
            </a:lvl2pPr>
            <a:lvl3pPr>
              <a:defRPr lang="en-US"/>
            </a:lvl3pPr>
            <a:lvl4pPr>
              <a:defRPr lang="en-US"/>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23">
            <a:extLst>
              <a:ext uri="{FF2B5EF4-FFF2-40B4-BE49-F238E27FC236}">
                <a16:creationId xmlns:a16="http://schemas.microsoft.com/office/drawing/2014/main" id="{94150E4C-B722-4941-ABE2-F9376A62ACB2}"/>
              </a:ext>
            </a:extLst>
          </p:cNvPr>
          <p:cNvSpPr>
            <a:spLocks noGrp="1"/>
          </p:cNvSpPr>
          <p:nvPr>
            <p:ph sz="quarter" idx="15" hasCustomPrompt="1"/>
          </p:nvPr>
        </p:nvSpPr>
        <p:spPr bwMode="auto">
          <a:xfrm>
            <a:off x="1063182"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18" name="Oval 17">
            <a:extLst>
              <a:ext uri="{FF2B5EF4-FFF2-40B4-BE49-F238E27FC236}">
                <a16:creationId xmlns:a16="http://schemas.microsoft.com/office/drawing/2014/main" id="{16F07B9E-1EA3-4400-AE1F-2BA30617581D}"/>
              </a:ext>
            </a:extLst>
          </p:cNvPr>
          <p:cNvSpPr/>
          <p:nvPr/>
        </p:nvSpPr>
        <p:spPr bwMode="ltGray">
          <a:xfrm>
            <a:off x="3640270"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Text Placeholder 6">
            <a:extLst>
              <a:ext uri="{FF2B5EF4-FFF2-40B4-BE49-F238E27FC236}">
                <a16:creationId xmlns:a16="http://schemas.microsoft.com/office/drawing/2014/main" id="{C17C5411-EBE6-4FBF-89D3-7EB522AAAC45}"/>
              </a:ext>
            </a:extLst>
          </p:cNvPr>
          <p:cNvSpPr>
            <a:spLocks noGrp="1"/>
          </p:cNvSpPr>
          <p:nvPr>
            <p:ph type="body" sz="quarter" idx="16"/>
          </p:nvPr>
        </p:nvSpPr>
        <p:spPr>
          <a:xfrm>
            <a:off x="3314250" y="3261938"/>
            <a:ext cx="2666112" cy="2795962"/>
          </a:xfrm>
          <a:solidFill>
            <a:schemeClr val="bg1">
              <a:lumMod val="95000"/>
            </a:schemeClr>
          </a:solidFill>
        </p:spPr>
        <p:txBody>
          <a:bodyPr vert="horz" lIns="137160" tIns="137160" rIns="137160" bIns="137160" rtlCol="0">
            <a:normAutofit/>
          </a:bodyPr>
          <a:lstStyle>
            <a:lvl1pPr>
              <a:defRPr lang="en-US"/>
            </a:lvl1pPr>
            <a:lvl2pPr>
              <a:defRPr lang="en-US"/>
            </a:lvl2pPr>
            <a:lvl3pPr>
              <a:defRPr lang="en-US"/>
            </a:lvl3pPr>
            <a:lvl4pPr>
              <a:defRPr lang="en-US"/>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3">
            <a:extLst>
              <a:ext uri="{FF2B5EF4-FFF2-40B4-BE49-F238E27FC236}">
                <a16:creationId xmlns:a16="http://schemas.microsoft.com/office/drawing/2014/main" id="{F1E5AA74-6667-473A-9931-1A9E524322FA}"/>
              </a:ext>
            </a:extLst>
          </p:cNvPr>
          <p:cNvSpPr>
            <a:spLocks noGrp="1"/>
          </p:cNvSpPr>
          <p:nvPr>
            <p:ph sz="quarter" idx="17" hasCustomPrompt="1"/>
          </p:nvPr>
        </p:nvSpPr>
        <p:spPr bwMode="auto">
          <a:xfrm>
            <a:off x="3958331"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21" name="Oval 20">
            <a:extLst>
              <a:ext uri="{FF2B5EF4-FFF2-40B4-BE49-F238E27FC236}">
                <a16:creationId xmlns:a16="http://schemas.microsoft.com/office/drawing/2014/main" id="{80C879B8-5A7F-41B8-A720-C6C8ADCE6423}"/>
              </a:ext>
            </a:extLst>
          </p:cNvPr>
          <p:cNvSpPr/>
          <p:nvPr/>
        </p:nvSpPr>
        <p:spPr bwMode="ltGray">
          <a:xfrm>
            <a:off x="6534673"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Text Placeholder 6">
            <a:extLst>
              <a:ext uri="{FF2B5EF4-FFF2-40B4-BE49-F238E27FC236}">
                <a16:creationId xmlns:a16="http://schemas.microsoft.com/office/drawing/2014/main" id="{7612C0A6-E583-4F30-A533-5FA082C86606}"/>
              </a:ext>
            </a:extLst>
          </p:cNvPr>
          <p:cNvSpPr>
            <a:spLocks noGrp="1"/>
          </p:cNvSpPr>
          <p:nvPr>
            <p:ph type="body" sz="quarter" idx="18"/>
          </p:nvPr>
        </p:nvSpPr>
        <p:spPr>
          <a:xfrm>
            <a:off x="6209399" y="3261938"/>
            <a:ext cx="2666112" cy="2795962"/>
          </a:xfrm>
          <a:solidFill>
            <a:schemeClr val="bg1">
              <a:lumMod val="95000"/>
            </a:schemeClr>
          </a:solidFill>
        </p:spPr>
        <p:txBody>
          <a:bodyPr vert="horz" lIns="137160" tIns="137160" rIns="137160" bIns="137160" rtlCol="0">
            <a:normAutofit/>
          </a:bodyPr>
          <a:lstStyle>
            <a:lvl1pPr>
              <a:defRPr lang="en-US"/>
            </a:lvl1pPr>
            <a:lvl2pPr>
              <a:defRPr lang="en-US"/>
            </a:lvl2pPr>
            <a:lvl3pPr>
              <a:defRPr lang="en-US"/>
            </a:lvl3pPr>
            <a:lvl4pPr>
              <a:defRPr lang="en-US"/>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3">
            <a:extLst>
              <a:ext uri="{FF2B5EF4-FFF2-40B4-BE49-F238E27FC236}">
                <a16:creationId xmlns:a16="http://schemas.microsoft.com/office/drawing/2014/main" id="{6B171D80-C59E-4B1F-8CFB-2EABD8E87FB5}"/>
              </a:ext>
            </a:extLst>
          </p:cNvPr>
          <p:cNvSpPr>
            <a:spLocks noGrp="1"/>
          </p:cNvSpPr>
          <p:nvPr>
            <p:ph sz="quarter" idx="19" hasCustomPrompt="1"/>
          </p:nvPr>
        </p:nvSpPr>
        <p:spPr bwMode="auto">
          <a:xfrm>
            <a:off x="6853480"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28" name="Oval 27">
            <a:extLst>
              <a:ext uri="{FF2B5EF4-FFF2-40B4-BE49-F238E27FC236}">
                <a16:creationId xmlns:a16="http://schemas.microsoft.com/office/drawing/2014/main" id="{FAD68A0C-A077-4C0B-A3D4-E8276AFAE7B2}"/>
              </a:ext>
            </a:extLst>
          </p:cNvPr>
          <p:cNvSpPr/>
          <p:nvPr/>
        </p:nvSpPr>
        <p:spPr bwMode="ltGray">
          <a:xfrm>
            <a:off x="9429075" y="1676400"/>
            <a:ext cx="2017059" cy="201705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ext Placeholder 6">
            <a:extLst>
              <a:ext uri="{FF2B5EF4-FFF2-40B4-BE49-F238E27FC236}">
                <a16:creationId xmlns:a16="http://schemas.microsoft.com/office/drawing/2014/main" id="{5A984196-E2A8-4218-BA74-22E2B3D55902}"/>
              </a:ext>
            </a:extLst>
          </p:cNvPr>
          <p:cNvSpPr>
            <a:spLocks noGrp="1"/>
          </p:cNvSpPr>
          <p:nvPr>
            <p:ph type="body" sz="quarter" idx="20"/>
          </p:nvPr>
        </p:nvSpPr>
        <p:spPr>
          <a:xfrm>
            <a:off x="9104548" y="3261938"/>
            <a:ext cx="2666112" cy="2795962"/>
          </a:xfrm>
          <a:solidFill>
            <a:schemeClr val="bg1">
              <a:lumMod val="95000"/>
            </a:schemeClr>
          </a:solidFill>
        </p:spPr>
        <p:txBody>
          <a:bodyPr vert="horz" lIns="137160" tIns="137160" rIns="137160" bIns="137160" rtlCol="0">
            <a:normAutofit/>
          </a:bodyPr>
          <a:lstStyle>
            <a:lvl1pPr>
              <a:defRPr lang="en-US"/>
            </a:lvl1pPr>
            <a:lvl2pPr>
              <a:defRPr lang="en-US"/>
            </a:lvl2pPr>
            <a:lvl3pPr>
              <a:defRPr lang="en-US"/>
            </a:lvl3pPr>
            <a:lvl4pPr>
              <a:defRPr lang="en-US"/>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3">
            <a:extLst>
              <a:ext uri="{FF2B5EF4-FFF2-40B4-BE49-F238E27FC236}">
                <a16:creationId xmlns:a16="http://schemas.microsoft.com/office/drawing/2014/main" id="{47BFA288-531F-4061-A1A5-7C3E2EFC44C5}"/>
              </a:ext>
            </a:extLst>
          </p:cNvPr>
          <p:cNvSpPr>
            <a:spLocks noGrp="1"/>
          </p:cNvSpPr>
          <p:nvPr>
            <p:ph sz="quarter" idx="21" hasCustomPrompt="1"/>
          </p:nvPr>
        </p:nvSpPr>
        <p:spPr bwMode="auto">
          <a:xfrm>
            <a:off x="9748629" y="2087514"/>
            <a:ext cx="1377950" cy="1050925"/>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25" name="Text Placeholder 8">
            <a:extLst>
              <a:ext uri="{FF2B5EF4-FFF2-40B4-BE49-F238E27FC236}">
                <a16:creationId xmlns:a16="http://schemas.microsoft.com/office/drawing/2014/main" id="{627A0019-47E2-B80E-EEBB-8446DF619B19}"/>
              </a:ext>
            </a:extLst>
          </p:cNvPr>
          <p:cNvSpPr>
            <a:spLocks noGrp="1"/>
          </p:cNvSpPr>
          <p:nvPr>
            <p:ph type="body" sz="quarter" idx="14"/>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 name="Date Placeholder 2">
            <a:extLst>
              <a:ext uri="{FF2B5EF4-FFF2-40B4-BE49-F238E27FC236}">
                <a16:creationId xmlns:a16="http://schemas.microsoft.com/office/drawing/2014/main" id="{4ABD33E4-42FD-1321-D627-964D6246410B}"/>
              </a:ext>
            </a:extLst>
          </p:cNvPr>
          <p:cNvSpPr>
            <a:spLocks noGrp="1"/>
          </p:cNvSpPr>
          <p:nvPr>
            <p:ph type="dt" sz="half" idx="22"/>
          </p:nvPr>
        </p:nvSpPr>
        <p:spPr/>
        <p:txBody>
          <a:bodyPr/>
          <a:lstStyle/>
          <a:p>
            <a:fld id="{AE4045D4-D4F5-488E-A4E0-58984317F820}" type="datetime2">
              <a:rPr lang="en-US" smtClean="0"/>
              <a:t>Tuesday, March 17, 2026</a:t>
            </a:fld>
            <a:endParaRPr lang="en-US" dirty="0"/>
          </a:p>
        </p:txBody>
      </p:sp>
      <p:sp>
        <p:nvSpPr>
          <p:cNvPr id="4" name="Footer Placeholder 3">
            <a:extLst>
              <a:ext uri="{FF2B5EF4-FFF2-40B4-BE49-F238E27FC236}">
                <a16:creationId xmlns:a16="http://schemas.microsoft.com/office/drawing/2014/main" id="{F8229750-B6FE-0D88-A455-12E0DC52231F}"/>
              </a:ext>
            </a:extLst>
          </p:cNvPr>
          <p:cNvSpPr>
            <a:spLocks noGrp="1"/>
          </p:cNvSpPr>
          <p:nvPr>
            <p:ph type="ftr" sz="quarter" idx="23"/>
          </p:nvPr>
        </p:nvSpPr>
        <p:spPr/>
        <p:txBody>
          <a:bodyPr/>
          <a:lstStyle/>
          <a:p>
            <a:endParaRPr lang="en-US" dirty="0"/>
          </a:p>
        </p:txBody>
      </p:sp>
      <p:sp>
        <p:nvSpPr>
          <p:cNvPr id="5" name="Slide Number Placeholder 4">
            <a:extLst>
              <a:ext uri="{FF2B5EF4-FFF2-40B4-BE49-F238E27FC236}">
                <a16:creationId xmlns:a16="http://schemas.microsoft.com/office/drawing/2014/main" id="{2595AB14-5C54-35A3-83AA-014175D5B0D2}"/>
              </a:ext>
            </a:extLst>
          </p:cNvPr>
          <p:cNvSpPr>
            <a:spLocks noGrp="1"/>
          </p:cNvSpPr>
          <p:nvPr>
            <p:ph type="sldNum" sz="quarter" idx="24"/>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31690334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List - 5 Items">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684AD475-2E90-D08A-F84A-8057CE995793}"/>
              </a:ext>
            </a:extLst>
          </p:cNvPr>
          <p:cNvSpPr/>
          <p:nvPr/>
        </p:nvSpPr>
        <p:spPr>
          <a:xfrm>
            <a:off x="7633191" y="1710015"/>
            <a:ext cx="1670119" cy="16701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8" name="Oval 27">
            <a:extLst>
              <a:ext uri="{FF2B5EF4-FFF2-40B4-BE49-F238E27FC236}">
                <a16:creationId xmlns:a16="http://schemas.microsoft.com/office/drawing/2014/main" id="{C058F790-6D2F-B971-1884-7C8ADAFE309A}"/>
              </a:ext>
            </a:extLst>
          </p:cNvPr>
          <p:cNvSpPr/>
          <p:nvPr/>
        </p:nvSpPr>
        <p:spPr>
          <a:xfrm>
            <a:off x="9951127" y="1710015"/>
            <a:ext cx="1670119" cy="16701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5" name="Oval 74">
            <a:extLst>
              <a:ext uri="{FF2B5EF4-FFF2-40B4-BE49-F238E27FC236}">
                <a16:creationId xmlns:a16="http://schemas.microsoft.com/office/drawing/2014/main" id="{1DFB3745-F199-4A95-9A9A-A1E4E58B2E0C}"/>
              </a:ext>
            </a:extLst>
          </p:cNvPr>
          <p:cNvSpPr/>
          <p:nvPr/>
        </p:nvSpPr>
        <p:spPr>
          <a:xfrm>
            <a:off x="2998920" y="1710015"/>
            <a:ext cx="1670119" cy="16701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6" name="Oval 75">
            <a:extLst>
              <a:ext uri="{FF2B5EF4-FFF2-40B4-BE49-F238E27FC236}">
                <a16:creationId xmlns:a16="http://schemas.microsoft.com/office/drawing/2014/main" id="{EA5F110C-71C1-4BD9-9DB0-D18318D7A718}"/>
              </a:ext>
            </a:extLst>
          </p:cNvPr>
          <p:cNvSpPr/>
          <p:nvPr/>
        </p:nvSpPr>
        <p:spPr>
          <a:xfrm>
            <a:off x="5315255" y="1710015"/>
            <a:ext cx="1670119" cy="16701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4" name="Oval 73">
            <a:extLst>
              <a:ext uri="{FF2B5EF4-FFF2-40B4-BE49-F238E27FC236}">
                <a16:creationId xmlns:a16="http://schemas.microsoft.com/office/drawing/2014/main" id="{CCA180BE-4BCE-48DD-A7CA-2B95F98C4F74}"/>
              </a:ext>
            </a:extLst>
          </p:cNvPr>
          <p:cNvSpPr/>
          <p:nvPr/>
        </p:nvSpPr>
        <p:spPr>
          <a:xfrm>
            <a:off x="680984" y="1710015"/>
            <a:ext cx="1670119" cy="167011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Oval 25">
            <a:extLst>
              <a:ext uri="{FF2B5EF4-FFF2-40B4-BE49-F238E27FC236}">
                <a16:creationId xmlns:a16="http://schemas.microsoft.com/office/drawing/2014/main" id="{FF628D04-5F99-4BAA-8CE3-0357F1A6AF83}"/>
              </a:ext>
            </a:extLst>
          </p:cNvPr>
          <p:cNvSpPr/>
          <p:nvPr/>
        </p:nvSpPr>
        <p:spPr bwMode="ltGray">
          <a:xfrm>
            <a:off x="625068" y="1676400"/>
            <a:ext cx="1670119" cy="167011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542249F7-1A72-4D9F-B96D-BEFC104CF66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7C8B68DE-AC4B-4275-820C-CE1BCD4B0227}"/>
              </a:ext>
            </a:extLst>
          </p:cNvPr>
          <p:cNvSpPr>
            <a:spLocks noGrp="1"/>
          </p:cNvSpPr>
          <p:nvPr>
            <p:ph type="body" sz="quarter" idx="13"/>
          </p:nvPr>
        </p:nvSpPr>
        <p:spPr>
          <a:xfrm>
            <a:off x="419101" y="3019892"/>
            <a:ext cx="2082052" cy="3038008"/>
          </a:xfrm>
          <a:solidFill>
            <a:schemeClr val="bg1">
              <a:lumMod val="95000"/>
            </a:schemeClr>
          </a:solidFill>
        </p:spPr>
        <p:txBody>
          <a:bodyPr vert="horz" lIns="137160" tIns="137160" rIns="137160" bIns="13716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23">
            <a:extLst>
              <a:ext uri="{FF2B5EF4-FFF2-40B4-BE49-F238E27FC236}">
                <a16:creationId xmlns:a16="http://schemas.microsoft.com/office/drawing/2014/main" id="{94150E4C-B722-4941-ABE2-F9376A62ACB2}"/>
              </a:ext>
            </a:extLst>
          </p:cNvPr>
          <p:cNvSpPr>
            <a:spLocks noGrp="1"/>
          </p:cNvSpPr>
          <p:nvPr>
            <p:ph sz="quarter" idx="15" hasCustomPrompt="1"/>
          </p:nvPr>
        </p:nvSpPr>
        <p:spPr bwMode="auto">
          <a:xfrm>
            <a:off x="889658" y="2015862"/>
            <a:ext cx="1140939" cy="870163"/>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53" name="Oval 52">
            <a:extLst>
              <a:ext uri="{FF2B5EF4-FFF2-40B4-BE49-F238E27FC236}">
                <a16:creationId xmlns:a16="http://schemas.microsoft.com/office/drawing/2014/main" id="{8A494814-AE80-411C-8A50-FD91EF543E8F}"/>
              </a:ext>
            </a:extLst>
          </p:cNvPr>
          <p:cNvSpPr/>
          <p:nvPr/>
        </p:nvSpPr>
        <p:spPr bwMode="ltGray">
          <a:xfrm>
            <a:off x="5260941" y="1676400"/>
            <a:ext cx="1670119" cy="167011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4" name="Text Placeholder 6">
            <a:extLst>
              <a:ext uri="{FF2B5EF4-FFF2-40B4-BE49-F238E27FC236}">
                <a16:creationId xmlns:a16="http://schemas.microsoft.com/office/drawing/2014/main" id="{8A1C1511-4282-47F8-B05A-F43790E01C07}"/>
              </a:ext>
            </a:extLst>
          </p:cNvPr>
          <p:cNvSpPr>
            <a:spLocks noGrp="1"/>
          </p:cNvSpPr>
          <p:nvPr>
            <p:ph type="body" sz="quarter" idx="16"/>
          </p:nvPr>
        </p:nvSpPr>
        <p:spPr>
          <a:xfrm>
            <a:off x="5054974" y="3019892"/>
            <a:ext cx="2082052" cy="3038008"/>
          </a:xfrm>
          <a:solidFill>
            <a:schemeClr val="bg1">
              <a:lumMod val="95000"/>
            </a:schemeClr>
          </a:solidFill>
        </p:spPr>
        <p:txBody>
          <a:bodyPr vert="horz" lIns="137160" tIns="137160" rIns="137160" bIns="13716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5" name="Content Placeholder 23">
            <a:extLst>
              <a:ext uri="{FF2B5EF4-FFF2-40B4-BE49-F238E27FC236}">
                <a16:creationId xmlns:a16="http://schemas.microsoft.com/office/drawing/2014/main" id="{F7C62DA6-E4B5-4FF4-9CCE-2A7F283366EC}"/>
              </a:ext>
            </a:extLst>
          </p:cNvPr>
          <p:cNvSpPr>
            <a:spLocks noGrp="1"/>
          </p:cNvSpPr>
          <p:nvPr>
            <p:ph sz="quarter" idx="17" hasCustomPrompt="1"/>
          </p:nvPr>
        </p:nvSpPr>
        <p:spPr bwMode="auto">
          <a:xfrm>
            <a:off x="5525531" y="2015862"/>
            <a:ext cx="1140939" cy="870163"/>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59" name="Oval 58">
            <a:extLst>
              <a:ext uri="{FF2B5EF4-FFF2-40B4-BE49-F238E27FC236}">
                <a16:creationId xmlns:a16="http://schemas.microsoft.com/office/drawing/2014/main" id="{E263A0E7-3DC6-45D3-8B40-C5B7FADB3EF6}"/>
              </a:ext>
            </a:extLst>
          </p:cNvPr>
          <p:cNvSpPr/>
          <p:nvPr/>
        </p:nvSpPr>
        <p:spPr bwMode="ltGray">
          <a:xfrm>
            <a:off x="2943004" y="1676400"/>
            <a:ext cx="1670119" cy="167011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0" name="Text Placeholder 6">
            <a:extLst>
              <a:ext uri="{FF2B5EF4-FFF2-40B4-BE49-F238E27FC236}">
                <a16:creationId xmlns:a16="http://schemas.microsoft.com/office/drawing/2014/main" id="{A83D79E2-E77B-4FAC-A429-9E8A181ED78B}"/>
              </a:ext>
            </a:extLst>
          </p:cNvPr>
          <p:cNvSpPr>
            <a:spLocks noGrp="1"/>
          </p:cNvSpPr>
          <p:nvPr>
            <p:ph type="body" sz="quarter" idx="18"/>
          </p:nvPr>
        </p:nvSpPr>
        <p:spPr>
          <a:xfrm>
            <a:off x="2737037" y="3019892"/>
            <a:ext cx="2082052" cy="3038008"/>
          </a:xfrm>
          <a:solidFill>
            <a:schemeClr val="bg1">
              <a:lumMod val="95000"/>
            </a:schemeClr>
          </a:solidFill>
        </p:spPr>
        <p:txBody>
          <a:bodyPr vert="horz" lIns="137160" tIns="137160" rIns="137160" bIns="13716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Content Placeholder 23">
            <a:extLst>
              <a:ext uri="{FF2B5EF4-FFF2-40B4-BE49-F238E27FC236}">
                <a16:creationId xmlns:a16="http://schemas.microsoft.com/office/drawing/2014/main" id="{50F9707B-F42F-461E-8406-79A2739D3435}"/>
              </a:ext>
            </a:extLst>
          </p:cNvPr>
          <p:cNvSpPr>
            <a:spLocks noGrp="1"/>
          </p:cNvSpPr>
          <p:nvPr>
            <p:ph sz="quarter" idx="19" hasCustomPrompt="1"/>
          </p:nvPr>
        </p:nvSpPr>
        <p:spPr bwMode="auto">
          <a:xfrm>
            <a:off x="3207594" y="2015862"/>
            <a:ext cx="1140939" cy="870163"/>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68" name="Oval 67">
            <a:extLst>
              <a:ext uri="{FF2B5EF4-FFF2-40B4-BE49-F238E27FC236}">
                <a16:creationId xmlns:a16="http://schemas.microsoft.com/office/drawing/2014/main" id="{92FFAB4C-339C-4514-A0B2-D0000B52830F}"/>
              </a:ext>
            </a:extLst>
          </p:cNvPr>
          <p:cNvSpPr/>
          <p:nvPr/>
        </p:nvSpPr>
        <p:spPr bwMode="ltGray">
          <a:xfrm>
            <a:off x="7578878" y="1676400"/>
            <a:ext cx="1670119" cy="167011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9" name="Text Placeholder 6">
            <a:extLst>
              <a:ext uri="{FF2B5EF4-FFF2-40B4-BE49-F238E27FC236}">
                <a16:creationId xmlns:a16="http://schemas.microsoft.com/office/drawing/2014/main" id="{E82431DB-5C77-4D1E-81C9-4D27B5347E9A}"/>
              </a:ext>
            </a:extLst>
          </p:cNvPr>
          <p:cNvSpPr>
            <a:spLocks noGrp="1"/>
          </p:cNvSpPr>
          <p:nvPr>
            <p:ph type="body" sz="quarter" idx="20"/>
          </p:nvPr>
        </p:nvSpPr>
        <p:spPr>
          <a:xfrm>
            <a:off x="7372911" y="3019892"/>
            <a:ext cx="2082052" cy="3038008"/>
          </a:xfrm>
          <a:solidFill>
            <a:schemeClr val="bg1">
              <a:lumMod val="95000"/>
            </a:schemeClr>
          </a:solidFill>
        </p:spPr>
        <p:txBody>
          <a:bodyPr vert="horz" lIns="137160" tIns="137160" rIns="137160" bIns="13716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0" name="Content Placeholder 23">
            <a:extLst>
              <a:ext uri="{FF2B5EF4-FFF2-40B4-BE49-F238E27FC236}">
                <a16:creationId xmlns:a16="http://schemas.microsoft.com/office/drawing/2014/main" id="{965F9246-5B9C-40B2-A477-C76A74ECF7DA}"/>
              </a:ext>
            </a:extLst>
          </p:cNvPr>
          <p:cNvSpPr>
            <a:spLocks noGrp="1"/>
          </p:cNvSpPr>
          <p:nvPr>
            <p:ph sz="quarter" idx="21" hasCustomPrompt="1"/>
          </p:nvPr>
        </p:nvSpPr>
        <p:spPr bwMode="auto">
          <a:xfrm>
            <a:off x="7843468" y="2015862"/>
            <a:ext cx="1140939" cy="870163"/>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71" name="Oval 70">
            <a:extLst>
              <a:ext uri="{FF2B5EF4-FFF2-40B4-BE49-F238E27FC236}">
                <a16:creationId xmlns:a16="http://schemas.microsoft.com/office/drawing/2014/main" id="{97A65DAC-44D5-45D6-AE32-0568FC352BF4}"/>
              </a:ext>
            </a:extLst>
          </p:cNvPr>
          <p:cNvSpPr/>
          <p:nvPr/>
        </p:nvSpPr>
        <p:spPr bwMode="ltGray">
          <a:xfrm>
            <a:off x="9896814" y="1676400"/>
            <a:ext cx="1670119" cy="1670119"/>
          </a:xfrm>
          <a:prstGeom prst="ellipse">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2" name="Text Placeholder 6">
            <a:extLst>
              <a:ext uri="{FF2B5EF4-FFF2-40B4-BE49-F238E27FC236}">
                <a16:creationId xmlns:a16="http://schemas.microsoft.com/office/drawing/2014/main" id="{DB5C6144-E5A3-4F6F-AD50-CB289C9A598A}"/>
              </a:ext>
            </a:extLst>
          </p:cNvPr>
          <p:cNvSpPr>
            <a:spLocks noGrp="1"/>
          </p:cNvSpPr>
          <p:nvPr>
            <p:ph type="body" sz="quarter" idx="22"/>
          </p:nvPr>
        </p:nvSpPr>
        <p:spPr>
          <a:xfrm>
            <a:off x="9690847" y="3019892"/>
            <a:ext cx="2082052" cy="3038008"/>
          </a:xfrm>
          <a:solidFill>
            <a:schemeClr val="bg1">
              <a:lumMod val="95000"/>
            </a:schemeClr>
          </a:solidFill>
        </p:spPr>
        <p:txBody>
          <a:bodyPr vert="horz" lIns="137160" tIns="137160" rIns="137160" bIns="13716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3" name="Content Placeholder 23">
            <a:extLst>
              <a:ext uri="{FF2B5EF4-FFF2-40B4-BE49-F238E27FC236}">
                <a16:creationId xmlns:a16="http://schemas.microsoft.com/office/drawing/2014/main" id="{680645FE-E20E-4FE3-A393-A02B8885856C}"/>
              </a:ext>
            </a:extLst>
          </p:cNvPr>
          <p:cNvSpPr>
            <a:spLocks noGrp="1"/>
          </p:cNvSpPr>
          <p:nvPr>
            <p:ph sz="quarter" idx="23" hasCustomPrompt="1"/>
          </p:nvPr>
        </p:nvSpPr>
        <p:spPr bwMode="auto">
          <a:xfrm>
            <a:off x="10161404" y="2015862"/>
            <a:ext cx="1140939" cy="870163"/>
          </a:xfrm>
        </p:spPr>
        <p:txBody>
          <a:bodyPr lIns="0" tIns="0" rIns="0" bIns="0" anchor="ctr">
            <a:noAutofit/>
          </a:bodyPr>
          <a:lstStyle>
            <a:lvl1pPr marL="0" indent="0" algn="ctr">
              <a:buNone/>
              <a:defRPr sz="2800" b="1">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&lt;#&gt;, image, icon</a:t>
            </a:r>
          </a:p>
        </p:txBody>
      </p:sp>
      <p:sp>
        <p:nvSpPr>
          <p:cNvPr id="29" name="Text Placeholder 8">
            <a:extLst>
              <a:ext uri="{FF2B5EF4-FFF2-40B4-BE49-F238E27FC236}">
                <a16:creationId xmlns:a16="http://schemas.microsoft.com/office/drawing/2014/main" id="{DAA1AE91-0256-E66C-A5C4-1E5DD59B79B1}"/>
              </a:ext>
            </a:extLst>
          </p:cNvPr>
          <p:cNvSpPr>
            <a:spLocks noGrp="1"/>
          </p:cNvSpPr>
          <p:nvPr>
            <p:ph type="body" sz="quarter" idx="14"/>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 name="Date Placeholder 2">
            <a:extLst>
              <a:ext uri="{FF2B5EF4-FFF2-40B4-BE49-F238E27FC236}">
                <a16:creationId xmlns:a16="http://schemas.microsoft.com/office/drawing/2014/main" id="{652D38C4-610A-899C-255A-E59A9EEAADDA}"/>
              </a:ext>
            </a:extLst>
          </p:cNvPr>
          <p:cNvSpPr>
            <a:spLocks noGrp="1"/>
          </p:cNvSpPr>
          <p:nvPr>
            <p:ph type="dt" sz="half" idx="24"/>
          </p:nvPr>
        </p:nvSpPr>
        <p:spPr/>
        <p:txBody>
          <a:bodyPr/>
          <a:lstStyle/>
          <a:p>
            <a:fld id="{9899722D-045B-49DA-BE92-E95D1134CC1E}" type="datetime2">
              <a:rPr lang="en-US" smtClean="0"/>
              <a:t>Tuesday, March 17, 2026</a:t>
            </a:fld>
            <a:endParaRPr lang="en-US" dirty="0"/>
          </a:p>
        </p:txBody>
      </p:sp>
      <p:sp>
        <p:nvSpPr>
          <p:cNvPr id="4" name="Footer Placeholder 3">
            <a:extLst>
              <a:ext uri="{FF2B5EF4-FFF2-40B4-BE49-F238E27FC236}">
                <a16:creationId xmlns:a16="http://schemas.microsoft.com/office/drawing/2014/main" id="{A1AD0F01-0323-4B8E-BE32-4F4AF13095F1}"/>
              </a:ext>
            </a:extLst>
          </p:cNvPr>
          <p:cNvSpPr>
            <a:spLocks noGrp="1"/>
          </p:cNvSpPr>
          <p:nvPr>
            <p:ph type="ftr" sz="quarter" idx="25"/>
          </p:nvPr>
        </p:nvSpPr>
        <p:spPr/>
        <p:txBody>
          <a:bodyPr/>
          <a:lstStyle/>
          <a:p>
            <a:endParaRPr lang="en-US" dirty="0"/>
          </a:p>
        </p:txBody>
      </p:sp>
      <p:sp>
        <p:nvSpPr>
          <p:cNvPr id="5" name="Slide Number Placeholder 4">
            <a:extLst>
              <a:ext uri="{FF2B5EF4-FFF2-40B4-BE49-F238E27FC236}">
                <a16:creationId xmlns:a16="http://schemas.microsoft.com/office/drawing/2014/main" id="{DC82364D-32D0-4AD6-BE2F-3E81BE6DE9A0}"/>
              </a:ext>
            </a:extLst>
          </p:cNvPr>
          <p:cNvSpPr>
            <a:spLocks noGrp="1"/>
          </p:cNvSpPr>
          <p:nvPr>
            <p:ph type="sldNum" sz="quarter" idx="26"/>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19348471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SWOT">
    <p:spTree>
      <p:nvGrpSpPr>
        <p:cNvPr id="1" name=""/>
        <p:cNvGrpSpPr/>
        <p:nvPr/>
      </p:nvGrpSpPr>
      <p:grpSpPr>
        <a:xfrm>
          <a:off x="0" y="0"/>
          <a:ext cx="0" cy="0"/>
          <a:chOff x="0" y="0"/>
          <a:chExt cx="0" cy="0"/>
        </a:xfrm>
      </p:grpSpPr>
      <p:sp>
        <p:nvSpPr>
          <p:cNvPr id="17" name="Rectangle 1">
            <a:extLst>
              <a:ext uri="{FF2B5EF4-FFF2-40B4-BE49-F238E27FC236}">
                <a16:creationId xmlns:a16="http://schemas.microsoft.com/office/drawing/2014/main" id="{077C2CD7-5D01-4FDE-B1FD-7C07AAC736B7}"/>
              </a:ext>
            </a:extLst>
          </p:cNvPr>
          <p:cNvSpPr/>
          <p:nvPr/>
        </p:nvSpPr>
        <p:spPr bwMode="gray">
          <a:xfrm>
            <a:off x="1129553" y="1504238"/>
            <a:ext cx="73959" cy="4616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FF765884-4330-44CB-8AA6-EA4AA54F83FF}"/>
              </a:ext>
            </a:extLst>
          </p:cNvPr>
          <p:cNvSpPr/>
          <p:nvPr/>
        </p:nvSpPr>
        <p:spPr bwMode="gray">
          <a:xfrm>
            <a:off x="1129553" y="4063934"/>
            <a:ext cx="73959" cy="4616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3">
            <a:extLst>
              <a:ext uri="{FF2B5EF4-FFF2-40B4-BE49-F238E27FC236}">
                <a16:creationId xmlns:a16="http://schemas.microsoft.com/office/drawing/2014/main" id="{62DD276E-170F-4D43-9664-F8DA45DBC8C3}"/>
              </a:ext>
            </a:extLst>
          </p:cNvPr>
          <p:cNvSpPr/>
          <p:nvPr/>
        </p:nvSpPr>
        <p:spPr bwMode="gray">
          <a:xfrm>
            <a:off x="6550957" y="1504238"/>
            <a:ext cx="73959" cy="4616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6C52F7F4-0236-417E-9BAB-EF645BA4937B}"/>
              </a:ext>
            </a:extLst>
          </p:cNvPr>
          <p:cNvSpPr/>
          <p:nvPr/>
        </p:nvSpPr>
        <p:spPr bwMode="gray">
          <a:xfrm>
            <a:off x="6550957" y="4063934"/>
            <a:ext cx="73959" cy="4616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BF32C2-E047-4E79-B2A3-5CE497BF39C4}"/>
              </a:ext>
            </a:extLst>
          </p:cNvPr>
          <p:cNvSpPr>
            <a:spLocks noGrp="1"/>
          </p:cNvSpPr>
          <p:nvPr>
            <p:ph type="title"/>
          </p:nvPr>
        </p:nvSpPr>
        <p:spPr/>
        <p:txBody>
          <a:bodyPr/>
          <a:lstStyle/>
          <a:p>
            <a:r>
              <a:rPr lang="en-US"/>
              <a:t>Click to edit Master title style</a:t>
            </a:r>
          </a:p>
        </p:txBody>
      </p:sp>
      <p:sp>
        <p:nvSpPr>
          <p:cNvPr id="6" name="Text Placeholder 6">
            <a:extLst>
              <a:ext uri="{FF2B5EF4-FFF2-40B4-BE49-F238E27FC236}">
                <a16:creationId xmlns:a16="http://schemas.microsoft.com/office/drawing/2014/main" id="{E5A85D14-A08D-470E-A39C-5D48EA86449E}"/>
              </a:ext>
            </a:extLst>
          </p:cNvPr>
          <p:cNvSpPr>
            <a:spLocks noGrp="1"/>
          </p:cNvSpPr>
          <p:nvPr>
            <p:ph type="body" sz="quarter" idx="13"/>
          </p:nvPr>
        </p:nvSpPr>
        <p:spPr>
          <a:xfrm>
            <a:off x="1129553" y="1967885"/>
            <a:ext cx="4511489" cy="1748678"/>
          </a:xfrm>
          <a:solidFill>
            <a:schemeClr val="bg1">
              <a:lumMod val="95000"/>
            </a:schemeClr>
          </a:solidFill>
        </p:spPr>
        <p:txBody>
          <a:bodyPr lIns="182880" tIns="91440" rIns="182880" b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54947176-2C01-4819-9137-AFA7560D62B3}"/>
              </a:ext>
            </a:extLst>
          </p:cNvPr>
          <p:cNvSpPr>
            <a:spLocks noGrp="1"/>
          </p:cNvSpPr>
          <p:nvPr>
            <p:ph type="body" sz="quarter" idx="14"/>
          </p:nvPr>
        </p:nvSpPr>
        <p:spPr>
          <a:xfrm>
            <a:off x="1129553" y="4520021"/>
            <a:ext cx="4511489" cy="1748678"/>
          </a:xfrm>
          <a:solidFill>
            <a:schemeClr val="bg1">
              <a:lumMod val="95000"/>
            </a:schemeClr>
          </a:solidFill>
        </p:spPr>
        <p:txBody>
          <a:bodyPr lIns="182880" tIns="91440" rIns="182880" b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6">
            <a:extLst>
              <a:ext uri="{FF2B5EF4-FFF2-40B4-BE49-F238E27FC236}">
                <a16:creationId xmlns:a16="http://schemas.microsoft.com/office/drawing/2014/main" id="{027EED86-B105-43F0-A5AF-69C6D6F621D0}"/>
              </a:ext>
            </a:extLst>
          </p:cNvPr>
          <p:cNvSpPr>
            <a:spLocks noGrp="1"/>
          </p:cNvSpPr>
          <p:nvPr>
            <p:ph type="body" sz="quarter" idx="15"/>
          </p:nvPr>
        </p:nvSpPr>
        <p:spPr>
          <a:xfrm>
            <a:off x="6550957" y="1967885"/>
            <a:ext cx="4511489" cy="1748678"/>
          </a:xfrm>
          <a:solidFill>
            <a:schemeClr val="bg1">
              <a:lumMod val="95000"/>
            </a:schemeClr>
          </a:solidFill>
        </p:spPr>
        <p:txBody>
          <a:bodyPr lIns="182880" tIns="91440" rIns="182880" b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a:extLst>
              <a:ext uri="{FF2B5EF4-FFF2-40B4-BE49-F238E27FC236}">
                <a16:creationId xmlns:a16="http://schemas.microsoft.com/office/drawing/2014/main" id="{980C9828-E85D-41F7-8CA0-39FE4F1FD1E4}"/>
              </a:ext>
            </a:extLst>
          </p:cNvPr>
          <p:cNvSpPr>
            <a:spLocks noGrp="1"/>
          </p:cNvSpPr>
          <p:nvPr>
            <p:ph type="body" sz="quarter" idx="16"/>
          </p:nvPr>
        </p:nvSpPr>
        <p:spPr>
          <a:xfrm>
            <a:off x="6550957" y="4520021"/>
            <a:ext cx="4511489" cy="1748678"/>
          </a:xfrm>
          <a:solidFill>
            <a:schemeClr val="bg1">
              <a:lumMod val="95000"/>
            </a:schemeClr>
          </a:solidFill>
        </p:spPr>
        <p:txBody>
          <a:bodyPr lIns="182880" tIns="91440" rIns="182880" b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a:extLst>
              <a:ext uri="{FF2B5EF4-FFF2-40B4-BE49-F238E27FC236}">
                <a16:creationId xmlns:a16="http://schemas.microsoft.com/office/drawing/2014/main" id="{CF01A7B7-6316-4FEB-A387-385B09CD341C}"/>
              </a:ext>
            </a:extLst>
          </p:cNvPr>
          <p:cNvSpPr>
            <a:spLocks noGrp="1"/>
          </p:cNvSpPr>
          <p:nvPr>
            <p:ph type="body" sz="quarter" idx="18" hasCustomPrompt="1"/>
          </p:nvPr>
        </p:nvSpPr>
        <p:spPr bwMode="ltGray">
          <a:xfrm>
            <a:off x="1203512" y="1506199"/>
            <a:ext cx="4437530" cy="461686"/>
          </a:xfrm>
          <a:gradFill flip="none" rotWithShape="1">
            <a:gsLst>
              <a:gs pos="0">
                <a:schemeClr val="accent2"/>
              </a:gs>
              <a:gs pos="100000">
                <a:schemeClr val="accent1"/>
              </a:gs>
            </a:gsLst>
            <a:lin ang="0" scaled="1"/>
            <a:tileRect/>
          </a:gradFill>
        </p:spPr>
        <p:txBody>
          <a:bodyPr anchor="ctr">
            <a:normAutofit/>
          </a:bodyPr>
          <a:lstStyle>
            <a:lvl1pPr marL="0" indent="0">
              <a:buNone/>
              <a:defRPr sz="1600" b="1">
                <a:solidFill>
                  <a:schemeClr val="bg1"/>
                </a:solidFill>
              </a:defRPr>
            </a:lvl1pPr>
          </a:lstStyle>
          <a:p>
            <a:pPr lvl="0"/>
            <a:r>
              <a:rPr lang="en-US" dirty="0"/>
              <a:t>Strengths</a:t>
            </a:r>
          </a:p>
        </p:txBody>
      </p:sp>
      <p:sp>
        <p:nvSpPr>
          <p:cNvPr id="13" name="Text Placeholder 6">
            <a:extLst>
              <a:ext uri="{FF2B5EF4-FFF2-40B4-BE49-F238E27FC236}">
                <a16:creationId xmlns:a16="http://schemas.microsoft.com/office/drawing/2014/main" id="{6A57E3A5-5982-4011-B7BF-0689D8BB446A}"/>
              </a:ext>
            </a:extLst>
          </p:cNvPr>
          <p:cNvSpPr>
            <a:spLocks noGrp="1"/>
          </p:cNvSpPr>
          <p:nvPr>
            <p:ph type="body" sz="quarter" idx="19" hasCustomPrompt="1"/>
          </p:nvPr>
        </p:nvSpPr>
        <p:spPr bwMode="ltGray">
          <a:xfrm>
            <a:off x="6624916" y="1506199"/>
            <a:ext cx="4437530" cy="461686"/>
          </a:xfrm>
          <a:gradFill flip="none" rotWithShape="1">
            <a:gsLst>
              <a:gs pos="0">
                <a:schemeClr val="accent2"/>
              </a:gs>
              <a:gs pos="100000">
                <a:schemeClr val="accent1"/>
              </a:gs>
            </a:gsLst>
            <a:lin ang="0" scaled="1"/>
            <a:tileRect/>
          </a:gradFill>
        </p:spPr>
        <p:txBody>
          <a:bodyPr anchor="ctr">
            <a:normAutofit/>
          </a:bodyPr>
          <a:lstStyle>
            <a:lvl1pPr marL="0" indent="0">
              <a:buNone/>
              <a:defRPr sz="1600" b="1">
                <a:solidFill>
                  <a:schemeClr val="bg1"/>
                </a:solidFill>
              </a:defRPr>
            </a:lvl1pPr>
          </a:lstStyle>
          <a:p>
            <a:pPr lvl="0"/>
            <a:r>
              <a:rPr lang="en-US" dirty="0"/>
              <a:t>Weaknesses</a:t>
            </a:r>
          </a:p>
        </p:txBody>
      </p:sp>
      <p:sp>
        <p:nvSpPr>
          <p:cNvPr id="14" name="Text Placeholder 6">
            <a:extLst>
              <a:ext uri="{FF2B5EF4-FFF2-40B4-BE49-F238E27FC236}">
                <a16:creationId xmlns:a16="http://schemas.microsoft.com/office/drawing/2014/main" id="{210B7902-669B-43E5-9A2F-A033B2CBD6A5}"/>
              </a:ext>
            </a:extLst>
          </p:cNvPr>
          <p:cNvSpPr>
            <a:spLocks noGrp="1"/>
          </p:cNvSpPr>
          <p:nvPr>
            <p:ph type="body" sz="quarter" idx="20" hasCustomPrompt="1"/>
          </p:nvPr>
        </p:nvSpPr>
        <p:spPr bwMode="ltGray">
          <a:xfrm>
            <a:off x="1203512" y="4058335"/>
            <a:ext cx="4437530" cy="461686"/>
          </a:xfrm>
          <a:gradFill flip="none" rotWithShape="1">
            <a:gsLst>
              <a:gs pos="0">
                <a:schemeClr val="accent2"/>
              </a:gs>
              <a:gs pos="100000">
                <a:schemeClr val="accent1"/>
              </a:gs>
            </a:gsLst>
            <a:lin ang="0" scaled="1"/>
            <a:tileRect/>
          </a:gradFill>
        </p:spPr>
        <p:txBody>
          <a:bodyPr anchor="ctr">
            <a:normAutofit/>
          </a:bodyPr>
          <a:lstStyle>
            <a:lvl1pPr marL="0" indent="0">
              <a:buNone/>
              <a:defRPr sz="1600" b="1">
                <a:solidFill>
                  <a:schemeClr val="bg1"/>
                </a:solidFill>
              </a:defRPr>
            </a:lvl1pPr>
          </a:lstStyle>
          <a:p>
            <a:pPr lvl="0"/>
            <a:r>
              <a:rPr lang="en-US" dirty="0"/>
              <a:t>Opportunities</a:t>
            </a:r>
          </a:p>
        </p:txBody>
      </p:sp>
      <p:sp>
        <p:nvSpPr>
          <p:cNvPr id="15" name="Text Placeholder 6">
            <a:extLst>
              <a:ext uri="{FF2B5EF4-FFF2-40B4-BE49-F238E27FC236}">
                <a16:creationId xmlns:a16="http://schemas.microsoft.com/office/drawing/2014/main" id="{5AA0F487-7BA5-41BB-A0DA-2CCC68AF575D}"/>
              </a:ext>
            </a:extLst>
          </p:cNvPr>
          <p:cNvSpPr>
            <a:spLocks noGrp="1"/>
          </p:cNvSpPr>
          <p:nvPr>
            <p:ph type="body" sz="quarter" idx="21" hasCustomPrompt="1"/>
          </p:nvPr>
        </p:nvSpPr>
        <p:spPr bwMode="ltGray">
          <a:xfrm>
            <a:off x="6624916" y="4058335"/>
            <a:ext cx="4437530" cy="461686"/>
          </a:xfrm>
          <a:gradFill flip="none" rotWithShape="1">
            <a:gsLst>
              <a:gs pos="0">
                <a:schemeClr val="accent2"/>
              </a:gs>
              <a:gs pos="100000">
                <a:schemeClr val="accent1"/>
              </a:gs>
            </a:gsLst>
            <a:lin ang="0" scaled="1"/>
            <a:tileRect/>
          </a:gradFill>
        </p:spPr>
        <p:txBody>
          <a:bodyPr anchor="ctr">
            <a:normAutofit/>
          </a:bodyPr>
          <a:lstStyle>
            <a:lvl1pPr marL="0" indent="0">
              <a:buNone/>
              <a:defRPr sz="1600" b="1">
                <a:solidFill>
                  <a:schemeClr val="bg1"/>
                </a:solidFill>
              </a:defRPr>
            </a:lvl1pPr>
          </a:lstStyle>
          <a:p>
            <a:pPr lvl="0"/>
            <a:r>
              <a:rPr lang="en-US" dirty="0"/>
              <a:t>Threats</a:t>
            </a:r>
          </a:p>
        </p:txBody>
      </p:sp>
      <p:sp>
        <p:nvSpPr>
          <p:cNvPr id="21" name="Text Placeholder 8">
            <a:extLst>
              <a:ext uri="{FF2B5EF4-FFF2-40B4-BE49-F238E27FC236}">
                <a16:creationId xmlns:a16="http://schemas.microsoft.com/office/drawing/2014/main" id="{F7EB0279-6EE4-620C-C137-55029562138C}"/>
              </a:ext>
            </a:extLst>
          </p:cNvPr>
          <p:cNvSpPr>
            <a:spLocks noGrp="1"/>
          </p:cNvSpPr>
          <p:nvPr>
            <p:ph type="body" sz="quarter" idx="25"/>
          </p:nvPr>
        </p:nvSpPr>
        <p:spPr>
          <a:xfrm>
            <a:off x="419099" y="819841"/>
            <a:ext cx="11353802"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0" name="Date Placeholder 9">
            <a:extLst>
              <a:ext uri="{FF2B5EF4-FFF2-40B4-BE49-F238E27FC236}">
                <a16:creationId xmlns:a16="http://schemas.microsoft.com/office/drawing/2014/main" id="{0DFADF9D-96BF-E4CE-A31D-6A41C17ECD45}"/>
              </a:ext>
            </a:extLst>
          </p:cNvPr>
          <p:cNvSpPr>
            <a:spLocks noGrp="1"/>
          </p:cNvSpPr>
          <p:nvPr>
            <p:ph type="dt" sz="half" idx="26"/>
          </p:nvPr>
        </p:nvSpPr>
        <p:spPr/>
        <p:txBody>
          <a:bodyPr/>
          <a:lstStyle/>
          <a:p>
            <a:fld id="{B1C89C1F-2754-4C8B-828E-94096F1AA42A}" type="datetime2">
              <a:rPr lang="en-US" smtClean="0"/>
              <a:t>Tuesday, March 17, 2026</a:t>
            </a:fld>
            <a:endParaRPr lang="en-US" dirty="0"/>
          </a:p>
        </p:txBody>
      </p:sp>
      <p:sp>
        <p:nvSpPr>
          <p:cNvPr id="11" name="Footer Placeholder 10">
            <a:extLst>
              <a:ext uri="{FF2B5EF4-FFF2-40B4-BE49-F238E27FC236}">
                <a16:creationId xmlns:a16="http://schemas.microsoft.com/office/drawing/2014/main" id="{2A871225-9443-3CFF-F727-4D7CAECE4969}"/>
              </a:ext>
            </a:extLst>
          </p:cNvPr>
          <p:cNvSpPr>
            <a:spLocks noGrp="1"/>
          </p:cNvSpPr>
          <p:nvPr>
            <p:ph type="ftr" sz="quarter" idx="27"/>
          </p:nvPr>
        </p:nvSpPr>
        <p:spPr/>
        <p:txBody>
          <a:bodyPr/>
          <a:lstStyle/>
          <a:p>
            <a:endParaRPr lang="en-US" dirty="0"/>
          </a:p>
        </p:txBody>
      </p:sp>
      <p:sp>
        <p:nvSpPr>
          <p:cNvPr id="16" name="Slide Number Placeholder 15">
            <a:extLst>
              <a:ext uri="{FF2B5EF4-FFF2-40B4-BE49-F238E27FC236}">
                <a16:creationId xmlns:a16="http://schemas.microsoft.com/office/drawing/2014/main" id="{75DF565D-96C5-1421-77C4-E2A89456679B}"/>
              </a:ext>
            </a:extLst>
          </p:cNvPr>
          <p:cNvSpPr>
            <a:spLocks noGrp="1"/>
          </p:cNvSpPr>
          <p:nvPr>
            <p:ph type="sldNum" sz="quarter" idx="28"/>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34478985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6B8B3-FF03-C241-FD92-A8775089B2E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6650709-4D4A-14C1-CA04-467B52E7FCB3}"/>
              </a:ext>
            </a:extLst>
          </p:cNvPr>
          <p:cNvSpPr>
            <a:spLocks noGrp="1"/>
          </p:cNvSpPr>
          <p:nvPr>
            <p:ph type="sldNum" sz="quarter" idx="10"/>
          </p:nvPr>
        </p:nvSpPr>
        <p:spPr/>
        <p:txBody>
          <a:bodyPr/>
          <a:lstStyle/>
          <a:p>
            <a:fld id="{436DF479-7476-4076-86FD-1C41B7E33810}" type="slidenum">
              <a:rPr lang="en-US" smtClean="0"/>
              <a:pPr/>
              <a:t>‹#›</a:t>
            </a:fld>
            <a:r>
              <a:rPr lang="en-US"/>
              <a:t>     │</a:t>
            </a:r>
            <a:endParaRPr lang="en-US" dirty="0"/>
          </a:p>
        </p:txBody>
      </p:sp>
      <p:sp>
        <p:nvSpPr>
          <p:cNvPr id="4" name="Date Placeholder 3">
            <a:extLst>
              <a:ext uri="{FF2B5EF4-FFF2-40B4-BE49-F238E27FC236}">
                <a16:creationId xmlns:a16="http://schemas.microsoft.com/office/drawing/2014/main" id="{DFA80182-983D-201F-3ECE-01A75513DFF2}"/>
              </a:ext>
            </a:extLst>
          </p:cNvPr>
          <p:cNvSpPr>
            <a:spLocks noGrp="1"/>
          </p:cNvSpPr>
          <p:nvPr>
            <p:ph type="dt" sz="half" idx="11"/>
          </p:nvPr>
        </p:nvSpPr>
        <p:spPr/>
        <p:txBody>
          <a:bodyPr/>
          <a:lstStyle/>
          <a:p>
            <a:fld id="{D059D0DB-CEB3-4CEE-B31B-221D954110D8}" type="datetime2">
              <a:rPr lang="en-US" smtClean="0"/>
              <a:t>Tuesday, March 17, 2026</a:t>
            </a:fld>
            <a:endParaRPr lang="en-US" dirty="0"/>
          </a:p>
        </p:txBody>
      </p:sp>
      <p:sp>
        <p:nvSpPr>
          <p:cNvPr id="5" name="Footer Placeholder 4">
            <a:extLst>
              <a:ext uri="{FF2B5EF4-FFF2-40B4-BE49-F238E27FC236}">
                <a16:creationId xmlns:a16="http://schemas.microsoft.com/office/drawing/2014/main" id="{1A6F4F01-84B4-01AE-673A-65FE4BCFD0AE}"/>
              </a:ext>
            </a:extLst>
          </p:cNvPr>
          <p:cNvSpPr>
            <a:spLocks noGrp="1"/>
          </p:cNvSpPr>
          <p:nvPr>
            <p:ph type="ftr" sz="quarter" idx="12"/>
          </p:nvPr>
        </p:nvSpPr>
        <p:spPr/>
        <p:txBody>
          <a:bodyPr/>
          <a:lstStyle/>
          <a:p>
            <a:endParaRPr lang="en-US" dirty="0"/>
          </a:p>
        </p:txBody>
      </p:sp>
      <p:sp>
        <p:nvSpPr>
          <p:cNvPr id="6" name="Text Placeholder 5">
            <a:extLst>
              <a:ext uri="{FF2B5EF4-FFF2-40B4-BE49-F238E27FC236}">
                <a16:creationId xmlns:a16="http://schemas.microsoft.com/office/drawing/2014/main" id="{CC0801DA-2D79-A22D-379B-8E985701C1DC}"/>
              </a:ext>
            </a:extLst>
          </p:cNvPr>
          <p:cNvSpPr>
            <a:spLocks noGrp="1"/>
          </p:cNvSpPr>
          <p:nvPr>
            <p:ph type="body" sz="quarter" idx="19"/>
          </p:nvPr>
        </p:nvSpPr>
        <p:spPr>
          <a:xfrm>
            <a:off x="419101" y="819150"/>
            <a:ext cx="11353800" cy="338138"/>
          </a:xfrm>
        </p:spPr>
        <p:txBody>
          <a:bodyPr>
            <a:normAutofit/>
          </a:bodyPr>
          <a:lstStyle>
            <a:lvl1pPr marL="0" indent="0">
              <a:buNone/>
              <a:defRPr sz="1600"/>
            </a:lvl1pPr>
          </a:lstStyle>
          <a:p>
            <a:pPr lvl="0"/>
            <a:r>
              <a:rPr lang="en-US"/>
              <a:t>Edit Master text styles</a:t>
            </a:r>
          </a:p>
        </p:txBody>
      </p:sp>
      <p:sp>
        <p:nvSpPr>
          <p:cNvPr id="7" name="Rectangle 1">
            <a:extLst>
              <a:ext uri="{FF2B5EF4-FFF2-40B4-BE49-F238E27FC236}">
                <a16:creationId xmlns:a16="http://schemas.microsoft.com/office/drawing/2014/main" id="{49E9208A-9486-3E59-319C-C4568E51AE67}"/>
              </a:ext>
            </a:extLst>
          </p:cNvPr>
          <p:cNvSpPr/>
          <p:nvPr userDrawn="1"/>
        </p:nvSpPr>
        <p:spPr bwMode="gray">
          <a:xfrm>
            <a:off x="433478" y="1504238"/>
            <a:ext cx="73959" cy="4616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a16="http://schemas.microsoft.com/office/drawing/2014/main" id="{B6531DAE-D42D-C1BF-F596-426E61F20ECC}"/>
              </a:ext>
            </a:extLst>
          </p:cNvPr>
          <p:cNvSpPr/>
          <p:nvPr userDrawn="1"/>
        </p:nvSpPr>
        <p:spPr bwMode="gray">
          <a:xfrm>
            <a:off x="419101" y="4612424"/>
            <a:ext cx="73959" cy="4616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a:extLst>
              <a:ext uri="{FF2B5EF4-FFF2-40B4-BE49-F238E27FC236}">
                <a16:creationId xmlns:a16="http://schemas.microsoft.com/office/drawing/2014/main" id="{C56D38CC-A991-7033-3840-3357225DA745}"/>
              </a:ext>
            </a:extLst>
          </p:cNvPr>
          <p:cNvSpPr/>
          <p:nvPr userDrawn="1"/>
        </p:nvSpPr>
        <p:spPr bwMode="gray">
          <a:xfrm>
            <a:off x="4314044" y="1504238"/>
            <a:ext cx="73959" cy="4616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4">
            <a:extLst>
              <a:ext uri="{FF2B5EF4-FFF2-40B4-BE49-F238E27FC236}">
                <a16:creationId xmlns:a16="http://schemas.microsoft.com/office/drawing/2014/main" id="{C1411F23-AC02-9AC8-F091-300C493FC2DC}"/>
              </a:ext>
            </a:extLst>
          </p:cNvPr>
          <p:cNvSpPr/>
          <p:nvPr userDrawn="1"/>
        </p:nvSpPr>
        <p:spPr bwMode="gray">
          <a:xfrm>
            <a:off x="8194611" y="1509837"/>
            <a:ext cx="73959" cy="4616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188E3657-79D0-7E7A-48F3-2028F235E09A}"/>
              </a:ext>
            </a:extLst>
          </p:cNvPr>
          <p:cNvSpPr>
            <a:spLocks noGrp="1"/>
          </p:cNvSpPr>
          <p:nvPr>
            <p:ph type="body" sz="quarter" idx="13"/>
          </p:nvPr>
        </p:nvSpPr>
        <p:spPr>
          <a:xfrm>
            <a:off x="433479" y="1967885"/>
            <a:ext cx="3637928" cy="2453676"/>
          </a:xfrm>
          <a:solidFill>
            <a:schemeClr val="bg1">
              <a:lumMod val="95000"/>
            </a:schemeClr>
          </a:solidFill>
        </p:spPr>
        <p:txBody>
          <a:bodyPr lIns="182880" tIns="91440" rIns="182880" b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a:extLst>
              <a:ext uri="{FF2B5EF4-FFF2-40B4-BE49-F238E27FC236}">
                <a16:creationId xmlns:a16="http://schemas.microsoft.com/office/drawing/2014/main" id="{E82B36F9-C8F0-8760-01BC-EEEF00B1AAF4}"/>
              </a:ext>
            </a:extLst>
          </p:cNvPr>
          <p:cNvSpPr>
            <a:spLocks noGrp="1"/>
          </p:cNvSpPr>
          <p:nvPr>
            <p:ph type="body" sz="quarter" idx="14"/>
          </p:nvPr>
        </p:nvSpPr>
        <p:spPr>
          <a:xfrm>
            <a:off x="419101" y="5068511"/>
            <a:ext cx="11353797" cy="1118779"/>
          </a:xfrm>
          <a:solidFill>
            <a:schemeClr val="bg1">
              <a:lumMod val="95000"/>
            </a:schemeClr>
          </a:solidFill>
        </p:spPr>
        <p:txBody>
          <a:bodyPr lIns="182880" tIns="91440" rIns="182880" b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6">
            <a:extLst>
              <a:ext uri="{FF2B5EF4-FFF2-40B4-BE49-F238E27FC236}">
                <a16:creationId xmlns:a16="http://schemas.microsoft.com/office/drawing/2014/main" id="{FEFE0A77-13C6-93D2-8F53-8E02E9FA4C12}"/>
              </a:ext>
            </a:extLst>
          </p:cNvPr>
          <p:cNvSpPr>
            <a:spLocks noGrp="1"/>
          </p:cNvSpPr>
          <p:nvPr>
            <p:ph type="body" sz="quarter" idx="15"/>
          </p:nvPr>
        </p:nvSpPr>
        <p:spPr>
          <a:xfrm>
            <a:off x="4314044" y="1967885"/>
            <a:ext cx="3637929" cy="2453676"/>
          </a:xfrm>
          <a:solidFill>
            <a:schemeClr val="bg1">
              <a:lumMod val="95000"/>
            </a:schemeClr>
          </a:solidFill>
        </p:spPr>
        <p:txBody>
          <a:bodyPr lIns="182880" tIns="91440" rIns="182880" b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6">
            <a:extLst>
              <a:ext uri="{FF2B5EF4-FFF2-40B4-BE49-F238E27FC236}">
                <a16:creationId xmlns:a16="http://schemas.microsoft.com/office/drawing/2014/main" id="{296740BF-433C-12C1-FEB0-B7FEFB5C3B77}"/>
              </a:ext>
            </a:extLst>
          </p:cNvPr>
          <p:cNvSpPr>
            <a:spLocks noGrp="1"/>
          </p:cNvSpPr>
          <p:nvPr>
            <p:ph type="body" sz="quarter" idx="16"/>
          </p:nvPr>
        </p:nvSpPr>
        <p:spPr>
          <a:xfrm>
            <a:off x="8194611" y="1965924"/>
            <a:ext cx="3578290" cy="2453676"/>
          </a:xfrm>
          <a:solidFill>
            <a:schemeClr val="bg1">
              <a:lumMod val="95000"/>
            </a:schemeClr>
          </a:solidFill>
        </p:spPr>
        <p:txBody>
          <a:bodyPr lIns="182880" tIns="91440" rIns="182880" b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6">
            <a:extLst>
              <a:ext uri="{FF2B5EF4-FFF2-40B4-BE49-F238E27FC236}">
                <a16:creationId xmlns:a16="http://schemas.microsoft.com/office/drawing/2014/main" id="{53F8DB35-4ADE-24EB-BB90-0560FB10EDCD}"/>
              </a:ext>
            </a:extLst>
          </p:cNvPr>
          <p:cNvSpPr>
            <a:spLocks noGrp="1"/>
          </p:cNvSpPr>
          <p:nvPr>
            <p:ph type="body" sz="quarter" idx="18" hasCustomPrompt="1"/>
          </p:nvPr>
        </p:nvSpPr>
        <p:spPr bwMode="ltGray">
          <a:xfrm>
            <a:off x="507437" y="1506199"/>
            <a:ext cx="3578290" cy="461686"/>
          </a:xfrm>
          <a:gradFill flip="none" rotWithShape="1">
            <a:gsLst>
              <a:gs pos="0">
                <a:schemeClr val="accent2"/>
              </a:gs>
              <a:gs pos="100000">
                <a:schemeClr val="accent1"/>
              </a:gs>
            </a:gsLst>
            <a:lin ang="0" scaled="1"/>
            <a:tileRect/>
          </a:gradFill>
        </p:spPr>
        <p:txBody>
          <a:bodyPr anchor="ctr">
            <a:normAutofit/>
          </a:bodyPr>
          <a:lstStyle>
            <a:lvl1pPr marL="0" indent="0">
              <a:buNone/>
              <a:defRPr sz="1600" b="1">
                <a:solidFill>
                  <a:schemeClr val="bg1"/>
                </a:solidFill>
              </a:defRPr>
            </a:lvl1pPr>
          </a:lstStyle>
          <a:p>
            <a:pPr lvl="0"/>
            <a:r>
              <a:rPr lang="en-US" dirty="0"/>
              <a:t>Situation</a:t>
            </a:r>
          </a:p>
        </p:txBody>
      </p:sp>
      <p:sp>
        <p:nvSpPr>
          <p:cNvPr id="16" name="Text Placeholder 6">
            <a:extLst>
              <a:ext uri="{FF2B5EF4-FFF2-40B4-BE49-F238E27FC236}">
                <a16:creationId xmlns:a16="http://schemas.microsoft.com/office/drawing/2014/main" id="{61802E7C-E061-5EA2-B679-D130CB498D94}"/>
              </a:ext>
            </a:extLst>
          </p:cNvPr>
          <p:cNvSpPr>
            <a:spLocks noGrp="1"/>
          </p:cNvSpPr>
          <p:nvPr>
            <p:ph type="body" sz="quarter" idx="20" hasCustomPrompt="1"/>
          </p:nvPr>
        </p:nvSpPr>
        <p:spPr bwMode="ltGray">
          <a:xfrm>
            <a:off x="4388002" y="1506199"/>
            <a:ext cx="3578291" cy="461686"/>
          </a:xfrm>
          <a:gradFill flip="none" rotWithShape="1">
            <a:gsLst>
              <a:gs pos="0">
                <a:schemeClr val="accent2"/>
              </a:gs>
              <a:gs pos="100000">
                <a:schemeClr val="accent1"/>
              </a:gs>
            </a:gsLst>
            <a:lin ang="0" scaled="1"/>
            <a:tileRect/>
          </a:gradFill>
        </p:spPr>
        <p:txBody>
          <a:bodyPr anchor="ctr">
            <a:normAutofit/>
          </a:bodyPr>
          <a:lstStyle>
            <a:lvl1pPr marL="0" indent="0">
              <a:buNone/>
              <a:defRPr sz="1600" b="1">
                <a:solidFill>
                  <a:schemeClr val="bg1"/>
                </a:solidFill>
              </a:defRPr>
            </a:lvl1pPr>
          </a:lstStyle>
          <a:p>
            <a:pPr lvl="0"/>
            <a:r>
              <a:rPr lang="en-US" dirty="0"/>
              <a:t>Background</a:t>
            </a:r>
          </a:p>
        </p:txBody>
      </p:sp>
      <p:sp>
        <p:nvSpPr>
          <p:cNvPr id="17" name="Text Placeholder 6">
            <a:extLst>
              <a:ext uri="{FF2B5EF4-FFF2-40B4-BE49-F238E27FC236}">
                <a16:creationId xmlns:a16="http://schemas.microsoft.com/office/drawing/2014/main" id="{04E12963-4B9C-716A-983B-E9C7F677DA37}"/>
              </a:ext>
            </a:extLst>
          </p:cNvPr>
          <p:cNvSpPr>
            <a:spLocks noGrp="1"/>
          </p:cNvSpPr>
          <p:nvPr>
            <p:ph type="body" sz="quarter" idx="21" hasCustomPrompt="1"/>
          </p:nvPr>
        </p:nvSpPr>
        <p:spPr bwMode="ltGray">
          <a:xfrm>
            <a:off x="493059" y="4606825"/>
            <a:ext cx="11279839" cy="461686"/>
          </a:xfrm>
          <a:gradFill flip="none" rotWithShape="1">
            <a:gsLst>
              <a:gs pos="0">
                <a:schemeClr val="accent2"/>
              </a:gs>
              <a:gs pos="100000">
                <a:schemeClr val="accent1"/>
              </a:gs>
            </a:gsLst>
            <a:lin ang="0" scaled="1"/>
            <a:tileRect/>
          </a:gradFill>
        </p:spPr>
        <p:txBody>
          <a:bodyPr anchor="ctr">
            <a:normAutofit/>
          </a:bodyPr>
          <a:lstStyle>
            <a:lvl1pPr marL="0" indent="0">
              <a:buNone/>
              <a:defRPr sz="1600" b="1">
                <a:solidFill>
                  <a:schemeClr val="bg1"/>
                </a:solidFill>
              </a:defRPr>
            </a:lvl1pPr>
          </a:lstStyle>
          <a:p>
            <a:pPr lvl="0"/>
            <a:r>
              <a:rPr lang="en-US" dirty="0"/>
              <a:t>Recommendation</a:t>
            </a:r>
          </a:p>
        </p:txBody>
      </p:sp>
      <p:sp>
        <p:nvSpPr>
          <p:cNvPr id="18" name="Text Placeholder 6">
            <a:extLst>
              <a:ext uri="{FF2B5EF4-FFF2-40B4-BE49-F238E27FC236}">
                <a16:creationId xmlns:a16="http://schemas.microsoft.com/office/drawing/2014/main" id="{EF92C909-005C-B2B0-4273-BDB8E8768D0A}"/>
              </a:ext>
            </a:extLst>
          </p:cNvPr>
          <p:cNvSpPr>
            <a:spLocks noGrp="1"/>
          </p:cNvSpPr>
          <p:nvPr>
            <p:ph type="body" sz="quarter" idx="22" hasCustomPrompt="1"/>
          </p:nvPr>
        </p:nvSpPr>
        <p:spPr bwMode="ltGray">
          <a:xfrm>
            <a:off x="8253272" y="1504238"/>
            <a:ext cx="3519629" cy="461686"/>
          </a:xfrm>
          <a:gradFill flip="none" rotWithShape="1">
            <a:gsLst>
              <a:gs pos="0">
                <a:schemeClr val="accent2"/>
              </a:gs>
              <a:gs pos="100000">
                <a:schemeClr val="accent1"/>
              </a:gs>
            </a:gsLst>
            <a:lin ang="0" scaled="1"/>
            <a:tileRect/>
          </a:gradFill>
        </p:spPr>
        <p:txBody>
          <a:bodyPr anchor="ctr">
            <a:normAutofit/>
          </a:bodyPr>
          <a:lstStyle>
            <a:lvl1pPr marL="0" indent="0">
              <a:buNone/>
              <a:defRPr sz="1600" b="1">
                <a:solidFill>
                  <a:schemeClr val="bg1"/>
                </a:solidFill>
              </a:defRPr>
            </a:lvl1pPr>
          </a:lstStyle>
          <a:p>
            <a:pPr lvl="0"/>
            <a:r>
              <a:rPr lang="en-US" dirty="0"/>
              <a:t>Assessment</a:t>
            </a:r>
          </a:p>
        </p:txBody>
      </p:sp>
    </p:spTree>
    <p:extLst>
      <p:ext uri="{BB962C8B-B14F-4D97-AF65-F5344CB8AC3E}">
        <p14:creationId xmlns:p14="http://schemas.microsoft.com/office/powerpoint/2010/main" val="40244205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akeaways 1">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7A038A14-ED03-4C9D-82DB-B0227B933947}"/>
              </a:ext>
            </a:extLst>
          </p:cNvPr>
          <p:cNvSpPr>
            <a:spLocks noGrp="1" noRot="1" noMove="1" noResize="1" noEditPoints="1" noAdjustHandles="1" noChangeArrowheads="1" noChangeShapeType="1"/>
          </p:cNvSpPr>
          <p:nvPr/>
        </p:nvSpPr>
        <p:spPr bwMode="ltGray">
          <a:xfrm>
            <a:off x="0" y="1447800"/>
            <a:ext cx="6252882" cy="48512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9AB9C9B9-DAD4-4DC5-8160-0DDA0A98B77F}"/>
              </a:ext>
            </a:extLst>
          </p:cNvPr>
          <p:cNvSpPr>
            <a:spLocks noGrp="1"/>
          </p:cNvSpPr>
          <p:nvPr>
            <p:ph type="body" sz="quarter" idx="14"/>
          </p:nvPr>
        </p:nvSpPr>
        <p:spPr>
          <a:xfrm>
            <a:off x="419100" y="2209854"/>
            <a:ext cx="5676900" cy="3886146"/>
          </a:xfrm>
        </p:spPr>
        <p:txBody>
          <a:bodyPr>
            <a:normAutofit/>
          </a:bodyPr>
          <a:lstStyle>
            <a:lvl1pPr>
              <a:defRPr sz="1200"/>
            </a:lvl1pPr>
            <a:lvl2pPr>
              <a:defRPr sz="1200"/>
            </a:lvl2pPr>
            <a:lvl3pPr>
              <a:defRPr sz="1000"/>
            </a:lvl3pPr>
            <a:lvl4pPr>
              <a:defRPr sz="10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AA4E0B62-B929-4BFE-BF84-76B5938075C6}"/>
              </a:ext>
            </a:extLst>
          </p:cNvPr>
          <p:cNvSpPr>
            <a:spLocks noGrp="1"/>
          </p:cNvSpPr>
          <p:nvPr>
            <p:ph type="body" sz="quarter" idx="15"/>
          </p:nvPr>
        </p:nvSpPr>
        <p:spPr>
          <a:xfrm>
            <a:off x="419100" y="1589044"/>
            <a:ext cx="5676900" cy="449715"/>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2" name="Content Placeholder 11">
            <a:extLst>
              <a:ext uri="{FF2B5EF4-FFF2-40B4-BE49-F238E27FC236}">
                <a16:creationId xmlns:a16="http://schemas.microsoft.com/office/drawing/2014/main" id="{5D9E1B16-86A3-4783-8B2A-0334705BE983}"/>
              </a:ext>
            </a:extLst>
          </p:cNvPr>
          <p:cNvSpPr>
            <a:spLocks noGrp="1"/>
          </p:cNvSpPr>
          <p:nvPr>
            <p:ph sz="quarter" idx="16"/>
          </p:nvPr>
        </p:nvSpPr>
        <p:spPr>
          <a:xfrm>
            <a:off x="6535738" y="1447800"/>
            <a:ext cx="5237162" cy="48512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91DC6D5F-526D-458C-86C7-54F95FDCFAA0}"/>
              </a:ext>
            </a:extLst>
          </p:cNvPr>
          <p:cNvSpPr>
            <a:spLocks noGrp="1"/>
          </p:cNvSpPr>
          <p:nvPr>
            <p:ph type="body" sz="quarter" idx="17"/>
          </p:nvPr>
        </p:nvSpPr>
        <p:spPr>
          <a:xfrm>
            <a:off x="419099" y="819841"/>
            <a:ext cx="11353800" cy="338138"/>
          </a:xfrm>
        </p:spPr>
        <p:txBody>
          <a:bodyPr>
            <a:normAutofit/>
          </a:bodyPr>
          <a:lstStyle>
            <a:lvl1pPr marL="0" indent="0">
              <a:buNone/>
              <a:defRPr sz="160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8" name="Date Placeholder 7">
            <a:extLst>
              <a:ext uri="{FF2B5EF4-FFF2-40B4-BE49-F238E27FC236}">
                <a16:creationId xmlns:a16="http://schemas.microsoft.com/office/drawing/2014/main" id="{77830363-64C8-837E-613C-E60BE61CC98E}"/>
              </a:ext>
            </a:extLst>
          </p:cNvPr>
          <p:cNvSpPr>
            <a:spLocks noGrp="1"/>
          </p:cNvSpPr>
          <p:nvPr>
            <p:ph type="dt" sz="half" idx="18"/>
          </p:nvPr>
        </p:nvSpPr>
        <p:spPr/>
        <p:txBody>
          <a:bodyPr/>
          <a:lstStyle/>
          <a:p>
            <a:fld id="{3BAFB1F2-689D-4D31-9457-F9D4EFEB71CF}" type="datetime2">
              <a:rPr lang="en-US" smtClean="0"/>
              <a:t>Tuesday, March 17, 2026</a:t>
            </a:fld>
            <a:endParaRPr lang="en-US" dirty="0"/>
          </a:p>
        </p:txBody>
      </p:sp>
      <p:sp>
        <p:nvSpPr>
          <p:cNvPr id="11" name="Footer Placeholder 10">
            <a:extLst>
              <a:ext uri="{FF2B5EF4-FFF2-40B4-BE49-F238E27FC236}">
                <a16:creationId xmlns:a16="http://schemas.microsoft.com/office/drawing/2014/main" id="{8B9AB28A-2CA4-3E09-EDAF-E1D37DBDECDB}"/>
              </a:ext>
            </a:extLst>
          </p:cNvPr>
          <p:cNvSpPr>
            <a:spLocks noGrp="1"/>
          </p:cNvSpPr>
          <p:nvPr>
            <p:ph type="ftr" sz="quarter" idx="19"/>
          </p:nvPr>
        </p:nvSpPr>
        <p:spPr/>
        <p:txBody>
          <a:bodyPr/>
          <a:lstStyle/>
          <a:p>
            <a:endParaRPr lang="en-US" dirty="0"/>
          </a:p>
        </p:txBody>
      </p:sp>
      <p:sp>
        <p:nvSpPr>
          <p:cNvPr id="13" name="Slide Number Placeholder 12">
            <a:extLst>
              <a:ext uri="{FF2B5EF4-FFF2-40B4-BE49-F238E27FC236}">
                <a16:creationId xmlns:a16="http://schemas.microsoft.com/office/drawing/2014/main" id="{921C4A4F-81B8-4600-932B-D52050180A95}"/>
              </a:ext>
            </a:extLst>
          </p:cNvPr>
          <p:cNvSpPr>
            <a:spLocks noGrp="1"/>
          </p:cNvSpPr>
          <p:nvPr>
            <p:ph type="sldNum" sz="quarter" idx="20"/>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4576128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akeaways 2">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5C95A08A-E629-4920-A64E-AC5D8D32BA24}"/>
              </a:ext>
            </a:extLst>
          </p:cNvPr>
          <p:cNvSpPr>
            <a:spLocks noGrp="1" noRot="1" noMove="1" noResize="1" noEditPoints="1" noAdjustHandles="1" noChangeArrowheads="1" noChangeShapeType="1"/>
          </p:cNvSpPr>
          <p:nvPr/>
        </p:nvSpPr>
        <p:spPr bwMode="ltGray">
          <a:xfrm>
            <a:off x="419100" y="4725334"/>
            <a:ext cx="11353800" cy="1599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 name="Title 1"/>
          <p:cNvSpPr>
            <a:spLocks noGrp="1"/>
          </p:cNvSpPr>
          <p:nvPr>
            <p:ph type="title"/>
          </p:nvPr>
        </p:nvSpPr>
        <p:spPr>
          <a:xfrm>
            <a:off x="419101" y="381000"/>
            <a:ext cx="11353800" cy="495300"/>
          </a:xfrm>
        </p:spPr>
        <p:txBody>
          <a:body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9AB9C9B9-DAD4-4DC5-8160-0DDA0A98B77F}"/>
              </a:ext>
            </a:extLst>
          </p:cNvPr>
          <p:cNvSpPr>
            <a:spLocks noGrp="1"/>
          </p:cNvSpPr>
          <p:nvPr>
            <p:ph type="body" sz="quarter" idx="14"/>
          </p:nvPr>
        </p:nvSpPr>
        <p:spPr>
          <a:xfrm>
            <a:off x="419100" y="2405025"/>
            <a:ext cx="5676900" cy="2155315"/>
          </a:xfrm>
        </p:spPr>
        <p:txBody>
          <a:bodyPr>
            <a:normAutofit/>
          </a:bodyPr>
          <a:lstStyle>
            <a:lvl1pPr>
              <a:defRPr sz="1200"/>
            </a:lvl1pPr>
            <a:lvl2pPr>
              <a:defRPr sz="1200"/>
            </a:lvl2pPr>
            <a:lvl3pPr>
              <a:defRPr sz="1000"/>
            </a:lvl3pPr>
            <a:lvl4pPr>
              <a:defRPr sz="10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AA4E0B62-B929-4BFE-BF84-76B5938075C6}"/>
              </a:ext>
            </a:extLst>
          </p:cNvPr>
          <p:cNvSpPr>
            <a:spLocks noGrp="1"/>
          </p:cNvSpPr>
          <p:nvPr>
            <p:ph type="body" sz="quarter" idx="15"/>
          </p:nvPr>
        </p:nvSpPr>
        <p:spPr>
          <a:xfrm>
            <a:off x="419100" y="1447800"/>
            <a:ext cx="5676900" cy="784357"/>
          </a:xfrm>
        </p:spPr>
        <p:txBody>
          <a:bodyPr anchor="b"/>
          <a:lstStyle>
            <a:lvl1pPr marL="0" indent="0">
              <a:lnSpc>
                <a:spcPct val="100000"/>
              </a:lnSpc>
              <a:spcBef>
                <a:spcPts val="0"/>
              </a:spcBef>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2" name="Content Placeholder 11">
            <a:extLst>
              <a:ext uri="{FF2B5EF4-FFF2-40B4-BE49-F238E27FC236}">
                <a16:creationId xmlns:a16="http://schemas.microsoft.com/office/drawing/2014/main" id="{5D9E1B16-86A3-4783-8B2A-0334705BE983}"/>
              </a:ext>
            </a:extLst>
          </p:cNvPr>
          <p:cNvSpPr>
            <a:spLocks noGrp="1"/>
          </p:cNvSpPr>
          <p:nvPr>
            <p:ph sz="quarter" idx="16"/>
          </p:nvPr>
        </p:nvSpPr>
        <p:spPr>
          <a:xfrm>
            <a:off x="6535738" y="1447800"/>
            <a:ext cx="5237162" cy="31125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a:extLst>
              <a:ext uri="{FF2B5EF4-FFF2-40B4-BE49-F238E27FC236}">
                <a16:creationId xmlns:a16="http://schemas.microsoft.com/office/drawing/2014/main" id="{8B652EA3-A55F-4FF7-8D80-0CA37CFA3BDD}"/>
              </a:ext>
            </a:extLst>
          </p:cNvPr>
          <p:cNvSpPr>
            <a:spLocks noGrp="1"/>
          </p:cNvSpPr>
          <p:nvPr>
            <p:ph type="body" sz="quarter" idx="17"/>
          </p:nvPr>
        </p:nvSpPr>
        <p:spPr>
          <a:xfrm>
            <a:off x="638968" y="5170674"/>
            <a:ext cx="10959119" cy="1001526"/>
          </a:xfrm>
        </p:spPr>
        <p:txBody>
          <a:bodyPr>
            <a:normAutofit/>
          </a:bodyPr>
          <a:lstStyle>
            <a:lvl1pPr>
              <a:defRPr sz="1200"/>
            </a:lvl1pPr>
            <a:lvl2pPr>
              <a:defRPr sz="1200"/>
            </a:lvl2pPr>
            <a:lvl3pPr>
              <a:defRPr sz="1000"/>
            </a:lvl3pPr>
            <a:lvl4pPr>
              <a:defRPr sz="10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8">
            <a:extLst>
              <a:ext uri="{FF2B5EF4-FFF2-40B4-BE49-F238E27FC236}">
                <a16:creationId xmlns:a16="http://schemas.microsoft.com/office/drawing/2014/main" id="{BD558D37-3468-4E06-A99E-224826463F89}"/>
              </a:ext>
            </a:extLst>
          </p:cNvPr>
          <p:cNvSpPr>
            <a:spLocks noGrp="1"/>
          </p:cNvSpPr>
          <p:nvPr>
            <p:ph type="body" sz="quarter" idx="18"/>
          </p:nvPr>
        </p:nvSpPr>
        <p:spPr>
          <a:xfrm>
            <a:off x="638968" y="4815721"/>
            <a:ext cx="10959119" cy="305996"/>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6" name="Text Placeholder 5">
            <a:extLst>
              <a:ext uri="{FF2B5EF4-FFF2-40B4-BE49-F238E27FC236}">
                <a16:creationId xmlns:a16="http://schemas.microsoft.com/office/drawing/2014/main" id="{18929530-2FD1-4DAF-A89B-65A1CE23ED8C}"/>
              </a:ext>
            </a:extLst>
          </p:cNvPr>
          <p:cNvSpPr>
            <a:spLocks noGrp="1"/>
          </p:cNvSpPr>
          <p:nvPr>
            <p:ph type="body" sz="quarter" idx="19"/>
          </p:nvPr>
        </p:nvSpPr>
        <p:spPr>
          <a:xfrm>
            <a:off x="419101" y="819150"/>
            <a:ext cx="11353800" cy="338138"/>
          </a:xfrm>
        </p:spPr>
        <p:txBody>
          <a:bodyPr>
            <a:normAutofit/>
          </a:bodyPr>
          <a:lstStyle>
            <a:lvl1pPr marL="0" indent="0">
              <a:buNone/>
              <a:defRPr sz="1600"/>
            </a:lvl1pPr>
          </a:lstStyle>
          <a:p>
            <a:pPr lvl="0"/>
            <a:r>
              <a:rPr lang="en-US"/>
              <a:t>Edit Master text styles</a:t>
            </a:r>
          </a:p>
        </p:txBody>
      </p:sp>
      <p:sp>
        <p:nvSpPr>
          <p:cNvPr id="7" name="Date Placeholder 6">
            <a:extLst>
              <a:ext uri="{FF2B5EF4-FFF2-40B4-BE49-F238E27FC236}">
                <a16:creationId xmlns:a16="http://schemas.microsoft.com/office/drawing/2014/main" id="{B601AED0-6BCF-6BE5-D43D-2E6A36EA19BC}"/>
              </a:ext>
            </a:extLst>
          </p:cNvPr>
          <p:cNvSpPr>
            <a:spLocks noGrp="1"/>
          </p:cNvSpPr>
          <p:nvPr>
            <p:ph type="dt" sz="half" idx="20"/>
          </p:nvPr>
        </p:nvSpPr>
        <p:spPr/>
        <p:txBody>
          <a:bodyPr/>
          <a:lstStyle/>
          <a:p>
            <a:fld id="{178F0F27-6912-484C-9E0A-53D373E35E07}" type="datetime2">
              <a:rPr lang="en-US" smtClean="0"/>
              <a:t>Tuesday, March 17, 2026</a:t>
            </a:fld>
            <a:endParaRPr lang="en-US" dirty="0"/>
          </a:p>
        </p:txBody>
      </p:sp>
      <p:sp>
        <p:nvSpPr>
          <p:cNvPr id="8" name="Footer Placeholder 7">
            <a:extLst>
              <a:ext uri="{FF2B5EF4-FFF2-40B4-BE49-F238E27FC236}">
                <a16:creationId xmlns:a16="http://schemas.microsoft.com/office/drawing/2014/main" id="{DFC47D6C-FA7B-7BD3-4DB2-609832EE4BC7}"/>
              </a:ext>
            </a:extLst>
          </p:cNvPr>
          <p:cNvSpPr>
            <a:spLocks noGrp="1"/>
          </p:cNvSpPr>
          <p:nvPr>
            <p:ph type="ftr" sz="quarter" idx="21"/>
          </p:nvPr>
        </p:nvSpPr>
        <p:spPr/>
        <p:txBody>
          <a:bodyPr/>
          <a:lstStyle/>
          <a:p>
            <a:endParaRPr lang="en-US" dirty="0"/>
          </a:p>
        </p:txBody>
      </p:sp>
      <p:sp>
        <p:nvSpPr>
          <p:cNvPr id="15" name="Slide Number Placeholder 14">
            <a:extLst>
              <a:ext uri="{FF2B5EF4-FFF2-40B4-BE49-F238E27FC236}">
                <a16:creationId xmlns:a16="http://schemas.microsoft.com/office/drawing/2014/main" id="{272514E4-3B4C-0198-4AAE-F9F17758C641}"/>
              </a:ext>
            </a:extLst>
          </p:cNvPr>
          <p:cNvSpPr>
            <a:spLocks noGrp="1"/>
          </p:cNvSpPr>
          <p:nvPr>
            <p:ph type="sldNum" sz="quarter" idx="22"/>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27791673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eam - 3 Peop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6A83DF4-39E4-4753-9D56-B8CCDAB1874D}"/>
              </a:ext>
            </a:extLst>
          </p:cNvPr>
          <p:cNvSpPr/>
          <p:nvPr/>
        </p:nvSpPr>
        <p:spPr bwMode="ltGray">
          <a:xfrm>
            <a:off x="5071856" y="1898277"/>
            <a:ext cx="2246704"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3" name="Rectangle 22">
            <a:extLst>
              <a:ext uri="{FF2B5EF4-FFF2-40B4-BE49-F238E27FC236}">
                <a16:creationId xmlns:a16="http://schemas.microsoft.com/office/drawing/2014/main" id="{14205BC6-2ABF-41FD-96C5-E4BBD888C1D9}"/>
              </a:ext>
            </a:extLst>
          </p:cNvPr>
          <p:cNvSpPr/>
          <p:nvPr/>
        </p:nvSpPr>
        <p:spPr bwMode="ltGray">
          <a:xfrm>
            <a:off x="8419431" y="1898277"/>
            <a:ext cx="2246704"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1" name="Rectangle 20">
            <a:extLst>
              <a:ext uri="{FF2B5EF4-FFF2-40B4-BE49-F238E27FC236}">
                <a16:creationId xmlns:a16="http://schemas.microsoft.com/office/drawing/2014/main" id="{4A802F54-724B-4375-A0BE-7C8AA72B2194}"/>
              </a:ext>
            </a:extLst>
          </p:cNvPr>
          <p:cNvSpPr/>
          <p:nvPr/>
        </p:nvSpPr>
        <p:spPr bwMode="ltGray">
          <a:xfrm>
            <a:off x="1616633" y="1898277"/>
            <a:ext cx="2246704"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Title 1">
            <a:extLst>
              <a:ext uri="{FF2B5EF4-FFF2-40B4-BE49-F238E27FC236}">
                <a16:creationId xmlns:a16="http://schemas.microsoft.com/office/drawing/2014/main" id="{9EB3E86F-10E9-420E-9AB5-3DE319308588}"/>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752E9DE3-09B0-4F72-9CFA-FB14695F6A6C}"/>
              </a:ext>
            </a:extLst>
          </p:cNvPr>
          <p:cNvSpPr>
            <a:spLocks noGrp="1"/>
          </p:cNvSpPr>
          <p:nvPr>
            <p:ph type="pic" sz="quarter" idx="13"/>
          </p:nvPr>
        </p:nvSpPr>
        <p:spPr>
          <a:xfrm>
            <a:off x="1521383" y="1828800"/>
            <a:ext cx="2246704" cy="1983441"/>
          </a:xfrm>
        </p:spPr>
        <p:txBody>
          <a:bodyPr/>
          <a:lstStyle/>
          <a:p>
            <a:r>
              <a:rPr lang="en-US"/>
              <a:t>Click icon to add picture</a:t>
            </a:r>
          </a:p>
        </p:txBody>
      </p:sp>
      <p:sp>
        <p:nvSpPr>
          <p:cNvPr id="9" name="Picture Placeholder 7">
            <a:extLst>
              <a:ext uri="{FF2B5EF4-FFF2-40B4-BE49-F238E27FC236}">
                <a16:creationId xmlns:a16="http://schemas.microsoft.com/office/drawing/2014/main" id="{A56D3F76-5340-476D-A185-DDBBC636391A}"/>
              </a:ext>
            </a:extLst>
          </p:cNvPr>
          <p:cNvSpPr>
            <a:spLocks noGrp="1"/>
          </p:cNvSpPr>
          <p:nvPr>
            <p:ph type="pic" sz="quarter" idx="14"/>
          </p:nvPr>
        </p:nvSpPr>
        <p:spPr>
          <a:xfrm>
            <a:off x="4981088" y="1828800"/>
            <a:ext cx="2246704" cy="1983441"/>
          </a:xfrm>
        </p:spPr>
        <p:txBody>
          <a:bodyPr/>
          <a:lstStyle/>
          <a:p>
            <a:r>
              <a:rPr lang="en-US"/>
              <a:t>Click icon to add picture</a:t>
            </a:r>
          </a:p>
        </p:txBody>
      </p:sp>
      <p:sp>
        <p:nvSpPr>
          <p:cNvPr id="10" name="Picture Placeholder 7">
            <a:extLst>
              <a:ext uri="{FF2B5EF4-FFF2-40B4-BE49-F238E27FC236}">
                <a16:creationId xmlns:a16="http://schemas.microsoft.com/office/drawing/2014/main" id="{60DA507D-EC24-4167-BC4A-56116ADDC53F}"/>
              </a:ext>
            </a:extLst>
          </p:cNvPr>
          <p:cNvSpPr>
            <a:spLocks noGrp="1"/>
          </p:cNvSpPr>
          <p:nvPr>
            <p:ph type="pic" sz="quarter" idx="15"/>
          </p:nvPr>
        </p:nvSpPr>
        <p:spPr>
          <a:xfrm>
            <a:off x="8328663" y="1833282"/>
            <a:ext cx="2246704" cy="1983441"/>
          </a:xfrm>
        </p:spPr>
        <p:txBody>
          <a:bodyPr/>
          <a:lstStyle/>
          <a:p>
            <a:r>
              <a:rPr lang="en-US"/>
              <a:t>Click icon to add picture</a:t>
            </a:r>
          </a:p>
        </p:txBody>
      </p:sp>
      <p:sp>
        <p:nvSpPr>
          <p:cNvPr id="12" name="Text Placeholder 11">
            <a:extLst>
              <a:ext uri="{FF2B5EF4-FFF2-40B4-BE49-F238E27FC236}">
                <a16:creationId xmlns:a16="http://schemas.microsoft.com/office/drawing/2014/main" id="{E4D5FB57-C325-4870-A5B4-56EDA9393500}"/>
              </a:ext>
            </a:extLst>
          </p:cNvPr>
          <p:cNvSpPr>
            <a:spLocks noGrp="1"/>
          </p:cNvSpPr>
          <p:nvPr>
            <p:ph type="body" sz="quarter" idx="16"/>
          </p:nvPr>
        </p:nvSpPr>
        <p:spPr>
          <a:xfrm>
            <a:off x="1521382" y="4114800"/>
            <a:ext cx="2745817"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4" name="Text Placeholder 11">
            <a:extLst>
              <a:ext uri="{FF2B5EF4-FFF2-40B4-BE49-F238E27FC236}">
                <a16:creationId xmlns:a16="http://schemas.microsoft.com/office/drawing/2014/main" id="{FDF5C47C-F0D8-4A01-A87A-3B1A6DFCB7EB}"/>
              </a:ext>
            </a:extLst>
          </p:cNvPr>
          <p:cNvSpPr>
            <a:spLocks noGrp="1"/>
          </p:cNvSpPr>
          <p:nvPr>
            <p:ph type="body" sz="quarter" idx="17"/>
          </p:nvPr>
        </p:nvSpPr>
        <p:spPr>
          <a:xfrm>
            <a:off x="1521382" y="4648200"/>
            <a:ext cx="2745817"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7" name="Text Placeholder 11">
            <a:extLst>
              <a:ext uri="{FF2B5EF4-FFF2-40B4-BE49-F238E27FC236}">
                <a16:creationId xmlns:a16="http://schemas.microsoft.com/office/drawing/2014/main" id="{C2E84D32-355C-45CF-BD52-0EC8C09D3322}"/>
              </a:ext>
            </a:extLst>
          </p:cNvPr>
          <p:cNvSpPr>
            <a:spLocks noGrp="1"/>
          </p:cNvSpPr>
          <p:nvPr>
            <p:ph type="body" sz="quarter" idx="18"/>
          </p:nvPr>
        </p:nvSpPr>
        <p:spPr>
          <a:xfrm>
            <a:off x="4981087" y="4114800"/>
            <a:ext cx="2745817"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8" name="Text Placeholder 11">
            <a:extLst>
              <a:ext uri="{FF2B5EF4-FFF2-40B4-BE49-F238E27FC236}">
                <a16:creationId xmlns:a16="http://schemas.microsoft.com/office/drawing/2014/main" id="{E27B615A-4974-46B2-87D2-E9459494F8C1}"/>
              </a:ext>
            </a:extLst>
          </p:cNvPr>
          <p:cNvSpPr>
            <a:spLocks noGrp="1"/>
          </p:cNvSpPr>
          <p:nvPr>
            <p:ph type="body" sz="quarter" idx="19"/>
          </p:nvPr>
        </p:nvSpPr>
        <p:spPr>
          <a:xfrm>
            <a:off x="4981087" y="4648200"/>
            <a:ext cx="2745817"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9" name="Text Placeholder 11">
            <a:extLst>
              <a:ext uri="{FF2B5EF4-FFF2-40B4-BE49-F238E27FC236}">
                <a16:creationId xmlns:a16="http://schemas.microsoft.com/office/drawing/2014/main" id="{F1D6906E-084A-4588-AE1C-01569273CEBC}"/>
              </a:ext>
            </a:extLst>
          </p:cNvPr>
          <p:cNvSpPr>
            <a:spLocks noGrp="1"/>
          </p:cNvSpPr>
          <p:nvPr>
            <p:ph type="body" sz="quarter" idx="20"/>
          </p:nvPr>
        </p:nvSpPr>
        <p:spPr>
          <a:xfrm>
            <a:off x="8328662" y="4114800"/>
            <a:ext cx="2745817"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20" name="Text Placeholder 11">
            <a:extLst>
              <a:ext uri="{FF2B5EF4-FFF2-40B4-BE49-F238E27FC236}">
                <a16:creationId xmlns:a16="http://schemas.microsoft.com/office/drawing/2014/main" id="{0CD51BD5-BB01-4679-8F07-D3BCF88AACA2}"/>
              </a:ext>
            </a:extLst>
          </p:cNvPr>
          <p:cNvSpPr>
            <a:spLocks noGrp="1"/>
          </p:cNvSpPr>
          <p:nvPr>
            <p:ph type="body" sz="quarter" idx="21"/>
          </p:nvPr>
        </p:nvSpPr>
        <p:spPr>
          <a:xfrm>
            <a:off x="8328662" y="4648200"/>
            <a:ext cx="2745817"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24" name="Text Placeholder 5">
            <a:extLst>
              <a:ext uri="{FF2B5EF4-FFF2-40B4-BE49-F238E27FC236}">
                <a16:creationId xmlns:a16="http://schemas.microsoft.com/office/drawing/2014/main" id="{929C5FE9-6DDD-33A7-CA1C-B8A44D9AB2DE}"/>
              </a:ext>
            </a:extLst>
          </p:cNvPr>
          <p:cNvSpPr>
            <a:spLocks noGrp="1"/>
          </p:cNvSpPr>
          <p:nvPr>
            <p:ph type="body" sz="quarter" idx="22"/>
          </p:nvPr>
        </p:nvSpPr>
        <p:spPr>
          <a:xfrm>
            <a:off x="419101" y="819150"/>
            <a:ext cx="11353800" cy="338138"/>
          </a:xfrm>
        </p:spPr>
        <p:txBody>
          <a:bodyPr>
            <a:normAutofit/>
          </a:bodyPr>
          <a:lstStyle>
            <a:lvl1pPr marL="0" indent="0">
              <a:buNone/>
              <a:defRPr sz="1600"/>
            </a:lvl1pPr>
          </a:lstStyle>
          <a:p>
            <a:pPr lvl="0"/>
            <a:r>
              <a:rPr lang="en-US"/>
              <a:t>Edit Master text styles</a:t>
            </a:r>
          </a:p>
        </p:txBody>
      </p:sp>
      <p:sp>
        <p:nvSpPr>
          <p:cNvPr id="3" name="Date Placeholder 2">
            <a:extLst>
              <a:ext uri="{FF2B5EF4-FFF2-40B4-BE49-F238E27FC236}">
                <a16:creationId xmlns:a16="http://schemas.microsoft.com/office/drawing/2014/main" id="{3AE8D06D-33B5-4B27-0924-BFD56DC15112}"/>
              </a:ext>
            </a:extLst>
          </p:cNvPr>
          <p:cNvSpPr>
            <a:spLocks noGrp="1"/>
          </p:cNvSpPr>
          <p:nvPr>
            <p:ph type="dt" sz="half" idx="23"/>
          </p:nvPr>
        </p:nvSpPr>
        <p:spPr/>
        <p:txBody>
          <a:bodyPr/>
          <a:lstStyle/>
          <a:p>
            <a:fld id="{2E24608E-5CE5-4300-92A4-74F8F43D2F95}" type="datetime2">
              <a:rPr lang="en-US" smtClean="0"/>
              <a:t>Tuesday, March 17, 2026</a:t>
            </a:fld>
            <a:endParaRPr lang="en-US" dirty="0"/>
          </a:p>
        </p:txBody>
      </p:sp>
      <p:sp>
        <p:nvSpPr>
          <p:cNvPr id="4" name="Footer Placeholder 3">
            <a:extLst>
              <a:ext uri="{FF2B5EF4-FFF2-40B4-BE49-F238E27FC236}">
                <a16:creationId xmlns:a16="http://schemas.microsoft.com/office/drawing/2014/main" id="{279E0417-9EC8-12D9-4624-063D9DB58FB6}"/>
              </a:ext>
            </a:extLst>
          </p:cNvPr>
          <p:cNvSpPr>
            <a:spLocks noGrp="1"/>
          </p:cNvSpPr>
          <p:nvPr>
            <p:ph type="ftr" sz="quarter" idx="24"/>
          </p:nvPr>
        </p:nvSpPr>
        <p:spPr/>
        <p:txBody>
          <a:bodyPr/>
          <a:lstStyle/>
          <a:p>
            <a:endParaRPr lang="en-US" dirty="0"/>
          </a:p>
        </p:txBody>
      </p:sp>
      <p:sp>
        <p:nvSpPr>
          <p:cNvPr id="5" name="Slide Number Placeholder 4">
            <a:extLst>
              <a:ext uri="{FF2B5EF4-FFF2-40B4-BE49-F238E27FC236}">
                <a16:creationId xmlns:a16="http://schemas.microsoft.com/office/drawing/2014/main" id="{0F20C21D-FFED-A59C-E810-7FF6A9B097FB}"/>
              </a:ext>
            </a:extLst>
          </p:cNvPr>
          <p:cNvSpPr>
            <a:spLocks noGrp="1"/>
          </p:cNvSpPr>
          <p:nvPr>
            <p:ph type="sldNum" sz="quarter" idx="25"/>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1129996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eam - 4 Peop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6A83DF4-39E4-4753-9D56-B8CCDAB1874D}"/>
              </a:ext>
            </a:extLst>
          </p:cNvPr>
          <p:cNvSpPr/>
          <p:nvPr/>
        </p:nvSpPr>
        <p:spPr bwMode="ltGray">
          <a:xfrm>
            <a:off x="3379196" y="1898277"/>
            <a:ext cx="2246704"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3" name="Rectangle 22">
            <a:extLst>
              <a:ext uri="{FF2B5EF4-FFF2-40B4-BE49-F238E27FC236}">
                <a16:creationId xmlns:a16="http://schemas.microsoft.com/office/drawing/2014/main" id="{14205BC6-2ABF-41FD-96C5-E4BBD888C1D9}"/>
              </a:ext>
            </a:extLst>
          </p:cNvPr>
          <p:cNvSpPr/>
          <p:nvPr/>
        </p:nvSpPr>
        <p:spPr bwMode="ltGray">
          <a:xfrm>
            <a:off x="6253005" y="1898277"/>
            <a:ext cx="2246704"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1" name="Rectangle 20">
            <a:extLst>
              <a:ext uri="{FF2B5EF4-FFF2-40B4-BE49-F238E27FC236}">
                <a16:creationId xmlns:a16="http://schemas.microsoft.com/office/drawing/2014/main" id="{4A802F54-724B-4375-A0BE-7C8AA72B2194}"/>
              </a:ext>
            </a:extLst>
          </p:cNvPr>
          <p:cNvSpPr/>
          <p:nvPr/>
        </p:nvSpPr>
        <p:spPr bwMode="ltGray">
          <a:xfrm>
            <a:off x="505387" y="1898277"/>
            <a:ext cx="2246704"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Title 1">
            <a:extLst>
              <a:ext uri="{FF2B5EF4-FFF2-40B4-BE49-F238E27FC236}">
                <a16:creationId xmlns:a16="http://schemas.microsoft.com/office/drawing/2014/main" id="{9EB3E86F-10E9-420E-9AB5-3DE319308588}"/>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752E9DE3-09B0-4F72-9CFA-FB14695F6A6C}"/>
              </a:ext>
            </a:extLst>
          </p:cNvPr>
          <p:cNvSpPr>
            <a:spLocks noGrp="1"/>
          </p:cNvSpPr>
          <p:nvPr>
            <p:ph type="pic" sz="quarter" idx="13"/>
          </p:nvPr>
        </p:nvSpPr>
        <p:spPr>
          <a:xfrm>
            <a:off x="410137" y="1828800"/>
            <a:ext cx="2246704" cy="1983441"/>
          </a:xfrm>
        </p:spPr>
        <p:txBody>
          <a:bodyPr/>
          <a:lstStyle/>
          <a:p>
            <a:r>
              <a:rPr lang="en-US"/>
              <a:t>Click icon to add picture</a:t>
            </a:r>
          </a:p>
        </p:txBody>
      </p:sp>
      <p:sp>
        <p:nvSpPr>
          <p:cNvPr id="9" name="Picture Placeholder 7">
            <a:extLst>
              <a:ext uri="{FF2B5EF4-FFF2-40B4-BE49-F238E27FC236}">
                <a16:creationId xmlns:a16="http://schemas.microsoft.com/office/drawing/2014/main" id="{A56D3F76-5340-476D-A185-DDBBC636391A}"/>
              </a:ext>
            </a:extLst>
          </p:cNvPr>
          <p:cNvSpPr>
            <a:spLocks noGrp="1"/>
          </p:cNvSpPr>
          <p:nvPr>
            <p:ph type="pic" sz="quarter" idx="14"/>
          </p:nvPr>
        </p:nvSpPr>
        <p:spPr>
          <a:xfrm>
            <a:off x="3285440" y="1828800"/>
            <a:ext cx="2246704" cy="1983441"/>
          </a:xfrm>
        </p:spPr>
        <p:txBody>
          <a:bodyPr/>
          <a:lstStyle/>
          <a:p>
            <a:r>
              <a:rPr lang="en-US"/>
              <a:t>Click icon to add picture</a:t>
            </a:r>
          </a:p>
        </p:txBody>
      </p:sp>
      <p:sp>
        <p:nvSpPr>
          <p:cNvPr id="10" name="Picture Placeholder 7">
            <a:extLst>
              <a:ext uri="{FF2B5EF4-FFF2-40B4-BE49-F238E27FC236}">
                <a16:creationId xmlns:a16="http://schemas.microsoft.com/office/drawing/2014/main" id="{60DA507D-EC24-4167-BC4A-56116ADDC53F}"/>
              </a:ext>
            </a:extLst>
          </p:cNvPr>
          <p:cNvSpPr>
            <a:spLocks noGrp="1"/>
          </p:cNvSpPr>
          <p:nvPr>
            <p:ph type="pic" sz="quarter" idx="15"/>
          </p:nvPr>
        </p:nvSpPr>
        <p:spPr>
          <a:xfrm>
            <a:off x="6160743" y="1833282"/>
            <a:ext cx="2246704" cy="1983441"/>
          </a:xfrm>
        </p:spPr>
        <p:txBody>
          <a:bodyPr/>
          <a:lstStyle/>
          <a:p>
            <a:r>
              <a:rPr lang="en-US"/>
              <a:t>Click icon to add picture</a:t>
            </a:r>
          </a:p>
        </p:txBody>
      </p:sp>
      <p:sp>
        <p:nvSpPr>
          <p:cNvPr id="12" name="Text Placeholder 11">
            <a:extLst>
              <a:ext uri="{FF2B5EF4-FFF2-40B4-BE49-F238E27FC236}">
                <a16:creationId xmlns:a16="http://schemas.microsoft.com/office/drawing/2014/main" id="{E4D5FB57-C325-4870-A5B4-56EDA9393500}"/>
              </a:ext>
            </a:extLst>
          </p:cNvPr>
          <p:cNvSpPr>
            <a:spLocks noGrp="1"/>
          </p:cNvSpPr>
          <p:nvPr>
            <p:ph type="body" sz="quarter" idx="16"/>
          </p:nvPr>
        </p:nvSpPr>
        <p:spPr>
          <a:xfrm>
            <a:off x="410136" y="4114800"/>
            <a:ext cx="2745817"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4" name="Text Placeholder 11">
            <a:extLst>
              <a:ext uri="{FF2B5EF4-FFF2-40B4-BE49-F238E27FC236}">
                <a16:creationId xmlns:a16="http://schemas.microsoft.com/office/drawing/2014/main" id="{FDF5C47C-F0D8-4A01-A87A-3B1A6DFCB7EB}"/>
              </a:ext>
            </a:extLst>
          </p:cNvPr>
          <p:cNvSpPr>
            <a:spLocks noGrp="1"/>
          </p:cNvSpPr>
          <p:nvPr>
            <p:ph type="body" sz="quarter" idx="17"/>
          </p:nvPr>
        </p:nvSpPr>
        <p:spPr>
          <a:xfrm>
            <a:off x="410136" y="4648200"/>
            <a:ext cx="2745817"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7" name="Text Placeholder 11">
            <a:extLst>
              <a:ext uri="{FF2B5EF4-FFF2-40B4-BE49-F238E27FC236}">
                <a16:creationId xmlns:a16="http://schemas.microsoft.com/office/drawing/2014/main" id="{C2E84D32-355C-45CF-BD52-0EC8C09D3322}"/>
              </a:ext>
            </a:extLst>
          </p:cNvPr>
          <p:cNvSpPr>
            <a:spLocks noGrp="1"/>
          </p:cNvSpPr>
          <p:nvPr>
            <p:ph type="body" sz="quarter" idx="18"/>
          </p:nvPr>
        </p:nvSpPr>
        <p:spPr>
          <a:xfrm>
            <a:off x="3285439" y="4114800"/>
            <a:ext cx="2745817"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8" name="Text Placeholder 11">
            <a:extLst>
              <a:ext uri="{FF2B5EF4-FFF2-40B4-BE49-F238E27FC236}">
                <a16:creationId xmlns:a16="http://schemas.microsoft.com/office/drawing/2014/main" id="{E27B615A-4974-46B2-87D2-E9459494F8C1}"/>
              </a:ext>
            </a:extLst>
          </p:cNvPr>
          <p:cNvSpPr>
            <a:spLocks noGrp="1"/>
          </p:cNvSpPr>
          <p:nvPr>
            <p:ph type="body" sz="quarter" idx="19"/>
          </p:nvPr>
        </p:nvSpPr>
        <p:spPr>
          <a:xfrm>
            <a:off x="3285439" y="4648200"/>
            <a:ext cx="2745817"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9" name="Text Placeholder 11">
            <a:extLst>
              <a:ext uri="{FF2B5EF4-FFF2-40B4-BE49-F238E27FC236}">
                <a16:creationId xmlns:a16="http://schemas.microsoft.com/office/drawing/2014/main" id="{F1D6906E-084A-4588-AE1C-01569273CEBC}"/>
              </a:ext>
            </a:extLst>
          </p:cNvPr>
          <p:cNvSpPr>
            <a:spLocks noGrp="1"/>
          </p:cNvSpPr>
          <p:nvPr>
            <p:ph type="body" sz="quarter" idx="20"/>
          </p:nvPr>
        </p:nvSpPr>
        <p:spPr>
          <a:xfrm>
            <a:off x="6160742" y="4114800"/>
            <a:ext cx="2745817"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20" name="Text Placeholder 11">
            <a:extLst>
              <a:ext uri="{FF2B5EF4-FFF2-40B4-BE49-F238E27FC236}">
                <a16:creationId xmlns:a16="http://schemas.microsoft.com/office/drawing/2014/main" id="{0CD51BD5-BB01-4679-8F07-D3BCF88AACA2}"/>
              </a:ext>
            </a:extLst>
          </p:cNvPr>
          <p:cNvSpPr>
            <a:spLocks noGrp="1"/>
          </p:cNvSpPr>
          <p:nvPr>
            <p:ph type="body" sz="quarter" idx="21"/>
          </p:nvPr>
        </p:nvSpPr>
        <p:spPr>
          <a:xfrm>
            <a:off x="6160742" y="4648200"/>
            <a:ext cx="2745817"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24" name="Rectangle 23">
            <a:extLst>
              <a:ext uri="{FF2B5EF4-FFF2-40B4-BE49-F238E27FC236}">
                <a16:creationId xmlns:a16="http://schemas.microsoft.com/office/drawing/2014/main" id="{F8D86342-D7C5-46E6-8CC1-FFCEC45096CD}"/>
              </a:ext>
            </a:extLst>
          </p:cNvPr>
          <p:cNvSpPr/>
          <p:nvPr/>
        </p:nvSpPr>
        <p:spPr bwMode="ltGray">
          <a:xfrm>
            <a:off x="9126815" y="1898277"/>
            <a:ext cx="2246704"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5" name="Picture Placeholder 7">
            <a:extLst>
              <a:ext uri="{FF2B5EF4-FFF2-40B4-BE49-F238E27FC236}">
                <a16:creationId xmlns:a16="http://schemas.microsoft.com/office/drawing/2014/main" id="{4FB30EC2-20D3-4A6E-8862-5313538745B7}"/>
              </a:ext>
            </a:extLst>
          </p:cNvPr>
          <p:cNvSpPr>
            <a:spLocks noGrp="1"/>
          </p:cNvSpPr>
          <p:nvPr>
            <p:ph type="pic" sz="quarter" idx="22"/>
          </p:nvPr>
        </p:nvSpPr>
        <p:spPr>
          <a:xfrm>
            <a:off x="9036047" y="1833282"/>
            <a:ext cx="2246704" cy="1983441"/>
          </a:xfrm>
        </p:spPr>
        <p:txBody>
          <a:bodyPr/>
          <a:lstStyle/>
          <a:p>
            <a:r>
              <a:rPr lang="en-US"/>
              <a:t>Click icon to add picture</a:t>
            </a:r>
          </a:p>
        </p:txBody>
      </p:sp>
      <p:sp>
        <p:nvSpPr>
          <p:cNvPr id="26" name="Text Placeholder 11">
            <a:extLst>
              <a:ext uri="{FF2B5EF4-FFF2-40B4-BE49-F238E27FC236}">
                <a16:creationId xmlns:a16="http://schemas.microsoft.com/office/drawing/2014/main" id="{45EA5FFB-C6C2-433B-920F-D007B1FB33E8}"/>
              </a:ext>
            </a:extLst>
          </p:cNvPr>
          <p:cNvSpPr>
            <a:spLocks noGrp="1"/>
          </p:cNvSpPr>
          <p:nvPr>
            <p:ph type="body" sz="quarter" idx="23"/>
          </p:nvPr>
        </p:nvSpPr>
        <p:spPr>
          <a:xfrm>
            <a:off x="9036046" y="4114800"/>
            <a:ext cx="2745817"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27" name="Text Placeholder 11">
            <a:extLst>
              <a:ext uri="{FF2B5EF4-FFF2-40B4-BE49-F238E27FC236}">
                <a16:creationId xmlns:a16="http://schemas.microsoft.com/office/drawing/2014/main" id="{1C82DB53-D124-4AC6-9F3A-A306F6AEFA72}"/>
              </a:ext>
            </a:extLst>
          </p:cNvPr>
          <p:cNvSpPr>
            <a:spLocks noGrp="1"/>
          </p:cNvSpPr>
          <p:nvPr>
            <p:ph type="body" sz="quarter" idx="24"/>
          </p:nvPr>
        </p:nvSpPr>
        <p:spPr>
          <a:xfrm>
            <a:off x="9036046" y="4648200"/>
            <a:ext cx="2745817"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28" name="Text Placeholder 5">
            <a:extLst>
              <a:ext uri="{FF2B5EF4-FFF2-40B4-BE49-F238E27FC236}">
                <a16:creationId xmlns:a16="http://schemas.microsoft.com/office/drawing/2014/main" id="{43EE49B4-BD36-D027-61FB-DAC6007DDB04}"/>
              </a:ext>
            </a:extLst>
          </p:cNvPr>
          <p:cNvSpPr>
            <a:spLocks noGrp="1"/>
          </p:cNvSpPr>
          <p:nvPr>
            <p:ph type="body" sz="quarter" idx="25"/>
          </p:nvPr>
        </p:nvSpPr>
        <p:spPr>
          <a:xfrm>
            <a:off x="419101" y="819150"/>
            <a:ext cx="11353800" cy="338138"/>
          </a:xfrm>
        </p:spPr>
        <p:txBody>
          <a:bodyPr>
            <a:normAutofit/>
          </a:bodyPr>
          <a:lstStyle>
            <a:lvl1pPr marL="0" indent="0">
              <a:buNone/>
              <a:defRPr sz="1600"/>
            </a:lvl1pPr>
          </a:lstStyle>
          <a:p>
            <a:pPr lvl="0"/>
            <a:r>
              <a:rPr lang="en-US"/>
              <a:t>Edit Master text styles</a:t>
            </a:r>
          </a:p>
        </p:txBody>
      </p:sp>
      <p:sp>
        <p:nvSpPr>
          <p:cNvPr id="3" name="Date Placeholder 2">
            <a:extLst>
              <a:ext uri="{FF2B5EF4-FFF2-40B4-BE49-F238E27FC236}">
                <a16:creationId xmlns:a16="http://schemas.microsoft.com/office/drawing/2014/main" id="{BB64CD26-BBAB-86C6-6794-50E3353B1677}"/>
              </a:ext>
            </a:extLst>
          </p:cNvPr>
          <p:cNvSpPr>
            <a:spLocks noGrp="1"/>
          </p:cNvSpPr>
          <p:nvPr>
            <p:ph type="dt" sz="half" idx="26"/>
          </p:nvPr>
        </p:nvSpPr>
        <p:spPr/>
        <p:txBody>
          <a:bodyPr/>
          <a:lstStyle/>
          <a:p>
            <a:fld id="{732F8AC1-C8EB-413B-B690-4D484FC0AD61}" type="datetime2">
              <a:rPr lang="en-US" smtClean="0"/>
              <a:t>Tuesday, March 17, 2026</a:t>
            </a:fld>
            <a:endParaRPr lang="en-US" dirty="0"/>
          </a:p>
        </p:txBody>
      </p:sp>
      <p:sp>
        <p:nvSpPr>
          <p:cNvPr id="4" name="Footer Placeholder 3">
            <a:extLst>
              <a:ext uri="{FF2B5EF4-FFF2-40B4-BE49-F238E27FC236}">
                <a16:creationId xmlns:a16="http://schemas.microsoft.com/office/drawing/2014/main" id="{8DDEBBC5-BB6D-69E7-A2F3-55F8655313AA}"/>
              </a:ext>
            </a:extLst>
          </p:cNvPr>
          <p:cNvSpPr>
            <a:spLocks noGrp="1"/>
          </p:cNvSpPr>
          <p:nvPr>
            <p:ph type="ftr" sz="quarter" idx="27"/>
          </p:nvPr>
        </p:nvSpPr>
        <p:spPr/>
        <p:txBody>
          <a:bodyPr/>
          <a:lstStyle/>
          <a:p>
            <a:endParaRPr lang="en-US" dirty="0"/>
          </a:p>
        </p:txBody>
      </p:sp>
      <p:sp>
        <p:nvSpPr>
          <p:cNvPr id="5" name="Slide Number Placeholder 4">
            <a:extLst>
              <a:ext uri="{FF2B5EF4-FFF2-40B4-BE49-F238E27FC236}">
                <a16:creationId xmlns:a16="http://schemas.microsoft.com/office/drawing/2014/main" id="{6E0A930E-9028-B138-9D0C-18B2E91FED86}"/>
              </a:ext>
            </a:extLst>
          </p:cNvPr>
          <p:cNvSpPr>
            <a:spLocks noGrp="1"/>
          </p:cNvSpPr>
          <p:nvPr>
            <p:ph type="sldNum" sz="quarter" idx="28"/>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20970997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eam - 5 Peop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A802F54-724B-4375-A0BE-7C8AA72B2194}"/>
              </a:ext>
            </a:extLst>
          </p:cNvPr>
          <p:cNvSpPr/>
          <p:nvPr/>
        </p:nvSpPr>
        <p:spPr bwMode="ltGray">
          <a:xfrm>
            <a:off x="505387" y="1898277"/>
            <a:ext cx="1952063"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Title 1">
            <a:extLst>
              <a:ext uri="{FF2B5EF4-FFF2-40B4-BE49-F238E27FC236}">
                <a16:creationId xmlns:a16="http://schemas.microsoft.com/office/drawing/2014/main" id="{9EB3E86F-10E9-420E-9AB5-3DE319308588}"/>
              </a:ext>
            </a:extLst>
          </p:cNvPr>
          <p:cNvSpPr>
            <a:spLocks noGrp="1"/>
          </p:cNvSpPr>
          <p:nvPr>
            <p:ph type="title"/>
          </p:nvPr>
        </p:nvSpPr>
        <p:spPr/>
        <p:txBody>
          <a:bodyPr/>
          <a:lstStyle/>
          <a:p>
            <a:r>
              <a:rPr lang="en-US"/>
              <a:t>Click to edit Master title style</a:t>
            </a:r>
          </a:p>
        </p:txBody>
      </p:sp>
      <p:sp>
        <p:nvSpPr>
          <p:cNvPr id="8" name="Picture Placeholder 7">
            <a:extLst>
              <a:ext uri="{FF2B5EF4-FFF2-40B4-BE49-F238E27FC236}">
                <a16:creationId xmlns:a16="http://schemas.microsoft.com/office/drawing/2014/main" id="{752E9DE3-09B0-4F72-9CFA-FB14695F6A6C}"/>
              </a:ext>
            </a:extLst>
          </p:cNvPr>
          <p:cNvSpPr>
            <a:spLocks noGrp="1"/>
          </p:cNvSpPr>
          <p:nvPr>
            <p:ph type="pic" sz="quarter" idx="13"/>
          </p:nvPr>
        </p:nvSpPr>
        <p:spPr>
          <a:xfrm>
            <a:off x="410137" y="1828800"/>
            <a:ext cx="1952063" cy="1983441"/>
          </a:xfrm>
        </p:spPr>
        <p:txBody>
          <a:bodyPr/>
          <a:lstStyle/>
          <a:p>
            <a:r>
              <a:rPr lang="en-US"/>
              <a:t>Click icon to add picture</a:t>
            </a:r>
          </a:p>
        </p:txBody>
      </p:sp>
      <p:sp>
        <p:nvSpPr>
          <p:cNvPr id="12" name="Text Placeholder 11">
            <a:extLst>
              <a:ext uri="{FF2B5EF4-FFF2-40B4-BE49-F238E27FC236}">
                <a16:creationId xmlns:a16="http://schemas.microsoft.com/office/drawing/2014/main" id="{E4D5FB57-C325-4870-A5B4-56EDA9393500}"/>
              </a:ext>
            </a:extLst>
          </p:cNvPr>
          <p:cNvSpPr>
            <a:spLocks noGrp="1"/>
          </p:cNvSpPr>
          <p:nvPr>
            <p:ph type="body" sz="quarter" idx="16"/>
          </p:nvPr>
        </p:nvSpPr>
        <p:spPr>
          <a:xfrm>
            <a:off x="410137" y="4114800"/>
            <a:ext cx="1952063"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4" name="Text Placeholder 11">
            <a:extLst>
              <a:ext uri="{FF2B5EF4-FFF2-40B4-BE49-F238E27FC236}">
                <a16:creationId xmlns:a16="http://schemas.microsoft.com/office/drawing/2014/main" id="{FDF5C47C-F0D8-4A01-A87A-3B1A6DFCB7EB}"/>
              </a:ext>
            </a:extLst>
          </p:cNvPr>
          <p:cNvSpPr>
            <a:spLocks noGrp="1"/>
          </p:cNvSpPr>
          <p:nvPr>
            <p:ph type="body" sz="quarter" idx="17"/>
          </p:nvPr>
        </p:nvSpPr>
        <p:spPr>
          <a:xfrm>
            <a:off x="410137" y="4648200"/>
            <a:ext cx="1952063"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28" name="Rectangle 27">
            <a:extLst>
              <a:ext uri="{FF2B5EF4-FFF2-40B4-BE49-F238E27FC236}">
                <a16:creationId xmlns:a16="http://schemas.microsoft.com/office/drawing/2014/main" id="{E830C4D6-6945-476B-B559-25A010FF3E15}"/>
              </a:ext>
            </a:extLst>
          </p:cNvPr>
          <p:cNvSpPr/>
          <p:nvPr/>
        </p:nvSpPr>
        <p:spPr bwMode="ltGray">
          <a:xfrm>
            <a:off x="2860303" y="1898277"/>
            <a:ext cx="1952063"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9" name="Picture Placeholder 7">
            <a:extLst>
              <a:ext uri="{FF2B5EF4-FFF2-40B4-BE49-F238E27FC236}">
                <a16:creationId xmlns:a16="http://schemas.microsoft.com/office/drawing/2014/main" id="{A7B739F5-4708-41B2-A253-5C6FFA38D3A4}"/>
              </a:ext>
            </a:extLst>
          </p:cNvPr>
          <p:cNvSpPr>
            <a:spLocks noGrp="1"/>
          </p:cNvSpPr>
          <p:nvPr>
            <p:ph type="pic" sz="quarter" idx="18"/>
          </p:nvPr>
        </p:nvSpPr>
        <p:spPr>
          <a:xfrm>
            <a:off x="2765053" y="1828800"/>
            <a:ext cx="1952063" cy="1983441"/>
          </a:xfrm>
        </p:spPr>
        <p:txBody>
          <a:bodyPr/>
          <a:lstStyle/>
          <a:p>
            <a:r>
              <a:rPr lang="en-US"/>
              <a:t>Click icon to add picture</a:t>
            </a:r>
          </a:p>
        </p:txBody>
      </p:sp>
      <p:sp>
        <p:nvSpPr>
          <p:cNvPr id="30" name="Text Placeholder 11">
            <a:extLst>
              <a:ext uri="{FF2B5EF4-FFF2-40B4-BE49-F238E27FC236}">
                <a16:creationId xmlns:a16="http://schemas.microsoft.com/office/drawing/2014/main" id="{003D8388-D47A-479C-BB35-8044FE5BFB9D}"/>
              </a:ext>
            </a:extLst>
          </p:cNvPr>
          <p:cNvSpPr>
            <a:spLocks noGrp="1"/>
          </p:cNvSpPr>
          <p:nvPr>
            <p:ph type="body" sz="quarter" idx="19"/>
          </p:nvPr>
        </p:nvSpPr>
        <p:spPr>
          <a:xfrm>
            <a:off x="2765053" y="4114800"/>
            <a:ext cx="1952063"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1" name="Text Placeholder 11">
            <a:extLst>
              <a:ext uri="{FF2B5EF4-FFF2-40B4-BE49-F238E27FC236}">
                <a16:creationId xmlns:a16="http://schemas.microsoft.com/office/drawing/2014/main" id="{1EE332F8-2ED7-4487-B14A-35FEE391A3F3}"/>
              </a:ext>
            </a:extLst>
          </p:cNvPr>
          <p:cNvSpPr>
            <a:spLocks noGrp="1"/>
          </p:cNvSpPr>
          <p:nvPr>
            <p:ph type="body" sz="quarter" idx="20"/>
          </p:nvPr>
        </p:nvSpPr>
        <p:spPr>
          <a:xfrm>
            <a:off x="2765053" y="4648200"/>
            <a:ext cx="1952063"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2" name="Rectangle 31">
            <a:extLst>
              <a:ext uri="{FF2B5EF4-FFF2-40B4-BE49-F238E27FC236}">
                <a16:creationId xmlns:a16="http://schemas.microsoft.com/office/drawing/2014/main" id="{104AC490-AB28-4BD2-81A9-A3CF44FB30FF}"/>
              </a:ext>
            </a:extLst>
          </p:cNvPr>
          <p:cNvSpPr/>
          <p:nvPr/>
        </p:nvSpPr>
        <p:spPr bwMode="ltGray">
          <a:xfrm>
            <a:off x="5215218" y="1898277"/>
            <a:ext cx="1952063"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3" name="Picture Placeholder 7">
            <a:extLst>
              <a:ext uri="{FF2B5EF4-FFF2-40B4-BE49-F238E27FC236}">
                <a16:creationId xmlns:a16="http://schemas.microsoft.com/office/drawing/2014/main" id="{2F241E54-EEBD-4532-8405-2CE9E80F272C}"/>
              </a:ext>
            </a:extLst>
          </p:cNvPr>
          <p:cNvSpPr>
            <a:spLocks noGrp="1"/>
          </p:cNvSpPr>
          <p:nvPr>
            <p:ph type="pic" sz="quarter" idx="21"/>
          </p:nvPr>
        </p:nvSpPr>
        <p:spPr>
          <a:xfrm>
            <a:off x="5119968" y="1828800"/>
            <a:ext cx="1952063" cy="1983441"/>
          </a:xfrm>
        </p:spPr>
        <p:txBody>
          <a:bodyPr/>
          <a:lstStyle/>
          <a:p>
            <a:r>
              <a:rPr lang="en-US"/>
              <a:t>Click icon to add picture</a:t>
            </a:r>
          </a:p>
        </p:txBody>
      </p:sp>
      <p:sp>
        <p:nvSpPr>
          <p:cNvPr id="34" name="Text Placeholder 11">
            <a:extLst>
              <a:ext uri="{FF2B5EF4-FFF2-40B4-BE49-F238E27FC236}">
                <a16:creationId xmlns:a16="http://schemas.microsoft.com/office/drawing/2014/main" id="{59E57578-9A18-4221-AC90-DD9856F07AF0}"/>
              </a:ext>
            </a:extLst>
          </p:cNvPr>
          <p:cNvSpPr>
            <a:spLocks noGrp="1"/>
          </p:cNvSpPr>
          <p:nvPr>
            <p:ph type="body" sz="quarter" idx="22"/>
          </p:nvPr>
        </p:nvSpPr>
        <p:spPr>
          <a:xfrm>
            <a:off x="5119968" y="4114800"/>
            <a:ext cx="1952063"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5" name="Text Placeholder 11">
            <a:extLst>
              <a:ext uri="{FF2B5EF4-FFF2-40B4-BE49-F238E27FC236}">
                <a16:creationId xmlns:a16="http://schemas.microsoft.com/office/drawing/2014/main" id="{A30032EC-3A63-44CB-982C-4F4B6C416B1A}"/>
              </a:ext>
            </a:extLst>
          </p:cNvPr>
          <p:cNvSpPr>
            <a:spLocks noGrp="1"/>
          </p:cNvSpPr>
          <p:nvPr>
            <p:ph type="body" sz="quarter" idx="23"/>
          </p:nvPr>
        </p:nvSpPr>
        <p:spPr>
          <a:xfrm>
            <a:off x="5119968" y="4648200"/>
            <a:ext cx="1952063"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6" name="Rectangle 35">
            <a:extLst>
              <a:ext uri="{FF2B5EF4-FFF2-40B4-BE49-F238E27FC236}">
                <a16:creationId xmlns:a16="http://schemas.microsoft.com/office/drawing/2014/main" id="{8BA6BB17-7666-4805-8AE4-1DAAF93D3392}"/>
              </a:ext>
            </a:extLst>
          </p:cNvPr>
          <p:cNvSpPr/>
          <p:nvPr/>
        </p:nvSpPr>
        <p:spPr bwMode="ltGray">
          <a:xfrm>
            <a:off x="7570133" y="1898277"/>
            <a:ext cx="1952063"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7" name="Picture Placeholder 7">
            <a:extLst>
              <a:ext uri="{FF2B5EF4-FFF2-40B4-BE49-F238E27FC236}">
                <a16:creationId xmlns:a16="http://schemas.microsoft.com/office/drawing/2014/main" id="{B41FB262-14CA-4C73-971C-014CDF420397}"/>
              </a:ext>
            </a:extLst>
          </p:cNvPr>
          <p:cNvSpPr>
            <a:spLocks noGrp="1"/>
          </p:cNvSpPr>
          <p:nvPr>
            <p:ph type="pic" sz="quarter" idx="24"/>
          </p:nvPr>
        </p:nvSpPr>
        <p:spPr>
          <a:xfrm>
            <a:off x="7474883" y="1828800"/>
            <a:ext cx="1952063" cy="1983441"/>
          </a:xfrm>
        </p:spPr>
        <p:txBody>
          <a:bodyPr/>
          <a:lstStyle/>
          <a:p>
            <a:r>
              <a:rPr lang="en-US"/>
              <a:t>Click icon to add picture</a:t>
            </a:r>
          </a:p>
        </p:txBody>
      </p:sp>
      <p:sp>
        <p:nvSpPr>
          <p:cNvPr id="38" name="Text Placeholder 11">
            <a:extLst>
              <a:ext uri="{FF2B5EF4-FFF2-40B4-BE49-F238E27FC236}">
                <a16:creationId xmlns:a16="http://schemas.microsoft.com/office/drawing/2014/main" id="{9CF1F917-05FF-4108-BCA5-209E8CD6EAB6}"/>
              </a:ext>
            </a:extLst>
          </p:cNvPr>
          <p:cNvSpPr>
            <a:spLocks noGrp="1"/>
          </p:cNvSpPr>
          <p:nvPr>
            <p:ph type="body" sz="quarter" idx="25"/>
          </p:nvPr>
        </p:nvSpPr>
        <p:spPr>
          <a:xfrm>
            <a:off x="7474883" y="4114800"/>
            <a:ext cx="1952063"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39" name="Text Placeholder 11">
            <a:extLst>
              <a:ext uri="{FF2B5EF4-FFF2-40B4-BE49-F238E27FC236}">
                <a16:creationId xmlns:a16="http://schemas.microsoft.com/office/drawing/2014/main" id="{BD1415F9-0A42-4858-93F1-BCA9AC6892F0}"/>
              </a:ext>
            </a:extLst>
          </p:cNvPr>
          <p:cNvSpPr>
            <a:spLocks noGrp="1"/>
          </p:cNvSpPr>
          <p:nvPr>
            <p:ph type="body" sz="quarter" idx="26"/>
          </p:nvPr>
        </p:nvSpPr>
        <p:spPr>
          <a:xfrm>
            <a:off x="7474883" y="4648200"/>
            <a:ext cx="1952063"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40" name="Rectangle 39">
            <a:extLst>
              <a:ext uri="{FF2B5EF4-FFF2-40B4-BE49-F238E27FC236}">
                <a16:creationId xmlns:a16="http://schemas.microsoft.com/office/drawing/2014/main" id="{8FA3968E-09C9-4372-9072-0206508E29FC}"/>
              </a:ext>
            </a:extLst>
          </p:cNvPr>
          <p:cNvSpPr/>
          <p:nvPr/>
        </p:nvSpPr>
        <p:spPr bwMode="ltGray">
          <a:xfrm>
            <a:off x="9929530" y="1898277"/>
            <a:ext cx="1952063" cy="1983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1" name="Picture Placeholder 7">
            <a:extLst>
              <a:ext uri="{FF2B5EF4-FFF2-40B4-BE49-F238E27FC236}">
                <a16:creationId xmlns:a16="http://schemas.microsoft.com/office/drawing/2014/main" id="{8551637F-79BE-47D4-9473-D0CB0AE61AA3}"/>
              </a:ext>
            </a:extLst>
          </p:cNvPr>
          <p:cNvSpPr>
            <a:spLocks noGrp="1"/>
          </p:cNvSpPr>
          <p:nvPr>
            <p:ph type="pic" sz="quarter" idx="27"/>
          </p:nvPr>
        </p:nvSpPr>
        <p:spPr>
          <a:xfrm>
            <a:off x="9834280" y="1828800"/>
            <a:ext cx="1952063" cy="1983441"/>
          </a:xfrm>
        </p:spPr>
        <p:txBody>
          <a:bodyPr/>
          <a:lstStyle/>
          <a:p>
            <a:r>
              <a:rPr lang="en-US"/>
              <a:t>Click icon to add picture</a:t>
            </a:r>
          </a:p>
        </p:txBody>
      </p:sp>
      <p:sp>
        <p:nvSpPr>
          <p:cNvPr id="42" name="Text Placeholder 11">
            <a:extLst>
              <a:ext uri="{FF2B5EF4-FFF2-40B4-BE49-F238E27FC236}">
                <a16:creationId xmlns:a16="http://schemas.microsoft.com/office/drawing/2014/main" id="{936E62E2-5F27-4FCB-A47F-B6055500FE21}"/>
              </a:ext>
            </a:extLst>
          </p:cNvPr>
          <p:cNvSpPr>
            <a:spLocks noGrp="1"/>
          </p:cNvSpPr>
          <p:nvPr>
            <p:ph type="body" sz="quarter" idx="28"/>
          </p:nvPr>
        </p:nvSpPr>
        <p:spPr>
          <a:xfrm>
            <a:off x="9834280" y="4114800"/>
            <a:ext cx="1952063" cy="533400"/>
          </a:xfrm>
        </p:spPr>
        <p:txBody>
          <a:bodyPr anchor="b"/>
          <a:lstStyle>
            <a:lvl1pPr marL="0" indent="0">
              <a:buNone/>
              <a:defRPr b="1"/>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43" name="Text Placeholder 11">
            <a:extLst>
              <a:ext uri="{FF2B5EF4-FFF2-40B4-BE49-F238E27FC236}">
                <a16:creationId xmlns:a16="http://schemas.microsoft.com/office/drawing/2014/main" id="{7DAC4D45-8EBE-4E97-815E-56D76141CF3A}"/>
              </a:ext>
            </a:extLst>
          </p:cNvPr>
          <p:cNvSpPr>
            <a:spLocks noGrp="1"/>
          </p:cNvSpPr>
          <p:nvPr>
            <p:ph type="body" sz="quarter" idx="29"/>
          </p:nvPr>
        </p:nvSpPr>
        <p:spPr>
          <a:xfrm>
            <a:off x="9834280" y="4648200"/>
            <a:ext cx="1952063" cy="885830"/>
          </a:xfrm>
        </p:spPr>
        <p:txBody>
          <a:bodyPr>
            <a:noAutofit/>
          </a:bodyPr>
          <a:lstStyle>
            <a:lvl1pPr marL="0" indent="0">
              <a:buNone/>
              <a:defRPr sz="1200" b="0"/>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26" name="Text Placeholder 5">
            <a:extLst>
              <a:ext uri="{FF2B5EF4-FFF2-40B4-BE49-F238E27FC236}">
                <a16:creationId xmlns:a16="http://schemas.microsoft.com/office/drawing/2014/main" id="{F5906206-66FC-46CE-CD5D-359BC9813C01}"/>
              </a:ext>
            </a:extLst>
          </p:cNvPr>
          <p:cNvSpPr>
            <a:spLocks noGrp="1"/>
          </p:cNvSpPr>
          <p:nvPr>
            <p:ph type="body" sz="quarter" idx="30"/>
          </p:nvPr>
        </p:nvSpPr>
        <p:spPr>
          <a:xfrm>
            <a:off x="419101" y="819150"/>
            <a:ext cx="11353800" cy="338138"/>
          </a:xfrm>
        </p:spPr>
        <p:txBody>
          <a:bodyPr>
            <a:normAutofit/>
          </a:bodyPr>
          <a:lstStyle>
            <a:lvl1pPr marL="0" indent="0">
              <a:buNone/>
              <a:defRPr sz="1600"/>
            </a:lvl1pPr>
          </a:lstStyle>
          <a:p>
            <a:pPr lvl="0"/>
            <a:r>
              <a:rPr lang="en-US"/>
              <a:t>Edit Master text styles</a:t>
            </a:r>
          </a:p>
        </p:txBody>
      </p:sp>
      <p:sp>
        <p:nvSpPr>
          <p:cNvPr id="3" name="Date Placeholder 2">
            <a:extLst>
              <a:ext uri="{FF2B5EF4-FFF2-40B4-BE49-F238E27FC236}">
                <a16:creationId xmlns:a16="http://schemas.microsoft.com/office/drawing/2014/main" id="{26A2C646-DB13-4E41-C424-285122E9A6B7}"/>
              </a:ext>
            </a:extLst>
          </p:cNvPr>
          <p:cNvSpPr>
            <a:spLocks noGrp="1"/>
          </p:cNvSpPr>
          <p:nvPr>
            <p:ph type="dt" sz="half" idx="31"/>
          </p:nvPr>
        </p:nvSpPr>
        <p:spPr/>
        <p:txBody>
          <a:bodyPr/>
          <a:lstStyle/>
          <a:p>
            <a:fld id="{659C7635-BF67-4099-B4F7-ADF1F1E7DFDB}" type="datetime2">
              <a:rPr lang="en-US" smtClean="0"/>
              <a:t>Tuesday, March 17, 2026</a:t>
            </a:fld>
            <a:endParaRPr lang="en-US" dirty="0"/>
          </a:p>
        </p:txBody>
      </p:sp>
      <p:sp>
        <p:nvSpPr>
          <p:cNvPr id="4" name="Footer Placeholder 3">
            <a:extLst>
              <a:ext uri="{FF2B5EF4-FFF2-40B4-BE49-F238E27FC236}">
                <a16:creationId xmlns:a16="http://schemas.microsoft.com/office/drawing/2014/main" id="{95F06C7B-569E-E514-0845-62000ABF4691}"/>
              </a:ext>
            </a:extLst>
          </p:cNvPr>
          <p:cNvSpPr>
            <a:spLocks noGrp="1"/>
          </p:cNvSpPr>
          <p:nvPr>
            <p:ph type="ftr" sz="quarter" idx="32"/>
          </p:nvPr>
        </p:nvSpPr>
        <p:spPr/>
        <p:txBody>
          <a:bodyPr/>
          <a:lstStyle/>
          <a:p>
            <a:endParaRPr lang="en-US" dirty="0"/>
          </a:p>
        </p:txBody>
      </p:sp>
      <p:sp>
        <p:nvSpPr>
          <p:cNvPr id="5" name="Slide Number Placeholder 4">
            <a:extLst>
              <a:ext uri="{FF2B5EF4-FFF2-40B4-BE49-F238E27FC236}">
                <a16:creationId xmlns:a16="http://schemas.microsoft.com/office/drawing/2014/main" id="{1FE32D52-3DEB-D903-9293-2A6802CAE1E5}"/>
              </a:ext>
            </a:extLst>
          </p:cNvPr>
          <p:cNvSpPr>
            <a:spLocks noGrp="1"/>
          </p:cNvSpPr>
          <p:nvPr>
            <p:ph type="sldNum" sz="quarter" idx="33"/>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24115763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EAB1AE64-2E78-4F25-B0C9-339243CB2743}"/>
              </a:ext>
            </a:extLst>
          </p:cNvPr>
          <p:cNvSpPr>
            <a:spLocks noGrp="1" noRot="1" noMove="1" noResize="1" noEditPoints="1" noAdjustHandles="1" noChangeArrowheads="1" noChangeShapeType="1"/>
          </p:cNvSpPr>
          <p:nvPr userDrawn="1"/>
        </p:nvSpPr>
        <p:spPr bwMode="ltGray">
          <a:xfrm>
            <a:off x="0" y="0"/>
            <a:ext cx="12192000" cy="6858000"/>
          </a:xfrm>
          <a:prstGeom prst="rect">
            <a:avLst/>
          </a:prstGeom>
          <a:gradFill flip="none" rotWithShape="1">
            <a:gsLst>
              <a:gs pos="21000">
                <a:schemeClr val="accent1">
                  <a:alpha val="70000"/>
                </a:schemeClr>
              </a:gs>
              <a:gs pos="0">
                <a:schemeClr val="accent1">
                  <a:alpha val="75000"/>
                </a:schemeClr>
              </a:gs>
              <a:gs pos="100000">
                <a:schemeClr val="accent1"/>
              </a:gs>
              <a:gs pos="61000">
                <a:schemeClr val="accent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Logo">
            <a:extLst>
              <a:ext uri="{FF2B5EF4-FFF2-40B4-BE49-F238E27FC236}">
                <a16:creationId xmlns:a16="http://schemas.microsoft.com/office/drawing/2014/main" id="{38455832-0915-423F-88E8-0C9D752FE69A}"/>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bwMode="black">
          <a:xfrm>
            <a:off x="10629900" y="6636252"/>
            <a:ext cx="1143000" cy="141089"/>
          </a:xfrm>
          <a:prstGeom prst="rect">
            <a:avLst/>
          </a:prstGeom>
        </p:spPr>
      </p:pic>
      <p:sp>
        <p:nvSpPr>
          <p:cNvPr id="13" name="Rectangle 3">
            <a:extLst>
              <a:ext uri="{FF2B5EF4-FFF2-40B4-BE49-F238E27FC236}">
                <a16:creationId xmlns:a16="http://schemas.microsoft.com/office/drawing/2014/main" id="{8AB47E24-462B-4835-8D3F-6061A7F3FEF1}"/>
              </a:ext>
            </a:extLst>
          </p:cNvPr>
          <p:cNvSpPr>
            <a:spLocks noGrp="1" noRot="1" noMove="1" noResize="1" noEditPoints="1" noAdjustHandles="1" noChangeArrowheads="1" noChangeShapeType="1"/>
          </p:cNvSpPr>
          <p:nvPr/>
        </p:nvSpPr>
        <p:spPr bwMode="ltGray">
          <a:xfrm>
            <a:off x="10820400" y="1381133"/>
            <a:ext cx="1371600" cy="441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4" name="Rectangle 2">
            <a:extLst>
              <a:ext uri="{FF2B5EF4-FFF2-40B4-BE49-F238E27FC236}">
                <a16:creationId xmlns:a16="http://schemas.microsoft.com/office/drawing/2014/main" id="{A0BFEE1C-E8F2-42C0-B5EA-9CB4B95C0A3B}"/>
              </a:ext>
            </a:extLst>
          </p:cNvPr>
          <p:cNvSpPr>
            <a:spLocks noGrp="1" noRot="1" noMove="1" noResize="1" noEditPoints="1" noAdjustHandles="1" noChangeArrowheads="1" noChangeShapeType="1"/>
          </p:cNvSpPr>
          <p:nvPr/>
        </p:nvSpPr>
        <p:spPr bwMode="ltGray">
          <a:xfrm>
            <a:off x="0" y="1381133"/>
            <a:ext cx="1371600" cy="441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Quote2">
            <a:extLst>
              <a:ext uri="{FF2B5EF4-FFF2-40B4-BE49-F238E27FC236}">
                <a16:creationId xmlns:a16="http://schemas.microsoft.com/office/drawing/2014/main" id="{AE184945-DA4B-42DD-84AF-8E4905DEC335}"/>
              </a:ext>
            </a:extLst>
          </p:cNvPr>
          <p:cNvSpPr txBox="1"/>
          <p:nvPr/>
        </p:nvSpPr>
        <p:spPr bwMode="auto">
          <a:xfrm rot="10800000">
            <a:off x="10455088" y="3048000"/>
            <a:ext cx="1066800" cy="3154710"/>
          </a:xfrm>
          <a:prstGeom prst="rect">
            <a:avLst/>
          </a:prstGeom>
          <a:noFill/>
        </p:spPr>
        <p:txBody>
          <a:bodyPr wrap="square" rtlCol="0">
            <a:spAutoFit/>
          </a:bodyPr>
          <a:lstStyle/>
          <a:p>
            <a:pPr algn="l"/>
            <a:r>
              <a:rPr lang="en-US" sz="19900" dirty="0">
                <a:solidFill>
                  <a:schemeClr val="bg1"/>
                </a:solidFill>
              </a:rPr>
              <a:t>“</a:t>
            </a:r>
          </a:p>
        </p:txBody>
      </p:sp>
      <p:sp>
        <p:nvSpPr>
          <p:cNvPr id="15" name="Quote 1">
            <a:extLst>
              <a:ext uri="{FF2B5EF4-FFF2-40B4-BE49-F238E27FC236}">
                <a16:creationId xmlns:a16="http://schemas.microsoft.com/office/drawing/2014/main" id="{7C9F3B1D-71D3-45BB-93D0-A02397E610B0}"/>
              </a:ext>
            </a:extLst>
          </p:cNvPr>
          <p:cNvSpPr txBox="1"/>
          <p:nvPr/>
        </p:nvSpPr>
        <p:spPr bwMode="auto">
          <a:xfrm>
            <a:off x="685800" y="1036290"/>
            <a:ext cx="1066800" cy="3154710"/>
          </a:xfrm>
          <a:prstGeom prst="rect">
            <a:avLst/>
          </a:prstGeom>
          <a:noFill/>
        </p:spPr>
        <p:txBody>
          <a:bodyPr wrap="square" rtlCol="0">
            <a:spAutoFit/>
          </a:bodyPr>
          <a:lstStyle/>
          <a:p>
            <a:pPr algn="l"/>
            <a:r>
              <a:rPr lang="en-US" sz="19900" dirty="0">
                <a:solidFill>
                  <a:schemeClr val="bg1"/>
                </a:solidFill>
              </a:rPr>
              <a:t>“</a:t>
            </a:r>
          </a:p>
        </p:txBody>
      </p:sp>
      <p:sp>
        <p:nvSpPr>
          <p:cNvPr id="18" name="Text Placeholder 17">
            <a:extLst>
              <a:ext uri="{FF2B5EF4-FFF2-40B4-BE49-F238E27FC236}">
                <a16:creationId xmlns:a16="http://schemas.microsoft.com/office/drawing/2014/main" id="{BE3FCB97-D703-4A50-8670-CF3A902EFF84}"/>
              </a:ext>
            </a:extLst>
          </p:cNvPr>
          <p:cNvSpPr>
            <a:spLocks noGrp="1"/>
          </p:cNvSpPr>
          <p:nvPr>
            <p:ph type="body" sz="quarter" idx="13"/>
          </p:nvPr>
        </p:nvSpPr>
        <p:spPr bwMode="auto">
          <a:xfrm>
            <a:off x="6889830" y="4724400"/>
            <a:ext cx="3124200" cy="533400"/>
          </a:xfrm>
        </p:spPr>
        <p:txBody>
          <a:bodyPr/>
          <a:lstStyle>
            <a:lvl1pPr marL="0" indent="0" algn="r">
              <a:buNone/>
              <a:defRPr>
                <a:solidFill>
                  <a:schemeClr val="bg1"/>
                </a:solidFill>
              </a:defRPr>
            </a:lvl1pPr>
            <a:lvl2pPr marL="282575" indent="0" algn="r">
              <a:buNone/>
              <a:defRPr>
                <a:solidFill>
                  <a:schemeClr val="bg1"/>
                </a:solidFill>
              </a:defRPr>
            </a:lvl2pPr>
            <a:lvl3pPr marL="692150" indent="0" algn="r">
              <a:buNone/>
              <a:defRPr>
                <a:solidFill>
                  <a:schemeClr val="bg1"/>
                </a:solidFill>
              </a:defRPr>
            </a:lvl3pPr>
            <a:lvl4pPr marL="1028700" indent="0" algn="r">
              <a:buNone/>
              <a:defRPr>
                <a:solidFill>
                  <a:schemeClr val="bg1"/>
                </a:solidFill>
              </a:defRPr>
            </a:lvl4pPr>
            <a:lvl5pPr marL="1317625" indent="0" algn="r">
              <a:buNone/>
              <a:defRPr>
                <a:solidFill>
                  <a:schemeClr val="bg1"/>
                </a:solidFill>
              </a:defRPr>
            </a:lvl5pPr>
          </a:lstStyle>
          <a:p>
            <a:pPr lvl="0"/>
            <a:r>
              <a:rPr lang="en-US"/>
              <a:t>Edit Master text styles</a:t>
            </a:r>
          </a:p>
        </p:txBody>
      </p:sp>
      <p:sp>
        <p:nvSpPr>
          <p:cNvPr id="26" name="Text Placeholder 17">
            <a:extLst>
              <a:ext uri="{FF2B5EF4-FFF2-40B4-BE49-F238E27FC236}">
                <a16:creationId xmlns:a16="http://schemas.microsoft.com/office/drawing/2014/main" id="{37446D9B-5409-4EF4-A234-9322C0398A69}"/>
              </a:ext>
            </a:extLst>
          </p:cNvPr>
          <p:cNvSpPr>
            <a:spLocks noGrp="1"/>
          </p:cNvSpPr>
          <p:nvPr>
            <p:ph type="body" sz="quarter" idx="14"/>
          </p:nvPr>
        </p:nvSpPr>
        <p:spPr bwMode="auto">
          <a:xfrm>
            <a:off x="2177969" y="2133600"/>
            <a:ext cx="7836061" cy="2590800"/>
          </a:xfrm>
        </p:spPr>
        <p:txBody>
          <a:bodyPr anchor="ctr">
            <a:normAutofit/>
          </a:bodyPr>
          <a:lstStyle>
            <a:lvl1pPr marL="0" indent="0" algn="l">
              <a:buNone/>
              <a:defRPr sz="3600">
                <a:solidFill>
                  <a:schemeClr val="bg1"/>
                </a:solidFill>
              </a:defRPr>
            </a:lvl1pPr>
            <a:lvl2pPr marL="282575" indent="0" algn="r">
              <a:buNone/>
              <a:defRPr>
                <a:solidFill>
                  <a:schemeClr val="bg1"/>
                </a:solidFill>
              </a:defRPr>
            </a:lvl2pPr>
            <a:lvl3pPr marL="692150" indent="0" algn="r">
              <a:buNone/>
              <a:defRPr>
                <a:solidFill>
                  <a:schemeClr val="bg1"/>
                </a:solidFill>
              </a:defRPr>
            </a:lvl3pPr>
            <a:lvl4pPr marL="1028700" indent="0" algn="r">
              <a:buNone/>
              <a:defRPr>
                <a:solidFill>
                  <a:schemeClr val="bg1"/>
                </a:solidFill>
              </a:defRPr>
            </a:lvl4pPr>
            <a:lvl5pPr marL="1317625" indent="0" algn="r">
              <a:buNone/>
              <a:defRPr>
                <a:solidFill>
                  <a:schemeClr val="bg1"/>
                </a:solidFill>
              </a:defRPr>
            </a:lvl5pPr>
          </a:lstStyle>
          <a:p>
            <a:pPr lvl="0"/>
            <a:r>
              <a:rPr lang="en-US"/>
              <a:t>Edit Master text styles</a:t>
            </a:r>
          </a:p>
        </p:txBody>
      </p:sp>
      <p:sp>
        <p:nvSpPr>
          <p:cNvPr id="3" name="Date Placeholder 2">
            <a:extLst>
              <a:ext uri="{FF2B5EF4-FFF2-40B4-BE49-F238E27FC236}">
                <a16:creationId xmlns:a16="http://schemas.microsoft.com/office/drawing/2014/main" id="{79022BAE-5018-8AA1-AE02-8B0CB7DF4FF1}"/>
              </a:ext>
            </a:extLst>
          </p:cNvPr>
          <p:cNvSpPr>
            <a:spLocks noGrp="1"/>
          </p:cNvSpPr>
          <p:nvPr>
            <p:ph type="dt" sz="half" idx="15"/>
          </p:nvPr>
        </p:nvSpPr>
        <p:spPr/>
        <p:txBody>
          <a:bodyPr/>
          <a:lstStyle/>
          <a:p>
            <a:fld id="{0181DD5E-6805-4634-85F5-90ED1CB19421}" type="datetime2">
              <a:rPr lang="en-US" smtClean="0"/>
              <a:t>Tuesday, March 17, 2026</a:t>
            </a:fld>
            <a:endParaRPr lang="en-US" dirty="0"/>
          </a:p>
        </p:txBody>
      </p:sp>
      <p:sp>
        <p:nvSpPr>
          <p:cNvPr id="4" name="Footer Placeholder 3">
            <a:extLst>
              <a:ext uri="{FF2B5EF4-FFF2-40B4-BE49-F238E27FC236}">
                <a16:creationId xmlns:a16="http://schemas.microsoft.com/office/drawing/2014/main" id="{C65E300C-710A-D8FA-AA34-912E34ABABFA}"/>
              </a:ext>
            </a:extLst>
          </p:cNvPr>
          <p:cNvSpPr>
            <a:spLocks noGrp="1"/>
          </p:cNvSpPr>
          <p:nvPr>
            <p:ph type="ftr" sz="quarter" idx="16"/>
          </p:nvPr>
        </p:nvSpPr>
        <p:spPr/>
        <p:txBody>
          <a:bodyPr/>
          <a:lstStyle/>
          <a:p>
            <a:endParaRPr lang="en-US" dirty="0"/>
          </a:p>
        </p:txBody>
      </p:sp>
      <p:sp>
        <p:nvSpPr>
          <p:cNvPr id="5" name="Slide Number Placeholder 4">
            <a:extLst>
              <a:ext uri="{FF2B5EF4-FFF2-40B4-BE49-F238E27FC236}">
                <a16:creationId xmlns:a16="http://schemas.microsoft.com/office/drawing/2014/main" id="{740AAEB3-2D82-6B8B-B096-1ACD123CB1BE}"/>
              </a:ext>
            </a:extLst>
          </p:cNvPr>
          <p:cNvSpPr>
            <a:spLocks noGrp="1"/>
          </p:cNvSpPr>
          <p:nvPr>
            <p:ph type="sldNum" sz="quarter" idx="17"/>
          </p:nvPr>
        </p:nvSpPr>
        <p:spPr/>
        <p:txBody>
          <a:bodyPr/>
          <a:lstStyle/>
          <a:p>
            <a:fld id="{436DF479-7476-4076-86FD-1C41B7E33810}" type="slidenum">
              <a:rPr lang="en-US" smtClean="0"/>
              <a:pPr/>
              <a:t>‹#›</a:t>
            </a:fld>
            <a:r>
              <a:rPr lang="en-US"/>
              <a:t>     │</a:t>
            </a:r>
            <a:endParaRPr lang="en-US" dirty="0"/>
          </a:p>
        </p:txBody>
      </p:sp>
      <p:sp>
        <p:nvSpPr>
          <p:cNvPr id="22" name="TextBox 21">
            <a:extLst>
              <a:ext uri="{FF2B5EF4-FFF2-40B4-BE49-F238E27FC236}">
                <a16:creationId xmlns:a16="http://schemas.microsoft.com/office/drawing/2014/main" id="{B78EA93D-EFE4-E928-2F45-AEAAC85FFD2A}"/>
              </a:ext>
            </a:extLst>
          </p:cNvPr>
          <p:cNvSpPr txBox="1"/>
          <p:nvPr userDrawn="1"/>
        </p:nvSpPr>
        <p:spPr bwMode="auto">
          <a:xfrm>
            <a:off x="685800" y="1036290"/>
            <a:ext cx="1066800" cy="3154710"/>
          </a:xfrm>
          <a:prstGeom prst="rect">
            <a:avLst/>
          </a:prstGeom>
          <a:noFill/>
        </p:spPr>
        <p:txBody>
          <a:bodyPr wrap="square" rtlCol="0">
            <a:spAutoFit/>
          </a:bodyPr>
          <a:lstStyle/>
          <a:p>
            <a:pPr algn="l"/>
            <a:r>
              <a:rPr lang="en-US" sz="19900" dirty="0">
                <a:solidFill>
                  <a:schemeClr val="bg1"/>
                </a:solidFill>
              </a:rPr>
              <a:t>“</a:t>
            </a:r>
          </a:p>
        </p:txBody>
      </p:sp>
      <p:sp>
        <p:nvSpPr>
          <p:cNvPr id="23" name="TextBox 22">
            <a:extLst>
              <a:ext uri="{FF2B5EF4-FFF2-40B4-BE49-F238E27FC236}">
                <a16:creationId xmlns:a16="http://schemas.microsoft.com/office/drawing/2014/main" id="{A428C60C-393C-4431-12DA-DBF75E1D35DB}"/>
              </a:ext>
            </a:extLst>
          </p:cNvPr>
          <p:cNvSpPr txBox="1"/>
          <p:nvPr userDrawn="1"/>
        </p:nvSpPr>
        <p:spPr bwMode="auto">
          <a:xfrm rot="10800000">
            <a:off x="10455088" y="3048000"/>
            <a:ext cx="1066800" cy="3154710"/>
          </a:xfrm>
          <a:prstGeom prst="rect">
            <a:avLst/>
          </a:prstGeom>
          <a:noFill/>
        </p:spPr>
        <p:txBody>
          <a:bodyPr wrap="square" rtlCol="0">
            <a:spAutoFit/>
          </a:bodyPr>
          <a:lstStyle/>
          <a:p>
            <a:pPr algn="l"/>
            <a:r>
              <a:rPr lang="en-US" sz="19900" dirty="0">
                <a:solidFill>
                  <a:schemeClr val="bg1"/>
                </a:solidFill>
              </a:rPr>
              <a:t>“</a:t>
            </a:r>
          </a:p>
        </p:txBody>
      </p:sp>
    </p:spTree>
    <p:extLst>
      <p:ext uri="{BB962C8B-B14F-4D97-AF65-F5344CB8AC3E}">
        <p14:creationId xmlns:p14="http://schemas.microsoft.com/office/powerpoint/2010/main" val="39767366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Break">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248429F3-4C8C-4AB6-928E-F8BF1C6A8C62}"/>
              </a:ext>
            </a:extLst>
          </p:cNvPr>
          <p:cNvSpPr>
            <a:spLocks noGrp="1" noRot="1" noMove="1" noResize="1" noEditPoints="1" noAdjustHandles="1" noChangeArrowheads="1" noChangeShapeType="1"/>
          </p:cNvSpPr>
          <p:nvPr/>
        </p:nvSpPr>
        <p:spPr bwMode="ltGray">
          <a:xfrm>
            <a:off x="0" y="0"/>
            <a:ext cx="12192000" cy="6858000"/>
          </a:xfrm>
          <a:prstGeom prst="rect">
            <a:avLst/>
          </a:prstGeom>
          <a:gradFill flip="none" rotWithShape="1">
            <a:gsLst>
              <a:gs pos="21000">
                <a:schemeClr val="accent1">
                  <a:alpha val="70000"/>
                </a:schemeClr>
              </a:gs>
              <a:gs pos="0">
                <a:schemeClr val="accent1">
                  <a:alpha val="75000"/>
                </a:schemeClr>
              </a:gs>
              <a:gs pos="100000">
                <a:schemeClr val="accent1"/>
              </a:gs>
              <a:gs pos="61000">
                <a:schemeClr val="accent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
            <a:extLst>
              <a:ext uri="{FF2B5EF4-FFF2-40B4-BE49-F238E27FC236}">
                <a16:creationId xmlns:a16="http://schemas.microsoft.com/office/drawing/2014/main" id="{C6FEC394-D5EE-4A6E-97CB-3B377C61691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bwMode="black">
          <a:xfrm>
            <a:off x="10319004" y="6520911"/>
            <a:ext cx="1453896" cy="179465"/>
          </a:xfrm>
          <a:prstGeom prst="rect">
            <a:avLst/>
          </a:prstGeom>
        </p:spPr>
      </p:pic>
      <p:cxnSp>
        <p:nvCxnSpPr>
          <p:cNvPr id="7" name="Straight Connector">
            <a:extLst>
              <a:ext uri="{FF2B5EF4-FFF2-40B4-BE49-F238E27FC236}">
                <a16:creationId xmlns:a16="http://schemas.microsoft.com/office/drawing/2014/main" id="{64834578-01D9-4134-AE0D-5292C3F36BF2}"/>
              </a:ext>
            </a:extLst>
          </p:cNvPr>
          <p:cNvCxnSpPr/>
          <p:nvPr/>
        </p:nvCxnSpPr>
        <p:spPr bwMode="auto">
          <a:xfrm>
            <a:off x="5021580" y="4467912"/>
            <a:ext cx="214884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a:extLst>
              <a:ext uri="{FF2B5EF4-FFF2-40B4-BE49-F238E27FC236}">
                <a16:creationId xmlns:a16="http://schemas.microsoft.com/office/drawing/2014/main" id="{87DD015B-5F53-4C1B-99B5-12AF41F5E3E1}"/>
              </a:ext>
            </a:extLst>
          </p:cNvPr>
          <p:cNvSpPr>
            <a:spLocks noGrp="1"/>
          </p:cNvSpPr>
          <p:nvPr>
            <p:ph type="body" sz="quarter" idx="10"/>
          </p:nvPr>
        </p:nvSpPr>
        <p:spPr bwMode="auto">
          <a:xfrm>
            <a:off x="2457450" y="4599913"/>
            <a:ext cx="7277100" cy="649287"/>
          </a:xfrm>
        </p:spPr>
        <p:txBody>
          <a:bodyPr>
            <a:normAutofit/>
          </a:bodyPr>
          <a:lstStyle>
            <a:lvl1pPr marL="0" indent="0" algn="ctr">
              <a:buNone/>
              <a:defRPr sz="1800">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lvl="0"/>
            <a:r>
              <a:rPr lang="en-US"/>
              <a:t>Edit Master text styles</a:t>
            </a:r>
          </a:p>
        </p:txBody>
      </p:sp>
      <p:sp>
        <p:nvSpPr>
          <p:cNvPr id="2" name="Title">
            <a:extLst>
              <a:ext uri="{FF2B5EF4-FFF2-40B4-BE49-F238E27FC236}">
                <a16:creationId xmlns:a16="http://schemas.microsoft.com/office/drawing/2014/main" id="{FB3E4981-7324-430B-839C-0AF0C51F1B91}"/>
              </a:ext>
            </a:extLst>
          </p:cNvPr>
          <p:cNvSpPr>
            <a:spLocks noGrp="1"/>
          </p:cNvSpPr>
          <p:nvPr>
            <p:ph type="title"/>
          </p:nvPr>
        </p:nvSpPr>
        <p:spPr bwMode="auto">
          <a:xfrm>
            <a:off x="2457450" y="2429908"/>
            <a:ext cx="7277099" cy="1970407"/>
          </a:xfrm>
        </p:spPr>
        <p:txBody>
          <a:bodyPr anchor="b">
            <a:noAutofit/>
          </a:bodyPr>
          <a:lstStyle>
            <a:lvl1pPr algn="ctr">
              <a:defRPr sz="6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561892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Speaker Bio">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73AFF331-E076-48C8-8331-9CD220B01453}"/>
              </a:ext>
            </a:extLst>
          </p:cNvPr>
          <p:cNvSpPr>
            <a:spLocks noGrp="1" noRot="1" noMove="1" noResize="1" noEditPoints="1" noAdjustHandles="1" noChangeArrowheads="1" noChangeShapeType="1"/>
          </p:cNvSpPr>
          <p:nvPr/>
        </p:nvSpPr>
        <p:spPr bwMode="ltGray">
          <a:xfrm>
            <a:off x="0" y="0"/>
            <a:ext cx="12192000" cy="6858000"/>
          </a:xfrm>
          <a:prstGeom prst="rect">
            <a:avLst/>
          </a:prstGeom>
          <a:gradFill flip="none" rotWithShape="1">
            <a:gsLst>
              <a:gs pos="16000">
                <a:schemeClr val="accent2">
                  <a:alpha val="80000"/>
                </a:schemeClr>
              </a:gs>
              <a:gs pos="0">
                <a:schemeClr val="accent2">
                  <a:alpha val="75000"/>
                </a:schemeClr>
              </a:gs>
              <a:gs pos="100000">
                <a:schemeClr val="tx2"/>
              </a:gs>
              <a:gs pos="49000">
                <a:schemeClr val="tx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Logo">
            <a:extLst>
              <a:ext uri="{FF2B5EF4-FFF2-40B4-BE49-F238E27FC236}">
                <a16:creationId xmlns:a16="http://schemas.microsoft.com/office/drawing/2014/main" id="{4C020688-9C29-4620-B2B4-0422405BE4EC}"/>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bwMode="black">
          <a:xfrm>
            <a:off x="10629900" y="6636252"/>
            <a:ext cx="1143000" cy="141089"/>
          </a:xfrm>
          <a:prstGeom prst="rect">
            <a:avLst/>
          </a:prstGeom>
        </p:spPr>
      </p:pic>
      <p:sp>
        <p:nvSpPr>
          <p:cNvPr id="7" name="Rectangle">
            <a:extLst>
              <a:ext uri="{FF2B5EF4-FFF2-40B4-BE49-F238E27FC236}">
                <a16:creationId xmlns:a16="http://schemas.microsoft.com/office/drawing/2014/main" id="{1D75A02F-54E9-4CD5-8731-1C6077F42B21}"/>
              </a:ext>
            </a:extLst>
          </p:cNvPr>
          <p:cNvSpPr>
            <a:spLocks noGrp="1" noRot="1" noMove="1" noResize="1" noEditPoints="1" noAdjustHandles="1" noChangeArrowheads="1" noChangeShapeType="1"/>
          </p:cNvSpPr>
          <p:nvPr/>
        </p:nvSpPr>
        <p:spPr bwMode="gray">
          <a:xfrm>
            <a:off x="0" y="1019521"/>
            <a:ext cx="2819400" cy="48189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 name="Title 1">
            <a:extLst>
              <a:ext uri="{FF2B5EF4-FFF2-40B4-BE49-F238E27FC236}">
                <a16:creationId xmlns:a16="http://schemas.microsoft.com/office/drawing/2014/main" id="{9EB3E86F-10E9-420E-9AB5-3DE319308588}"/>
              </a:ext>
            </a:extLst>
          </p:cNvPr>
          <p:cNvSpPr>
            <a:spLocks noGrp="1"/>
          </p:cNvSpPr>
          <p:nvPr>
            <p:ph type="title"/>
          </p:nvPr>
        </p:nvSpPr>
        <p:spPr bwMode="auto">
          <a:xfrm>
            <a:off x="5486400" y="1295400"/>
            <a:ext cx="5486400" cy="495300"/>
          </a:xfrm>
        </p:spPr>
        <p:txBody>
          <a:bodyPr/>
          <a:lstStyle>
            <a:lvl1pPr>
              <a:defRPr>
                <a:solidFill>
                  <a:schemeClr val="bg1"/>
                </a:solidFill>
              </a:defRPr>
            </a:lvl1pPr>
          </a:lstStyle>
          <a:p>
            <a:r>
              <a:rPr lang="en-US"/>
              <a:t>Click to edit Master title style</a:t>
            </a:r>
            <a:endParaRPr lang="en-US" dirty="0"/>
          </a:p>
        </p:txBody>
      </p:sp>
      <p:sp>
        <p:nvSpPr>
          <p:cNvPr id="8" name="Text Placeholder 8">
            <a:extLst>
              <a:ext uri="{FF2B5EF4-FFF2-40B4-BE49-F238E27FC236}">
                <a16:creationId xmlns:a16="http://schemas.microsoft.com/office/drawing/2014/main" id="{89986920-AA8D-4390-BA3B-98D34DCFCA94}"/>
              </a:ext>
            </a:extLst>
          </p:cNvPr>
          <p:cNvSpPr>
            <a:spLocks noGrp="1"/>
          </p:cNvSpPr>
          <p:nvPr>
            <p:ph type="body" sz="quarter" idx="13"/>
          </p:nvPr>
        </p:nvSpPr>
        <p:spPr bwMode="auto">
          <a:xfrm>
            <a:off x="5486399" y="1761135"/>
            <a:ext cx="5486401" cy="338138"/>
          </a:xfrm>
        </p:spPr>
        <p:txBody>
          <a:bodyPr>
            <a:normAutofit/>
          </a:bodyPr>
          <a:lstStyle>
            <a:lvl1pPr marL="0" indent="0">
              <a:buNone/>
              <a:defRPr sz="1600">
                <a:solidFill>
                  <a:schemeClr val="bg1"/>
                </a:solidFill>
              </a:defRPr>
            </a:lvl1pPr>
            <a:lvl2pPr marL="282575" indent="0">
              <a:buNone/>
              <a:defRPr/>
            </a:lvl2pPr>
            <a:lvl3pPr marL="692150" indent="0">
              <a:buNone/>
              <a:defRPr/>
            </a:lvl3pPr>
            <a:lvl4pPr marL="1028700" indent="0">
              <a:buNone/>
              <a:defRPr/>
            </a:lvl4pPr>
            <a:lvl5pPr marL="1317625" indent="0">
              <a:buNone/>
              <a:defRPr/>
            </a:lvl5pPr>
          </a:lstStyle>
          <a:p>
            <a:pPr lvl="0"/>
            <a:r>
              <a:rPr lang="en-US"/>
              <a:t>Edit Master text styles</a:t>
            </a:r>
          </a:p>
        </p:txBody>
      </p:sp>
      <p:sp>
        <p:nvSpPr>
          <p:cNvPr id="19" name="Picture Placeholder 18">
            <a:extLst>
              <a:ext uri="{FF2B5EF4-FFF2-40B4-BE49-F238E27FC236}">
                <a16:creationId xmlns:a16="http://schemas.microsoft.com/office/drawing/2014/main" id="{B62BACF3-5CDD-4BB6-859A-CE893170395F}"/>
              </a:ext>
            </a:extLst>
          </p:cNvPr>
          <p:cNvSpPr>
            <a:spLocks noGrp="1"/>
          </p:cNvSpPr>
          <p:nvPr>
            <p:ph type="pic" sz="quarter" idx="14"/>
          </p:nvPr>
        </p:nvSpPr>
        <p:spPr>
          <a:xfrm>
            <a:off x="838200" y="1295400"/>
            <a:ext cx="3886200" cy="4267200"/>
          </a:xfrm>
          <a:custGeom>
            <a:avLst/>
            <a:gdLst>
              <a:gd name="connsiteX0" fmla="*/ 206391 w 3886200"/>
              <a:gd name="connsiteY0" fmla="*/ 226624 h 4267200"/>
              <a:gd name="connsiteX1" fmla="*/ 3679810 w 3886200"/>
              <a:gd name="connsiteY1" fmla="*/ 226624 h 4267200"/>
              <a:gd name="connsiteX2" fmla="*/ 3679810 w 3886200"/>
              <a:gd name="connsiteY2" fmla="*/ 4040576 h 4267200"/>
              <a:gd name="connsiteX3" fmla="*/ 206391 w 3886200"/>
              <a:gd name="connsiteY3" fmla="*/ 4040576 h 4267200"/>
              <a:gd name="connsiteX4" fmla="*/ 107577 w 3886200"/>
              <a:gd name="connsiteY4" fmla="*/ 118123 h 4267200"/>
              <a:gd name="connsiteX5" fmla="*/ 107577 w 3886200"/>
              <a:gd name="connsiteY5" fmla="*/ 4149077 h 4267200"/>
              <a:gd name="connsiteX6" fmla="*/ 3778624 w 3886200"/>
              <a:gd name="connsiteY6" fmla="*/ 4149077 h 4267200"/>
              <a:gd name="connsiteX7" fmla="*/ 3778624 w 3886200"/>
              <a:gd name="connsiteY7" fmla="*/ 118123 h 4267200"/>
              <a:gd name="connsiteX8" fmla="*/ 0 w 3886200"/>
              <a:gd name="connsiteY8" fmla="*/ 0 h 4267200"/>
              <a:gd name="connsiteX9" fmla="*/ 3886200 w 3886200"/>
              <a:gd name="connsiteY9" fmla="*/ 0 h 4267200"/>
              <a:gd name="connsiteX10" fmla="*/ 3886200 w 3886200"/>
              <a:gd name="connsiteY10" fmla="*/ 4267200 h 4267200"/>
              <a:gd name="connsiteX11" fmla="*/ 0 w 3886200"/>
              <a:gd name="connsiteY11" fmla="*/ 4267200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6200" h="4267200">
                <a:moveTo>
                  <a:pt x="206391" y="226624"/>
                </a:moveTo>
                <a:lnTo>
                  <a:pt x="3679810" y="226624"/>
                </a:lnTo>
                <a:lnTo>
                  <a:pt x="3679810" y="4040576"/>
                </a:lnTo>
                <a:lnTo>
                  <a:pt x="206391" y="4040576"/>
                </a:lnTo>
                <a:close/>
                <a:moveTo>
                  <a:pt x="107577" y="118123"/>
                </a:moveTo>
                <a:lnTo>
                  <a:pt x="107577" y="4149077"/>
                </a:lnTo>
                <a:lnTo>
                  <a:pt x="3778624" y="4149077"/>
                </a:lnTo>
                <a:lnTo>
                  <a:pt x="3778624" y="118123"/>
                </a:lnTo>
                <a:close/>
                <a:moveTo>
                  <a:pt x="0" y="0"/>
                </a:moveTo>
                <a:lnTo>
                  <a:pt x="3886200" y="0"/>
                </a:lnTo>
                <a:lnTo>
                  <a:pt x="3886200" y="4267200"/>
                </a:lnTo>
                <a:lnTo>
                  <a:pt x="0" y="4267200"/>
                </a:lnTo>
                <a:close/>
              </a:path>
            </a:pathLst>
          </a:custGeom>
        </p:spPr>
        <p:txBody>
          <a:bodyPr wrap="square">
            <a:noAutofit/>
          </a:bodyPr>
          <a:lstStyle/>
          <a:p>
            <a:r>
              <a:rPr lang="en-US"/>
              <a:t>Click icon to add picture</a:t>
            </a:r>
          </a:p>
        </p:txBody>
      </p:sp>
      <p:sp>
        <p:nvSpPr>
          <p:cNvPr id="25" name="Text Placeholder 24">
            <a:extLst>
              <a:ext uri="{FF2B5EF4-FFF2-40B4-BE49-F238E27FC236}">
                <a16:creationId xmlns:a16="http://schemas.microsoft.com/office/drawing/2014/main" id="{19277A1A-FBEF-4878-A420-2844535A481B}"/>
              </a:ext>
            </a:extLst>
          </p:cNvPr>
          <p:cNvSpPr>
            <a:spLocks noGrp="1"/>
          </p:cNvSpPr>
          <p:nvPr>
            <p:ph type="body" sz="quarter" idx="18"/>
          </p:nvPr>
        </p:nvSpPr>
        <p:spPr bwMode="auto">
          <a:xfrm>
            <a:off x="5486399" y="2438400"/>
            <a:ext cx="5486401" cy="3124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7" name="Straight Connector 26">
            <a:extLst>
              <a:ext uri="{FF2B5EF4-FFF2-40B4-BE49-F238E27FC236}">
                <a16:creationId xmlns:a16="http://schemas.microsoft.com/office/drawing/2014/main" id="{4A8703D0-699C-405E-A7BC-0C209F4E5758}"/>
              </a:ext>
            </a:extLst>
          </p:cNvPr>
          <p:cNvCxnSpPr>
            <a:cxnSpLocks/>
          </p:cNvCxnSpPr>
          <p:nvPr/>
        </p:nvCxnSpPr>
        <p:spPr bwMode="auto">
          <a:xfrm>
            <a:off x="5486399" y="2209800"/>
            <a:ext cx="35814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E5F2401B-146F-917A-D35F-0EDFBAA0A3E7}"/>
              </a:ext>
            </a:extLst>
          </p:cNvPr>
          <p:cNvSpPr>
            <a:spLocks noGrp="1"/>
          </p:cNvSpPr>
          <p:nvPr>
            <p:ph type="dt" sz="half" idx="19"/>
          </p:nvPr>
        </p:nvSpPr>
        <p:spPr/>
        <p:txBody>
          <a:bodyPr/>
          <a:lstStyle/>
          <a:p>
            <a:fld id="{8476D410-E476-43FF-984C-7F3CE7BE60B9}" type="datetime2">
              <a:rPr lang="en-US" smtClean="0"/>
              <a:t>Tuesday, March 17, 2026</a:t>
            </a:fld>
            <a:endParaRPr lang="en-US" dirty="0"/>
          </a:p>
        </p:txBody>
      </p:sp>
      <p:sp>
        <p:nvSpPr>
          <p:cNvPr id="10" name="Footer Placeholder 9">
            <a:extLst>
              <a:ext uri="{FF2B5EF4-FFF2-40B4-BE49-F238E27FC236}">
                <a16:creationId xmlns:a16="http://schemas.microsoft.com/office/drawing/2014/main" id="{DBC89AEB-4E17-5431-384B-9EA78BA13D7F}"/>
              </a:ext>
            </a:extLst>
          </p:cNvPr>
          <p:cNvSpPr>
            <a:spLocks noGrp="1"/>
          </p:cNvSpPr>
          <p:nvPr>
            <p:ph type="ftr" sz="quarter" idx="20"/>
          </p:nvPr>
        </p:nvSpPr>
        <p:spPr/>
        <p:txBody>
          <a:bodyPr/>
          <a:lstStyle/>
          <a:p>
            <a:endParaRPr lang="en-US" dirty="0"/>
          </a:p>
        </p:txBody>
      </p:sp>
      <p:sp>
        <p:nvSpPr>
          <p:cNvPr id="11" name="Slide Number Placeholder 10">
            <a:extLst>
              <a:ext uri="{FF2B5EF4-FFF2-40B4-BE49-F238E27FC236}">
                <a16:creationId xmlns:a16="http://schemas.microsoft.com/office/drawing/2014/main" id="{288C139D-B66C-E590-79A1-59BD40F8638C}"/>
              </a:ext>
            </a:extLst>
          </p:cNvPr>
          <p:cNvSpPr>
            <a:spLocks noGrp="1"/>
          </p:cNvSpPr>
          <p:nvPr>
            <p:ph type="sldNum" sz="quarter" idx="21"/>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38812310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7F33405F-152C-CBB3-0C3B-F77B802E5B0B}"/>
              </a:ext>
            </a:extLst>
          </p:cNvPr>
          <p:cNvSpPr>
            <a:spLocks noGrp="1"/>
          </p:cNvSpPr>
          <p:nvPr>
            <p:ph type="body" sz="quarter" idx="19"/>
          </p:nvPr>
        </p:nvSpPr>
        <p:spPr>
          <a:xfrm>
            <a:off x="419101" y="819150"/>
            <a:ext cx="11353800" cy="338138"/>
          </a:xfrm>
        </p:spPr>
        <p:txBody>
          <a:bodyPr>
            <a:normAutofit/>
          </a:bodyPr>
          <a:lstStyle>
            <a:lvl1pPr marL="0" indent="0">
              <a:buNone/>
              <a:defRPr sz="1600"/>
            </a:lvl1pPr>
          </a:lstStyle>
          <a:p>
            <a:pPr lvl="0"/>
            <a:r>
              <a:rPr lang="en-US"/>
              <a:t>Edit Master text styles</a:t>
            </a:r>
          </a:p>
        </p:txBody>
      </p:sp>
      <p:sp>
        <p:nvSpPr>
          <p:cNvPr id="6" name="Date Placeholder 5">
            <a:extLst>
              <a:ext uri="{FF2B5EF4-FFF2-40B4-BE49-F238E27FC236}">
                <a16:creationId xmlns:a16="http://schemas.microsoft.com/office/drawing/2014/main" id="{B7F12F98-08BE-0941-AB2A-AF8E2411161B}"/>
              </a:ext>
            </a:extLst>
          </p:cNvPr>
          <p:cNvSpPr>
            <a:spLocks noGrp="1"/>
          </p:cNvSpPr>
          <p:nvPr>
            <p:ph type="dt" sz="half" idx="20"/>
          </p:nvPr>
        </p:nvSpPr>
        <p:spPr/>
        <p:txBody>
          <a:bodyPr/>
          <a:lstStyle/>
          <a:p>
            <a:fld id="{65D3130A-3131-403C-95D8-669ADE073469}" type="datetime2">
              <a:rPr lang="en-US" smtClean="0"/>
              <a:t>Tuesday, March 17, 2026</a:t>
            </a:fld>
            <a:endParaRPr lang="en-US" dirty="0"/>
          </a:p>
        </p:txBody>
      </p:sp>
      <p:sp>
        <p:nvSpPr>
          <p:cNvPr id="8" name="Footer Placeholder 7">
            <a:extLst>
              <a:ext uri="{FF2B5EF4-FFF2-40B4-BE49-F238E27FC236}">
                <a16:creationId xmlns:a16="http://schemas.microsoft.com/office/drawing/2014/main" id="{9640FFBF-83B0-AFD3-4645-C4A7FD58B638}"/>
              </a:ext>
            </a:extLst>
          </p:cNvPr>
          <p:cNvSpPr>
            <a:spLocks noGrp="1"/>
          </p:cNvSpPr>
          <p:nvPr>
            <p:ph type="ftr" sz="quarter" idx="21"/>
          </p:nvPr>
        </p:nvSpPr>
        <p:spPr/>
        <p:txBody>
          <a:bodyPr/>
          <a:lstStyle/>
          <a:p>
            <a:endParaRPr lang="en-US" dirty="0"/>
          </a:p>
        </p:txBody>
      </p:sp>
      <p:sp>
        <p:nvSpPr>
          <p:cNvPr id="9" name="Slide Number Placeholder 8">
            <a:extLst>
              <a:ext uri="{FF2B5EF4-FFF2-40B4-BE49-F238E27FC236}">
                <a16:creationId xmlns:a16="http://schemas.microsoft.com/office/drawing/2014/main" id="{24DB7B15-FD53-ED95-8F29-211E532F4350}"/>
              </a:ext>
            </a:extLst>
          </p:cNvPr>
          <p:cNvSpPr>
            <a:spLocks noGrp="1"/>
          </p:cNvSpPr>
          <p:nvPr>
            <p:ph type="sldNum" sz="quarter" idx="22"/>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34090787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5EEC52D-926C-6BCD-921C-946850BA18AC}"/>
              </a:ext>
            </a:extLst>
          </p:cNvPr>
          <p:cNvSpPr>
            <a:spLocks noGrp="1"/>
          </p:cNvSpPr>
          <p:nvPr>
            <p:ph type="dt" sz="half" idx="10"/>
          </p:nvPr>
        </p:nvSpPr>
        <p:spPr/>
        <p:txBody>
          <a:bodyPr/>
          <a:lstStyle/>
          <a:p>
            <a:fld id="{0FCC4F89-DF38-4AC3-AC40-628C58387413}" type="datetime2">
              <a:rPr lang="en-US" smtClean="0"/>
              <a:t>Tuesday, March 17, 2026</a:t>
            </a:fld>
            <a:endParaRPr lang="en-US" dirty="0"/>
          </a:p>
        </p:txBody>
      </p:sp>
      <p:sp>
        <p:nvSpPr>
          <p:cNvPr id="6" name="Footer Placeholder 5">
            <a:extLst>
              <a:ext uri="{FF2B5EF4-FFF2-40B4-BE49-F238E27FC236}">
                <a16:creationId xmlns:a16="http://schemas.microsoft.com/office/drawing/2014/main" id="{124A34C9-E5CC-6493-BBA4-557645247E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085FB6-6F6B-59FE-D07E-A6E3D98AD8D8}"/>
              </a:ext>
            </a:extLst>
          </p:cNvPr>
          <p:cNvSpPr>
            <a:spLocks noGrp="1"/>
          </p:cNvSpPr>
          <p:nvPr>
            <p:ph type="sldNum" sz="quarter" idx="12"/>
          </p:nvPr>
        </p:nvSpPr>
        <p:spPr/>
        <p:txBody>
          <a:bodyPr/>
          <a:lstStyle/>
          <a:p>
            <a:fld id="{436DF479-7476-4076-86FD-1C41B7E33810}" type="slidenum">
              <a:rPr lang="en-US" smtClean="0"/>
              <a:pPr/>
              <a:t>‹#›</a:t>
            </a:fld>
            <a:r>
              <a:rPr lang="en-US"/>
              <a:t>     │</a:t>
            </a:r>
            <a:endParaRPr lang="en-US" dirty="0"/>
          </a:p>
        </p:txBody>
      </p:sp>
    </p:spTree>
    <p:extLst>
      <p:ext uri="{BB962C8B-B14F-4D97-AF65-F5344CB8AC3E}">
        <p14:creationId xmlns:p14="http://schemas.microsoft.com/office/powerpoint/2010/main" val="13516974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Thank You 1">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4E8B83A9-59AA-43C3-A764-1DFD1D6853F5}"/>
              </a:ext>
            </a:extLst>
          </p:cNvPr>
          <p:cNvSpPr>
            <a:spLocks noGrp="1" noRot="1" noMove="1" noResize="1" noEditPoints="1" noAdjustHandles="1" noChangeArrowheads="1" noChangeShapeType="1"/>
          </p:cNvSpPr>
          <p:nvPr/>
        </p:nvSpPr>
        <p:spPr bwMode="ltGray">
          <a:xfrm>
            <a:off x="0" y="0"/>
            <a:ext cx="12192000" cy="6858000"/>
          </a:xfrm>
          <a:prstGeom prst="rect">
            <a:avLst/>
          </a:prstGeom>
          <a:gradFill flip="none" rotWithShape="1">
            <a:gsLst>
              <a:gs pos="16000">
                <a:schemeClr val="accent2">
                  <a:alpha val="80000"/>
                </a:schemeClr>
              </a:gs>
              <a:gs pos="0">
                <a:schemeClr val="accent2">
                  <a:alpha val="75000"/>
                </a:schemeClr>
              </a:gs>
              <a:gs pos="100000">
                <a:schemeClr val="tx2"/>
              </a:gs>
              <a:gs pos="49000">
                <a:schemeClr val="tx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
            <a:extLst>
              <a:ext uri="{FF2B5EF4-FFF2-40B4-BE49-F238E27FC236}">
                <a16:creationId xmlns:a16="http://schemas.microsoft.com/office/drawing/2014/main" id="{C6FEC394-D5EE-4A6E-97CB-3B377C61691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bwMode="black">
          <a:xfrm>
            <a:off x="10319004" y="6520911"/>
            <a:ext cx="1453896" cy="179465"/>
          </a:xfrm>
          <a:prstGeom prst="rect">
            <a:avLst/>
          </a:prstGeom>
        </p:spPr>
      </p:pic>
      <p:cxnSp>
        <p:nvCxnSpPr>
          <p:cNvPr id="7" name="Straight Connector">
            <a:extLst>
              <a:ext uri="{FF2B5EF4-FFF2-40B4-BE49-F238E27FC236}">
                <a16:creationId xmlns:a16="http://schemas.microsoft.com/office/drawing/2014/main" id="{64834578-01D9-4134-AE0D-5292C3F36BF2}"/>
              </a:ext>
            </a:extLst>
          </p:cNvPr>
          <p:cNvCxnSpPr/>
          <p:nvPr/>
        </p:nvCxnSpPr>
        <p:spPr bwMode="auto">
          <a:xfrm>
            <a:off x="0" y="5086007"/>
            <a:ext cx="214884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Subtitle">
            <a:extLst>
              <a:ext uri="{FF2B5EF4-FFF2-40B4-BE49-F238E27FC236}">
                <a16:creationId xmlns:a16="http://schemas.microsoft.com/office/drawing/2014/main" id="{87DD015B-5F53-4C1B-99B5-12AF41F5E3E1}"/>
              </a:ext>
            </a:extLst>
          </p:cNvPr>
          <p:cNvSpPr>
            <a:spLocks noGrp="1"/>
          </p:cNvSpPr>
          <p:nvPr>
            <p:ph type="body" sz="quarter" idx="10"/>
          </p:nvPr>
        </p:nvSpPr>
        <p:spPr bwMode="auto">
          <a:xfrm>
            <a:off x="419100" y="5218008"/>
            <a:ext cx="7277100" cy="649287"/>
          </a:xfrm>
        </p:spPr>
        <p:txBody>
          <a:bodyPr>
            <a:normAutofit/>
          </a:bodyPr>
          <a:lstStyle>
            <a:lvl1pPr marL="0" indent="0">
              <a:buNone/>
              <a:defRPr sz="1800">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lvl="0"/>
            <a:r>
              <a:rPr lang="en-US"/>
              <a:t>Edit Master text styles</a:t>
            </a:r>
          </a:p>
        </p:txBody>
      </p:sp>
      <p:sp>
        <p:nvSpPr>
          <p:cNvPr id="2" name="Title">
            <a:extLst>
              <a:ext uri="{FF2B5EF4-FFF2-40B4-BE49-F238E27FC236}">
                <a16:creationId xmlns:a16="http://schemas.microsoft.com/office/drawing/2014/main" id="{FB3E4981-7324-430B-839C-0AF0C51F1B91}"/>
              </a:ext>
            </a:extLst>
          </p:cNvPr>
          <p:cNvSpPr>
            <a:spLocks noGrp="1"/>
          </p:cNvSpPr>
          <p:nvPr>
            <p:ph type="title"/>
          </p:nvPr>
        </p:nvSpPr>
        <p:spPr bwMode="auto">
          <a:xfrm>
            <a:off x="419101" y="3048003"/>
            <a:ext cx="7277099" cy="1970407"/>
          </a:xfrm>
        </p:spPr>
        <p:txBody>
          <a:bodyPr anchor="b">
            <a:noAutofit/>
          </a:bodyPr>
          <a:lstStyle>
            <a:lvl1pPr>
              <a:defRPr sz="6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359780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Thank You 2">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4E8B83A9-59AA-43C3-A764-1DFD1D6853F5}"/>
              </a:ext>
            </a:extLst>
          </p:cNvPr>
          <p:cNvSpPr>
            <a:spLocks noGrp="1" noRot="1" noMove="1" noResize="1" noEditPoints="1" noAdjustHandles="1" noChangeArrowheads="1" noChangeShapeType="1"/>
          </p:cNvSpPr>
          <p:nvPr/>
        </p:nvSpPr>
        <p:spPr bwMode="ltGray">
          <a:xfrm>
            <a:off x="0" y="0"/>
            <a:ext cx="12192000" cy="6858000"/>
          </a:xfrm>
          <a:prstGeom prst="rect">
            <a:avLst/>
          </a:prstGeom>
          <a:gradFill flip="none" rotWithShape="1">
            <a:gsLst>
              <a:gs pos="16000">
                <a:schemeClr val="accent2">
                  <a:alpha val="80000"/>
                </a:schemeClr>
              </a:gs>
              <a:gs pos="0">
                <a:schemeClr val="accent2">
                  <a:alpha val="75000"/>
                </a:schemeClr>
              </a:gs>
              <a:gs pos="100000">
                <a:schemeClr val="tx2"/>
              </a:gs>
              <a:gs pos="49000">
                <a:schemeClr val="tx2"/>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
            <a:extLst>
              <a:ext uri="{FF2B5EF4-FFF2-40B4-BE49-F238E27FC236}">
                <a16:creationId xmlns:a16="http://schemas.microsoft.com/office/drawing/2014/main" id="{C6FEC394-D5EE-4A6E-97CB-3B377C61691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bwMode="black">
          <a:xfrm>
            <a:off x="10319004" y="6520911"/>
            <a:ext cx="1453896" cy="179465"/>
          </a:xfrm>
          <a:prstGeom prst="rect">
            <a:avLst/>
          </a:prstGeom>
        </p:spPr>
      </p:pic>
      <p:cxnSp>
        <p:nvCxnSpPr>
          <p:cNvPr id="7" name="Straight Connector">
            <a:extLst>
              <a:ext uri="{FF2B5EF4-FFF2-40B4-BE49-F238E27FC236}">
                <a16:creationId xmlns:a16="http://schemas.microsoft.com/office/drawing/2014/main" id="{64834578-01D9-4134-AE0D-5292C3F36BF2}"/>
              </a:ext>
            </a:extLst>
          </p:cNvPr>
          <p:cNvCxnSpPr/>
          <p:nvPr/>
        </p:nvCxnSpPr>
        <p:spPr bwMode="auto">
          <a:xfrm>
            <a:off x="0" y="4572000"/>
            <a:ext cx="214884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Contact Info 5">
            <a:extLst>
              <a:ext uri="{FF2B5EF4-FFF2-40B4-BE49-F238E27FC236}">
                <a16:creationId xmlns:a16="http://schemas.microsoft.com/office/drawing/2014/main" id="{D8F36581-5F92-4903-BA9D-A819011E9236}"/>
              </a:ext>
            </a:extLst>
          </p:cNvPr>
          <p:cNvSpPr>
            <a:spLocks noGrp="1"/>
          </p:cNvSpPr>
          <p:nvPr>
            <p:ph type="body" sz="quarter" idx="14" hasCustomPrompt="1"/>
          </p:nvPr>
        </p:nvSpPr>
        <p:spPr bwMode="auto">
          <a:xfrm>
            <a:off x="419100" y="5778450"/>
            <a:ext cx="7277100" cy="284397"/>
          </a:xfrm>
        </p:spPr>
        <p:txBody>
          <a:bodyPr anchor="ctr">
            <a:normAutofit/>
          </a:bodyPr>
          <a:lstStyle>
            <a:lvl1pPr marL="0" indent="0">
              <a:buNone/>
              <a:defRPr sz="1600">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lvl="0"/>
            <a:r>
              <a:rPr lang="en-US" dirty="0"/>
              <a:t>Contact info 5</a:t>
            </a:r>
          </a:p>
        </p:txBody>
      </p:sp>
      <p:sp>
        <p:nvSpPr>
          <p:cNvPr id="18" name="Contact Info 4">
            <a:extLst>
              <a:ext uri="{FF2B5EF4-FFF2-40B4-BE49-F238E27FC236}">
                <a16:creationId xmlns:a16="http://schemas.microsoft.com/office/drawing/2014/main" id="{C856191B-A6CB-479B-B87F-71465BAE1043}"/>
              </a:ext>
            </a:extLst>
          </p:cNvPr>
          <p:cNvSpPr>
            <a:spLocks noGrp="1"/>
          </p:cNvSpPr>
          <p:nvPr>
            <p:ph type="body" sz="quarter" idx="13" hasCustomPrompt="1"/>
          </p:nvPr>
        </p:nvSpPr>
        <p:spPr bwMode="auto">
          <a:xfrm>
            <a:off x="419100" y="5509838"/>
            <a:ext cx="7277100" cy="284397"/>
          </a:xfrm>
        </p:spPr>
        <p:txBody>
          <a:bodyPr anchor="ctr">
            <a:normAutofit/>
          </a:bodyPr>
          <a:lstStyle>
            <a:lvl1pPr marL="0" indent="0">
              <a:buNone/>
              <a:defRPr sz="1600">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lvl="0"/>
            <a:r>
              <a:rPr lang="en-US" dirty="0"/>
              <a:t>Contact info 4</a:t>
            </a:r>
          </a:p>
        </p:txBody>
      </p:sp>
      <p:sp>
        <p:nvSpPr>
          <p:cNvPr id="17" name="Contact Info 3">
            <a:extLst>
              <a:ext uri="{FF2B5EF4-FFF2-40B4-BE49-F238E27FC236}">
                <a16:creationId xmlns:a16="http://schemas.microsoft.com/office/drawing/2014/main" id="{789F408B-E82D-4BF1-A4D3-985F71C80923}"/>
              </a:ext>
            </a:extLst>
          </p:cNvPr>
          <p:cNvSpPr>
            <a:spLocks noGrp="1"/>
          </p:cNvSpPr>
          <p:nvPr>
            <p:ph type="body" sz="quarter" idx="12" hasCustomPrompt="1"/>
          </p:nvPr>
        </p:nvSpPr>
        <p:spPr bwMode="auto">
          <a:xfrm>
            <a:off x="419100" y="5241226"/>
            <a:ext cx="7277100" cy="284397"/>
          </a:xfrm>
        </p:spPr>
        <p:txBody>
          <a:bodyPr anchor="ctr">
            <a:normAutofit/>
          </a:bodyPr>
          <a:lstStyle>
            <a:lvl1pPr marL="0" indent="0">
              <a:buNone/>
              <a:defRPr sz="1600">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lvl="0"/>
            <a:r>
              <a:rPr lang="en-US" dirty="0"/>
              <a:t>Contact info 3</a:t>
            </a:r>
          </a:p>
        </p:txBody>
      </p:sp>
      <p:sp>
        <p:nvSpPr>
          <p:cNvPr id="13" name="Contact Info 2">
            <a:extLst>
              <a:ext uri="{FF2B5EF4-FFF2-40B4-BE49-F238E27FC236}">
                <a16:creationId xmlns:a16="http://schemas.microsoft.com/office/drawing/2014/main" id="{BAE337A4-5982-4375-BE7C-65DA9753ABCA}"/>
              </a:ext>
            </a:extLst>
          </p:cNvPr>
          <p:cNvSpPr>
            <a:spLocks noGrp="1"/>
          </p:cNvSpPr>
          <p:nvPr>
            <p:ph type="body" sz="quarter" idx="11" hasCustomPrompt="1"/>
          </p:nvPr>
        </p:nvSpPr>
        <p:spPr bwMode="auto">
          <a:xfrm>
            <a:off x="419100" y="4972614"/>
            <a:ext cx="7277100" cy="284397"/>
          </a:xfrm>
        </p:spPr>
        <p:txBody>
          <a:bodyPr anchor="ctr">
            <a:normAutofit/>
          </a:bodyPr>
          <a:lstStyle>
            <a:lvl1pPr marL="0" indent="0">
              <a:buNone/>
              <a:defRPr sz="1600">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lvl="0"/>
            <a:r>
              <a:rPr lang="en-US" dirty="0"/>
              <a:t>Contact info 2</a:t>
            </a:r>
          </a:p>
        </p:txBody>
      </p:sp>
      <p:sp>
        <p:nvSpPr>
          <p:cNvPr id="15" name="Contact Info 1">
            <a:extLst>
              <a:ext uri="{FF2B5EF4-FFF2-40B4-BE49-F238E27FC236}">
                <a16:creationId xmlns:a16="http://schemas.microsoft.com/office/drawing/2014/main" id="{87DD015B-5F53-4C1B-99B5-12AF41F5E3E1}"/>
              </a:ext>
            </a:extLst>
          </p:cNvPr>
          <p:cNvSpPr>
            <a:spLocks noGrp="1"/>
          </p:cNvSpPr>
          <p:nvPr>
            <p:ph type="body" sz="quarter" idx="10" hasCustomPrompt="1"/>
          </p:nvPr>
        </p:nvSpPr>
        <p:spPr bwMode="auto">
          <a:xfrm>
            <a:off x="419100" y="4724400"/>
            <a:ext cx="7277100" cy="284397"/>
          </a:xfrm>
        </p:spPr>
        <p:txBody>
          <a:bodyPr anchor="ctr">
            <a:normAutofit/>
          </a:bodyPr>
          <a:lstStyle>
            <a:lvl1pPr marL="0" indent="0">
              <a:buNone/>
              <a:defRPr sz="1600">
                <a:solidFill>
                  <a:schemeClr val="bg1"/>
                </a:solidFill>
              </a:defRPr>
            </a:lvl1pPr>
            <a:lvl2pPr marL="282575" indent="0">
              <a:buNone/>
              <a:defRPr>
                <a:solidFill>
                  <a:schemeClr val="bg1"/>
                </a:solidFill>
              </a:defRPr>
            </a:lvl2pPr>
            <a:lvl3pPr marL="692150" indent="0">
              <a:buNone/>
              <a:defRPr>
                <a:solidFill>
                  <a:schemeClr val="bg1"/>
                </a:solidFill>
              </a:defRPr>
            </a:lvl3pPr>
            <a:lvl4pPr marL="1028700" indent="0">
              <a:buNone/>
              <a:defRPr>
                <a:solidFill>
                  <a:schemeClr val="bg1"/>
                </a:solidFill>
              </a:defRPr>
            </a:lvl4pPr>
            <a:lvl5pPr marL="1317625" indent="0">
              <a:buNone/>
              <a:defRPr>
                <a:solidFill>
                  <a:schemeClr val="bg1"/>
                </a:solidFill>
              </a:defRPr>
            </a:lvl5pPr>
          </a:lstStyle>
          <a:p>
            <a:pPr lvl="0"/>
            <a:r>
              <a:rPr lang="en-US" dirty="0"/>
              <a:t>Contact info 1</a:t>
            </a:r>
          </a:p>
        </p:txBody>
      </p:sp>
      <p:sp>
        <p:nvSpPr>
          <p:cNvPr id="2" name="Title">
            <a:extLst>
              <a:ext uri="{FF2B5EF4-FFF2-40B4-BE49-F238E27FC236}">
                <a16:creationId xmlns:a16="http://schemas.microsoft.com/office/drawing/2014/main" id="{FB3E4981-7324-430B-839C-0AF0C51F1B91}"/>
              </a:ext>
            </a:extLst>
          </p:cNvPr>
          <p:cNvSpPr>
            <a:spLocks noGrp="1"/>
          </p:cNvSpPr>
          <p:nvPr>
            <p:ph type="title"/>
          </p:nvPr>
        </p:nvSpPr>
        <p:spPr bwMode="auto">
          <a:xfrm>
            <a:off x="419101" y="2533996"/>
            <a:ext cx="7277099" cy="1970407"/>
          </a:xfrm>
        </p:spPr>
        <p:txBody>
          <a:bodyPr anchor="b">
            <a:noAutofit/>
          </a:bodyPr>
          <a:lstStyle>
            <a:lvl1pPr>
              <a:defRPr sz="6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631026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A751125-AC86-4865-9450-8170A95BC2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13D991-D245-4495-8DF9-191A3105BE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59EF31-F7B5-43FE-A702-20362E5086CD}"/>
              </a:ext>
            </a:extLst>
          </p:cNvPr>
          <p:cNvSpPr>
            <a:spLocks noGrp="1" noChangeArrowheads="1"/>
          </p:cNvSpPr>
          <p:nvPr>
            <p:ph type="sldNum" sz="quarter" idx="12"/>
          </p:nvPr>
        </p:nvSpPr>
        <p:spPr>
          <a:ln/>
        </p:spPr>
        <p:txBody>
          <a:bodyPr/>
          <a:lstStyle>
            <a:lvl1pPr>
              <a:defRPr/>
            </a:lvl1pPr>
          </a:lstStyle>
          <a:p>
            <a:pPr>
              <a:defRPr/>
            </a:pPr>
            <a:fld id="{79178493-E132-4522-9F09-5DA6D017DFD4}" type="slidenum">
              <a:rPr lang="en-US" altLang="en-US"/>
              <a:pPr>
                <a:defRPr/>
              </a:pPr>
              <a:t>‹#›</a:t>
            </a:fld>
            <a:endParaRPr lang="en-US" altLang="en-US"/>
          </a:p>
        </p:txBody>
      </p:sp>
    </p:spTree>
    <p:extLst>
      <p:ext uri="{BB962C8B-B14F-4D97-AF65-F5344CB8AC3E}">
        <p14:creationId xmlns:p14="http://schemas.microsoft.com/office/powerpoint/2010/main" val="143600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3/17/26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C4209F-053E-4ABC-96EC-DC04FE0311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B3C0BF-23D1-442E-8E30-7F0B41882E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AA7E96-0847-45C2-9FDE-C77BA4B276C1}"/>
              </a:ext>
            </a:extLst>
          </p:cNvPr>
          <p:cNvSpPr>
            <a:spLocks noGrp="1" noChangeArrowheads="1"/>
          </p:cNvSpPr>
          <p:nvPr>
            <p:ph type="sldNum" sz="quarter" idx="12"/>
          </p:nvPr>
        </p:nvSpPr>
        <p:spPr>
          <a:ln/>
        </p:spPr>
        <p:txBody>
          <a:bodyPr/>
          <a:lstStyle>
            <a:lvl1pPr>
              <a:defRPr/>
            </a:lvl1pPr>
          </a:lstStyle>
          <a:p>
            <a:pPr>
              <a:defRPr/>
            </a:pPr>
            <a:fld id="{D55C66CB-B2DB-47DE-B621-31604AA8D322}" type="slidenum">
              <a:rPr lang="en-US" altLang="en-US"/>
              <a:pPr>
                <a:defRPr/>
              </a:pPr>
              <a:t>‹#›</a:t>
            </a:fld>
            <a:endParaRPr lang="en-US" altLang="en-US"/>
          </a:p>
        </p:txBody>
      </p:sp>
    </p:spTree>
    <p:extLst>
      <p:ext uri="{BB962C8B-B14F-4D97-AF65-F5344CB8AC3E}">
        <p14:creationId xmlns:p14="http://schemas.microsoft.com/office/powerpoint/2010/main" val="5051062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72196F-1BEB-4C42-A95C-DB1E1A20AE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B2FEE8-8D1F-4834-8757-E1509D5D95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A88444-42AD-41DE-86B1-4716EC2F8625}"/>
              </a:ext>
            </a:extLst>
          </p:cNvPr>
          <p:cNvSpPr>
            <a:spLocks noGrp="1" noChangeArrowheads="1"/>
          </p:cNvSpPr>
          <p:nvPr>
            <p:ph type="sldNum" sz="quarter" idx="12"/>
          </p:nvPr>
        </p:nvSpPr>
        <p:spPr>
          <a:ln/>
        </p:spPr>
        <p:txBody>
          <a:bodyPr/>
          <a:lstStyle>
            <a:lvl1pPr>
              <a:defRPr/>
            </a:lvl1pPr>
          </a:lstStyle>
          <a:p>
            <a:pPr>
              <a:defRPr/>
            </a:pPr>
            <a:fld id="{1401EF4F-2918-49F9-A06C-EF37575E3E7B}" type="slidenum">
              <a:rPr lang="en-US" altLang="en-US"/>
              <a:pPr>
                <a:defRPr/>
              </a:pPr>
              <a:t>‹#›</a:t>
            </a:fld>
            <a:endParaRPr lang="en-US" altLang="en-US"/>
          </a:p>
        </p:txBody>
      </p:sp>
    </p:spTree>
    <p:extLst>
      <p:ext uri="{BB962C8B-B14F-4D97-AF65-F5344CB8AC3E}">
        <p14:creationId xmlns:p14="http://schemas.microsoft.com/office/powerpoint/2010/main" val="3572431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4FD91FB-714D-49B9-B255-65D44D5864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66FDA8-83EB-44B5-9793-0F2F6BA64F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8F6FAF2-C8D6-49E3-BF84-848E4C16212F}"/>
              </a:ext>
            </a:extLst>
          </p:cNvPr>
          <p:cNvSpPr>
            <a:spLocks noGrp="1" noChangeArrowheads="1"/>
          </p:cNvSpPr>
          <p:nvPr>
            <p:ph type="sldNum" sz="quarter" idx="12"/>
          </p:nvPr>
        </p:nvSpPr>
        <p:spPr>
          <a:ln/>
        </p:spPr>
        <p:txBody>
          <a:bodyPr/>
          <a:lstStyle>
            <a:lvl1pPr>
              <a:defRPr/>
            </a:lvl1pPr>
          </a:lstStyle>
          <a:p>
            <a:pPr>
              <a:defRPr/>
            </a:pPr>
            <a:fld id="{165115D8-8A7C-4122-BD18-45C558C79101}" type="slidenum">
              <a:rPr lang="en-US" altLang="en-US"/>
              <a:pPr>
                <a:defRPr/>
              </a:pPr>
              <a:t>‹#›</a:t>
            </a:fld>
            <a:endParaRPr lang="en-US" altLang="en-US"/>
          </a:p>
        </p:txBody>
      </p:sp>
    </p:spTree>
    <p:extLst>
      <p:ext uri="{BB962C8B-B14F-4D97-AF65-F5344CB8AC3E}">
        <p14:creationId xmlns:p14="http://schemas.microsoft.com/office/powerpoint/2010/main" val="166646810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8BB84F8-7976-4834-9840-A6A983A80B4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A96B501-0344-4180-82A6-5E955726B3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CAFE58D-2009-4F60-8D61-11D70563C0D8}"/>
              </a:ext>
            </a:extLst>
          </p:cNvPr>
          <p:cNvSpPr>
            <a:spLocks noGrp="1" noChangeArrowheads="1"/>
          </p:cNvSpPr>
          <p:nvPr>
            <p:ph type="sldNum" sz="quarter" idx="12"/>
          </p:nvPr>
        </p:nvSpPr>
        <p:spPr>
          <a:ln/>
        </p:spPr>
        <p:txBody>
          <a:bodyPr/>
          <a:lstStyle>
            <a:lvl1pPr>
              <a:defRPr/>
            </a:lvl1pPr>
          </a:lstStyle>
          <a:p>
            <a:pPr>
              <a:defRPr/>
            </a:pPr>
            <a:fld id="{AF081AF3-FE33-47B7-BE7F-488D73579016}" type="slidenum">
              <a:rPr lang="en-US" altLang="en-US"/>
              <a:pPr>
                <a:defRPr/>
              </a:pPr>
              <a:t>‹#›</a:t>
            </a:fld>
            <a:endParaRPr lang="en-US" altLang="en-US"/>
          </a:p>
        </p:txBody>
      </p:sp>
    </p:spTree>
    <p:extLst>
      <p:ext uri="{BB962C8B-B14F-4D97-AF65-F5344CB8AC3E}">
        <p14:creationId xmlns:p14="http://schemas.microsoft.com/office/powerpoint/2010/main" val="25262820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CA36D97-2432-420E-8B95-1E9CBEE346C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A1BB69F-7B3C-4A7E-A7A3-9247C02D56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03D90B-0C64-4FB7-91B2-9F64D05B46FC}"/>
              </a:ext>
            </a:extLst>
          </p:cNvPr>
          <p:cNvSpPr>
            <a:spLocks noGrp="1" noChangeArrowheads="1"/>
          </p:cNvSpPr>
          <p:nvPr>
            <p:ph type="sldNum" sz="quarter" idx="12"/>
          </p:nvPr>
        </p:nvSpPr>
        <p:spPr>
          <a:ln/>
        </p:spPr>
        <p:txBody>
          <a:bodyPr/>
          <a:lstStyle>
            <a:lvl1pPr>
              <a:defRPr/>
            </a:lvl1pPr>
          </a:lstStyle>
          <a:p>
            <a:pPr>
              <a:defRPr/>
            </a:pPr>
            <a:fld id="{098A6C9C-EDF5-4A6D-A062-271D8E1BA152}" type="slidenum">
              <a:rPr lang="en-US" altLang="en-US"/>
              <a:pPr>
                <a:defRPr/>
              </a:pPr>
              <a:t>‹#›</a:t>
            </a:fld>
            <a:endParaRPr lang="en-US" altLang="en-US"/>
          </a:p>
        </p:txBody>
      </p:sp>
    </p:spTree>
    <p:extLst>
      <p:ext uri="{BB962C8B-B14F-4D97-AF65-F5344CB8AC3E}">
        <p14:creationId xmlns:p14="http://schemas.microsoft.com/office/powerpoint/2010/main" val="24020071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994F84A-D309-4D7D-A0EE-9DFFFEBC914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317ED52-76E0-4436-84B9-A834BE02EB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2AF6A33-8E8D-4B1B-8012-84E26C2E2706}"/>
              </a:ext>
            </a:extLst>
          </p:cNvPr>
          <p:cNvSpPr>
            <a:spLocks noGrp="1" noChangeArrowheads="1"/>
          </p:cNvSpPr>
          <p:nvPr>
            <p:ph type="sldNum" sz="quarter" idx="12"/>
          </p:nvPr>
        </p:nvSpPr>
        <p:spPr>
          <a:ln/>
        </p:spPr>
        <p:txBody>
          <a:bodyPr/>
          <a:lstStyle>
            <a:lvl1pPr>
              <a:defRPr/>
            </a:lvl1pPr>
          </a:lstStyle>
          <a:p>
            <a:pPr>
              <a:defRPr/>
            </a:pPr>
            <a:fld id="{831C4971-2E0D-427A-9EB1-F9FEFC6148A1}" type="slidenum">
              <a:rPr lang="en-US" altLang="en-US"/>
              <a:pPr>
                <a:defRPr/>
              </a:pPr>
              <a:t>‹#›</a:t>
            </a:fld>
            <a:endParaRPr lang="en-US" altLang="en-US"/>
          </a:p>
        </p:txBody>
      </p:sp>
    </p:spTree>
    <p:extLst>
      <p:ext uri="{BB962C8B-B14F-4D97-AF65-F5344CB8AC3E}">
        <p14:creationId xmlns:p14="http://schemas.microsoft.com/office/powerpoint/2010/main" val="4622225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691D4FD-360F-4AAA-8EB2-4ECED8BD79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CC99AB-41B9-4D89-91E6-661DF7D958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9974CCC-84BD-4BB2-A51C-68C523CA9B55}"/>
              </a:ext>
            </a:extLst>
          </p:cNvPr>
          <p:cNvSpPr>
            <a:spLocks noGrp="1" noChangeArrowheads="1"/>
          </p:cNvSpPr>
          <p:nvPr>
            <p:ph type="sldNum" sz="quarter" idx="12"/>
          </p:nvPr>
        </p:nvSpPr>
        <p:spPr>
          <a:ln/>
        </p:spPr>
        <p:txBody>
          <a:bodyPr/>
          <a:lstStyle>
            <a:lvl1pPr>
              <a:defRPr/>
            </a:lvl1pPr>
          </a:lstStyle>
          <a:p>
            <a:pPr>
              <a:defRPr/>
            </a:pPr>
            <a:fld id="{84D1691B-AA7D-4F58-8AEB-7760E0D6B176}" type="slidenum">
              <a:rPr lang="en-US" altLang="en-US"/>
              <a:pPr>
                <a:defRPr/>
              </a:pPr>
              <a:t>‹#›</a:t>
            </a:fld>
            <a:endParaRPr lang="en-US" altLang="en-US"/>
          </a:p>
        </p:txBody>
      </p:sp>
    </p:spTree>
    <p:extLst>
      <p:ext uri="{BB962C8B-B14F-4D97-AF65-F5344CB8AC3E}">
        <p14:creationId xmlns:p14="http://schemas.microsoft.com/office/powerpoint/2010/main" val="8069509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F58E7B4-FEED-4184-8454-5A1E3E8EF9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85E9D5-E86A-4045-9C6B-96271CAFC8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B4D6C2D-481E-4BB1-AEE7-A7C93BEC0C06}"/>
              </a:ext>
            </a:extLst>
          </p:cNvPr>
          <p:cNvSpPr>
            <a:spLocks noGrp="1" noChangeArrowheads="1"/>
          </p:cNvSpPr>
          <p:nvPr>
            <p:ph type="sldNum" sz="quarter" idx="12"/>
          </p:nvPr>
        </p:nvSpPr>
        <p:spPr>
          <a:ln/>
        </p:spPr>
        <p:txBody>
          <a:bodyPr/>
          <a:lstStyle>
            <a:lvl1pPr>
              <a:defRPr/>
            </a:lvl1pPr>
          </a:lstStyle>
          <a:p>
            <a:pPr>
              <a:defRPr/>
            </a:pPr>
            <a:fld id="{EDF5433C-92DE-498C-8A7E-0BB8DF19C3AC}" type="slidenum">
              <a:rPr lang="en-US" altLang="en-US"/>
              <a:pPr>
                <a:defRPr/>
              </a:pPr>
              <a:t>‹#›</a:t>
            </a:fld>
            <a:endParaRPr lang="en-US" altLang="en-US"/>
          </a:p>
        </p:txBody>
      </p:sp>
    </p:spTree>
    <p:extLst>
      <p:ext uri="{BB962C8B-B14F-4D97-AF65-F5344CB8AC3E}">
        <p14:creationId xmlns:p14="http://schemas.microsoft.com/office/powerpoint/2010/main" val="6632884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30E0BA-ACF0-4B70-95AE-80707E6596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B05238-1A7A-4319-8A81-B63EAAD609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04F629-AFBF-4C03-9650-CD761E301826}"/>
              </a:ext>
            </a:extLst>
          </p:cNvPr>
          <p:cNvSpPr>
            <a:spLocks noGrp="1" noChangeArrowheads="1"/>
          </p:cNvSpPr>
          <p:nvPr>
            <p:ph type="sldNum" sz="quarter" idx="12"/>
          </p:nvPr>
        </p:nvSpPr>
        <p:spPr>
          <a:ln/>
        </p:spPr>
        <p:txBody>
          <a:bodyPr/>
          <a:lstStyle>
            <a:lvl1pPr>
              <a:defRPr/>
            </a:lvl1pPr>
          </a:lstStyle>
          <a:p>
            <a:pPr>
              <a:defRPr/>
            </a:pPr>
            <a:fld id="{6D49CBB4-3C8A-455F-BF26-C7F2D36805ED}" type="slidenum">
              <a:rPr lang="en-US" altLang="en-US"/>
              <a:pPr>
                <a:defRPr/>
              </a:pPr>
              <a:t>‹#›</a:t>
            </a:fld>
            <a:endParaRPr lang="en-US" altLang="en-US"/>
          </a:p>
        </p:txBody>
      </p:sp>
    </p:spTree>
    <p:extLst>
      <p:ext uri="{BB962C8B-B14F-4D97-AF65-F5344CB8AC3E}">
        <p14:creationId xmlns:p14="http://schemas.microsoft.com/office/powerpoint/2010/main" val="317378499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4BF1F3-99DA-4645-8247-ACDA63CEBE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453C47-BCFE-4650-A73D-749AA7003B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ED5908-76E7-4DBD-A458-CD09B7A6CAE7}"/>
              </a:ext>
            </a:extLst>
          </p:cNvPr>
          <p:cNvSpPr>
            <a:spLocks noGrp="1" noChangeArrowheads="1"/>
          </p:cNvSpPr>
          <p:nvPr>
            <p:ph type="sldNum" sz="quarter" idx="12"/>
          </p:nvPr>
        </p:nvSpPr>
        <p:spPr>
          <a:ln/>
        </p:spPr>
        <p:txBody>
          <a:bodyPr/>
          <a:lstStyle>
            <a:lvl1pPr>
              <a:defRPr/>
            </a:lvl1pPr>
          </a:lstStyle>
          <a:p>
            <a:pPr>
              <a:defRPr/>
            </a:pPr>
            <a:fld id="{AACAE25E-7C23-4B46-8D52-F47FDB0E4594}" type="slidenum">
              <a:rPr lang="en-US" altLang="en-US"/>
              <a:pPr>
                <a:defRPr/>
              </a:pPr>
              <a:t>‹#›</a:t>
            </a:fld>
            <a:endParaRPr lang="en-US" altLang="en-US"/>
          </a:p>
        </p:txBody>
      </p:sp>
    </p:spTree>
    <p:extLst>
      <p:ext uri="{BB962C8B-B14F-4D97-AF65-F5344CB8AC3E}">
        <p14:creationId xmlns:p14="http://schemas.microsoft.com/office/powerpoint/2010/main" val="1262514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0BA7A0-072C-1465-D14E-AE0597358646}"/>
              </a:ext>
            </a:extLst>
          </p:cNvPr>
          <p:cNvSpPr/>
          <p:nvPr userDrawn="1"/>
        </p:nvSpPr>
        <p:spPr>
          <a:xfrm>
            <a:off x="0" y="1176950"/>
            <a:ext cx="12192000" cy="56810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0C65119-3B1F-AB46-9480-3F2E797499B2}"/>
              </a:ext>
            </a:extLst>
          </p:cNvPr>
          <p:cNvSpPr>
            <a:spLocks noGrp="1"/>
          </p:cNvSpPr>
          <p:nvPr>
            <p:ph sz="half" idx="1" hasCustomPrompt="1"/>
          </p:nvPr>
        </p:nvSpPr>
        <p:spPr>
          <a:xfrm>
            <a:off x="261937" y="1669240"/>
            <a:ext cx="11666537" cy="4653107"/>
          </a:xfrm>
        </p:spPr>
        <p:txBody>
          <a:bodyPr>
            <a:normAutofit/>
          </a:bodyPr>
          <a:lstStyle>
            <a:lvl1pPr>
              <a:defRPr sz="2000">
                <a:solidFill>
                  <a:schemeClr val="bg2"/>
                </a:solidFill>
              </a:defRPr>
            </a:lvl1pPr>
            <a:lvl2pPr marL="460800" indent="-230400">
              <a:buFont typeface="Arial" panose="020B0604020202020204" pitchFamily="34" charset="0"/>
              <a:buChar char="–"/>
              <a:defRPr sz="1800">
                <a:solidFill>
                  <a:schemeClr val="bg2"/>
                </a:solidFill>
              </a:defRPr>
            </a:lvl2pPr>
            <a:lvl3pPr marL="691200">
              <a:defRPr sz="1600">
                <a:solidFill>
                  <a:schemeClr val="bg2"/>
                </a:solidFill>
              </a:defRPr>
            </a:lvl3pPr>
            <a:lvl4pPr marL="921600" indent="-230400">
              <a:buFont typeface="Arial" panose="020B0604020202020204" pitchFamily="34" charset="0"/>
              <a:buChar char="–"/>
              <a:defRPr sz="1400">
                <a:solidFill>
                  <a:schemeClr val="bg2"/>
                </a:solidFill>
              </a:defRPr>
            </a:lvl4pPr>
            <a:lvl5pPr marL="1152000">
              <a:defRPr sz="14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6A9257-9457-814A-9CFD-489EF5B466D4}"/>
              </a:ext>
            </a:extLst>
          </p:cNvPr>
          <p:cNvSpPr>
            <a:spLocks noGrp="1"/>
          </p:cNvSpPr>
          <p:nvPr>
            <p:ph type="dt" sz="half" idx="10"/>
          </p:nvPr>
        </p:nvSpPr>
        <p:spPr>
          <a:xfrm>
            <a:off x="261938" y="6356350"/>
            <a:ext cx="2743200" cy="365125"/>
          </a:xfrm>
        </p:spPr>
        <p:txBody>
          <a:bodyPr/>
          <a:lstStyle>
            <a:lvl1pPr>
              <a:defRPr>
                <a:solidFill>
                  <a:schemeClr val="bg2"/>
                </a:solidFill>
              </a:defRPr>
            </a:lvl1pPr>
          </a:lstStyle>
          <a:p>
            <a:fld id="{09302BFB-1919-B94A-994F-8299C4E5E8DA}" type="datetimeFigureOut">
              <a:rPr lang="en-US" smtClean="0"/>
              <a:pPr/>
              <a:t>3/17/26</a:t>
            </a:fld>
            <a:endParaRPr lang="en-US" dirty="0"/>
          </a:p>
        </p:txBody>
      </p:sp>
      <p:sp>
        <p:nvSpPr>
          <p:cNvPr id="6" name="Footer Placeholder 5">
            <a:extLst>
              <a:ext uri="{FF2B5EF4-FFF2-40B4-BE49-F238E27FC236}">
                <a16:creationId xmlns:a16="http://schemas.microsoft.com/office/drawing/2014/main" id="{A40563B9-6265-3D41-80E9-083D7963380B}"/>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7" name="Slide Number Placeholder 6">
            <a:extLst>
              <a:ext uri="{FF2B5EF4-FFF2-40B4-BE49-F238E27FC236}">
                <a16:creationId xmlns:a16="http://schemas.microsoft.com/office/drawing/2014/main" id="{A972A66D-80F1-8444-8EEF-92188AC39CAC}"/>
              </a:ext>
            </a:extLst>
          </p:cNvPr>
          <p:cNvSpPr>
            <a:spLocks noGrp="1"/>
          </p:cNvSpPr>
          <p:nvPr>
            <p:ph type="sldNum" sz="quarter" idx="12"/>
          </p:nvPr>
        </p:nvSpPr>
        <p:spPr>
          <a:xfrm>
            <a:off x="9187472" y="6356350"/>
            <a:ext cx="2743200" cy="365125"/>
          </a:xfrm>
        </p:spPr>
        <p:txBody>
          <a:bodyPr/>
          <a:lstStyle>
            <a:lvl1pPr>
              <a:defRPr>
                <a:solidFill>
                  <a:schemeClr val="bg2"/>
                </a:solidFill>
              </a:defRPr>
            </a:lvl1pPr>
          </a:lstStyle>
          <a:p>
            <a:fld id="{1B9ED8F7-3AFE-5A48-B28E-2642586E1864}" type="slidenum">
              <a:rPr lang="en-US" smtClean="0"/>
              <a:pPr/>
              <a:t>‹#›</a:t>
            </a:fld>
            <a:endParaRPr lang="en-US" dirty="0"/>
          </a:p>
        </p:txBody>
      </p:sp>
      <p:sp>
        <p:nvSpPr>
          <p:cNvPr id="8" name="Title 7">
            <a:extLst>
              <a:ext uri="{FF2B5EF4-FFF2-40B4-BE49-F238E27FC236}">
                <a16:creationId xmlns:a16="http://schemas.microsoft.com/office/drawing/2014/main" id="{CCFBFBD4-E55E-F014-DBAD-02EA4F902D18}"/>
              </a:ext>
            </a:extLst>
          </p:cNvPr>
          <p:cNvSpPr>
            <a:spLocks noGrp="1"/>
          </p:cNvSpPr>
          <p:nvPr>
            <p:ph type="title"/>
          </p:nvPr>
        </p:nvSpPr>
        <p:spPr>
          <a:xfrm>
            <a:off x="2774718" y="-240041"/>
            <a:ext cx="6580776" cy="1325563"/>
          </a:xfrm>
        </p:spPr>
        <p:txBody>
          <a:bodyPr anchor="b">
            <a:normAutofit/>
          </a:bodyPr>
          <a:lstStyle>
            <a:lvl1pPr>
              <a:defRPr sz="2800" b="1">
                <a:solidFill>
                  <a:schemeClr val="tx1"/>
                </a:solidFill>
              </a:defRPr>
            </a:lvl1pPr>
          </a:lstStyle>
          <a:p>
            <a:r>
              <a:rPr lang="en-US" dirty="0"/>
              <a:t>Click to edit Master </a:t>
            </a:r>
            <a:r>
              <a:rPr lang="en-US"/>
              <a:t>title style</a:t>
            </a:r>
            <a:endParaRPr lang="en-US" dirty="0"/>
          </a:p>
        </p:txBody>
      </p:sp>
    </p:spTree>
    <p:custDataLst>
      <p:tags r:id="rId1"/>
    </p:custDataLst>
    <p:extLst>
      <p:ext uri="{BB962C8B-B14F-4D97-AF65-F5344CB8AC3E}">
        <p14:creationId xmlns:p14="http://schemas.microsoft.com/office/powerpoint/2010/main" val="2880377453"/>
      </p:ext>
    </p:extLst>
  </p:cSld>
  <p:clrMapOvr>
    <a:masterClrMapping/>
  </p:clrMapOvr>
  <p:extLst>
    <p:ext uri="{DCECCB84-F9BA-43D5-87BE-67443E8EF086}">
      <p15:sldGuideLst xmlns:p15="http://schemas.microsoft.com/office/powerpoint/2012/main">
        <p15:guide id="1" pos="165">
          <p15:clr>
            <a:srgbClr val="FBAE40"/>
          </p15:clr>
        </p15:guide>
        <p15:guide id="2" pos="7514">
          <p15:clr>
            <a:srgbClr val="FBAE40"/>
          </p15:clr>
        </p15:guide>
        <p15:guide id="3" orient="horz" pos="599">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p:bg>
      <p:bgPr>
        <a:solidFill>
          <a:srgbClr val="00305D"/>
        </a:solidFill>
        <a:effectLst/>
      </p:bgPr>
    </p:bg>
    <p:spTree>
      <p:nvGrpSpPr>
        <p:cNvPr id="1" name=""/>
        <p:cNvGrpSpPr/>
        <p:nvPr/>
      </p:nvGrpSpPr>
      <p:grpSpPr>
        <a:xfrm>
          <a:off x="0" y="0"/>
          <a:ext cx="0" cy="0"/>
          <a:chOff x="0" y="0"/>
          <a:chExt cx="0" cy="0"/>
        </a:xfrm>
      </p:grpSpPr>
      <p:pic>
        <p:nvPicPr>
          <p:cNvPr id="7" name="ESMO-Congress-2025-Visual-White" descr="preencoded.png">
            <a:extLst>
              <a:ext uri="{FF2B5EF4-FFF2-40B4-BE49-F238E27FC236}">
                <a16:creationId xmlns:a16="http://schemas.microsoft.com/office/drawing/2014/main" id="{A31416EA-DF5D-4FED-A4FD-E94F734B9BD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425950" y="660400"/>
            <a:ext cx="7766050" cy="6197600"/>
          </a:xfrm>
          <a:prstGeom prst="rect">
            <a:avLst/>
          </a:prstGeom>
        </p:spPr>
      </p:pic>
      <p:pic>
        <p:nvPicPr>
          <p:cNvPr id="8" name="Picture 7" descr="A screen shot of a logo&#10;&#10;Description automatically generated">
            <a:extLst>
              <a:ext uri="{FF2B5EF4-FFF2-40B4-BE49-F238E27FC236}">
                <a16:creationId xmlns:a16="http://schemas.microsoft.com/office/drawing/2014/main" id="{BBA3EBC1-F701-CC24-F850-063BDBAC5973}"/>
              </a:ext>
            </a:extLst>
          </p:cNvPr>
          <p:cNvPicPr>
            <a:picLocks noChangeAspect="1"/>
          </p:cNvPicPr>
          <p:nvPr/>
        </p:nvPicPr>
        <p:blipFill>
          <a:blip r:embed="rId5"/>
          <a:stretch>
            <a:fillRect/>
          </a:stretch>
        </p:blipFill>
        <p:spPr>
          <a:xfrm>
            <a:off x="10159677" y="6156616"/>
            <a:ext cx="2032323" cy="701384"/>
          </a:xfrm>
          <a:prstGeom prst="rect">
            <a:avLst/>
          </a:prstGeom>
        </p:spPr>
      </p:pic>
      <p:pic>
        <p:nvPicPr>
          <p:cNvPr id="2" name="ESMO-Congress-2025-Visual-White">
            <a:extLst>
              <a:ext uri="{FF2B5EF4-FFF2-40B4-BE49-F238E27FC236}">
                <a16:creationId xmlns:a16="http://schemas.microsoft.com/office/drawing/2014/main" id="{D1A47F7D-CC3C-3567-29DA-CDD4059EC9F4}"/>
              </a:ext>
            </a:extLst>
          </p:cNvPr>
          <p:cNvPicPr>
            <a:picLocks noChangeAspect="1"/>
          </p:cNvPicPr>
          <p:nvPr userDrawn="1"/>
        </p:nvPicPr>
        <p:blipFill>
          <a:blip r:embed="rId3">
            <a:extLst>
              <a:ext uri="{96DAC541-7B7A-43D3-8B79-37D633B846F1}">
                <asvg:svgBlip xmlns:asvg="http://schemas.microsoft.com/office/drawing/2016/SVG/main" r:embed="rId6"/>
              </a:ext>
            </a:extLst>
          </a:blip>
          <a:srcRect l="67" r="67"/>
          <a:stretch/>
        </p:blipFill>
        <p:spPr>
          <a:xfrm>
            <a:off x="4425951" y="660400"/>
            <a:ext cx="7755695" cy="6197600"/>
          </a:xfrm>
          <a:prstGeom prst="rect">
            <a:avLst/>
          </a:prstGeom>
        </p:spPr>
      </p:pic>
      <p:pic>
        <p:nvPicPr>
          <p:cNvPr id="3" name="Picture 2" descr="A screen shot of a logo&#10;&#10;Description automatically generated">
            <a:extLst>
              <a:ext uri="{FF2B5EF4-FFF2-40B4-BE49-F238E27FC236}">
                <a16:creationId xmlns:a16="http://schemas.microsoft.com/office/drawing/2014/main" id="{B47ECFCB-31E0-6C06-4B21-FD3F816FA5AF}"/>
              </a:ext>
            </a:extLst>
          </p:cNvPr>
          <p:cNvPicPr>
            <a:picLocks noChangeAspect="1"/>
          </p:cNvPicPr>
          <p:nvPr userDrawn="1"/>
        </p:nvPicPr>
        <p:blipFill>
          <a:blip r:embed="rId5"/>
          <a:stretch>
            <a:fillRect/>
          </a:stretch>
        </p:blipFill>
        <p:spPr>
          <a:xfrm>
            <a:off x="10159677" y="6156616"/>
            <a:ext cx="2032323" cy="701384"/>
          </a:xfrm>
          <a:prstGeom prst="rect">
            <a:avLst/>
          </a:prstGeom>
        </p:spPr>
      </p:pic>
      <p:sp>
        <p:nvSpPr>
          <p:cNvPr id="4" name="Rectangle: Rounded Corners 3">
            <a:extLst>
              <a:ext uri="{FF2B5EF4-FFF2-40B4-BE49-F238E27FC236}">
                <a16:creationId xmlns:a16="http://schemas.microsoft.com/office/drawing/2014/main" id="{FDB89EED-9EE6-20C4-76F2-DD10429A69D1}"/>
              </a:ext>
            </a:extLst>
          </p:cNvPr>
          <p:cNvSpPr/>
          <p:nvPr userDrawn="1"/>
        </p:nvSpPr>
        <p:spPr>
          <a:xfrm>
            <a:off x="553563" y="815474"/>
            <a:ext cx="4059811" cy="9384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5" name="ESMO-Congress-2025-Logo">
            <a:extLst>
              <a:ext uri="{FF2B5EF4-FFF2-40B4-BE49-F238E27FC236}">
                <a16:creationId xmlns:a16="http://schemas.microsoft.com/office/drawing/2014/main" id="{F6BD6523-6D2A-69C8-C7B3-B86DF6054FA5}"/>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627573" y="911259"/>
            <a:ext cx="3845645" cy="732934"/>
          </a:xfrm>
          <a:prstGeom prst="rect">
            <a:avLst/>
          </a:prstGeom>
        </p:spPr>
      </p:pic>
    </p:spTree>
    <p:custDataLst>
      <p:tags r:id="rId1"/>
    </p:custDataLst>
    <p:extLst>
      <p:ext uri="{BB962C8B-B14F-4D97-AF65-F5344CB8AC3E}">
        <p14:creationId xmlns:p14="http://schemas.microsoft.com/office/powerpoint/2010/main" val="511275501"/>
      </p:ext>
    </p:extLst>
  </p:cSld>
  <p:clrMapOvr>
    <a:masterClrMapping/>
  </p:clrMapOvr>
  <p:extLst>
    <p:ext uri="{DCECCB84-F9BA-43D5-87BE-67443E8EF086}">
      <p15:sldGuideLst xmlns:p15="http://schemas.microsoft.com/office/powerpoint/2012/main">
        <p15:guide id="3" orient="horz" pos="3240">
          <p15:clr>
            <a:srgbClr val="FBAE40"/>
          </p15:clr>
        </p15:guide>
        <p15:guide id="4" pos="576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p:nvPicPr>
        <p:blipFill>
          <a:blip r:embed="rId3"/>
          <a:stretch>
            <a:fillRect/>
          </a:stretch>
        </p:blipFill>
        <p:spPr>
          <a:xfrm>
            <a:off x="10159677" y="6156616"/>
            <a:ext cx="2032323"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custDataLst>
      <p:tags r:id="rId1"/>
    </p:custDataLst>
    <p:extLst>
      <p:ext uri="{BB962C8B-B14F-4D97-AF65-F5344CB8AC3E}">
        <p14:creationId xmlns:p14="http://schemas.microsoft.com/office/powerpoint/2010/main" val="2018400997"/>
      </p:ext>
    </p:extLst>
  </p:cSld>
  <p:clrMapOvr>
    <a:masterClrMapping/>
  </p:clrMapOvr>
  <p:extLst>
    <p:ext uri="{DCECCB84-F9BA-43D5-87BE-67443E8EF086}">
      <p15:sldGuideLst xmlns:p15="http://schemas.microsoft.com/office/powerpoint/2012/main">
        <p15:guide id="3" orient="horz" pos="3240">
          <p15:clr>
            <a:srgbClr val="FBAE40"/>
          </p15:clr>
        </p15:guide>
        <p15:guide id="4" pos="576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b="1" dirty="0">
                <a:solidFill>
                  <a:srgbClr val="00305D"/>
                </a:solidFill>
                <a:latin typeface="+mj-lt"/>
                <a:ea typeface="Arial Narrow Bold" pitchFamily="34" charset="-122"/>
                <a:cs typeface="Arial Narrow Bold" pitchFamily="34" charset="-120"/>
              </a:rPr>
              <a:t>DECLARATION OF INTERESTS</a:t>
            </a:r>
            <a:endParaRPr lang="en-US" sz="3750" b="1" dirty="0">
              <a:latin typeface="+mj-lt"/>
            </a:endParaRPr>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dirty="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dirty="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p:nvPicPr>
        <p:blipFill>
          <a:blip r:embed="rId3"/>
          <a:stretch>
            <a:fillRect/>
          </a:stretch>
        </p:blipFill>
        <p:spPr>
          <a:xfrm>
            <a:off x="10159677" y="6156616"/>
            <a:ext cx="2032323" cy="701384"/>
          </a:xfrm>
          <a:prstGeom prst="rect">
            <a:avLst/>
          </a:prstGeom>
        </p:spPr>
      </p:pic>
      <p:sp>
        <p:nvSpPr>
          <p:cNvPr id="2" name="DECLARATION OF INTERESTS">
            <a:extLst>
              <a:ext uri="{FF2B5EF4-FFF2-40B4-BE49-F238E27FC236}">
                <a16:creationId xmlns:a16="http://schemas.microsoft.com/office/drawing/2014/main" id="{B6C9DFA2-3D92-DB1F-8601-5E6240A1338E}"/>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b="1" dirty="0">
                <a:solidFill>
                  <a:srgbClr val="00305D"/>
                </a:solidFill>
                <a:latin typeface="+mj-lt"/>
                <a:ea typeface="Arial Narrow Bold" pitchFamily="34" charset="-122"/>
                <a:cs typeface="Arial Narrow Bold" pitchFamily="34" charset="-120"/>
              </a:rPr>
              <a:t>DECLARATION OF INTERESTS</a:t>
            </a:r>
            <a:endParaRPr lang="en-US" sz="3750" b="1" dirty="0">
              <a:latin typeface="+mj-lt"/>
            </a:endParaRPr>
          </a:p>
        </p:txBody>
      </p:sp>
      <p:sp>
        <p:nvSpPr>
          <p:cNvPr id="3"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6D78C129-48DA-0CAC-FA24-A28F01BA4A60}"/>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dirty="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dirty="0"/>
          </a:p>
        </p:txBody>
      </p:sp>
    </p:spTree>
    <p:custDataLst>
      <p:tags r:id="rId1"/>
    </p:custDataLst>
    <p:extLst>
      <p:ext uri="{BB962C8B-B14F-4D97-AF65-F5344CB8AC3E}">
        <p14:creationId xmlns:p14="http://schemas.microsoft.com/office/powerpoint/2010/main" val="2322950969"/>
      </p:ext>
    </p:extLst>
  </p:cSld>
  <p:clrMapOvr>
    <a:masterClrMapping/>
  </p:clrMapOvr>
  <p:extLst>
    <p:ext uri="{DCECCB84-F9BA-43D5-87BE-67443E8EF086}">
      <p15:sldGuideLst xmlns:p15="http://schemas.microsoft.com/office/powerpoint/2012/main">
        <p15:guide id="3" orient="horz" pos="3240">
          <p15:clr>
            <a:srgbClr val="FBAE40"/>
          </p15:clr>
        </p15:guide>
        <p15:guide id="4" pos="576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b="1" dirty="0">
                <a:solidFill>
                  <a:srgbClr val="00305D"/>
                </a:solidFill>
                <a:latin typeface="+mj-lt"/>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b="1" dirty="0">
              <a:latin typeface="+mj-lt"/>
            </a:endParaRPr>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dirty="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1200" dirty="0"/>
            </a:br>
            <a:r>
              <a:rPr lang="en-US" sz="1500" dirty="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dirty="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dirty="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p:nvPicPr>
        <p:blipFill>
          <a:blip r:embed="rId3"/>
          <a:stretch>
            <a:fillRect/>
          </a:stretch>
        </p:blipFill>
        <p:spPr>
          <a:xfrm>
            <a:off x="10159677" y="6156616"/>
            <a:ext cx="2032323" cy="701384"/>
          </a:xfrm>
          <a:prstGeom prst="rect">
            <a:avLst/>
          </a:prstGeom>
        </p:spPr>
      </p:pic>
      <p:sp>
        <p:nvSpPr>
          <p:cNvPr id="3" name="You should provide details about any financial  non-financial interests you may have in the above-mentioned organisations including but not limited to">
            <a:extLst>
              <a:ext uri="{FF2B5EF4-FFF2-40B4-BE49-F238E27FC236}">
                <a16:creationId xmlns:a16="http://schemas.microsoft.com/office/drawing/2014/main" id="{DD7411A3-11ED-0E5C-0F08-40D9F5780C54}"/>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b="1" dirty="0">
                <a:solidFill>
                  <a:srgbClr val="00305D"/>
                </a:solidFill>
                <a:latin typeface="+mj-lt"/>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b="1" dirty="0">
              <a:latin typeface="+mj-lt"/>
            </a:endParaRPr>
          </a:p>
        </p:txBody>
      </p:sp>
      <p:sp>
        <p:nvSpPr>
          <p:cNvPr id="4"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6EF2A0FE-6B62-1B22-719C-ECF36771FED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dirty="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1200" dirty="0"/>
            </a:br>
            <a:r>
              <a:rPr lang="en-US" sz="1500" dirty="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dirty="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dirty="0"/>
          </a:p>
        </p:txBody>
      </p:sp>
    </p:spTree>
    <p:custDataLst>
      <p:tags r:id="rId1"/>
    </p:custDataLst>
    <p:extLst>
      <p:ext uri="{BB962C8B-B14F-4D97-AF65-F5344CB8AC3E}">
        <p14:creationId xmlns:p14="http://schemas.microsoft.com/office/powerpoint/2010/main" val="3335608500"/>
      </p:ext>
    </p:extLst>
  </p:cSld>
  <p:clrMapOvr>
    <a:masterClrMapping/>
  </p:clrMapOvr>
  <p:extLst>
    <p:ext uri="{DCECCB84-F9BA-43D5-87BE-67443E8EF086}">
      <p15:sldGuideLst xmlns:p15="http://schemas.microsoft.com/office/powerpoint/2012/main">
        <p15:guide id="3" orient="horz" pos="3240">
          <p15:clr>
            <a:srgbClr val="FBAE40"/>
          </p15:clr>
        </p15:guide>
        <p15:guide id="4" pos="576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Chapter">
    <p:bg>
      <p:bgPr>
        <a:solidFill>
          <a:srgbClr val="00305D"/>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p:nvPicPr>
        <p:blipFill>
          <a:blip r:embed="rId3"/>
          <a:stretch>
            <a:fillRect/>
          </a:stretch>
        </p:blipFill>
        <p:spPr>
          <a:xfrm>
            <a:off x="10159677" y="6156616"/>
            <a:ext cx="2032323" cy="701384"/>
          </a:xfrm>
          <a:prstGeom prst="rect">
            <a:avLst/>
          </a:prstGeom>
        </p:spPr>
      </p:pic>
    </p:spTree>
    <p:custDataLst>
      <p:tags r:id="rId1"/>
    </p:custDataLst>
    <p:extLst>
      <p:ext uri="{BB962C8B-B14F-4D97-AF65-F5344CB8AC3E}">
        <p14:creationId xmlns:p14="http://schemas.microsoft.com/office/powerpoint/2010/main" val="18134097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3240">
          <p15:clr>
            <a:srgbClr val="FBAE40"/>
          </p15:clr>
        </p15:guide>
        <p15:guide id="4" pos="576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Chapter 2">
    <p:bg>
      <p:bgPr>
        <a:solidFill>
          <a:srgbClr val="00305D"/>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p:nvPicPr>
        <p:blipFill>
          <a:blip r:embed="rId5"/>
          <a:stretch>
            <a:fillRect/>
          </a:stretch>
        </p:blipFill>
        <p:spPr>
          <a:xfrm>
            <a:off x="10159677" y="6156616"/>
            <a:ext cx="2032323" cy="701384"/>
          </a:xfrm>
          <a:prstGeom prst="rect">
            <a:avLst/>
          </a:prstGeom>
        </p:spPr>
      </p:pic>
    </p:spTree>
    <p:custDataLst>
      <p:tags r:id="rId1"/>
    </p:custDataLst>
    <p:extLst>
      <p:ext uri="{BB962C8B-B14F-4D97-AF65-F5344CB8AC3E}">
        <p14:creationId xmlns:p14="http://schemas.microsoft.com/office/powerpoint/2010/main" val="24256731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3240">
          <p15:clr>
            <a:srgbClr val="FBAE40"/>
          </p15:clr>
        </p15:guide>
        <p15:guide id="4" pos="576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Slide White 1">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chemeClr val="bg1"/>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chemeClr val="bg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p:nvPicPr>
        <p:blipFill>
          <a:blip r:embed="rId3"/>
          <a:stretch>
            <a:fillRect/>
          </a:stretch>
        </p:blipFill>
        <p:spPr>
          <a:xfrm>
            <a:off x="10159677" y="6156616"/>
            <a:ext cx="2032323" cy="701384"/>
          </a:xfrm>
          <a:prstGeom prst="rect">
            <a:avLst/>
          </a:prstGeom>
        </p:spPr>
      </p:pic>
    </p:spTree>
    <p:custDataLst>
      <p:tags r:id="rId1"/>
    </p:custDataLst>
    <p:extLst>
      <p:ext uri="{BB962C8B-B14F-4D97-AF65-F5344CB8AC3E}">
        <p14:creationId xmlns:p14="http://schemas.microsoft.com/office/powerpoint/2010/main" val="2917350012"/>
      </p:ext>
    </p:extLst>
  </p:cSld>
  <p:clrMapOvr>
    <a:masterClrMapping/>
  </p:clrMapOvr>
  <p:extLst>
    <p:ext uri="{DCECCB84-F9BA-43D5-87BE-67443E8EF086}">
      <p15:sldGuideLst xmlns:p15="http://schemas.microsoft.com/office/powerpoint/2012/main">
        <p15:guide id="3" orient="horz" pos="3240">
          <p15:clr>
            <a:srgbClr val="FBAE40"/>
          </p15:clr>
        </p15:guide>
        <p15:guide id="4" pos="576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Slide White 2">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chemeClr val="bg1"/>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chemeClr val="bg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chemeClr val="bg1"/>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p:nvPicPr>
        <p:blipFill>
          <a:blip r:embed="rId3"/>
          <a:stretch>
            <a:fillRect/>
          </a:stretch>
        </p:blipFill>
        <p:spPr>
          <a:xfrm>
            <a:off x="10159677" y="6156616"/>
            <a:ext cx="2032323" cy="701384"/>
          </a:xfrm>
          <a:prstGeom prst="rect">
            <a:avLst/>
          </a:prstGeom>
        </p:spPr>
      </p:pic>
    </p:spTree>
    <p:custDataLst>
      <p:tags r:id="rId1"/>
    </p:custDataLst>
    <p:extLst>
      <p:ext uri="{BB962C8B-B14F-4D97-AF65-F5344CB8AC3E}">
        <p14:creationId xmlns:p14="http://schemas.microsoft.com/office/powerpoint/2010/main" val="958265038"/>
      </p:ext>
    </p:extLst>
  </p:cSld>
  <p:clrMapOvr>
    <a:masterClrMapping/>
  </p:clrMapOvr>
  <p:extLst>
    <p:ext uri="{DCECCB84-F9BA-43D5-87BE-67443E8EF086}">
      <p15:sldGuideLst xmlns:p15="http://schemas.microsoft.com/office/powerpoint/2012/main">
        <p15:guide id="3" orient="horz" pos="3240">
          <p15:clr>
            <a:srgbClr val="FBAE40"/>
          </p15:clr>
        </p15:guide>
        <p15:guide id="4" pos="576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Slide White 3">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p:nvPicPr>
        <p:blipFill>
          <a:blip r:embed="rId3"/>
          <a:stretch>
            <a:fillRect/>
          </a:stretch>
        </p:blipFill>
        <p:spPr>
          <a:xfrm>
            <a:off x="10159677" y="6156616"/>
            <a:ext cx="2032323" cy="701384"/>
          </a:xfrm>
          <a:prstGeom prst="rect">
            <a:avLst/>
          </a:prstGeom>
        </p:spPr>
      </p:pic>
    </p:spTree>
    <p:custDataLst>
      <p:tags r:id="rId1"/>
    </p:custDataLst>
    <p:extLst>
      <p:ext uri="{BB962C8B-B14F-4D97-AF65-F5344CB8AC3E}">
        <p14:creationId xmlns:p14="http://schemas.microsoft.com/office/powerpoint/2010/main" val="1402533349"/>
      </p:ext>
    </p:extLst>
  </p:cSld>
  <p:clrMapOvr>
    <a:masterClrMapping/>
  </p:clrMapOvr>
  <p:extLst>
    <p:ext uri="{DCECCB84-F9BA-43D5-87BE-67443E8EF086}">
      <p15:sldGuideLst xmlns:p15="http://schemas.microsoft.com/office/powerpoint/2012/main">
        <p15:guide id="3" orient="horz" pos="3240">
          <p15:clr>
            <a:srgbClr val="FBAE40"/>
          </p15:clr>
        </p15:guide>
        <p15:guide id="4" pos="57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p:nvPicPr>
        <p:blipFill>
          <a:blip r:embed="rId3"/>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p:nvPicPr>
        <p:blipFill>
          <a:blip r:embed="rId6"/>
          <a:stretch>
            <a:fillRect/>
          </a:stretch>
        </p:blipFill>
        <p:spPr>
          <a:xfrm>
            <a:off x="10159677" y="6156616"/>
            <a:ext cx="2032323" cy="701384"/>
          </a:xfrm>
          <a:prstGeom prst="rect">
            <a:avLst/>
          </a:prstGeom>
        </p:spPr>
      </p:pic>
      <p:pic>
        <p:nvPicPr>
          <p:cNvPr id="4" name="ESMO-Congress-2025-Visual">
            <a:extLst>
              <a:ext uri="{FF2B5EF4-FFF2-40B4-BE49-F238E27FC236}">
                <a16:creationId xmlns:a16="http://schemas.microsoft.com/office/drawing/2014/main" id="{03EFB22A-7029-5DD5-B24D-5B8FE9807344}"/>
              </a:ext>
            </a:extLst>
          </p:cNvPr>
          <p:cNvPicPr>
            <a:picLocks noChangeAspect="1"/>
          </p:cNvPicPr>
          <p:nvPr userDrawn="1"/>
        </p:nvPicPr>
        <p:blipFill>
          <a:blip/>
          <a:srcRect/>
          <a:stretch/>
        </p:blipFill>
        <p:spPr>
          <a:xfrm>
            <a:off x="6113924" y="285750"/>
            <a:ext cx="6076950" cy="6572250"/>
          </a:xfrm>
          <a:prstGeom prst="rect">
            <a:avLst/>
          </a:prstGeom>
        </p:spPr>
      </p:pic>
      <p:pic>
        <p:nvPicPr>
          <p:cNvPr id="10" name="ESMO-Congress-2025-Logo" descr="preencoded.png">
            <a:extLst>
              <a:ext uri="{FF2B5EF4-FFF2-40B4-BE49-F238E27FC236}">
                <a16:creationId xmlns:a16="http://schemas.microsoft.com/office/drawing/2014/main" id="{E239E9E2-86FE-E3C3-53C0-E378BD2A792B}"/>
              </a:ext>
            </a:extLst>
          </p:cNvPr>
          <p:cNvPicPr>
            <a:picLocks noChangeAspect="1"/>
          </p:cNvPicPr>
          <p:nvPr userDrawn="1"/>
        </p:nvPicPr>
        <p:blipFill>
          <a:blip/>
          <a:srcRect/>
          <a:stretch/>
        </p:blipFill>
        <p:spPr>
          <a:xfrm>
            <a:off x="10604500" y="6388100"/>
            <a:ext cx="1390650" cy="266700"/>
          </a:xfrm>
          <a:prstGeom prst="rect">
            <a:avLst/>
          </a:prstGeom>
        </p:spPr>
      </p:pic>
      <p:sp>
        <p:nvSpPr>
          <p:cNvPr id="11" name="Content of this presentation is copyrightand responsibility of the author Permission is required for re-use">
            <a:extLst>
              <a:ext uri="{FF2B5EF4-FFF2-40B4-BE49-F238E27FC236}">
                <a16:creationId xmlns:a16="http://schemas.microsoft.com/office/drawing/2014/main" id="{092A28F0-9A6C-C6E3-0849-ABC68E3B4A24}"/>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Tree>
    <p:custDataLst>
      <p:tags r:id="rId1"/>
    </p:custDataLst>
    <p:extLst>
      <p:ext uri="{BB962C8B-B14F-4D97-AF65-F5344CB8AC3E}">
        <p14:creationId xmlns:p14="http://schemas.microsoft.com/office/powerpoint/2010/main" val="3310943286"/>
      </p:ext>
    </p:extLst>
  </p:cSld>
  <p:clrMapOvr>
    <a:masterClrMapping/>
  </p:clrMapOvr>
  <p:extLst>
    <p:ext uri="{DCECCB84-F9BA-43D5-87BE-67443E8EF086}">
      <p15:sldGuideLst xmlns:p15="http://schemas.microsoft.com/office/powerpoint/2012/main">
        <p15:guide id="3" orient="horz" pos="3240">
          <p15:clr>
            <a:srgbClr val="FBAE40"/>
          </p15:clr>
        </p15:guide>
        <p15:guide id="4" pos="576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p:nvPicPr>
        <p:blipFill>
          <a:blip r:embed="rId3"/>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p:nvPicPr>
        <p:blipFill>
          <a:blip r:embed="rId4"/>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
        <p:nvSpPr>
          <p:cNvPr id="2" name="Content of this presentation is copyrightand responsibility of the author Permission is required for re-use">
            <a:extLst>
              <a:ext uri="{FF2B5EF4-FFF2-40B4-BE49-F238E27FC236}">
                <a16:creationId xmlns:a16="http://schemas.microsoft.com/office/drawing/2014/main" id="{813687DA-8859-7930-5C94-FEE3EC1ED7B8}"/>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Tree>
    <p:custDataLst>
      <p:tags r:id="rId1"/>
    </p:custDataLst>
    <p:extLst>
      <p:ext uri="{BB962C8B-B14F-4D97-AF65-F5344CB8AC3E}">
        <p14:creationId xmlns:p14="http://schemas.microsoft.com/office/powerpoint/2010/main" val="5985764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p:nvPicPr>
        <p:blipFill>
          <a:blip r:embed="rId3"/>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p:nvPicPr>
        <p:blipFill>
          <a:blip r:embed="rId4"/>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
        <p:nvSpPr>
          <p:cNvPr id="5" name="Content of this presentation is copyrightand responsibility of the author Permission is required for re-use">
            <a:extLst>
              <a:ext uri="{FF2B5EF4-FFF2-40B4-BE49-F238E27FC236}">
                <a16:creationId xmlns:a16="http://schemas.microsoft.com/office/drawing/2014/main" id="{A2210015-DAE5-FE8D-62A8-55E8F35DA16E}"/>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Tree>
    <p:custDataLst>
      <p:tags r:id="rId1"/>
    </p:custDataLst>
    <p:extLst>
      <p:ext uri="{BB962C8B-B14F-4D97-AF65-F5344CB8AC3E}">
        <p14:creationId xmlns:p14="http://schemas.microsoft.com/office/powerpoint/2010/main" val="1392631673"/>
      </p:ext>
    </p:extLst>
  </p:cSld>
  <p:clrMapOvr>
    <a:masterClrMapping/>
  </p:clrMapOvr>
  <p:extLst>
    <p:ext uri="{DCECCB84-F9BA-43D5-87BE-67443E8EF086}">
      <p15:sldGuideLst xmlns:p15="http://schemas.microsoft.com/office/powerpoint/2012/main">
        <p15:guide id="3" orient="horz" pos="3240">
          <p15:clr>
            <a:srgbClr val="FBAE40"/>
          </p15:clr>
        </p15:guide>
        <p15:guide id="4" pos="576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p:nvPicPr>
        <p:blipFill>
          <a:blip r:embed="rId7"/>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630596" y="6404411"/>
            <a:ext cx="1454966" cy="277299"/>
          </a:xfrm>
          <a:prstGeom prst="rect">
            <a:avLst/>
          </a:prstGeom>
        </p:spPr>
      </p:pic>
    </p:spTree>
    <p:custDataLst>
      <p:tags r:id="rId1"/>
    </p:custDataLst>
    <p:extLst>
      <p:ext uri="{BB962C8B-B14F-4D97-AF65-F5344CB8AC3E}">
        <p14:creationId xmlns:p14="http://schemas.microsoft.com/office/powerpoint/2010/main" val="301323254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p:nvPicPr>
        <p:blipFill>
          <a:blip r:embed="rId7"/>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630596" y="6404411"/>
            <a:ext cx="1454966" cy="277299"/>
          </a:xfrm>
          <a:prstGeom prst="rect">
            <a:avLst/>
          </a:prstGeom>
        </p:spPr>
      </p:pic>
    </p:spTree>
    <p:custDataLst>
      <p:tags r:id="rId1"/>
    </p:custDataLst>
    <p:extLst>
      <p:ext uri="{BB962C8B-B14F-4D97-AF65-F5344CB8AC3E}">
        <p14:creationId xmlns:p14="http://schemas.microsoft.com/office/powerpoint/2010/main" val="184211624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p:nvPicPr>
        <p:blipFill>
          <a:blip r:embed="rId7"/>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630596" y="6404411"/>
            <a:ext cx="1454966" cy="277299"/>
          </a:xfrm>
          <a:prstGeom prst="rect">
            <a:avLst/>
          </a:prstGeom>
        </p:spPr>
      </p:pic>
    </p:spTree>
    <p:custDataLst>
      <p:tags r:id="rId1"/>
    </p:custDataLst>
    <p:extLst>
      <p:ext uri="{BB962C8B-B14F-4D97-AF65-F5344CB8AC3E}">
        <p14:creationId xmlns:p14="http://schemas.microsoft.com/office/powerpoint/2010/main" val="27422504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p:nvPicPr>
        <p:blipFill>
          <a:blip r:embed="rId3"/>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p:nvPicPr>
        <p:blipFill>
          <a:blip r:embed="rId4"/>
          <a:srcRect/>
          <a:stretch/>
        </p:blipFill>
        <p:spPr>
          <a:xfrm>
            <a:off x="6279827" y="2317427"/>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p:nvPicPr>
        <p:blipFill>
          <a:blip r:embed="rId5"/>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630596" y="6404411"/>
            <a:ext cx="1454966" cy="277299"/>
          </a:xfrm>
          <a:prstGeom prst="rect">
            <a:avLst/>
          </a:prstGeom>
        </p:spPr>
      </p:pic>
      <p:pic>
        <p:nvPicPr>
          <p:cNvPr id="6" name="Rectangle 696" descr="preencoded.png">
            <a:extLst>
              <a:ext uri="{FF2B5EF4-FFF2-40B4-BE49-F238E27FC236}">
                <a16:creationId xmlns:a16="http://schemas.microsoft.com/office/drawing/2014/main" id="{1E69E2B7-5FC2-3365-87F0-8A1367C14DDA}"/>
              </a:ext>
            </a:extLst>
          </p:cNvPr>
          <p:cNvPicPr>
            <a:picLocks noChangeAspect="1"/>
          </p:cNvPicPr>
          <p:nvPr userDrawn="1"/>
        </p:nvPicPr>
        <p:blipFill>
          <a:blip/>
          <a:srcRect/>
          <a:stretch/>
        </p:blipFill>
        <p:spPr>
          <a:xfrm>
            <a:off x="888678" y="2317427"/>
            <a:ext cx="5402594" cy="3694444"/>
          </a:xfrm>
          <a:prstGeom prst="rect">
            <a:avLst/>
          </a:prstGeom>
        </p:spPr>
      </p:pic>
      <p:pic>
        <p:nvPicPr>
          <p:cNvPr id="13" name="Rectangle 698" descr="preencoded.png">
            <a:extLst>
              <a:ext uri="{FF2B5EF4-FFF2-40B4-BE49-F238E27FC236}">
                <a16:creationId xmlns:a16="http://schemas.microsoft.com/office/drawing/2014/main" id="{93582CD5-C364-34D2-5323-D05E41C65A0D}"/>
              </a:ext>
            </a:extLst>
          </p:cNvPr>
          <p:cNvPicPr>
            <a:picLocks noChangeAspect="1"/>
          </p:cNvPicPr>
          <p:nvPr userDrawn="1"/>
        </p:nvPicPr>
        <p:blipFill>
          <a:blip/>
          <a:srcRect/>
          <a:stretch/>
        </p:blipFill>
        <p:spPr>
          <a:xfrm>
            <a:off x="6279827" y="2317427"/>
            <a:ext cx="5383545" cy="3694444"/>
          </a:xfrm>
          <a:prstGeom prst="rect">
            <a:avLst/>
          </a:prstGeom>
        </p:spPr>
      </p:pic>
    </p:spTree>
    <p:custDataLst>
      <p:tags r:id="rId1"/>
    </p:custDataLst>
    <p:extLst>
      <p:ext uri="{BB962C8B-B14F-4D97-AF65-F5344CB8AC3E}">
        <p14:creationId xmlns:p14="http://schemas.microsoft.com/office/powerpoint/2010/main" val="23638969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p:nvPicPr>
        <p:blipFill>
          <a:blip r:embed="rId3"/>
          <a:srcRect/>
          <a:stretch/>
        </p:blipFill>
        <p:spPr>
          <a:xfrm>
            <a:off x="10159677" y="6159177"/>
            <a:ext cx="2032323"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p:nvPicPr>
        <p:blipFill>
          <a:blip r:embed="rId4"/>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p:nvPicPr>
        <p:blipFill>
          <a:blip r:embed="rId4"/>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p:nvPicPr>
        <p:blipFill>
          <a:blip r:embed="rId4"/>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pic>
        <p:nvPicPr>
          <p:cNvPr id="6" name="Rectangle 696" descr="preencoded.png">
            <a:extLst>
              <a:ext uri="{FF2B5EF4-FFF2-40B4-BE49-F238E27FC236}">
                <a16:creationId xmlns:a16="http://schemas.microsoft.com/office/drawing/2014/main" id="{A0A3D725-5388-47C0-644F-BA57D53EAF66}"/>
              </a:ext>
            </a:extLst>
          </p:cNvPr>
          <p:cNvPicPr>
            <a:picLocks noChangeAspect="1"/>
          </p:cNvPicPr>
          <p:nvPr userDrawn="1"/>
        </p:nvPicPr>
        <p:blipFill>
          <a:blip/>
          <a:srcRect/>
          <a:stretch/>
        </p:blipFill>
        <p:spPr>
          <a:xfrm>
            <a:off x="888677" y="2317427"/>
            <a:ext cx="3599195" cy="3694444"/>
          </a:xfrm>
          <a:prstGeom prst="rect">
            <a:avLst/>
          </a:prstGeom>
        </p:spPr>
      </p:pic>
      <p:pic>
        <p:nvPicPr>
          <p:cNvPr id="16" name="Rectangle 698" descr="preencoded.png">
            <a:extLst>
              <a:ext uri="{FF2B5EF4-FFF2-40B4-BE49-F238E27FC236}">
                <a16:creationId xmlns:a16="http://schemas.microsoft.com/office/drawing/2014/main" id="{293E71C5-98F6-35A6-B5F2-C999E53936E9}"/>
              </a:ext>
            </a:extLst>
          </p:cNvPr>
          <p:cNvPicPr>
            <a:picLocks noChangeAspect="1"/>
          </p:cNvPicPr>
          <p:nvPr userDrawn="1"/>
        </p:nvPicPr>
        <p:blipFill>
          <a:blip/>
          <a:srcRect/>
          <a:stretch/>
        </p:blipFill>
        <p:spPr>
          <a:xfrm>
            <a:off x="4476427" y="2317427"/>
            <a:ext cx="3599195" cy="3694444"/>
          </a:xfrm>
          <a:prstGeom prst="rect">
            <a:avLst/>
          </a:prstGeom>
        </p:spPr>
      </p:pic>
      <p:pic>
        <p:nvPicPr>
          <p:cNvPr id="17" name="Rectangle 699" descr="preencoded.png">
            <a:extLst>
              <a:ext uri="{FF2B5EF4-FFF2-40B4-BE49-F238E27FC236}">
                <a16:creationId xmlns:a16="http://schemas.microsoft.com/office/drawing/2014/main" id="{6ABE102D-134E-E16A-C841-D835B8137259}"/>
              </a:ext>
            </a:extLst>
          </p:cNvPr>
          <p:cNvPicPr>
            <a:picLocks noChangeAspect="1"/>
          </p:cNvPicPr>
          <p:nvPr userDrawn="1"/>
        </p:nvPicPr>
        <p:blipFill>
          <a:blip/>
          <a:srcRect/>
          <a:stretch/>
        </p:blipFill>
        <p:spPr>
          <a:xfrm>
            <a:off x="8064177" y="2317427"/>
            <a:ext cx="3599195" cy="3694444"/>
          </a:xfrm>
          <a:prstGeom prst="rect">
            <a:avLst/>
          </a:prstGeom>
        </p:spPr>
      </p:pic>
    </p:spTree>
    <p:custDataLst>
      <p:tags r:id="rId1"/>
    </p:custDataLst>
    <p:extLst>
      <p:ext uri="{BB962C8B-B14F-4D97-AF65-F5344CB8AC3E}">
        <p14:creationId xmlns:p14="http://schemas.microsoft.com/office/powerpoint/2010/main" val="245147505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p:nvPicPr>
        <p:blipFill>
          <a:blip r:embed="rId3"/>
          <a:srcRect/>
          <a:stretch/>
        </p:blipFill>
        <p:spPr>
          <a:xfrm>
            <a:off x="10159677" y="6159177"/>
            <a:ext cx="2032323"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p:nvPicPr>
        <p:blipFill>
          <a:blip r:embed="rId4"/>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p:nvPicPr>
        <p:blipFill>
          <a:blip r:embed="rId5"/>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p:nvPicPr>
        <p:blipFill>
          <a:blip r:embed="rId4"/>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p:nvPicPr>
        <p:blipFill>
          <a:blip r:embed="rId4"/>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630596" y="6404411"/>
            <a:ext cx="1454966" cy="277299"/>
          </a:xfrm>
          <a:prstGeom prst="rect">
            <a:avLst/>
          </a:prstGeom>
        </p:spPr>
      </p:pic>
      <p:pic>
        <p:nvPicPr>
          <p:cNvPr id="6" name="Rectangle 696" descr="preencoded.png">
            <a:extLst>
              <a:ext uri="{FF2B5EF4-FFF2-40B4-BE49-F238E27FC236}">
                <a16:creationId xmlns:a16="http://schemas.microsoft.com/office/drawing/2014/main" id="{7AACA106-692F-0F11-40FF-A4FE0406BC96}"/>
              </a:ext>
            </a:extLst>
          </p:cNvPr>
          <p:cNvPicPr>
            <a:picLocks noChangeAspect="1"/>
          </p:cNvPicPr>
          <p:nvPr userDrawn="1"/>
        </p:nvPicPr>
        <p:blipFill>
          <a:blip/>
          <a:srcRect/>
          <a:stretch/>
        </p:blipFill>
        <p:spPr>
          <a:xfrm>
            <a:off x="888677" y="2317427"/>
            <a:ext cx="2703845" cy="3694444"/>
          </a:xfrm>
          <a:prstGeom prst="rect">
            <a:avLst/>
          </a:prstGeom>
        </p:spPr>
      </p:pic>
      <p:pic>
        <p:nvPicPr>
          <p:cNvPr id="19" name="Rectangle 698" descr="preencoded.png">
            <a:extLst>
              <a:ext uri="{FF2B5EF4-FFF2-40B4-BE49-F238E27FC236}">
                <a16:creationId xmlns:a16="http://schemas.microsoft.com/office/drawing/2014/main" id="{6E6DCA3A-7F92-2814-BE70-6EBE81E0FF51}"/>
              </a:ext>
            </a:extLst>
          </p:cNvPr>
          <p:cNvPicPr>
            <a:picLocks noChangeAspect="1"/>
          </p:cNvPicPr>
          <p:nvPr userDrawn="1"/>
        </p:nvPicPr>
        <p:blipFill>
          <a:blip/>
          <a:srcRect/>
          <a:stretch/>
        </p:blipFill>
        <p:spPr>
          <a:xfrm>
            <a:off x="3581077" y="2317427"/>
            <a:ext cx="2697495" cy="3694444"/>
          </a:xfrm>
          <a:prstGeom prst="rect">
            <a:avLst/>
          </a:prstGeom>
        </p:spPr>
      </p:pic>
      <p:pic>
        <p:nvPicPr>
          <p:cNvPr id="20" name="Rectangle 699" descr="preencoded.png">
            <a:extLst>
              <a:ext uri="{FF2B5EF4-FFF2-40B4-BE49-F238E27FC236}">
                <a16:creationId xmlns:a16="http://schemas.microsoft.com/office/drawing/2014/main" id="{DB07A002-34D7-7E83-2619-AE6981F338F7}"/>
              </a:ext>
            </a:extLst>
          </p:cNvPr>
          <p:cNvPicPr>
            <a:picLocks noChangeAspect="1"/>
          </p:cNvPicPr>
          <p:nvPr userDrawn="1"/>
        </p:nvPicPr>
        <p:blipFill>
          <a:blip/>
          <a:srcRect/>
          <a:stretch/>
        </p:blipFill>
        <p:spPr>
          <a:xfrm>
            <a:off x="6267127" y="2317427"/>
            <a:ext cx="2703845" cy="3694444"/>
          </a:xfrm>
          <a:prstGeom prst="rect">
            <a:avLst/>
          </a:prstGeom>
        </p:spPr>
      </p:pic>
      <p:pic>
        <p:nvPicPr>
          <p:cNvPr id="21" name="Rectangle 700" descr="preencoded.png">
            <a:extLst>
              <a:ext uri="{FF2B5EF4-FFF2-40B4-BE49-F238E27FC236}">
                <a16:creationId xmlns:a16="http://schemas.microsoft.com/office/drawing/2014/main" id="{9F4DF20C-EEC5-065C-5823-122AB63438BD}"/>
              </a:ext>
            </a:extLst>
          </p:cNvPr>
          <p:cNvPicPr>
            <a:picLocks noChangeAspect="1"/>
          </p:cNvPicPr>
          <p:nvPr userDrawn="1"/>
        </p:nvPicPr>
        <p:blipFill>
          <a:blip/>
          <a:srcRect/>
          <a:stretch/>
        </p:blipFill>
        <p:spPr>
          <a:xfrm>
            <a:off x="8959527" y="2317427"/>
            <a:ext cx="2703844" cy="3694444"/>
          </a:xfrm>
          <a:prstGeom prst="rect">
            <a:avLst/>
          </a:prstGeom>
        </p:spPr>
      </p:pic>
    </p:spTree>
    <p:custDataLst>
      <p:tags r:id="rId1"/>
    </p:custDataLst>
    <p:extLst>
      <p:ext uri="{BB962C8B-B14F-4D97-AF65-F5344CB8AC3E}">
        <p14:creationId xmlns:p14="http://schemas.microsoft.com/office/powerpoint/2010/main" val="112055709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p:nvPicPr>
        <p:blipFill>
          <a:blip r:embed="rId3"/>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p:nvPicPr>
        <p:blipFill>
          <a:blip r:embed="rId4"/>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p:nvPicPr>
        <p:blipFill>
          <a:blip r:embed="rId5"/>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p:nvPicPr>
        <p:blipFill>
          <a:blip r:embed="rId6"/>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p:nvPicPr>
        <p:blipFill>
          <a:blip r:embed="rId7"/>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p:nvPicPr>
        <p:blipFill>
          <a:blip r:embed="rId8"/>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p:nvPicPr>
        <p:blipFill>
          <a:blip r:embed="rId9"/>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p:nvPicPr>
        <p:blipFill>
          <a:blip r:embed="rId10"/>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p:nvPicPr>
        <p:blipFill>
          <a:blip r:embed="rId11"/>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p:nvPicPr>
        <p:blipFill>
          <a:blip r:embed="rId12"/>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p:nvPicPr>
        <p:blipFill>
          <a:blip r:embed="rId13"/>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p:nvPicPr>
        <p:blipFill>
          <a:blip r:embed="rId14"/>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p:nvPicPr>
        <p:blipFill>
          <a:blip r:embed="rId15"/>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p:nvPicPr>
        <p:blipFill>
          <a:blip r:embed="rId16"/>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p:nvPicPr>
        <p:blipFill>
          <a:blip r:embed="rId17"/>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p:nvPicPr>
        <p:blipFill>
          <a:blip r:embed="rId18"/>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p:nvPicPr>
        <p:blipFill>
          <a:blip r:embed="rId19"/>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p:nvPicPr>
        <p:blipFill>
          <a:blip r:embed="rId20"/>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p:nvPicPr>
        <p:blipFill>
          <a:blip r:embed="rId21"/>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p:nvPicPr>
        <p:blipFill>
          <a:blip r:embed="rId22"/>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p:nvPicPr>
        <p:blipFill>
          <a:blip r:embed="rId23"/>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p:nvPicPr>
        <p:blipFill>
          <a:blip r:embed="rId24"/>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p:nvPicPr>
        <p:blipFill>
          <a:blip r:embed="rId25"/>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p:nvPicPr>
        <p:blipFill>
          <a:blip r:embed="rId26"/>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p:nvPicPr>
        <p:blipFill>
          <a:blip r:embed="rId27"/>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p:nvPicPr>
        <p:blipFill>
          <a:blip r:embed="rId28"/>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p:nvPicPr>
        <p:blipFill>
          <a:blip r:embed="rId29"/>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p:nvPicPr>
        <p:blipFill>
          <a:blip r:embed="rId30"/>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p:nvPicPr>
        <p:blipFill>
          <a:blip r:embed="rId31"/>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p:nvPicPr>
        <p:blipFill>
          <a:blip r:embed="rId32"/>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p:nvPicPr>
        <p:blipFill>
          <a:blip r:embed="rId33"/>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p:nvPicPr>
        <p:blipFill>
          <a:blip r:embed="rId34"/>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p:nvPicPr>
        <p:blipFill>
          <a:blip r:embed="rId35"/>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p:nvPicPr>
        <p:blipFill>
          <a:blip r:embed="rId36"/>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p:nvPicPr>
        <p:blipFill>
          <a:blip r:embed="rId37"/>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p:nvPicPr>
        <p:blipFill>
          <a:blip r:embed="rId38"/>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p:nvPicPr>
        <p:blipFill>
          <a:blip r:embed="rId39"/>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p:nvPicPr>
        <p:blipFill>
          <a:blip r:embed="rId40"/>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p:nvPicPr>
        <p:blipFill>
          <a:blip r:embed="rId41"/>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p:nvPicPr>
        <p:blipFill>
          <a:blip r:embed="rId42"/>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p:nvPicPr>
        <p:blipFill>
          <a:blip r:embed="rId43"/>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p:nvPicPr>
        <p:blipFill>
          <a:blip r:embed="rId44"/>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p:nvPicPr>
        <p:blipFill>
          <a:blip r:embed="rId45"/>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p:nvPicPr>
        <p:blipFill>
          <a:blip r:embed="rId46"/>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p:nvPicPr>
        <p:blipFill>
          <a:blip r:embed="rId47"/>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p:nvPicPr>
        <p:blipFill>
          <a:blip r:embed="rId48"/>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p:nvPicPr>
        <p:blipFill>
          <a:blip r:embed="rId49"/>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p:nvPicPr>
        <p:blipFill>
          <a:blip r:embed="rId50"/>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p:nvPicPr>
        <p:blipFill>
          <a:blip r:embed="rId51"/>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p:nvPicPr>
        <p:blipFill>
          <a:blip r:embed="rId52"/>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p:nvPicPr>
        <p:blipFill>
          <a:blip r:embed="rId53"/>
          <a:stretch>
            <a:fillRect/>
          </a:stretch>
        </p:blipFill>
        <p:spPr>
          <a:xfrm>
            <a:off x="977586" y="2131409"/>
            <a:ext cx="373374"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p:nvPicPr>
        <p:blipFill>
          <a:blip r:embed="rId54"/>
          <a:srcRect/>
          <a:stretch/>
        </p:blipFill>
        <p:spPr>
          <a:xfrm>
            <a:off x="10159677" y="6159177"/>
            <a:ext cx="2032323"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10630596" y="6404411"/>
            <a:ext cx="1454966" cy="277299"/>
          </a:xfrm>
          <a:prstGeom prst="rect">
            <a:avLst/>
          </a:prstGeom>
        </p:spPr>
      </p:pic>
      <p:pic>
        <p:nvPicPr>
          <p:cNvPr id="3" name="Image 158">
            <a:extLst>
              <a:ext uri="{FF2B5EF4-FFF2-40B4-BE49-F238E27FC236}">
                <a16:creationId xmlns:a16="http://schemas.microsoft.com/office/drawing/2014/main" id="{F4E20E65-67CE-6669-EFB2-CB71AE6646B0}"/>
              </a:ext>
            </a:extLst>
          </p:cNvPr>
          <p:cNvPicPr>
            <a:picLocks noChangeAspect="1"/>
          </p:cNvPicPr>
          <p:nvPr userDrawn="1"/>
        </p:nvPicPr>
        <p:blipFill>
          <a:blip/>
          <a:stretch>
            <a:fillRect/>
          </a:stretch>
        </p:blipFill>
        <p:spPr>
          <a:xfrm>
            <a:off x="2220310" y="4628199"/>
            <a:ext cx="373374" cy="378352"/>
          </a:xfrm>
          <a:prstGeom prst="rect">
            <a:avLst/>
          </a:prstGeom>
        </p:spPr>
      </p:pic>
      <p:pic>
        <p:nvPicPr>
          <p:cNvPr id="6" name="Image 159">
            <a:extLst>
              <a:ext uri="{FF2B5EF4-FFF2-40B4-BE49-F238E27FC236}">
                <a16:creationId xmlns:a16="http://schemas.microsoft.com/office/drawing/2014/main" id="{843F6150-AA58-D62B-2E50-E5825976FCAC}"/>
              </a:ext>
            </a:extLst>
          </p:cNvPr>
          <p:cNvPicPr>
            <a:picLocks noChangeAspect="1"/>
          </p:cNvPicPr>
          <p:nvPr userDrawn="1"/>
        </p:nvPicPr>
        <p:blipFill>
          <a:blip/>
          <a:stretch>
            <a:fillRect/>
          </a:stretch>
        </p:blipFill>
        <p:spPr>
          <a:xfrm>
            <a:off x="1601386" y="4618317"/>
            <a:ext cx="373374" cy="378352"/>
          </a:xfrm>
          <a:prstGeom prst="rect">
            <a:avLst/>
          </a:prstGeom>
        </p:spPr>
      </p:pic>
      <p:pic>
        <p:nvPicPr>
          <p:cNvPr id="7" name="Image 160">
            <a:extLst>
              <a:ext uri="{FF2B5EF4-FFF2-40B4-BE49-F238E27FC236}">
                <a16:creationId xmlns:a16="http://schemas.microsoft.com/office/drawing/2014/main" id="{ED523529-49CC-564D-4154-EFFFE10FC407}"/>
              </a:ext>
            </a:extLst>
          </p:cNvPr>
          <p:cNvPicPr>
            <a:picLocks noChangeAspect="1"/>
          </p:cNvPicPr>
          <p:nvPr userDrawn="1"/>
        </p:nvPicPr>
        <p:blipFill>
          <a:blip/>
          <a:stretch>
            <a:fillRect/>
          </a:stretch>
        </p:blipFill>
        <p:spPr>
          <a:xfrm>
            <a:off x="952500" y="4618384"/>
            <a:ext cx="373374" cy="378352"/>
          </a:xfrm>
          <a:prstGeom prst="rect">
            <a:avLst/>
          </a:prstGeom>
        </p:spPr>
      </p:pic>
      <p:pic>
        <p:nvPicPr>
          <p:cNvPr id="8" name="Image 161">
            <a:extLst>
              <a:ext uri="{FF2B5EF4-FFF2-40B4-BE49-F238E27FC236}">
                <a16:creationId xmlns:a16="http://schemas.microsoft.com/office/drawing/2014/main" id="{A1BD64DA-D161-0606-399E-F7049A730ECC}"/>
              </a:ext>
            </a:extLst>
          </p:cNvPr>
          <p:cNvPicPr>
            <a:picLocks noChangeAspect="1"/>
          </p:cNvPicPr>
          <p:nvPr userDrawn="1"/>
        </p:nvPicPr>
        <p:blipFill>
          <a:blip/>
          <a:stretch>
            <a:fillRect/>
          </a:stretch>
        </p:blipFill>
        <p:spPr>
          <a:xfrm>
            <a:off x="7971412" y="4022928"/>
            <a:ext cx="373374" cy="378352"/>
          </a:xfrm>
          <a:prstGeom prst="rect">
            <a:avLst/>
          </a:prstGeom>
        </p:spPr>
      </p:pic>
      <p:pic>
        <p:nvPicPr>
          <p:cNvPr id="9" name="Image 162">
            <a:extLst>
              <a:ext uri="{FF2B5EF4-FFF2-40B4-BE49-F238E27FC236}">
                <a16:creationId xmlns:a16="http://schemas.microsoft.com/office/drawing/2014/main" id="{E99FA5E7-B306-03C6-8B53-F19697E9FFAA}"/>
              </a:ext>
            </a:extLst>
          </p:cNvPr>
          <p:cNvPicPr>
            <a:picLocks noChangeAspect="1"/>
          </p:cNvPicPr>
          <p:nvPr userDrawn="1"/>
        </p:nvPicPr>
        <p:blipFill>
          <a:blip/>
          <a:stretch>
            <a:fillRect/>
          </a:stretch>
        </p:blipFill>
        <p:spPr>
          <a:xfrm>
            <a:off x="7296024" y="3977054"/>
            <a:ext cx="373374" cy="378352"/>
          </a:xfrm>
          <a:prstGeom prst="rect">
            <a:avLst/>
          </a:prstGeom>
        </p:spPr>
      </p:pic>
      <p:pic>
        <p:nvPicPr>
          <p:cNvPr id="10" name="Image 163">
            <a:extLst>
              <a:ext uri="{FF2B5EF4-FFF2-40B4-BE49-F238E27FC236}">
                <a16:creationId xmlns:a16="http://schemas.microsoft.com/office/drawing/2014/main" id="{FBCB8A6A-35AA-610B-DEDB-CEEE48BEC449}"/>
              </a:ext>
            </a:extLst>
          </p:cNvPr>
          <p:cNvPicPr>
            <a:picLocks noChangeAspect="1"/>
          </p:cNvPicPr>
          <p:nvPr userDrawn="1"/>
        </p:nvPicPr>
        <p:blipFill>
          <a:blip/>
          <a:stretch>
            <a:fillRect/>
          </a:stretch>
        </p:blipFill>
        <p:spPr>
          <a:xfrm>
            <a:off x="6710966" y="3992272"/>
            <a:ext cx="373374" cy="378352"/>
          </a:xfrm>
          <a:prstGeom prst="rect">
            <a:avLst/>
          </a:prstGeom>
        </p:spPr>
      </p:pic>
      <p:pic>
        <p:nvPicPr>
          <p:cNvPr id="11" name="Image 164">
            <a:extLst>
              <a:ext uri="{FF2B5EF4-FFF2-40B4-BE49-F238E27FC236}">
                <a16:creationId xmlns:a16="http://schemas.microsoft.com/office/drawing/2014/main" id="{6C1AEDC9-6F9D-7700-D372-8CCD54C29D02}"/>
              </a:ext>
            </a:extLst>
          </p:cNvPr>
          <p:cNvPicPr>
            <a:picLocks noChangeAspect="1"/>
          </p:cNvPicPr>
          <p:nvPr userDrawn="1"/>
        </p:nvPicPr>
        <p:blipFill>
          <a:blip/>
          <a:stretch>
            <a:fillRect/>
          </a:stretch>
        </p:blipFill>
        <p:spPr>
          <a:xfrm>
            <a:off x="6085519" y="4015577"/>
            <a:ext cx="373374" cy="378352"/>
          </a:xfrm>
          <a:prstGeom prst="rect">
            <a:avLst/>
          </a:prstGeom>
        </p:spPr>
      </p:pic>
      <p:pic>
        <p:nvPicPr>
          <p:cNvPr id="12" name="Image 165">
            <a:extLst>
              <a:ext uri="{FF2B5EF4-FFF2-40B4-BE49-F238E27FC236}">
                <a16:creationId xmlns:a16="http://schemas.microsoft.com/office/drawing/2014/main" id="{1D6ACE33-2903-6D95-3291-4387040B353B}"/>
              </a:ext>
            </a:extLst>
          </p:cNvPr>
          <p:cNvPicPr>
            <a:picLocks noChangeAspect="1"/>
          </p:cNvPicPr>
          <p:nvPr userDrawn="1"/>
        </p:nvPicPr>
        <p:blipFill>
          <a:blip/>
          <a:stretch>
            <a:fillRect/>
          </a:stretch>
        </p:blipFill>
        <p:spPr>
          <a:xfrm>
            <a:off x="4806075" y="4032513"/>
            <a:ext cx="373374" cy="378352"/>
          </a:xfrm>
          <a:prstGeom prst="rect">
            <a:avLst/>
          </a:prstGeom>
        </p:spPr>
      </p:pic>
      <p:pic>
        <p:nvPicPr>
          <p:cNvPr id="13" name="Image 166">
            <a:extLst>
              <a:ext uri="{FF2B5EF4-FFF2-40B4-BE49-F238E27FC236}">
                <a16:creationId xmlns:a16="http://schemas.microsoft.com/office/drawing/2014/main" id="{75D930F1-83B5-9A2B-0C61-8A06AF614B7D}"/>
              </a:ext>
            </a:extLst>
          </p:cNvPr>
          <p:cNvPicPr>
            <a:picLocks noChangeAspect="1"/>
          </p:cNvPicPr>
          <p:nvPr userDrawn="1"/>
        </p:nvPicPr>
        <p:blipFill>
          <a:blip/>
          <a:stretch>
            <a:fillRect/>
          </a:stretch>
        </p:blipFill>
        <p:spPr>
          <a:xfrm>
            <a:off x="4155038" y="3999721"/>
            <a:ext cx="373374" cy="378352"/>
          </a:xfrm>
          <a:prstGeom prst="rect">
            <a:avLst/>
          </a:prstGeom>
        </p:spPr>
      </p:pic>
      <p:pic>
        <p:nvPicPr>
          <p:cNvPr id="14" name="Image 167">
            <a:extLst>
              <a:ext uri="{FF2B5EF4-FFF2-40B4-BE49-F238E27FC236}">
                <a16:creationId xmlns:a16="http://schemas.microsoft.com/office/drawing/2014/main" id="{5A4A3B47-CB4D-4C2C-7624-534C8C3F66BA}"/>
              </a:ext>
            </a:extLst>
          </p:cNvPr>
          <p:cNvPicPr>
            <a:picLocks noChangeAspect="1"/>
          </p:cNvPicPr>
          <p:nvPr userDrawn="1"/>
        </p:nvPicPr>
        <p:blipFill>
          <a:blip/>
          <a:stretch>
            <a:fillRect/>
          </a:stretch>
        </p:blipFill>
        <p:spPr>
          <a:xfrm>
            <a:off x="3502527" y="3990853"/>
            <a:ext cx="373374" cy="378352"/>
          </a:xfrm>
          <a:prstGeom prst="rect">
            <a:avLst/>
          </a:prstGeom>
        </p:spPr>
      </p:pic>
      <p:pic>
        <p:nvPicPr>
          <p:cNvPr id="15" name="Image 168">
            <a:extLst>
              <a:ext uri="{FF2B5EF4-FFF2-40B4-BE49-F238E27FC236}">
                <a16:creationId xmlns:a16="http://schemas.microsoft.com/office/drawing/2014/main" id="{1B58553F-83C6-1822-1B3A-99C54DAA9FB8}"/>
              </a:ext>
            </a:extLst>
          </p:cNvPr>
          <p:cNvPicPr>
            <a:picLocks noChangeAspect="1"/>
          </p:cNvPicPr>
          <p:nvPr userDrawn="1"/>
        </p:nvPicPr>
        <p:blipFill>
          <a:blip/>
          <a:stretch>
            <a:fillRect/>
          </a:stretch>
        </p:blipFill>
        <p:spPr>
          <a:xfrm>
            <a:off x="2845530" y="3990853"/>
            <a:ext cx="373374" cy="378352"/>
          </a:xfrm>
          <a:prstGeom prst="rect">
            <a:avLst/>
          </a:prstGeom>
        </p:spPr>
      </p:pic>
      <p:pic>
        <p:nvPicPr>
          <p:cNvPr id="16" name="Image 169">
            <a:extLst>
              <a:ext uri="{FF2B5EF4-FFF2-40B4-BE49-F238E27FC236}">
                <a16:creationId xmlns:a16="http://schemas.microsoft.com/office/drawing/2014/main" id="{6A3973E9-8D26-39CC-37A8-B3114D704AAD}"/>
              </a:ext>
            </a:extLst>
          </p:cNvPr>
          <p:cNvPicPr>
            <a:picLocks noChangeAspect="1"/>
          </p:cNvPicPr>
          <p:nvPr userDrawn="1"/>
        </p:nvPicPr>
        <p:blipFill>
          <a:blip/>
          <a:stretch>
            <a:fillRect/>
          </a:stretch>
        </p:blipFill>
        <p:spPr>
          <a:xfrm>
            <a:off x="2220310" y="3990853"/>
            <a:ext cx="373374" cy="378352"/>
          </a:xfrm>
          <a:prstGeom prst="rect">
            <a:avLst/>
          </a:prstGeom>
        </p:spPr>
      </p:pic>
      <p:pic>
        <p:nvPicPr>
          <p:cNvPr id="17" name="Image 170">
            <a:extLst>
              <a:ext uri="{FF2B5EF4-FFF2-40B4-BE49-F238E27FC236}">
                <a16:creationId xmlns:a16="http://schemas.microsoft.com/office/drawing/2014/main" id="{E6057ABB-6DFD-180A-7F94-3B30E2A59FD6}"/>
              </a:ext>
            </a:extLst>
          </p:cNvPr>
          <p:cNvPicPr>
            <a:picLocks noChangeAspect="1"/>
          </p:cNvPicPr>
          <p:nvPr userDrawn="1"/>
        </p:nvPicPr>
        <p:blipFill>
          <a:blip/>
          <a:stretch>
            <a:fillRect/>
          </a:stretch>
        </p:blipFill>
        <p:spPr>
          <a:xfrm>
            <a:off x="1601386" y="4013798"/>
            <a:ext cx="373374" cy="378352"/>
          </a:xfrm>
          <a:prstGeom prst="rect">
            <a:avLst/>
          </a:prstGeom>
        </p:spPr>
      </p:pic>
      <p:pic>
        <p:nvPicPr>
          <p:cNvPr id="18" name="Image 171">
            <a:extLst>
              <a:ext uri="{FF2B5EF4-FFF2-40B4-BE49-F238E27FC236}">
                <a16:creationId xmlns:a16="http://schemas.microsoft.com/office/drawing/2014/main" id="{48BB284D-BFAF-156C-C69E-D551FDE677EA}"/>
              </a:ext>
            </a:extLst>
          </p:cNvPr>
          <p:cNvPicPr>
            <a:picLocks noChangeAspect="1"/>
          </p:cNvPicPr>
          <p:nvPr userDrawn="1"/>
        </p:nvPicPr>
        <p:blipFill>
          <a:blip/>
          <a:stretch>
            <a:fillRect/>
          </a:stretch>
        </p:blipFill>
        <p:spPr>
          <a:xfrm>
            <a:off x="961457" y="4013798"/>
            <a:ext cx="373374" cy="378352"/>
          </a:xfrm>
          <a:prstGeom prst="rect">
            <a:avLst/>
          </a:prstGeom>
        </p:spPr>
      </p:pic>
      <p:pic>
        <p:nvPicPr>
          <p:cNvPr id="19" name="Image 172">
            <a:extLst>
              <a:ext uri="{FF2B5EF4-FFF2-40B4-BE49-F238E27FC236}">
                <a16:creationId xmlns:a16="http://schemas.microsoft.com/office/drawing/2014/main" id="{AC12C0A2-A1E0-7713-DF4D-95622E7E7C9A}"/>
              </a:ext>
            </a:extLst>
          </p:cNvPr>
          <p:cNvPicPr>
            <a:picLocks noChangeAspect="1"/>
          </p:cNvPicPr>
          <p:nvPr userDrawn="1"/>
        </p:nvPicPr>
        <p:blipFill>
          <a:blip/>
          <a:stretch>
            <a:fillRect/>
          </a:stretch>
        </p:blipFill>
        <p:spPr>
          <a:xfrm>
            <a:off x="7999882" y="3379461"/>
            <a:ext cx="373374" cy="378352"/>
          </a:xfrm>
          <a:prstGeom prst="rect">
            <a:avLst/>
          </a:prstGeom>
        </p:spPr>
      </p:pic>
      <p:pic>
        <p:nvPicPr>
          <p:cNvPr id="20" name="Image 173">
            <a:extLst>
              <a:ext uri="{FF2B5EF4-FFF2-40B4-BE49-F238E27FC236}">
                <a16:creationId xmlns:a16="http://schemas.microsoft.com/office/drawing/2014/main" id="{9107B10E-2064-19A9-0BD7-1A0FE303B25B}"/>
              </a:ext>
            </a:extLst>
          </p:cNvPr>
          <p:cNvPicPr>
            <a:picLocks noChangeAspect="1"/>
          </p:cNvPicPr>
          <p:nvPr userDrawn="1"/>
        </p:nvPicPr>
        <p:blipFill>
          <a:blip/>
          <a:stretch>
            <a:fillRect/>
          </a:stretch>
        </p:blipFill>
        <p:spPr>
          <a:xfrm>
            <a:off x="7319120" y="3379461"/>
            <a:ext cx="373374" cy="378352"/>
          </a:xfrm>
          <a:prstGeom prst="rect">
            <a:avLst/>
          </a:prstGeom>
        </p:spPr>
      </p:pic>
      <p:pic>
        <p:nvPicPr>
          <p:cNvPr id="21" name="Image 174">
            <a:extLst>
              <a:ext uri="{FF2B5EF4-FFF2-40B4-BE49-F238E27FC236}">
                <a16:creationId xmlns:a16="http://schemas.microsoft.com/office/drawing/2014/main" id="{5CF0ECE5-1D00-F86F-B5F8-1E7AB61BAE0C}"/>
              </a:ext>
            </a:extLst>
          </p:cNvPr>
          <p:cNvPicPr>
            <a:picLocks noChangeAspect="1"/>
          </p:cNvPicPr>
          <p:nvPr userDrawn="1"/>
        </p:nvPicPr>
        <p:blipFill>
          <a:blip/>
          <a:stretch>
            <a:fillRect/>
          </a:stretch>
        </p:blipFill>
        <p:spPr>
          <a:xfrm>
            <a:off x="6734062" y="3390478"/>
            <a:ext cx="373374" cy="378352"/>
          </a:xfrm>
          <a:prstGeom prst="rect">
            <a:avLst/>
          </a:prstGeom>
        </p:spPr>
      </p:pic>
      <p:pic>
        <p:nvPicPr>
          <p:cNvPr id="22" name="Image 175">
            <a:extLst>
              <a:ext uri="{FF2B5EF4-FFF2-40B4-BE49-F238E27FC236}">
                <a16:creationId xmlns:a16="http://schemas.microsoft.com/office/drawing/2014/main" id="{7E4C0D34-BD0B-3524-7D41-A8FA72101CED}"/>
              </a:ext>
            </a:extLst>
          </p:cNvPr>
          <p:cNvPicPr>
            <a:picLocks noChangeAspect="1"/>
          </p:cNvPicPr>
          <p:nvPr userDrawn="1"/>
        </p:nvPicPr>
        <p:blipFill>
          <a:blip/>
          <a:stretch>
            <a:fillRect/>
          </a:stretch>
        </p:blipFill>
        <p:spPr>
          <a:xfrm>
            <a:off x="6086174" y="3379461"/>
            <a:ext cx="373374" cy="378352"/>
          </a:xfrm>
          <a:prstGeom prst="rect">
            <a:avLst/>
          </a:prstGeom>
        </p:spPr>
      </p:pic>
      <p:pic>
        <p:nvPicPr>
          <p:cNvPr id="23" name="Image 176">
            <a:extLst>
              <a:ext uri="{FF2B5EF4-FFF2-40B4-BE49-F238E27FC236}">
                <a16:creationId xmlns:a16="http://schemas.microsoft.com/office/drawing/2014/main" id="{FA0BA749-5144-136C-9EE9-732403C56D93}"/>
              </a:ext>
            </a:extLst>
          </p:cNvPr>
          <p:cNvPicPr>
            <a:picLocks noChangeAspect="1"/>
          </p:cNvPicPr>
          <p:nvPr userDrawn="1"/>
        </p:nvPicPr>
        <p:blipFill>
          <a:blip/>
          <a:stretch>
            <a:fillRect/>
          </a:stretch>
        </p:blipFill>
        <p:spPr>
          <a:xfrm>
            <a:off x="5459882" y="3411053"/>
            <a:ext cx="373374" cy="378352"/>
          </a:xfrm>
          <a:prstGeom prst="rect">
            <a:avLst/>
          </a:prstGeom>
        </p:spPr>
      </p:pic>
      <p:pic>
        <p:nvPicPr>
          <p:cNvPr id="24" name="Image 177">
            <a:extLst>
              <a:ext uri="{FF2B5EF4-FFF2-40B4-BE49-F238E27FC236}">
                <a16:creationId xmlns:a16="http://schemas.microsoft.com/office/drawing/2014/main" id="{BAAD236E-3A9E-C075-7406-CCD58C626A8F}"/>
              </a:ext>
            </a:extLst>
          </p:cNvPr>
          <p:cNvPicPr>
            <a:picLocks noChangeAspect="1"/>
          </p:cNvPicPr>
          <p:nvPr userDrawn="1"/>
        </p:nvPicPr>
        <p:blipFill>
          <a:blip/>
          <a:stretch>
            <a:fillRect/>
          </a:stretch>
        </p:blipFill>
        <p:spPr>
          <a:xfrm>
            <a:off x="4802001" y="3355435"/>
            <a:ext cx="373374" cy="378352"/>
          </a:xfrm>
          <a:prstGeom prst="rect">
            <a:avLst/>
          </a:prstGeom>
        </p:spPr>
      </p:pic>
      <p:pic>
        <p:nvPicPr>
          <p:cNvPr id="25" name="Image 178">
            <a:extLst>
              <a:ext uri="{FF2B5EF4-FFF2-40B4-BE49-F238E27FC236}">
                <a16:creationId xmlns:a16="http://schemas.microsoft.com/office/drawing/2014/main" id="{0FD88F74-9BBE-CB0B-51BE-EF901CBCC6D2}"/>
              </a:ext>
            </a:extLst>
          </p:cNvPr>
          <p:cNvPicPr>
            <a:picLocks noChangeAspect="1"/>
          </p:cNvPicPr>
          <p:nvPr userDrawn="1"/>
        </p:nvPicPr>
        <p:blipFill>
          <a:blip/>
          <a:stretch>
            <a:fillRect/>
          </a:stretch>
        </p:blipFill>
        <p:spPr>
          <a:xfrm>
            <a:off x="4148594" y="3390478"/>
            <a:ext cx="373374" cy="378352"/>
          </a:xfrm>
          <a:prstGeom prst="rect">
            <a:avLst/>
          </a:prstGeom>
        </p:spPr>
      </p:pic>
      <p:pic>
        <p:nvPicPr>
          <p:cNvPr id="26" name="Image 179">
            <a:extLst>
              <a:ext uri="{FF2B5EF4-FFF2-40B4-BE49-F238E27FC236}">
                <a16:creationId xmlns:a16="http://schemas.microsoft.com/office/drawing/2014/main" id="{F2823C9B-AA01-6328-91F5-5E9C43F0A6CE}"/>
              </a:ext>
            </a:extLst>
          </p:cNvPr>
          <p:cNvPicPr>
            <a:picLocks noChangeAspect="1"/>
          </p:cNvPicPr>
          <p:nvPr userDrawn="1"/>
        </p:nvPicPr>
        <p:blipFill>
          <a:blip/>
          <a:stretch>
            <a:fillRect/>
          </a:stretch>
        </p:blipFill>
        <p:spPr>
          <a:xfrm>
            <a:off x="3500787" y="3353506"/>
            <a:ext cx="373374" cy="378352"/>
          </a:xfrm>
          <a:prstGeom prst="rect">
            <a:avLst/>
          </a:prstGeom>
        </p:spPr>
      </p:pic>
      <p:pic>
        <p:nvPicPr>
          <p:cNvPr id="27" name="Image 180">
            <a:extLst>
              <a:ext uri="{FF2B5EF4-FFF2-40B4-BE49-F238E27FC236}">
                <a16:creationId xmlns:a16="http://schemas.microsoft.com/office/drawing/2014/main" id="{FCCBAE81-F03F-608A-0079-C1C26F0127A3}"/>
              </a:ext>
            </a:extLst>
          </p:cNvPr>
          <p:cNvPicPr>
            <a:picLocks noChangeAspect="1"/>
          </p:cNvPicPr>
          <p:nvPr userDrawn="1"/>
        </p:nvPicPr>
        <p:blipFill>
          <a:blip/>
          <a:stretch>
            <a:fillRect/>
          </a:stretch>
        </p:blipFill>
        <p:spPr>
          <a:xfrm>
            <a:off x="2859705" y="3353506"/>
            <a:ext cx="373374" cy="378352"/>
          </a:xfrm>
          <a:prstGeom prst="rect">
            <a:avLst/>
          </a:prstGeom>
        </p:spPr>
      </p:pic>
      <p:pic>
        <p:nvPicPr>
          <p:cNvPr id="28" name="Image 181">
            <a:extLst>
              <a:ext uri="{FF2B5EF4-FFF2-40B4-BE49-F238E27FC236}">
                <a16:creationId xmlns:a16="http://schemas.microsoft.com/office/drawing/2014/main" id="{CB95181F-8622-8ED4-D6A3-81F063156CE8}"/>
              </a:ext>
            </a:extLst>
          </p:cNvPr>
          <p:cNvPicPr>
            <a:picLocks noChangeAspect="1"/>
          </p:cNvPicPr>
          <p:nvPr userDrawn="1"/>
        </p:nvPicPr>
        <p:blipFill>
          <a:blip/>
          <a:stretch>
            <a:fillRect/>
          </a:stretch>
        </p:blipFill>
        <p:spPr>
          <a:xfrm>
            <a:off x="2234886" y="3353506"/>
            <a:ext cx="373374" cy="378352"/>
          </a:xfrm>
          <a:prstGeom prst="rect">
            <a:avLst/>
          </a:prstGeom>
        </p:spPr>
      </p:pic>
      <p:pic>
        <p:nvPicPr>
          <p:cNvPr id="29" name="Image 182">
            <a:extLst>
              <a:ext uri="{FF2B5EF4-FFF2-40B4-BE49-F238E27FC236}">
                <a16:creationId xmlns:a16="http://schemas.microsoft.com/office/drawing/2014/main" id="{7FEC4562-C8FA-5B9C-197A-8F3DA6C2960B}"/>
              </a:ext>
            </a:extLst>
          </p:cNvPr>
          <p:cNvPicPr>
            <a:picLocks noChangeAspect="1"/>
          </p:cNvPicPr>
          <p:nvPr userDrawn="1"/>
        </p:nvPicPr>
        <p:blipFill>
          <a:blip/>
          <a:stretch>
            <a:fillRect/>
          </a:stretch>
        </p:blipFill>
        <p:spPr>
          <a:xfrm>
            <a:off x="1619338" y="3379461"/>
            <a:ext cx="373374" cy="378352"/>
          </a:xfrm>
          <a:prstGeom prst="rect">
            <a:avLst/>
          </a:prstGeom>
        </p:spPr>
      </p:pic>
      <p:pic>
        <p:nvPicPr>
          <p:cNvPr id="30" name="Image 183">
            <a:extLst>
              <a:ext uri="{FF2B5EF4-FFF2-40B4-BE49-F238E27FC236}">
                <a16:creationId xmlns:a16="http://schemas.microsoft.com/office/drawing/2014/main" id="{6D59A80A-FC92-3316-C520-9198F0D2678F}"/>
              </a:ext>
            </a:extLst>
          </p:cNvPr>
          <p:cNvPicPr>
            <a:picLocks noChangeAspect="1"/>
          </p:cNvPicPr>
          <p:nvPr userDrawn="1"/>
        </p:nvPicPr>
        <p:blipFill>
          <a:blip/>
          <a:stretch>
            <a:fillRect/>
          </a:stretch>
        </p:blipFill>
        <p:spPr>
          <a:xfrm>
            <a:off x="977586" y="3379461"/>
            <a:ext cx="373374" cy="378352"/>
          </a:xfrm>
          <a:prstGeom prst="rect">
            <a:avLst/>
          </a:prstGeom>
        </p:spPr>
      </p:pic>
      <p:pic>
        <p:nvPicPr>
          <p:cNvPr id="31" name="Image 184">
            <a:extLst>
              <a:ext uri="{FF2B5EF4-FFF2-40B4-BE49-F238E27FC236}">
                <a16:creationId xmlns:a16="http://schemas.microsoft.com/office/drawing/2014/main" id="{E8AD00F1-FF32-98DE-F53D-A35966B2FD46}"/>
              </a:ext>
            </a:extLst>
          </p:cNvPr>
          <p:cNvPicPr>
            <a:picLocks noChangeAspect="1"/>
          </p:cNvPicPr>
          <p:nvPr userDrawn="1"/>
        </p:nvPicPr>
        <p:blipFill>
          <a:blip/>
          <a:stretch>
            <a:fillRect/>
          </a:stretch>
        </p:blipFill>
        <p:spPr>
          <a:xfrm>
            <a:off x="8013815" y="2774875"/>
            <a:ext cx="373374" cy="378352"/>
          </a:xfrm>
          <a:prstGeom prst="rect">
            <a:avLst/>
          </a:prstGeom>
        </p:spPr>
      </p:pic>
      <p:pic>
        <p:nvPicPr>
          <p:cNvPr id="32" name="Image 185">
            <a:extLst>
              <a:ext uri="{FF2B5EF4-FFF2-40B4-BE49-F238E27FC236}">
                <a16:creationId xmlns:a16="http://schemas.microsoft.com/office/drawing/2014/main" id="{2149ADE2-3806-85DE-BB7C-74DBBF04BCCF}"/>
              </a:ext>
            </a:extLst>
          </p:cNvPr>
          <p:cNvPicPr>
            <a:picLocks noChangeAspect="1"/>
          </p:cNvPicPr>
          <p:nvPr userDrawn="1"/>
        </p:nvPicPr>
        <p:blipFill>
          <a:blip/>
          <a:stretch>
            <a:fillRect/>
          </a:stretch>
        </p:blipFill>
        <p:spPr>
          <a:xfrm>
            <a:off x="7396230" y="2735995"/>
            <a:ext cx="373374" cy="378352"/>
          </a:xfrm>
          <a:prstGeom prst="rect">
            <a:avLst/>
          </a:prstGeom>
        </p:spPr>
      </p:pic>
      <p:pic>
        <p:nvPicPr>
          <p:cNvPr id="33" name="Image 186">
            <a:extLst>
              <a:ext uri="{FF2B5EF4-FFF2-40B4-BE49-F238E27FC236}">
                <a16:creationId xmlns:a16="http://schemas.microsoft.com/office/drawing/2014/main" id="{B2BC03A5-396A-E1B3-308D-481EEDBADCEA}"/>
              </a:ext>
            </a:extLst>
          </p:cNvPr>
          <p:cNvPicPr>
            <a:picLocks noChangeAspect="1"/>
          </p:cNvPicPr>
          <p:nvPr userDrawn="1"/>
        </p:nvPicPr>
        <p:blipFill>
          <a:blip/>
          <a:stretch>
            <a:fillRect/>
          </a:stretch>
        </p:blipFill>
        <p:spPr>
          <a:xfrm>
            <a:off x="6715468" y="2765231"/>
            <a:ext cx="373374" cy="378352"/>
          </a:xfrm>
          <a:prstGeom prst="rect">
            <a:avLst/>
          </a:prstGeom>
        </p:spPr>
      </p:pic>
      <p:pic>
        <p:nvPicPr>
          <p:cNvPr id="34" name="Image 187">
            <a:extLst>
              <a:ext uri="{FF2B5EF4-FFF2-40B4-BE49-F238E27FC236}">
                <a16:creationId xmlns:a16="http://schemas.microsoft.com/office/drawing/2014/main" id="{0FE81849-FEC1-85E1-1E43-DF826EABEF21}"/>
              </a:ext>
            </a:extLst>
          </p:cNvPr>
          <p:cNvPicPr>
            <a:picLocks noChangeAspect="1"/>
          </p:cNvPicPr>
          <p:nvPr userDrawn="1"/>
        </p:nvPicPr>
        <p:blipFill>
          <a:blip/>
          <a:stretch>
            <a:fillRect/>
          </a:stretch>
        </p:blipFill>
        <p:spPr>
          <a:xfrm>
            <a:off x="6072001" y="2774875"/>
            <a:ext cx="373374" cy="378352"/>
          </a:xfrm>
          <a:prstGeom prst="rect">
            <a:avLst/>
          </a:prstGeom>
        </p:spPr>
      </p:pic>
      <p:pic>
        <p:nvPicPr>
          <p:cNvPr id="35" name="Image 188">
            <a:extLst>
              <a:ext uri="{FF2B5EF4-FFF2-40B4-BE49-F238E27FC236}">
                <a16:creationId xmlns:a16="http://schemas.microsoft.com/office/drawing/2014/main" id="{BDB4C690-FFC1-BF9A-E296-B6ED42B696A1}"/>
              </a:ext>
            </a:extLst>
          </p:cNvPr>
          <p:cNvPicPr>
            <a:picLocks noChangeAspect="1"/>
          </p:cNvPicPr>
          <p:nvPr userDrawn="1"/>
        </p:nvPicPr>
        <p:blipFill>
          <a:blip/>
          <a:stretch>
            <a:fillRect/>
          </a:stretch>
        </p:blipFill>
        <p:spPr>
          <a:xfrm>
            <a:off x="5437001" y="2774875"/>
            <a:ext cx="373374" cy="378352"/>
          </a:xfrm>
          <a:prstGeom prst="rect">
            <a:avLst/>
          </a:prstGeom>
        </p:spPr>
      </p:pic>
      <p:pic>
        <p:nvPicPr>
          <p:cNvPr id="36" name="Image 189">
            <a:extLst>
              <a:ext uri="{FF2B5EF4-FFF2-40B4-BE49-F238E27FC236}">
                <a16:creationId xmlns:a16="http://schemas.microsoft.com/office/drawing/2014/main" id="{1824356F-26C8-1E34-B58B-09496707E1AF}"/>
              </a:ext>
            </a:extLst>
          </p:cNvPr>
          <p:cNvPicPr>
            <a:picLocks noChangeAspect="1"/>
          </p:cNvPicPr>
          <p:nvPr userDrawn="1"/>
        </p:nvPicPr>
        <p:blipFill>
          <a:blip/>
          <a:stretch>
            <a:fillRect/>
          </a:stretch>
        </p:blipFill>
        <p:spPr>
          <a:xfrm>
            <a:off x="4821453" y="2791701"/>
            <a:ext cx="373374" cy="378352"/>
          </a:xfrm>
          <a:prstGeom prst="rect">
            <a:avLst/>
          </a:prstGeom>
        </p:spPr>
      </p:pic>
      <p:pic>
        <p:nvPicPr>
          <p:cNvPr id="37" name="Image 190">
            <a:extLst>
              <a:ext uri="{FF2B5EF4-FFF2-40B4-BE49-F238E27FC236}">
                <a16:creationId xmlns:a16="http://schemas.microsoft.com/office/drawing/2014/main" id="{55D43086-F5DC-DF18-AB86-A95D17F1EFAD}"/>
              </a:ext>
            </a:extLst>
          </p:cNvPr>
          <p:cNvPicPr>
            <a:picLocks noChangeAspect="1"/>
          </p:cNvPicPr>
          <p:nvPr userDrawn="1"/>
        </p:nvPicPr>
        <p:blipFill>
          <a:blip/>
          <a:stretch>
            <a:fillRect/>
          </a:stretch>
        </p:blipFill>
        <p:spPr>
          <a:xfrm>
            <a:off x="4186453" y="2765231"/>
            <a:ext cx="373374" cy="378352"/>
          </a:xfrm>
          <a:prstGeom prst="rect">
            <a:avLst/>
          </a:prstGeom>
        </p:spPr>
      </p:pic>
      <p:pic>
        <p:nvPicPr>
          <p:cNvPr id="38" name="Image 191">
            <a:extLst>
              <a:ext uri="{FF2B5EF4-FFF2-40B4-BE49-F238E27FC236}">
                <a16:creationId xmlns:a16="http://schemas.microsoft.com/office/drawing/2014/main" id="{B906F713-56B3-00F4-226F-762251A20E16}"/>
              </a:ext>
            </a:extLst>
          </p:cNvPr>
          <p:cNvPicPr>
            <a:picLocks noChangeAspect="1"/>
          </p:cNvPicPr>
          <p:nvPr userDrawn="1"/>
        </p:nvPicPr>
        <p:blipFill>
          <a:blip/>
          <a:stretch>
            <a:fillRect/>
          </a:stretch>
        </p:blipFill>
        <p:spPr>
          <a:xfrm>
            <a:off x="3534520" y="2750870"/>
            <a:ext cx="373374" cy="378352"/>
          </a:xfrm>
          <a:prstGeom prst="rect">
            <a:avLst/>
          </a:prstGeom>
        </p:spPr>
      </p:pic>
      <p:pic>
        <p:nvPicPr>
          <p:cNvPr id="39" name="Image 192">
            <a:extLst>
              <a:ext uri="{FF2B5EF4-FFF2-40B4-BE49-F238E27FC236}">
                <a16:creationId xmlns:a16="http://schemas.microsoft.com/office/drawing/2014/main" id="{D39CAD32-D3C3-67FE-8CE7-DD6CEBF15733}"/>
              </a:ext>
            </a:extLst>
          </p:cNvPr>
          <p:cNvPicPr>
            <a:picLocks noChangeAspect="1"/>
          </p:cNvPicPr>
          <p:nvPr userDrawn="1"/>
        </p:nvPicPr>
        <p:blipFill>
          <a:blip/>
          <a:stretch>
            <a:fillRect/>
          </a:stretch>
        </p:blipFill>
        <p:spPr>
          <a:xfrm>
            <a:off x="2857186" y="2750870"/>
            <a:ext cx="373374" cy="378352"/>
          </a:xfrm>
          <a:prstGeom prst="rect">
            <a:avLst/>
          </a:prstGeom>
        </p:spPr>
      </p:pic>
      <p:pic>
        <p:nvPicPr>
          <p:cNvPr id="40" name="Image 193">
            <a:extLst>
              <a:ext uri="{FF2B5EF4-FFF2-40B4-BE49-F238E27FC236}">
                <a16:creationId xmlns:a16="http://schemas.microsoft.com/office/drawing/2014/main" id="{C2AB20F7-E61F-2A8C-03C5-BB13338C99FA}"/>
              </a:ext>
            </a:extLst>
          </p:cNvPr>
          <p:cNvPicPr>
            <a:picLocks noChangeAspect="1"/>
          </p:cNvPicPr>
          <p:nvPr userDrawn="1"/>
        </p:nvPicPr>
        <p:blipFill>
          <a:blip/>
          <a:stretch>
            <a:fillRect/>
          </a:stretch>
        </p:blipFill>
        <p:spPr>
          <a:xfrm>
            <a:off x="2239120" y="2750870"/>
            <a:ext cx="373374" cy="378352"/>
          </a:xfrm>
          <a:prstGeom prst="rect">
            <a:avLst/>
          </a:prstGeom>
        </p:spPr>
      </p:pic>
      <p:pic>
        <p:nvPicPr>
          <p:cNvPr id="41" name="Image 194">
            <a:extLst>
              <a:ext uri="{FF2B5EF4-FFF2-40B4-BE49-F238E27FC236}">
                <a16:creationId xmlns:a16="http://schemas.microsoft.com/office/drawing/2014/main" id="{5586DC3A-9D13-BBF5-EF6F-F3C4E66713FE}"/>
              </a:ext>
            </a:extLst>
          </p:cNvPr>
          <p:cNvPicPr>
            <a:picLocks noChangeAspect="1"/>
          </p:cNvPicPr>
          <p:nvPr userDrawn="1"/>
        </p:nvPicPr>
        <p:blipFill>
          <a:blip/>
          <a:stretch>
            <a:fillRect/>
          </a:stretch>
        </p:blipFill>
        <p:spPr>
          <a:xfrm>
            <a:off x="1606638" y="2750870"/>
            <a:ext cx="373374" cy="378352"/>
          </a:xfrm>
          <a:prstGeom prst="rect">
            <a:avLst/>
          </a:prstGeom>
        </p:spPr>
      </p:pic>
      <p:pic>
        <p:nvPicPr>
          <p:cNvPr id="42" name="Image 195">
            <a:extLst>
              <a:ext uri="{FF2B5EF4-FFF2-40B4-BE49-F238E27FC236}">
                <a16:creationId xmlns:a16="http://schemas.microsoft.com/office/drawing/2014/main" id="{46682A26-3299-5296-D570-3BEA7825994E}"/>
              </a:ext>
            </a:extLst>
          </p:cNvPr>
          <p:cNvPicPr>
            <a:picLocks noChangeAspect="1"/>
          </p:cNvPicPr>
          <p:nvPr userDrawn="1"/>
        </p:nvPicPr>
        <p:blipFill>
          <a:blip/>
          <a:stretch>
            <a:fillRect/>
          </a:stretch>
        </p:blipFill>
        <p:spPr>
          <a:xfrm>
            <a:off x="986053" y="2750870"/>
            <a:ext cx="373374" cy="378352"/>
          </a:xfrm>
          <a:prstGeom prst="rect">
            <a:avLst/>
          </a:prstGeom>
        </p:spPr>
      </p:pic>
      <p:pic>
        <p:nvPicPr>
          <p:cNvPr id="43" name="Image 196">
            <a:extLst>
              <a:ext uri="{FF2B5EF4-FFF2-40B4-BE49-F238E27FC236}">
                <a16:creationId xmlns:a16="http://schemas.microsoft.com/office/drawing/2014/main" id="{7EB68B8D-BD57-48CD-E53E-FE21A4808814}"/>
              </a:ext>
            </a:extLst>
          </p:cNvPr>
          <p:cNvPicPr>
            <a:picLocks noChangeAspect="1"/>
          </p:cNvPicPr>
          <p:nvPr userDrawn="1"/>
        </p:nvPicPr>
        <p:blipFill>
          <a:blip/>
          <a:stretch>
            <a:fillRect/>
          </a:stretch>
        </p:blipFill>
        <p:spPr>
          <a:xfrm>
            <a:off x="8014297" y="2131409"/>
            <a:ext cx="373374" cy="378352"/>
          </a:xfrm>
          <a:prstGeom prst="rect">
            <a:avLst/>
          </a:prstGeom>
        </p:spPr>
      </p:pic>
      <p:pic>
        <p:nvPicPr>
          <p:cNvPr id="44" name="Image 197">
            <a:extLst>
              <a:ext uri="{FF2B5EF4-FFF2-40B4-BE49-F238E27FC236}">
                <a16:creationId xmlns:a16="http://schemas.microsoft.com/office/drawing/2014/main" id="{CA8F3A95-E127-700E-0A53-09D2C104223A}"/>
              </a:ext>
            </a:extLst>
          </p:cNvPr>
          <p:cNvPicPr>
            <a:picLocks noChangeAspect="1"/>
          </p:cNvPicPr>
          <p:nvPr userDrawn="1"/>
        </p:nvPicPr>
        <p:blipFill>
          <a:blip/>
          <a:stretch>
            <a:fillRect/>
          </a:stretch>
        </p:blipFill>
        <p:spPr>
          <a:xfrm>
            <a:off x="7395320" y="2107403"/>
            <a:ext cx="373374" cy="378352"/>
          </a:xfrm>
          <a:prstGeom prst="rect">
            <a:avLst/>
          </a:prstGeom>
        </p:spPr>
      </p:pic>
      <p:pic>
        <p:nvPicPr>
          <p:cNvPr id="45" name="Image 198">
            <a:extLst>
              <a:ext uri="{FF2B5EF4-FFF2-40B4-BE49-F238E27FC236}">
                <a16:creationId xmlns:a16="http://schemas.microsoft.com/office/drawing/2014/main" id="{6C1491F4-C038-E75F-716B-89B98C80C13B}"/>
              </a:ext>
            </a:extLst>
          </p:cNvPr>
          <p:cNvPicPr>
            <a:picLocks noChangeAspect="1"/>
          </p:cNvPicPr>
          <p:nvPr userDrawn="1"/>
        </p:nvPicPr>
        <p:blipFill>
          <a:blip/>
          <a:stretch>
            <a:fillRect/>
          </a:stretch>
        </p:blipFill>
        <p:spPr>
          <a:xfrm>
            <a:off x="6760320" y="2107403"/>
            <a:ext cx="373374" cy="378352"/>
          </a:xfrm>
          <a:prstGeom prst="rect">
            <a:avLst/>
          </a:prstGeom>
        </p:spPr>
      </p:pic>
      <p:pic>
        <p:nvPicPr>
          <p:cNvPr id="46" name="Image 199">
            <a:extLst>
              <a:ext uri="{FF2B5EF4-FFF2-40B4-BE49-F238E27FC236}">
                <a16:creationId xmlns:a16="http://schemas.microsoft.com/office/drawing/2014/main" id="{603DC1D3-E6DA-E7F7-A750-57BA2434FF3A}"/>
              </a:ext>
            </a:extLst>
          </p:cNvPr>
          <p:cNvPicPr>
            <a:picLocks noChangeAspect="1"/>
          </p:cNvPicPr>
          <p:nvPr userDrawn="1"/>
        </p:nvPicPr>
        <p:blipFill>
          <a:blip/>
          <a:stretch>
            <a:fillRect/>
          </a:stretch>
        </p:blipFill>
        <p:spPr>
          <a:xfrm>
            <a:off x="6091453" y="2131409"/>
            <a:ext cx="373374" cy="378352"/>
          </a:xfrm>
          <a:prstGeom prst="rect">
            <a:avLst/>
          </a:prstGeom>
        </p:spPr>
      </p:pic>
      <p:pic>
        <p:nvPicPr>
          <p:cNvPr id="47" name="Image 200">
            <a:extLst>
              <a:ext uri="{FF2B5EF4-FFF2-40B4-BE49-F238E27FC236}">
                <a16:creationId xmlns:a16="http://schemas.microsoft.com/office/drawing/2014/main" id="{E2043DB9-936E-2D62-B0B0-D333CD71D278}"/>
              </a:ext>
            </a:extLst>
          </p:cNvPr>
          <p:cNvPicPr>
            <a:picLocks noChangeAspect="1"/>
          </p:cNvPicPr>
          <p:nvPr userDrawn="1"/>
        </p:nvPicPr>
        <p:blipFill>
          <a:blip/>
          <a:stretch>
            <a:fillRect/>
          </a:stretch>
        </p:blipFill>
        <p:spPr>
          <a:xfrm>
            <a:off x="5456453" y="2131409"/>
            <a:ext cx="373374" cy="378352"/>
          </a:xfrm>
          <a:prstGeom prst="rect">
            <a:avLst/>
          </a:prstGeom>
        </p:spPr>
      </p:pic>
      <p:pic>
        <p:nvPicPr>
          <p:cNvPr id="48" name="Image 201">
            <a:extLst>
              <a:ext uri="{FF2B5EF4-FFF2-40B4-BE49-F238E27FC236}">
                <a16:creationId xmlns:a16="http://schemas.microsoft.com/office/drawing/2014/main" id="{EB9152BA-50FE-41C2-6E59-936B1E440687}"/>
              </a:ext>
            </a:extLst>
          </p:cNvPr>
          <p:cNvPicPr>
            <a:picLocks noChangeAspect="1"/>
          </p:cNvPicPr>
          <p:nvPr userDrawn="1"/>
        </p:nvPicPr>
        <p:blipFill>
          <a:blip/>
          <a:stretch>
            <a:fillRect/>
          </a:stretch>
        </p:blipFill>
        <p:spPr>
          <a:xfrm>
            <a:off x="4838386" y="2121764"/>
            <a:ext cx="373374" cy="378352"/>
          </a:xfrm>
          <a:prstGeom prst="rect">
            <a:avLst/>
          </a:prstGeom>
        </p:spPr>
      </p:pic>
      <p:pic>
        <p:nvPicPr>
          <p:cNvPr id="49" name="Image 202">
            <a:extLst>
              <a:ext uri="{FF2B5EF4-FFF2-40B4-BE49-F238E27FC236}">
                <a16:creationId xmlns:a16="http://schemas.microsoft.com/office/drawing/2014/main" id="{371E7931-4DA2-D45A-0968-6EBC00A6FA6C}"/>
              </a:ext>
            </a:extLst>
          </p:cNvPr>
          <p:cNvPicPr>
            <a:picLocks noChangeAspect="1"/>
          </p:cNvPicPr>
          <p:nvPr userDrawn="1"/>
        </p:nvPicPr>
        <p:blipFill>
          <a:blip/>
          <a:stretch>
            <a:fillRect/>
          </a:stretch>
        </p:blipFill>
        <p:spPr>
          <a:xfrm>
            <a:off x="4186453" y="2121764"/>
            <a:ext cx="373374" cy="378352"/>
          </a:xfrm>
          <a:prstGeom prst="rect">
            <a:avLst/>
          </a:prstGeom>
        </p:spPr>
      </p:pic>
      <p:pic>
        <p:nvPicPr>
          <p:cNvPr id="50" name="Image 203">
            <a:extLst>
              <a:ext uri="{FF2B5EF4-FFF2-40B4-BE49-F238E27FC236}">
                <a16:creationId xmlns:a16="http://schemas.microsoft.com/office/drawing/2014/main" id="{8E529924-3D67-80CA-5D43-1D7CCDAD1C51}"/>
              </a:ext>
            </a:extLst>
          </p:cNvPr>
          <p:cNvPicPr>
            <a:picLocks noChangeAspect="1"/>
          </p:cNvPicPr>
          <p:nvPr userDrawn="1"/>
        </p:nvPicPr>
        <p:blipFill>
          <a:blip/>
          <a:stretch>
            <a:fillRect/>
          </a:stretch>
        </p:blipFill>
        <p:spPr>
          <a:xfrm>
            <a:off x="5437632" y="4033969"/>
            <a:ext cx="373374" cy="378352"/>
          </a:xfrm>
          <a:prstGeom prst="rect">
            <a:avLst/>
          </a:prstGeom>
        </p:spPr>
      </p:pic>
      <p:pic>
        <p:nvPicPr>
          <p:cNvPr id="51" name="Image 204">
            <a:extLst>
              <a:ext uri="{FF2B5EF4-FFF2-40B4-BE49-F238E27FC236}">
                <a16:creationId xmlns:a16="http://schemas.microsoft.com/office/drawing/2014/main" id="{82013848-BDD1-98C3-15A1-7DD7F5F768D7}"/>
              </a:ext>
            </a:extLst>
          </p:cNvPr>
          <p:cNvPicPr>
            <a:picLocks noChangeAspect="1"/>
          </p:cNvPicPr>
          <p:nvPr userDrawn="1"/>
        </p:nvPicPr>
        <p:blipFill>
          <a:blip/>
          <a:stretch>
            <a:fillRect/>
          </a:stretch>
        </p:blipFill>
        <p:spPr>
          <a:xfrm>
            <a:off x="3534520" y="2131409"/>
            <a:ext cx="373374" cy="378352"/>
          </a:xfrm>
          <a:prstGeom prst="rect">
            <a:avLst/>
          </a:prstGeom>
        </p:spPr>
      </p:pic>
      <p:pic>
        <p:nvPicPr>
          <p:cNvPr id="52" name="Image 205">
            <a:extLst>
              <a:ext uri="{FF2B5EF4-FFF2-40B4-BE49-F238E27FC236}">
                <a16:creationId xmlns:a16="http://schemas.microsoft.com/office/drawing/2014/main" id="{C41D5E4C-0CEC-58BB-6602-C204C9DF34D9}"/>
              </a:ext>
            </a:extLst>
          </p:cNvPr>
          <p:cNvPicPr>
            <a:picLocks noChangeAspect="1"/>
          </p:cNvPicPr>
          <p:nvPr userDrawn="1"/>
        </p:nvPicPr>
        <p:blipFill>
          <a:blip/>
          <a:stretch>
            <a:fillRect/>
          </a:stretch>
        </p:blipFill>
        <p:spPr>
          <a:xfrm>
            <a:off x="2882586" y="2131409"/>
            <a:ext cx="373374" cy="378352"/>
          </a:xfrm>
          <a:prstGeom prst="rect">
            <a:avLst/>
          </a:prstGeom>
        </p:spPr>
      </p:pic>
      <p:pic>
        <p:nvPicPr>
          <p:cNvPr id="53" name="Image 206">
            <a:extLst>
              <a:ext uri="{FF2B5EF4-FFF2-40B4-BE49-F238E27FC236}">
                <a16:creationId xmlns:a16="http://schemas.microsoft.com/office/drawing/2014/main" id="{F1021E35-9ED8-99FF-2DE2-ABB8B959FB14}"/>
              </a:ext>
            </a:extLst>
          </p:cNvPr>
          <p:cNvPicPr>
            <a:picLocks noChangeAspect="1"/>
          </p:cNvPicPr>
          <p:nvPr userDrawn="1"/>
        </p:nvPicPr>
        <p:blipFill>
          <a:blip/>
          <a:stretch>
            <a:fillRect/>
          </a:stretch>
        </p:blipFill>
        <p:spPr>
          <a:xfrm>
            <a:off x="2247586" y="2131409"/>
            <a:ext cx="373374" cy="378352"/>
          </a:xfrm>
          <a:prstGeom prst="rect">
            <a:avLst/>
          </a:prstGeom>
        </p:spPr>
      </p:pic>
      <p:pic>
        <p:nvPicPr>
          <p:cNvPr id="54" name="Image 207">
            <a:extLst>
              <a:ext uri="{FF2B5EF4-FFF2-40B4-BE49-F238E27FC236}">
                <a16:creationId xmlns:a16="http://schemas.microsoft.com/office/drawing/2014/main" id="{5DCFA0F6-B687-7133-0BB9-53852DAEDB24}"/>
              </a:ext>
            </a:extLst>
          </p:cNvPr>
          <p:cNvPicPr>
            <a:picLocks noChangeAspect="1"/>
          </p:cNvPicPr>
          <p:nvPr userDrawn="1"/>
        </p:nvPicPr>
        <p:blipFill>
          <a:blip/>
          <a:stretch>
            <a:fillRect/>
          </a:stretch>
        </p:blipFill>
        <p:spPr>
          <a:xfrm>
            <a:off x="1612586" y="2131409"/>
            <a:ext cx="373374" cy="378352"/>
          </a:xfrm>
          <a:prstGeom prst="rect">
            <a:avLst/>
          </a:prstGeom>
        </p:spPr>
      </p:pic>
      <p:pic>
        <p:nvPicPr>
          <p:cNvPr id="55" name="Image 208">
            <a:extLst>
              <a:ext uri="{FF2B5EF4-FFF2-40B4-BE49-F238E27FC236}">
                <a16:creationId xmlns:a16="http://schemas.microsoft.com/office/drawing/2014/main" id="{E569CEF0-CCDB-5E65-5B51-CB3B5B22EB17}"/>
              </a:ext>
            </a:extLst>
          </p:cNvPr>
          <p:cNvPicPr>
            <a:picLocks noChangeAspect="1"/>
          </p:cNvPicPr>
          <p:nvPr userDrawn="1"/>
        </p:nvPicPr>
        <p:blipFill>
          <a:blip/>
          <a:stretch>
            <a:fillRect/>
          </a:stretch>
        </p:blipFill>
        <p:spPr>
          <a:xfrm>
            <a:off x="977586" y="2131409"/>
            <a:ext cx="373374" cy="378352"/>
          </a:xfrm>
          <a:prstGeom prst="rect">
            <a:avLst/>
          </a:prstGeom>
        </p:spPr>
      </p:pic>
    </p:spTree>
    <p:custDataLst>
      <p:tags r:id="rId1"/>
    </p:custDataLst>
    <p:extLst>
      <p:ext uri="{BB962C8B-B14F-4D97-AF65-F5344CB8AC3E}">
        <p14:creationId xmlns:p14="http://schemas.microsoft.com/office/powerpoint/2010/main" val="4261969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hank you">
    <p:bg>
      <p:bgPr>
        <a:solidFill>
          <a:srgbClr val="00305D"/>
        </a:solidFill>
        <a:effectLst/>
      </p:bgPr>
    </p:bg>
    <p:spTree>
      <p:nvGrpSpPr>
        <p:cNvPr id="1" name=""/>
        <p:cNvGrpSpPr/>
        <p:nvPr/>
      </p:nvGrpSpPr>
      <p:grpSpPr>
        <a:xfrm>
          <a:off x="0" y="0"/>
          <a:ext cx="0" cy="0"/>
          <a:chOff x="0" y="0"/>
          <a:chExt cx="0" cy="0"/>
        </a:xfrm>
      </p:grpSpPr>
      <p:pic>
        <p:nvPicPr>
          <p:cNvPr id="3" name="Rectangle 95" descr="preencoded.png">
            <a:extLst>
              <a:ext uri="{FF2B5EF4-FFF2-40B4-BE49-F238E27FC236}">
                <a16:creationId xmlns:a16="http://schemas.microsoft.com/office/drawing/2014/main" id="{F12E9E6E-3628-A2C4-1563-7E11D3A30F17}"/>
              </a:ext>
            </a:extLst>
          </p:cNvPr>
          <p:cNvPicPr>
            <a:picLocks noChangeAspect="1"/>
          </p:cNvPicPr>
          <p:nvPr/>
        </p:nvPicPr>
        <p:blipFill>
          <a:blip r:embed="rId3"/>
          <a:srcRect/>
          <a:stretch/>
        </p:blipFill>
        <p:spPr>
          <a:xfrm>
            <a:off x="13140367" y="6159177"/>
            <a:ext cx="1479873" cy="698823"/>
          </a:xfrm>
          <a:prstGeom prst="rect">
            <a:avLst/>
          </a:prstGeom>
        </p:spPr>
      </p:pic>
      <p:pic>
        <p:nvPicPr>
          <p:cNvPr id="4" name="Group 399" descr="preencoded.png">
            <a:extLst>
              <a:ext uri="{FF2B5EF4-FFF2-40B4-BE49-F238E27FC236}">
                <a16:creationId xmlns:a16="http://schemas.microsoft.com/office/drawing/2014/main" id="{B49E0B72-5E7A-2C69-6DE8-38E91F9AAC9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576719" y="6434665"/>
            <a:ext cx="843845" cy="220133"/>
          </a:xfrm>
          <a:prstGeom prst="rect">
            <a:avLst/>
          </a:prstGeom>
        </p:spPr>
      </p:pic>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dirty="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dirty="0">
                <a:solidFill>
                  <a:srgbClr val="FFFFFF"/>
                </a:solidFill>
                <a:latin typeface="Arial Narrow" pitchFamily="34" charset="0"/>
                <a:ea typeface="Arial Narrow" pitchFamily="34" charset="-122"/>
                <a:cs typeface="Arial Narrow" pitchFamily="34" charset="-120"/>
              </a:rPr>
              <a:t>Via Ginevra 4, CH-6900 Lugano</a:t>
            </a:r>
            <a:br>
              <a:rPr sz="1200" dirty="0"/>
            </a:br>
            <a:r>
              <a:rPr lang="en-US" sz="1500" dirty="0">
                <a:solidFill>
                  <a:srgbClr val="FFFFFF"/>
                </a:solidFill>
                <a:latin typeface="Arial Narrow" pitchFamily="34" charset="0"/>
                <a:ea typeface="Arial Narrow" pitchFamily="34" charset="-122"/>
                <a:cs typeface="Arial Narrow" pitchFamily="34" charset="-120"/>
              </a:rPr>
              <a:t>T. +41 (0)91 973 19 00</a:t>
            </a:r>
            <a:br>
              <a:rPr sz="1200" dirty="0"/>
            </a:br>
            <a:r>
              <a:rPr lang="en-US" sz="1500" dirty="0">
                <a:solidFill>
                  <a:srgbClr val="FFFFFF"/>
                </a:solidFill>
                <a:latin typeface="Arial Narrow" pitchFamily="34" charset="0"/>
                <a:ea typeface="Arial Narrow" pitchFamily="34" charset="-122"/>
                <a:cs typeface="Arial Narrow" pitchFamily="34" charset="-120"/>
              </a:rPr>
              <a:t>esmo@esmo.org</a:t>
            </a:r>
            <a:br>
              <a:rPr sz="1200" dirty="0"/>
            </a:br>
            <a:r>
              <a:rPr lang="en-US" sz="1500" dirty="0">
                <a:solidFill>
                  <a:srgbClr val="FFFFFF"/>
                </a:solidFill>
                <a:latin typeface="Arial Narrow" pitchFamily="34" charset="0"/>
                <a:ea typeface="Arial Narrow" pitchFamily="34" charset="-122"/>
                <a:cs typeface="Arial Narrow" pitchFamily="34" charset="-120"/>
              </a:rPr>
              <a:t>
</a:t>
            </a:r>
            <a:r>
              <a:rPr lang="en-US" sz="1500" dirty="0">
                <a:solidFill>
                  <a:srgbClr val="FFFFFF"/>
                </a:solidFill>
                <a:latin typeface="Arial Narrow Bold" pitchFamily="34" charset="0"/>
                <a:ea typeface="Arial Narrow Bold" pitchFamily="34" charset="-122"/>
                <a:cs typeface="Arial Narrow Bold" pitchFamily="34" charset="-120"/>
              </a:rPr>
              <a:t>esmo.org</a:t>
            </a:r>
            <a:endParaRPr lang="en-US" sz="1500" dirty="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sp>
        <p:nvSpPr>
          <p:cNvPr id="6" name="Rectangle: Rounded Corners 5">
            <a:extLst>
              <a:ext uri="{FF2B5EF4-FFF2-40B4-BE49-F238E27FC236}">
                <a16:creationId xmlns:a16="http://schemas.microsoft.com/office/drawing/2014/main" id="{749C58A5-CC5C-6E6B-90A1-ECDC5859BF84}"/>
              </a:ext>
            </a:extLst>
          </p:cNvPr>
          <p:cNvSpPr/>
          <p:nvPr/>
        </p:nvSpPr>
        <p:spPr>
          <a:xfrm>
            <a:off x="553563" y="815474"/>
            <a:ext cx="4059811" cy="9384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7" name="ESMO-Congress-2025-Logo">
            <a:extLst>
              <a:ext uri="{FF2B5EF4-FFF2-40B4-BE49-F238E27FC236}">
                <a16:creationId xmlns:a16="http://schemas.microsoft.com/office/drawing/2014/main" id="{0C36CCBF-86FE-0974-AAC2-9E7B2D5E507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27573" y="911259"/>
            <a:ext cx="3845645" cy="732934"/>
          </a:xfrm>
          <a:prstGeom prst="rect">
            <a:avLst/>
          </a:prstGeom>
        </p:spPr>
      </p:pic>
      <p:sp>
        <p:nvSpPr>
          <p:cNvPr id="5" name="European Society for Medical Oncology ESMO Via Ginevra 4 CH-6900 LuganoT 41 091 973 19 00esmoesmoorg esmoorg">
            <a:extLst>
              <a:ext uri="{FF2B5EF4-FFF2-40B4-BE49-F238E27FC236}">
                <a16:creationId xmlns:a16="http://schemas.microsoft.com/office/drawing/2014/main" id="{03DC70CE-6F4D-5DC2-7F57-0557A9241F76}"/>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dirty="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dirty="0">
                <a:solidFill>
                  <a:srgbClr val="FFFFFF"/>
                </a:solidFill>
                <a:latin typeface="Arial Narrow" pitchFamily="34" charset="0"/>
                <a:ea typeface="Arial Narrow" pitchFamily="34" charset="-122"/>
                <a:cs typeface="Arial Narrow" pitchFamily="34" charset="-120"/>
              </a:rPr>
              <a:t>Via Ginevra 4, CH-6900 Lugano</a:t>
            </a:r>
            <a:br>
              <a:rPr sz="1200" dirty="0"/>
            </a:br>
            <a:r>
              <a:rPr lang="en-US" sz="1500" dirty="0">
                <a:solidFill>
                  <a:srgbClr val="FFFFFF"/>
                </a:solidFill>
                <a:latin typeface="Arial Narrow" pitchFamily="34" charset="0"/>
                <a:ea typeface="Arial Narrow" pitchFamily="34" charset="-122"/>
                <a:cs typeface="Arial Narrow" pitchFamily="34" charset="-120"/>
              </a:rPr>
              <a:t>T. +41 (0)91 973 19 00</a:t>
            </a:r>
            <a:br>
              <a:rPr sz="1200" dirty="0"/>
            </a:br>
            <a:r>
              <a:rPr lang="en-US" sz="1500" dirty="0">
                <a:solidFill>
                  <a:srgbClr val="FFFFFF"/>
                </a:solidFill>
                <a:latin typeface="Arial Narrow" pitchFamily="34" charset="0"/>
                <a:ea typeface="Arial Narrow" pitchFamily="34" charset="-122"/>
                <a:cs typeface="Arial Narrow" pitchFamily="34" charset="-120"/>
              </a:rPr>
              <a:t>esmo@esmo.org</a:t>
            </a:r>
            <a:br>
              <a:rPr sz="1200" dirty="0"/>
            </a:br>
            <a:r>
              <a:rPr lang="en-US" sz="1500" dirty="0">
                <a:solidFill>
                  <a:srgbClr val="FFFFFF"/>
                </a:solidFill>
                <a:latin typeface="Arial Narrow" pitchFamily="34" charset="0"/>
                <a:ea typeface="Arial Narrow" pitchFamily="34" charset="-122"/>
                <a:cs typeface="Arial Narrow" pitchFamily="34" charset="-120"/>
              </a:rPr>
              <a:t>
</a:t>
            </a:r>
            <a:r>
              <a:rPr lang="en-US" sz="1500" dirty="0">
                <a:solidFill>
                  <a:srgbClr val="FFFFFF"/>
                </a:solidFill>
                <a:latin typeface="Arial Narrow Bold" pitchFamily="34" charset="0"/>
                <a:ea typeface="Arial Narrow Bold" pitchFamily="34" charset="-122"/>
                <a:cs typeface="Arial Narrow Bold" pitchFamily="34" charset="-120"/>
              </a:rPr>
              <a:t>esmo.org</a:t>
            </a:r>
            <a:endParaRPr lang="en-US" sz="1500" dirty="0"/>
          </a:p>
        </p:txBody>
      </p:sp>
      <p:sp>
        <p:nvSpPr>
          <p:cNvPr id="9" name="Rectangle: Rounded Corners 8">
            <a:extLst>
              <a:ext uri="{FF2B5EF4-FFF2-40B4-BE49-F238E27FC236}">
                <a16:creationId xmlns:a16="http://schemas.microsoft.com/office/drawing/2014/main" id="{2DD26BDE-CDA2-898D-455F-171911F09F6B}"/>
              </a:ext>
            </a:extLst>
          </p:cNvPr>
          <p:cNvSpPr/>
          <p:nvPr userDrawn="1"/>
        </p:nvSpPr>
        <p:spPr>
          <a:xfrm>
            <a:off x="553563" y="815474"/>
            <a:ext cx="4059811" cy="9384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10" name="ESMO-Congress-2025-Logo">
            <a:extLst>
              <a:ext uri="{FF2B5EF4-FFF2-40B4-BE49-F238E27FC236}">
                <a16:creationId xmlns:a16="http://schemas.microsoft.com/office/drawing/2014/main" id="{4CF56635-B996-DA0B-2FEE-2871EB3622F3}"/>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27573" y="911259"/>
            <a:ext cx="3845645" cy="732934"/>
          </a:xfrm>
          <a:prstGeom prst="rect">
            <a:avLst/>
          </a:prstGeom>
        </p:spPr>
      </p:pic>
    </p:spTree>
    <p:custDataLst>
      <p:tags r:id="rId1"/>
    </p:custDataLst>
    <p:extLst>
      <p:ext uri="{BB962C8B-B14F-4D97-AF65-F5344CB8AC3E}">
        <p14:creationId xmlns:p14="http://schemas.microsoft.com/office/powerpoint/2010/main" val="42891504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7" name="ESMO-Congress-2025-Visual-White">
            <a:extLst>
              <a:ext uri="{FF2B5EF4-FFF2-40B4-BE49-F238E27FC236}">
                <a16:creationId xmlns:a16="http://schemas.microsoft.com/office/drawing/2014/main" id="{A31416EA-DF5D-4FED-A4FD-E94F734B9BDE}"/>
              </a:ext>
            </a:extLst>
          </p:cNvPr>
          <p:cNvPicPr>
            <a:picLocks noChangeAspect="1"/>
          </p:cNvPicPr>
          <p:nvPr userDrawn="1"/>
        </p:nvPicPr>
        <p:blipFill>
          <a:blip r:embed="rId3">
            <a:extLst>
              <a:ext uri="{96DAC541-7B7A-43D3-8B79-37D633B846F1}">
                <asvg:svgBlip xmlns:asvg="http://schemas.microsoft.com/office/drawing/2016/SVG/main" r:embed="rId4"/>
              </a:ext>
            </a:extLst>
          </a:blip>
          <a:srcRect l="67" r="67"/>
          <a:stretch/>
        </p:blipFill>
        <p:spPr>
          <a:xfrm>
            <a:off x="4425951" y="660400"/>
            <a:ext cx="7755695" cy="6197600"/>
          </a:xfrm>
          <a:prstGeom prst="rect">
            <a:avLst/>
          </a:prstGeom>
        </p:spPr>
      </p:pic>
      <p:pic>
        <p:nvPicPr>
          <p:cNvPr id="2" name="Picture 1" descr="A screen shot of a logo&#10;&#10;Description automatically generated">
            <a:extLst>
              <a:ext uri="{FF2B5EF4-FFF2-40B4-BE49-F238E27FC236}">
                <a16:creationId xmlns:a16="http://schemas.microsoft.com/office/drawing/2014/main" id="{C184F601-0A13-C475-0C32-5577320FDF9A}"/>
              </a:ext>
            </a:extLst>
          </p:cNvPr>
          <p:cNvPicPr>
            <a:picLocks noChangeAspect="1"/>
          </p:cNvPicPr>
          <p:nvPr userDrawn="1"/>
        </p:nvPicPr>
        <p:blipFill>
          <a:blip r:embed="rId5"/>
          <a:stretch>
            <a:fillRect/>
          </a:stretch>
        </p:blipFill>
        <p:spPr>
          <a:xfrm>
            <a:off x="10159677" y="6156616"/>
            <a:ext cx="2032323" cy="701384"/>
          </a:xfrm>
          <a:prstGeom prst="rect">
            <a:avLst/>
          </a:prstGeom>
        </p:spPr>
      </p:pic>
      <p:sp>
        <p:nvSpPr>
          <p:cNvPr id="3" name="Rectangle: Rounded Corners 2">
            <a:extLst>
              <a:ext uri="{FF2B5EF4-FFF2-40B4-BE49-F238E27FC236}">
                <a16:creationId xmlns:a16="http://schemas.microsoft.com/office/drawing/2014/main" id="{CE50152A-A530-C913-FBC2-27DD605A7B42}"/>
              </a:ext>
            </a:extLst>
          </p:cNvPr>
          <p:cNvSpPr/>
          <p:nvPr userDrawn="1"/>
        </p:nvSpPr>
        <p:spPr>
          <a:xfrm>
            <a:off x="553563" y="815474"/>
            <a:ext cx="4059811" cy="9384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4" name="ESMO-Congress-2025-Logo">
            <a:extLst>
              <a:ext uri="{FF2B5EF4-FFF2-40B4-BE49-F238E27FC236}">
                <a16:creationId xmlns:a16="http://schemas.microsoft.com/office/drawing/2014/main" id="{3839AF74-6794-5729-2D25-1349155E81F2}"/>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27573" y="911259"/>
            <a:ext cx="3845645" cy="732934"/>
          </a:xfrm>
          <a:prstGeom prst="rect">
            <a:avLst/>
          </a:prstGeom>
        </p:spPr>
      </p:pic>
    </p:spTree>
    <p:custDataLst>
      <p:tags r:id="rId1"/>
    </p:custDataLst>
    <p:extLst>
      <p:ext uri="{BB962C8B-B14F-4D97-AF65-F5344CB8AC3E}">
        <p14:creationId xmlns:p14="http://schemas.microsoft.com/office/powerpoint/2010/main" val="3347715357"/>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Index">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custDataLst>
      <p:tags r:id="rId1"/>
    </p:custDataLst>
    <p:extLst>
      <p:ext uri="{BB962C8B-B14F-4D97-AF65-F5344CB8AC3E}">
        <p14:creationId xmlns:p14="http://schemas.microsoft.com/office/powerpoint/2010/main" val="312260305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b="1" dirty="0">
                <a:solidFill>
                  <a:srgbClr val="00305D"/>
                </a:solidFill>
                <a:latin typeface="+mj-lt"/>
                <a:ea typeface="Arial Narrow Bold" pitchFamily="34" charset="-122"/>
                <a:cs typeface="Arial Narrow Bold" pitchFamily="34" charset="-120"/>
              </a:rPr>
              <a:t>DECLARATION OF INTERESTS</a:t>
            </a:r>
            <a:endParaRPr lang="en-US" sz="3750" b="1" dirty="0">
              <a:latin typeface="+mj-lt"/>
            </a:endParaRPr>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dirty="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dirty="0"/>
          </a:p>
        </p:txBody>
      </p:sp>
    </p:spTree>
    <p:custDataLst>
      <p:tags r:id="rId1"/>
    </p:custDataLst>
    <p:extLst>
      <p:ext uri="{BB962C8B-B14F-4D97-AF65-F5344CB8AC3E}">
        <p14:creationId xmlns:p14="http://schemas.microsoft.com/office/powerpoint/2010/main" val="1768206047"/>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b="1" dirty="0">
                <a:solidFill>
                  <a:srgbClr val="00305D"/>
                </a:solidFill>
                <a:latin typeface="+mj-lt"/>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b="1" dirty="0">
              <a:latin typeface="+mj-lt"/>
            </a:endParaRPr>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dirty="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1200" dirty="0"/>
            </a:br>
            <a:r>
              <a:rPr lang="en-US" sz="1500" dirty="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dirty="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dirty="0"/>
          </a:p>
        </p:txBody>
      </p:sp>
    </p:spTree>
    <p:custDataLst>
      <p:tags r:id="rId1"/>
    </p:custDataLst>
    <p:extLst>
      <p:ext uri="{BB962C8B-B14F-4D97-AF65-F5344CB8AC3E}">
        <p14:creationId xmlns:p14="http://schemas.microsoft.com/office/powerpoint/2010/main" val="31170759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Chapter">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custDataLst>
      <p:tags r:id="rId1"/>
    </p:custDataLst>
    <p:extLst>
      <p:ext uri="{BB962C8B-B14F-4D97-AF65-F5344CB8AC3E}">
        <p14:creationId xmlns:p14="http://schemas.microsoft.com/office/powerpoint/2010/main" val="34493424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Chapter 2">
    <p:spTree>
      <p:nvGrpSpPr>
        <p:cNvPr id="1" name=""/>
        <p:cNvGrpSpPr/>
        <p:nvPr/>
      </p:nvGrpSpPr>
      <p:grpSpPr>
        <a:xfrm>
          <a:off x="0" y="0"/>
          <a:ext cx="0" cy="0"/>
          <a:chOff x="0" y="0"/>
          <a:chExt cx="0" cy="0"/>
        </a:xfrm>
      </p:grpSpPr>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custDataLst>
      <p:tags r:id="rId1"/>
    </p:custDataLst>
    <p:extLst>
      <p:ext uri="{BB962C8B-B14F-4D97-AF65-F5344CB8AC3E}">
        <p14:creationId xmlns:p14="http://schemas.microsoft.com/office/powerpoint/2010/main" val="12975827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chemeClr val="bg1"/>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chemeClr val="bg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Tree>
    <p:custDataLst>
      <p:tags r:id="rId1"/>
    </p:custDataLst>
    <p:extLst>
      <p:ext uri="{BB962C8B-B14F-4D97-AF65-F5344CB8AC3E}">
        <p14:creationId xmlns:p14="http://schemas.microsoft.com/office/powerpoint/2010/main" val="2726563286"/>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Slide White 2">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chemeClr val="bg1"/>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chemeClr val="bg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chemeClr val="bg1"/>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Tree>
    <p:custDataLst>
      <p:tags r:id="rId1"/>
    </p:custDataLst>
    <p:extLst>
      <p:ext uri="{BB962C8B-B14F-4D97-AF65-F5344CB8AC3E}">
        <p14:creationId xmlns:p14="http://schemas.microsoft.com/office/powerpoint/2010/main" val="3959497042"/>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Slide White 3">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Tree>
    <p:custDataLst>
      <p:tags r:id="rId1"/>
    </p:custDataLst>
    <p:extLst>
      <p:ext uri="{BB962C8B-B14F-4D97-AF65-F5344CB8AC3E}">
        <p14:creationId xmlns:p14="http://schemas.microsoft.com/office/powerpoint/2010/main" val="405727615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Tree>
    <p:custDataLst>
      <p:tags r:id="rId1"/>
    </p:custDataLst>
    <p:extLst>
      <p:ext uri="{BB962C8B-B14F-4D97-AF65-F5344CB8AC3E}">
        <p14:creationId xmlns:p14="http://schemas.microsoft.com/office/powerpoint/2010/main" val="2860973547"/>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Slide Visual 2">
    <p:spTree>
      <p:nvGrpSpPr>
        <p:cNvPr id="1" name=""/>
        <p:cNvGrpSpPr/>
        <p:nvPr/>
      </p:nvGrpSpPr>
      <p:grpSpPr>
        <a:xfrm>
          <a:off x="0" y="0"/>
          <a:ext cx="0" cy="0"/>
          <a:chOff x="0" y="0"/>
          <a:chExt cx="0" cy="0"/>
        </a:xfrm>
      </p:grpSpPr>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Tree>
    <p:custDataLst>
      <p:tags r:id="rId1"/>
    </p:custDataLst>
    <p:extLst>
      <p:ext uri="{BB962C8B-B14F-4D97-AF65-F5344CB8AC3E}">
        <p14:creationId xmlns:p14="http://schemas.microsoft.com/office/powerpoint/2010/main" val="28117105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Slide Visual 3">
    <p:spTree>
      <p:nvGrpSpPr>
        <p:cNvPr id="1" name=""/>
        <p:cNvGrpSpPr/>
        <p:nvPr/>
      </p:nvGrpSpPr>
      <p:grpSpPr>
        <a:xfrm>
          <a:off x="0" y="0"/>
          <a:ext cx="0" cy="0"/>
          <a:chOff x="0" y="0"/>
          <a:chExt cx="0" cy="0"/>
        </a:xfrm>
      </p:grpSpPr>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Tree>
    <p:custDataLst>
      <p:tags r:id="rId1"/>
    </p:custDataLst>
    <p:extLst>
      <p:ext uri="{BB962C8B-B14F-4D97-AF65-F5344CB8AC3E}">
        <p14:creationId xmlns:p14="http://schemas.microsoft.com/office/powerpoint/2010/main" val="327335682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Slide Notes 1">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Tree>
    <p:custDataLst>
      <p:tags r:id="rId1"/>
    </p:custDataLst>
    <p:extLst>
      <p:ext uri="{BB962C8B-B14F-4D97-AF65-F5344CB8AC3E}">
        <p14:creationId xmlns:p14="http://schemas.microsoft.com/office/powerpoint/2010/main" val="14021804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Slide Notes 2">
    <p:spTree>
      <p:nvGrpSpPr>
        <p:cNvPr id="1" name=""/>
        <p:cNvGrpSpPr/>
        <p:nvPr/>
      </p:nvGrpSpPr>
      <p:grpSpPr>
        <a:xfrm>
          <a:off x="0" y="0"/>
          <a:ext cx="0" cy="0"/>
          <a:chOff x="0" y="0"/>
          <a:chExt cx="0" cy="0"/>
        </a:xfrm>
      </p:grpSpPr>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Tree>
    <p:custDataLst>
      <p:tags r:id="rId1"/>
    </p:custDataLst>
    <p:extLst>
      <p:ext uri="{BB962C8B-B14F-4D97-AF65-F5344CB8AC3E}">
        <p14:creationId xmlns:p14="http://schemas.microsoft.com/office/powerpoint/2010/main" val="397427440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Slide Notes 3">
    <p:spTree>
      <p:nvGrpSpPr>
        <p:cNvPr id="1" name=""/>
        <p:cNvGrpSpPr/>
        <p:nvPr/>
      </p:nvGrpSpPr>
      <p:grpSpPr>
        <a:xfrm>
          <a:off x="0" y="0"/>
          <a:ext cx="0" cy="0"/>
          <a:chOff x="0" y="0"/>
          <a:chExt cx="0" cy="0"/>
        </a:xfrm>
      </p:grpSpPr>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spTree>
    <p:custDataLst>
      <p:tags r:id="rId1"/>
    </p:custDataLst>
    <p:extLst>
      <p:ext uri="{BB962C8B-B14F-4D97-AF65-F5344CB8AC3E}">
        <p14:creationId xmlns:p14="http://schemas.microsoft.com/office/powerpoint/2010/main" val="166566813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a:srcRect/>
          <a:stretch/>
        </p:blipFill>
        <p:spPr>
          <a:xfrm>
            <a:off x="6279827" y="2317427"/>
            <a:ext cx="5383545" cy="3694444"/>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Tree>
    <p:custDataLst>
      <p:tags r:id="rId1"/>
    </p:custDataLst>
    <p:extLst>
      <p:ext uri="{BB962C8B-B14F-4D97-AF65-F5344CB8AC3E}">
        <p14:creationId xmlns:p14="http://schemas.microsoft.com/office/powerpoint/2010/main" val="42764015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Slide with 3 titles">
    <p:spTree>
      <p:nvGrpSpPr>
        <p:cNvPr id="1" name=""/>
        <p:cNvGrpSpPr/>
        <p:nvPr/>
      </p:nvGrpSpPr>
      <p:grpSpPr>
        <a:xfrm>
          <a:off x="0" y="0"/>
          <a:ext cx="0" cy="0"/>
          <a:chOff x="0" y="0"/>
          <a:chExt cx="0" cy="0"/>
        </a:xfrm>
      </p:grpSpPr>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Tree>
    <p:custDataLst>
      <p:tags r:id="rId1"/>
    </p:custDataLst>
    <p:extLst>
      <p:ext uri="{BB962C8B-B14F-4D97-AF65-F5344CB8AC3E}">
        <p14:creationId xmlns:p14="http://schemas.microsoft.com/office/powerpoint/2010/main" val="31116965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Slide with 4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Tree>
    <p:custDataLst>
      <p:tags r:id="rId1"/>
    </p:custDataLst>
    <p:extLst>
      <p:ext uri="{BB962C8B-B14F-4D97-AF65-F5344CB8AC3E}">
        <p14:creationId xmlns:p14="http://schemas.microsoft.com/office/powerpoint/2010/main" val="72916088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a:stretch>
            <a:fillRect/>
          </a:stretch>
        </p:blipFill>
        <p:spPr>
          <a:xfrm>
            <a:off x="977586" y="2131409"/>
            <a:ext cx="373374" cy="378352"/>
          </a:xfrm>
          <a:prstGeom prst="rect">
            <a:avLst/>
          </a:prstGeom>
        </p:spPr>
      </p:pic>
    </p:spTree>
    <p:custDataLst>
      <p:tags r:id="rId1"/>
    </p:custDataLst>
    <p:extLst>
      <p:ext uri="{BB962C8B-B14F-4D97-AF65-F5344CB8AC3E}">
        <p14:creationId xmlns:p14="http://schemas.microsoft.com/office/powerpoint/2010/main" val="1299596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dirty="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dirty="0">
                <a:solidFill>
                  <a:srgbClr val="FFFFFF"/>
                </a:solidFill>
                <a:latin typeface="Arial Narrow" pitchFamily="34" charset="0"/>
                <a:ea typeface="Arial Narrow" pitchFamily="34" charset="-122"/>
                <a:cs typeface="Arial Narrow" pitchFamily="34" charset="-120"/>
              </a:rPr>
              <a:t>Via Ginevra 4, CH-6900 Lugano</a:t>
            </a:r>
            <a:br>
              <a:rPr sz="1200" dirty="0"/>
            </a:br>
            <a:r>
              <a:rPr lang="en-US" sz="1500" dirty="0">
                <a:solidFill>
                  <a:srgbClr val="FFFFFF"/>
                </a:solidFill>
                <a:latin typeface="Arial Narrow" pitchFamily="34" charset="0"/>
                <a:ea typeface="Arial Narrow" pitchFamily="34" charset="-122"/>
                <a:cs typeface="Arial Narrow" pitchFamily="34" charset="-120"/>
              </a:rPr>
              <a:t>T. +41 (0)91 973 19 00</a:t>
            </a:r>
            <a:br>
              <a:rPr sz="1200" dirty="0"/>
            </a:br>
            <a:r>
              <a:rPr lang="en-US" sz="1500" dirty="0">
                <a:solidFill>
                  <a:srgbClr val="FFFFFF"/>
                </a:solidFill>
                <a:latin typeface="Arial Narrow" pitchFamily="34" charset="0"/>
                <a:ea typeface="Arial Narrow" pitchFamily="34" charset="-122"/>
                <a:cs typeface="Arial Narrow" pitchFamily="34" charset="-120"/>
              </a:rPr>
              <a:t>esmo@esmo.org</a:t>
            </a:r>
            <a:br>
              <a:rPr sz="1200" dirty="0"/>
            </a:br>
            <a:r>
              <a:rPr lang="en-US" sz="1500" dirty="0">
                <a:solidFill>
                  <a:srgbClr val="FFFFFF"/>
                </a:solidFill>
                <a:latin typeface="Arial Narrow" pitchFamily="34" charset="0"/>
                <a:ea typeface="Arial Narrow" pitchFamily="34" charset="-122"/>
                <a:cs typeface="Arial Narrow" pitchFamily="34" charset="-120"/>
              </a:rPr>
              <a:t>
</a:t>
            </a:r>
            <a:r>
              <a:rPr lang="en-US" sz="1500" dirty="0">
                <a:solidFill>
                  <a:srgbClr val="FFFFFF"/>
                </a:solidFill>
                <a:latin typeface="Arial Narrow Bold" pitchFamily="34" charset="0"/>
                <a:ea typeface="Arial Narrow Bold" pitchFamily="34" charset="-122"/>
                <a:cs typeface="Arial Narrow Bold" pitchFamily="34" charset="-120"/>
              </a:rPr>
              <a:t>esmo.org</a:t>
            </a:r>
            <a:endParaRPr lang="en-US" sz="1500" dirty="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sp>
        <p:nvSpPr>
          <p:cNvPr id="5" name="Rectangle: Rounded Corners 4">
            <a:extLst>
              <a:ext uri="{FF2B5EF4-FFF2-40B4-BE49-F238E27FC236}">
                <a16:creationId xmlns:a16="http://schemas.microsoft.com/office/drawing/2014/main" id="{D2D1FB43-F48E-18C7-832B-F014E0F79B29}"/>
              </a:ext>
            </a:extLst>
          </p:cNvPr>
          <p:cNvSpPr/>
          <p:nvPr userDrawn="1"/>
        </p:nvSpPr>
        <p:spPr>
          <a:xfrm>
            <a:off x="553563" y="815474"/>
            <a:ext cx="4059811" cy="93846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9" name="ESMO-Congress-2025-Logo">
            <a:extLst>
              <a:ext uri="{FF2B5EF4-FFF2-40B4-BE49-F238E27FC236}">
                <a16:creationId xmlns:a16="http://schemas.microsoft.com/office/drawing/2014/main" id="{71F50DC7-2ADF-9B63-2BB1-6FE37CF9BB2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27573" y="911259"/>
            <a:ext cx="3845645" cy="732934"/>
          </a:xfrm>
          <a:prstGeom prst="rect">
            <a:avLst/>
          </a:prstGeom>
        </p:spPr>
      </p:pic>
    </p:spTree>
    <p:custDataLst>
      <p:tags r:id="rId1"/>
    </p:custDataLst>
    <p:extLst>
      <p:ext uri="{BB962C8B-B14F-4D97-AF65-F5344CB8AC3E}">
        <p14:creationId xmlns:p14="http://schemas.microsoft.com/office/powerpoint/2010/main" val="388551479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797AD9-02DD-B24B-B1F2-4955EFCC927E}" type="datetimeFigureOut">
              <a:rPr lang="en-US" smtClean="0"/>
              <a:pPr/>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F100B5-B664-AA47-B7A8-902CA38EEBB4}" type="slidenum">
              <a:rPr lang="en-US" smtClean="0"/>
              <a:pPr/>
              <a:t>‹#›</a:t>
            </a:fld>
            <a:endParaRPr lang="en-US"/>
          </a:p>
        </p:txBody>
      </p:sp>
    </p:spTree>
    <p:extLst>
      <p:ext uri="{BB962C8B-B14F-4D97-AF65-F5344CB8AC3E}">
        <p14:creationId xmlns:p14="http://schemas.microsoft.com/office/powerpoint/2010/main" val="17790996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78280" y="611604"/>
            <a:ext cx="3398426"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srcRect/>
          <a:stretch/>
        </p:blipFill>
        <p:spPr>
          <a:xfrm>
            <a:off x="4356100"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0" y="2585141"/>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0" y="3426669"/>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7"/>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a:t>Name</a:t>
            </a:r>
          </a:p>
          <a:p>
            <a:pPr lvl="0"/>
            <a:r>
              <a:rPr lang="fr-FR"/>
              <a:t>First </a:t>
            </a:r>
            <a:r>
              <a:rPr lang="fr-FR" err="1"/>
              <a:t>name</a:t>
            </a:r>
            <a:r>
              <a:rPr lang="fr-FR"/>
              <a:t>, last </a:t>
            </a:r>
            <a:r>
              <a:rPr lang="fr-FR" err="1"/>
              <a:t>name</a:t>
            </a:r>
            <a:endParaRPr lang="fr-FR"/>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1"/>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a:t>00 </a:t>
            </a:r>
            <a:r>
              <a:rPr lang="fr-FR" err="1"/>
              <a:t>Month</a:t>
            </a:r>
            <a:r>
              <a:rPr lang="fr-FR"/>
              <a:t> XXXX </a:t>
            </a:r>
            <a:r>
              <a:rPr lang="fr-FR" err="1"/>
              <a:t>Year</a:t>
            </a:r>
            <a:endParaRPr lang="fr-FR"/>
          </a:p>
          <a:p>
            <a:pPr lvl="0"/>
            <a:endParaRPr lang="fr-FR"/>
          </a:p>
        </p:txBody>
      </p:sp>
      <p:grpSp>
        <p:nvGrpSpPr>
          <p:cNvPr id="6" name="Group 5">
            <a:extLst>
              <a:ext uri="{FF2B5EF4-FFF2-40B4-BE49-F238E27FC236}">
                <a16:creationId xmlns:a16="http://schemas.microsoft.com/office/drawing/2014/main" id="{B30E13CB-33D7-3B5A-C962-DE4B2EB087A7}"/>
              </a:ext>
            </a:extLst>
          </p:cNvPr>
          <p:cNvGrpSpPr/>
          <p:nvPr userDrawn="1"/>
        </p:nvGrpSpPr>
        <p:grpSpPr>
          <a:xfrm>
            <a:off x="9972190" y="5813987"/>
            <a:ext cx="2219810" cy="1048234"/>
            <a:chOff x="16068190" y="9227649"/>
            <a:chExt cx="2219810" cy="1048234"/>
          </a:xfrm>
        </p:grpSpPr>
        <p:pic>
          <p:nvPicPr>
            <p:cNvPr id="7"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8" name="Picture 7"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17697165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10159677" y="6156616"/>
            <a:ext cx="2032323"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0" y="820510"/>
            <a:ext cx="7835900" cy="670052"/>
          </a:xfrm>
          <a:prstGeom prst="rect">
            <a:avLst/>
          </a:prstGeom>
        </p:spPr>
        <p:txBody>
          <a:bodyPr/>
          <a:lstStyle>
            <a:lvl1pPr marL="0" indent="0">
              <a:buNone/>
              <a:defRPr sz="3754" b="1" i="0">
                <a:solidFill>
                  <a:srgbClr val="17AD86"/>
                </a:solidFill>
                <a:latin typeface="Arial Narrow" panose="020B0604020202020204" pitchFamily="34" charset="0"/>
                <a:cs typeface="Arial Narrow" panose="020B0604020202020204" pitchFamily="34" charset="0"/>
              </a:defRPr>
            </a:lvl1pPr>
          </a:lstStyle>
          <a:p>
            <a:pPr lvl="0"/>
            <a:r>
              <a:rPr lang="fr-FR"/>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6" y="1726206"/>
            <a:ext cx="4485774" cy="3696027"/>
          </a:xfrm>
          <a:prstGeom prst="rect">
            <a:avLst/>
          </a:prstGeom>
        </p:spPr>
        <p:txBody>
          <a:bodyPr/>
          <a:lstStyle>
            <a:lvl1pPr marL="495325" indent="-495325">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0" y="1726206"/>
            <a:ext cx="4485774" cy="3696027"/>
          </a:xfrm>
          <a:prstGeom prst="rect">
            <a:avLst/>
          </a:prstGeom>
        </p:spPr>
        <p:txBody>
          <a:bodyPr/>
          <a:lstStyle>
            <a:lvl1pPr marL="495325" indent="-495325">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r>
              <a:rPr lang="fr-FR"/>
              <a:t>x</a:t>
            </a:r>
          </a:p>
          <a:p>
            <a:pPr lvl="0"/>
            <a:endParaRPr lang="fr-FR"/>
          </a:p>
        </p:txBody>
      </p:sp>
    </p:spTree>
    <p:extLst>
      <p:ext uri="{BB962C8B-B14F-4D97-AF65-F5344CB8AC3E}">
        <p14:creationId xmlns:p14="http://schemas.microsoft.com/office/powerpoint/2010/main" val="75468089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0" y="952500"/>
            <a:ext cx="6584950" cy="476250"/>
          </a:xfrm>
          <a:prstGeom prst="rect">
            <a:avLst/>
          </a:prstGeom>
          <a:noFill/>
          <a:ln/>
        </p:spPr>
        <p:txBody>
          <a:bodyPr wrap="square" lIns="0" tIns="0" rIns="0" bIns="0" rtlCol="0" anchor="t"/>
          <a:lstStyle/>
          <a:p>
            <a:pPr marL="0" indent="0" algn="l">
              <a:lnSpc>
                <a:spcPts val="3750"/>
              </a:lnSpc>
              <a:buNone/>
            </a:pPr>
            <a:r>
              <a:rPr lang="en-US" sz="3750" dirty="0">
                <a:solidFill>
                  <a:srgbClr val="00305D"/>
                </a:solidFill>
                <a:latin typeface="Arial Narrow Bold" pitchFamily="34" charset="0"/>
                <a:ea typeface="Arial Narrow Bold" pitchFamily="34" charset="-122"/>
                <a:cs typeface="Arial Narrow Bold" pitchFamily="34" charset="-120"/>
              </a:rPr>
              <a:t>DECLARATION OF INTERESTS</a:t>
            </a:r>
            <a:endParaRPr lang="en-US" sz="3750" dirty="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0" y="1746250"/>
            <a:ext cx="9055100" cy="4375150"/>
          </a:xfrm>
          <a:prstGeom prst="rect">
            <a:avLst/>
          </a:prstGeom>
          <a:noFill/>
          <a:ln/>
        </p:spPr>
        <p:txBody>
          <a:bodyPr wrap="square" lIns="0" tIns="0" rIns="0" bIns="0" rtlCol="0" anchor="t"/>
          <a:lstStyle/>
          <a:p>
            <a:pPr marL="0" indent="0" algn="l">
              <a:lnSpc>
                <a:spcPts val="2650"/>
              </a:lnSpc>
              <a:buNone/>
            </a:pPr>
            <a:r>
              <a:rPr lang="en-US" sz="2500" dirty="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a:t>
            </a:r>
            <a:r>
              <a:rPr lang="en-US" sz="2500" dirty="0" err="1">
                <a:solidFill>
                  <a:srgbClr val="00305D"/>
                </a:solidFill>
                <a:latin typeface="Arial Narrow Bold" pitchFamily="34" charset="0"/>
                <a:ea typeface="Arial Narrow Bold" pitchFamily="34" charset="-122"/>
                <a:cs typeface="Arial Narrow Bold" pitchFamily="34" charset="-120"/>
              </a:rPr>
              <a:t>organisations</a:t>
            </a:r>
            <a:r>
              <a:rPr lang="en-US" sz="2500" dirty="0">
                <a:solidFill>
                  <a:srgbClr val="00305D"/>
                </a:solidFill>
                <a:latin typeface="Arial Narrow Bold" pitchFamily="34" charset="0"/>
                <a:ea typeface="Arial Narrow Bold" pitchFamily="34" charset="-122"/>
                <a:cs typeface="Arial Narrow Bold" pitchFamily="34" charset="-120"/>
              </a:rPr>
              <a:t>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dirty="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41058704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0" cy="4191000"/>
          </a:xfrm>
          <a:prstGeom prst="rect">
            <a:avLst/>
          </a:prstGeom>
          <a:noFill/>
          <a:ln/>
        </p:spPr>
        <p:txBody>
          <a:bodyPr wrap="square" lIns="0" tIns="0" rIns="0" bIns="0" rtlCol="0" anchor="t"/>
          <a:lstStyle/>
          <a:p>
            <a:pPr marL="0" indent="0" algn="l">
              <a:lnSpc>
                <a:spcPts val="1650"/>
              </a:lnSpc>
              <a:buNone/>
            </a:pPr>
            <a:r>
              <a:rPr lang="en-US" sz="150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for which you are financially compensated (e.g. as an employee, officer or member of the Board of Directors). Details of any stocks or ownership interests that you have in a relevant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1200"/>
            </a:br>
            <a:r>
              <a:rPr lang="en-US" sz="150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(e.g. a leadership position, advisory role, principal investigator or project lead).
Details of any non-financial benefits received from a relevant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(as defined on the previous slide).For example, access to proprietary information or samples of medical products that are used in your research </a:t>
            </a:r>
            <a:r>
              <a:rPr lang="en-US" sz="1500" err="1">
                <a:solidFill>
                  <a:srgbClr val="00305D"/>
                </a:solidFill>
                <a:latin typeface="Arial Narrow" pitchFamily="34" charset="0"/>
                <a:ea typeface="Arial Narrow" pitchFamily="34" charset="-122"/>
                <a:cs typeface="Arial Narrow" pitchFamily="34" charset="-120"/>
              </a:rPr>
              <a:t>programme.Details</a:t>
            </a:r>
            <a:r>
              <a:rPr lang="en-US" sz="1500">
                <a:solidFill>
                  <a:srgbClr val="00305D"/>
                </a:solidFill>
                <a:latin typeface="Arial Narrow" pitchFamily="34" charset="0"/>
                <a:ea typeface="Arial Narrow" pitchFamily="34" charset="-122"/>
                <a:cs typeface="Arial Narrow" pitchFamily="34" charset="-120"/>
              </a:rPr>
              <a:t> of membership or affiliation with any political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pressure group, lobbying </a:t>
            </a:r>
            <a:r>
              <a:rPr lang="en-US" sz="1500" err="1">
                <a:solidFill>
                  <a:srgbClr val="00305D"/>
                </a:solidFill>
                <a:latin typeface="Arial Narrow" pitchFamily="34" charset="0"/>
                <a:ea typeface="Arial Narrow" pitchFamily="34" charset="-122"/>
                <a:cs typeface="Arial Narrow" pitchFamily="34" charset="-120"/>
              </a:rPr>
              <a:t>organisation</a:t>
            </a:r>
            <a:r>
              <a:rPr lang="en-US" sz="1500">
                <a:solidFill>
                  <a:srgbClr val="00305D"/>
                </a:solidFill>
                <a:latin typeface="Arial Narrow" pitchFamily="34" charset="0"/>
                <a:ea typeface="Arial Narrow" pitchFamily="34" charset="-122"/>
                <a:cs typeface="Arial Narrow" pitchFamily="34" charset="-120"/>
              </a:rPr>
              <a:t> or similar association operating in similar areas as ESMO or with relevance to cancer medicine.
</a:t>
            </a:r>
            <a:r>
              <a:rPr lang="en-US" sz="150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91942949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0"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2611926537"/>
      </p:ext>
    </p:extLst>
  </p:cSld>
  <p:clrMapOvr>
    <a:overrideClrMapping bg1="dk1" tx1="lt1" bg2="dk2" tx2="lt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0"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err="1"/>
              <a:t>Chapter</a:t>
            </a:r>
            <a:r>
              <a:rPr lang="fr-FR"/>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0"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4185769365"/>
      </p:ext>
    </p:extLst>
  </p:cSld>
  <p:clrMapOvr>
    <a:overrideClrMapping bg1="dk1" tx1="lt1" bg2="dk2" tx2="lt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lide White 1">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500433" y="6435731"/>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7" y="6156616"/>
            <a:ext cx="2032323" cy="701384"/>
          </a:xfrm>
          <a:prstGeom prst="rect">
            <a:avLst/>
          </a:prstGeom>
        </p:spPr>
      </p:pic>
      <p:sp>
        <p:nvSpPr>
          <p:cNvPr id="3" name="Google Shape;19;p14">
            <a:extLst>
              <a:ext uri="{FF2B5EF4-FFF2-40B4-BE49-F238E27FC236}">
                <a16:creationId xmlns:a16="http://schemas.microsoft.com/office/drawing/2014/main" id="{562D556B-24F8-CBEC-9632-3F875AB6823A}"/>
              </a:ext>
            </a:extLst>
          </p:cNvPr>
          <p:cNvSpPr txBox="1">
            <a:spLocks noGrp="1"/>
          </p:cNvSpPr>
          <p:nvPr>
            <p:ph type="subTitle" idx="2"/>
          </p:nvPr>
        </p:nvSpPr>
        <p:spPr>
          <a:xfrm>
            <a:off x="479999" y="797819"/>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000" b="0" i="0" u="none" strike="noStrike" cap="none">
                <a:solidFill>
                  <a:srgbClr val="002557"/>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Google Shape;18;p14">
            <a:extLst>
              <a:ext uri="{FF2B5EF4-FFF2-40B4-BE49-F238E27FC236}">
                <a16:creationId xmlns:a16="http://schemas.microsoft.com/office/drawing/2014/main" id="{781778B5-C240-A291-A12D-29300712B964}"/>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200" b="1" i="0" u="none" strike="noStrike" cap="none">
                <a:solidFill>
                  <a:srgbClr val="002557"/>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8" name="Google Shape;17;p14">
            <a:extLst>
              <a:ext uri="{FF2B5EF4-FFF2-40B4-BE49-F238E27FC236}">
                <a16:creationId xmlns:a16="http://schemas.microsoft.com/office/drawing/2014/main" id="{74C92AF3-DA07-D02E-004A-B80AE8F88D32}"/>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427"/>
              </a:spcBef>
              <a:spcAft>
                <a:spcPts val="0"/>
              </a:spcAft>
              <a:buClr>
                <a:srgbClr val="05416B"/>
              </a:buClr>
              <a:buSzPts val="1600"/>
              <a:buFont typeface="Arial" panose="020B0604020202020204" pitchFamily="34" charset="0"/>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3843002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4038515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330550004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srcRect/>
          <a:stretch/>
        </p:blipFill>
        <p:spPr>
          <a:xfrm>
            <a:off x="6113924" y="285750"/>
            <a:ext cx="6076950" cy="6572250"/>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0"/>
            <a:ext cx="1390650"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10159677" y="6156616"/>
            <a:ext cx="2032323" cy="701384"/>
          </a:xfrm>
          <a:prstGeom prst="rect">
            <a:avLst/>
          </a:prstGeom>
        </p:spPr>
      </p:pic>
    </p:spTree>
    <p:extLst>
      <p:ext uri="{BB962C8B-B14F-4D97-AF65-F5344CB8AC3E}">
        <p14:creationId xmlns:p14="http://schemas.microsoft.com/office/powerpoint/2010/main" val="8520709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10694055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srcRect/>
          <a:stretch/>
        </p:blipFill>
        <p:spPr>
          <a:xfrm>
            <a:off x="7854950" y="1365250"/>
            <a:ext cx="4337050" cy="5492750"/>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7" y="6159177"/>
            <a:ext cx="2032323" cy="698823"/>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0" y="6159178"/>
            <a:ext cx="3834342" cy="240966"/>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709455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6327146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0" y="2335806"/>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75978025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0"/>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0" y="3048000"/>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7" y="6159177"/>
            <a:ext cx="2032323"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0"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0" y="1710111"/>
            <a:ext cx="9207177" cy="2812031"/>
          </a:xfrm>
          <a:prstGeom prst="rect">
            <a:avLst/>
          </a:prstGeom>
        </p:spPr>
        <p:txBody>
          <a:bodyPr/>
          <a:lstStyle>
            <a:lvl1pPr marL="0" indent="0" algn="l">
              <a:lnSpc>
                <a:spcPts val="265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a:solidFill>
                  <a:srgbClr val="00305D"/>
                </a:solidFill>
                <a:latin typeface="Arial Narrow Regular" pitchFamily="34" charset="0"/>
                <a:ea typeface="Arial Narrow Regular" pitchFamily="34" charset="-122"/>
                <a:cs typeface="Arial Narrow Regular" pitchFamily="34" charset="-120"/>
              </a:rPr>
              <a:t>In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ipsum, ac tempus </a:t>
            </a:r>
            <a:r>
              <a:rPr lang="en-US" sz="2500" err="1">
                <a:solidFill>
                  <a:srgbClr val="00305D"/>
                </a:solidFill>
                <a:latin typeface="Arial Narrow Regular" pitchFamily="34" charset="0"/>
                <a:ea typeface="Arial Narrow Regular" pitchFamily="34" charset="-122"/>
                <a:cs typeface="Arial Narrow Regular" pitchFamily="34" charset="-120"/>
              </a:rPr>
              <a:t>arcu</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porttitor</a:t>
            </a:r>
            <a:r>
              <a:rPr lang="en-US" sz="2500">
                <a:solidFill>
                  <a:srgbClr val="00305D"/>
                </a:solidFill>
                <a:latin typeface="Arial Narrow Regular" pitchFamily="34" charset="0"/>
                <a:ea typeface="Arial Narrow Regular" pitchFamily="34" charset="-122"/>
                <a:cs typeface="Arial Narrow Regular" pitchFamily="34" charset="-120"/>
              </a:rPr>
              <a:t> sit </a:t>
            </a:r>
            <a:r>
              <a:rPr lang="en-US" sz="2500" err="1">
                <a:solidFill>
                  <a:srgbClr val="00305D"/>
                </a:solidFill>
                <a:latin typeface="Arial Narrow Regular" pitchFamily="34" charset="0"/>
                <a:ea typeface="Arial Narrow Regular" pitchFamily="34" charset="-122"/>
                <a:cs typeface="Arial Narrow Regular" pitchFamily="34" charset="-120"/>
              </a:rPr>
              <a:t>amet</a:t>
            </a:r>
            <a:r>
              <a:rPr lang="en-US" sz="2500">
                <a:solidFill>
                  <a:srgbClr val="00305D"/>
                </a:solidFill>
                <a:latin typeface="Arial Narrow Regular" pitchFamily="34" charset="0"/>
                <a:ea typeface="Arial Narrow Regular" pitchFamily="34" charset="-122"/>
                <a:cs typeface="Arial Narrow Regular" pitchFamily="34" charset="-120"/>
              </a:rPr>
              <a:t>. Cras non </a:t>
            </a:r>
            <a:r>
              <a:rPr lang="en-US" sz="2500" err="1">
                <a:solidFill>
                  <a:srgbClr val="00305D"/>
                </a:solidFill>
                <a:latin typeface="Arial Narrow Regular" pitchFamily="34" charset="0"/>
                <a:ea typeface="Arial Narrow Regular" pitchFamily="34" charset="-122"/>
                <a:cs typeface="Arial Narrow Regular" pitchFamily="34" charset="-120"/>
              </a:rPr>
              <a:t>sagittis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felis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Phasellus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mauris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massa</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ultrices</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posuere</a:t>
            </a:r>
            <a:r>
              <a:rPr lang="en-US" sz="2500">
                <a:solidFill>
                  <a:srgbClr val="00305D"/>
                </a:solidFill>
                <a:latin typeface="Arial Narrow Regular" pitchFamily="34" charset="0"/>
                <a:ea typeface="Arial Narrow Regular" pitchFamily="34" charset="-122"/>
                <a:cs typeface="Arial Narrow Regular" pitchFamily="34" charset="-120"/>
              </a:rPr>
              <a:t> ac, </a:t>
            </a:r>
            <a:r>
              <a:rPr lang="en-US" sz="2500" err="1">
                <a:solidFill>
                  <a:srgbClr val="00305D"/>
                </a:solidFill>
                <a:latin typeface="Arial Narrow Regular" pitchFamily="34" charset="0"/>
                <a:ea typeface="Arial Narrow Regular" pitchFamily="34" charset="-122"/>
                <a:cs typeface="Arial Narrow Regular" pitchFamily="34" charset="-120"/>
              </a:rPr>
              <a:t>vulputate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eget</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nunc</a:t>
            </a:r>
            <a:r>
              <a:rPr lang="en-US" sz="2500">
                <a:solidFill>
                  <a:srgbClr val="00305D"/>
                </a:solidFill>
                <a:latin typeface="Arial Narrow Regular" pitchFamily="34" charset="0"/>
                <a:ea typeface="Arial Narrow Regular" pitchFamily="34" charset="-122"/>
                <a:cs typeface="Arial Narrow Regular" pitchFamily="34" charset="-120"/>
              </a:rPr>
              <a:t>. Morbi </a:t>
            </a:r>
            <a:r>
              <a:rPr lang="en-US" sz="2500" err="1">
                <a:solidFill>
                  <a:srgbClr val="00305D"/>
                </a:solidFill>
                <a:latin typeface="Arial Narrow Regular" pitchFamily="34" charset="0"/>
                <a:ea typeface="Arial Narrow Regular" pitchFamily="34" charset="-122"/>
                <a:cs typeface="Arial Narrow Regular" pitchFamily="34" charset="-120"/>
              </a:rPr>
              <a:t>faucibus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odio</a:t>
            </a:r>
            <a:r>
              <a:rPr lang="en-US" sz="2500">
                <a:solidFill>
                  <a:srgbClr val="00305D"/>
                </a:solidFill>
                <a:latin typeface="Arial Narrow Regular" pitchFamily="34" charset="0"/>
                <a:ea typeface="Arial Narrow Regular" pitchFamily="34" charset="-122"/>
                <a:cs typeface="Arial Narrow Regular" pitchFamily="34" charset="-120"/>
              </a:rPr>
              <a:t> non </a:t>
            </a:r>
            <a:r>
              <a:rPr lang="en-US" sz="2500" err="1">
                <a:solidFill>
                  <a:srgbClr val="00305D"/>
                </a:solidFill>
                <a:latin typeface="Arial Narrow Regular" pitchFamily="34" charset="0"/>
                <a:ea typeface="Arial Narrow Regular" pitchFamily="34" charset="-122"/>
                <a:cs typeface="Arial Narrow Regular" pitchFamily="34" charset="-120"/>
              </a:rPr>
              <a:t>orci</a:t>
            </a:r>
            <a:r>
              <a:rPr lang="en-US" sz="2500">
                <a:solidFill>
                  <a:srgbClr val="00305D"/>
                </a:solidFill>
                <a:latin typeface="Arial Narrow Regular" pitchFamily="34" charset="0"/>
                <a:ea typeface="Arial Narrow Regular" pitchFamily="34" charset="-122"/>
                <a:cs typeface="Arial Narrow Regular" pitchFamily="34" charset="-120"/>
              </a:rPr>
              <a:t> maximus, sed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enim</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sollicitudin</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Pellentesque</a:t>
            </a:r>
            <a:r>
              <a:rPr lang="en-US" sz="2500">
                <a:solidFill>
                  <a:srgbClr val="00305D"/>
                </a:solidFill>
                <a:latin typeface="Arial Narrow Regular" pitchFamily="34" charset="0"/>
                <a:ea typeface="Arial Narrow Regular" pitchFamily="34" charset="-122"/>
                <a:cs typeface="Arial Narrow Regular" pitchFamily="34" charset="-120"/>
              </a:rPr>
              <a:t> habitant </a:t>
            </a:r>
            <a:r>
              <a:rPr lang="en-US" sz="2500" err="1">
                <a:solidFill>
                  <a:srgbClr val="00305D"/>
                </a:solidFill>
                <a:latin typeface="Arial Narrow Regular" pitchFamily="34" charset="0"/>
                <a:ea typeface="Arial Narrow Regular" pitchFamily="34" charset="-122"/>
                <a:cs typeface="Arial Narrow Regular" pitchFamily="34" charset="-120"/>
              </a:rPr>
              <a:t>morbi</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tristique</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senectus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netus</a:t>
            </a:r>
            <a:r>
              <a:rPr lang="en-US" sz="2500">
                <a:solidFill>
                  <a:srgbClr val="00305D"/>
                </a:solidFill>
                <a:latin typeface="Arial Narrow Regular" pitchFamily="34" charset="0"/>
                <a:ea typeface="Arial Narrow Regular" pitchFamily="34" charset="-122"/>
                <a:cs typeface="Arial Narrow Regular" pitchFamily="34" charset="-120"/>
              </a:rPr>
              <a:t> et </a:t>
            </a:r>
            <a:r>
              <a:rPr lang="en-US" sz="2500" err="1">
                <a:solidFill>
                  <a:srgbClr val="00305D"/>
                </a:solidFill>
                <a:latin typeface="Arial Narrow Regular" pitchFamily="34" charset="0"/>
                <a:ea typeface="Arial Narrow Regular" pitchFamily="34" charset="-122"/>
                <a:cs typeface="Arial Narrow Regular" pitchFamily="34" charset="-120"/>
              </a:rPr>
              <a:t>malesuada</a:t>
            </a:r>
            <a:r>
              <a:rPr lang="en-US" sz="2500">
                <a:solidFill>
                  <a:srgbClr val="00305D"/>
                </a:solidFill>
                <a:latin typeface="Arial Narrow Regular" pitchFamily="34" charset="0"/>
                <a:ea typeface="Arial Narrow Regular" pitchFamily="34" charset="-122"/>
                <a:cs typeface="Arial Narrow Regular" pitchFamily="34" charset="-120"/>
              </a:rPr>
              <a:t> fames ac </a:t>
            </a:r>
            <a:r>
              <a:rPr lang="en-US" sz="2500" err="1">
                <a:solidFill>
                  <a:srgbClr val="00305D"/>
                </a:solidFill>
                <a:latin typeface="Arial Narrow Regular" pitchFamily="34" charset="0"/>
                <a:ea typeface="Arial Narrow Regular" pitchFamily="34" charset="-122"/>
                <a:cs typeface="Arial Narrow Regular" pitchFamily="34" charset="-120"/>
              </a:rPr>
              <a:t>turpis</a:t>
            </a:r>
            <a:r>
              <a:rPr lang="en-US" sz="2500">
                <a:solidFill>
                  <a:srgbClr val="00305D"/>
                </a:solidFill>
                <a:latin typeface="Arial Narrow Regular" pitchFamily="34" charset="0"/>
                <a:ea typeface="Arial Narrow Regular" pitchFamily="34" charset="-122"/>
                <a:cs typeface="Arial Narrow Regular" pitchFamily="34" charset="-120"/>
              </a:rPr>
              <a:t> </a:t>
            </a:r>
            <a:r>
              <a:rPr lang="en-US" sz="2500" err="1">
                <a:solidFill>
                  <a:srgbClr val="00305D"/>
                </a:solidFill>
                <a:latin typeface="Arial Narrow Regular" pitchFamily="34" charset="0"/>
                <a:ea typeface="Arial Narrow Regular" pitchFamily="34" charset="-122"/>
                <a:cs typeface="Arial Narrow Regular" pitchFamily="34" charset="-120"/>
              </a:rPr>
              <a:t>egestas</a:t>
            </a:r>
            <a:r>
              <a:rPr lang="en-US" sz="2500">
                <a:solidFill>
                  <a:srgbClr val="00305D"/>
                </a:solidFill>
                <a:latin typeface="Arial Narrow Regular" pitchFamily="34" charset="0"/>
                <a:ea typeface="Arial Narrow Regular" pitchFamily="34" charset="-122"/>
                <a:cs typeface="Arial Narrow Regular" pitchFamily="34" charset="-120"/>
              </a:rPr>
              <a:t>.</a:t>
            </a:r>
            <a:endParaRPr lang="en-US" sz="250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97139550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8" y="2317427"/>
            <a:ext cx="5402594"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7" y="2317427"/>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7" y="6159177"/>
            <a:ext cx="2032323"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Morbi </a:t>
            </a:r>
            <a:r>
              <a:rPr lang="en-US" sz="2000" err="1">
                <a:solidFill>
                  <a:srgbClr val="009BD8"/>
                </a:solidFill>
                <a:latin typeface="Arial Narrow Regular" pitchFamily="34" charset="0"/>
                <a:ea typeface="Arial Narrow Regular" pitchFamily="34" charset="-122"/>
                <a:cs typeface="Arial Narrow Regular" pitchFamily="34" charset="-120"/>
              </a:rPr>
              <a:t>faucibus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odio</a:t>
            </a:r>
            <a:r>
              <a:rPr lang="en-US" sz="2000">
                <a:solidFill>
                  <a:srgbClr val="009BD8"/>
                </a:solidFill>
                <a:latin typeface="Arial Narrow Regular" pitchFamily="34" charset="0"/>
                <a:ea typeface="Arial Narrow Regular" pitchFamily="34" charset="-122"/>
                <a:cs typeface="Arial Narrow Regular" pitchFamily="34" charset="-120"/>
              </a:rPr>
              <a:t> non </a:t>
            </a:r>
            <a:r>
              <a:rPr lang="en-US" sz="2000" err="1">
                <a:solidFill>
                  <a:srgbClr val="009BD8"/>
                </a:solidFill>
                <a:latin typeface="Arial Narrow Regular" pitchFamily="34" charset="0"/>
                <a:ea typeface="Arial Narrow Regular" pitchFamily="34" charset="-122"/>
                <a:cs typeface="Arial Narrow Regular" pitchFamily="34" charset="-120"/>
              </a:rPr>
              <a:t>orci</a:t>
            </a:r>
            <a:r>
              <a:rPr lang="en-US" sz="2000">
                <a:solidFill>
                  <a:srgbClr val="009BD8"/>
                </a:solidFill>
                <a:latin typeface="Arial Narrow Regular" pitchFamily="34" charset="0"/>
                <a:ea typeface="Arial Narrow Regular" pitchFamily="34" charset="-122"/>
                <a:cs typeface="Arial Narrow Regular" pitchFamily="34" charset="-120"/>
              </a:rPr>
              <a:t> maximus, sed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enim</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sollicitudin</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Pellentesque</a:t>
            </a:r>
            <a:r>
              <a:rPr lang="en-US" sz="2000">
                <a:solidFill>
                  <a:srgbClr val="009BD8"/>
                </a:solidFill>
                <a:latin typeface="Arial Narrow Regular" pitchFamily="34" charset="0"/>
                <a:ea typeface="Arial Narrow Regular" pitchFamily="34" charset="-122"/>
                <a:cs typeface="Arial Narrow Regular" pitchFamily="34" charset="-120"/>
              </a:rPr>
              <a:t> habitant </a:t>
            </a:r>
            <a:r>
              <a:rPr lang="en-US" sz="2000" err="1">
                <a:solidFill>
                  <a:srgbClr val="009BD8"/>
                </a:solidFill>
                <a:latin typeface="Arial Narrow Regular" pitchFamily="34" charset="0"/>
                <a:ea typeface="Arial Narrow Regular" pitchFamily="34" charset="-122"/>
                <a:cs typeface="Arial Narrow Regular" pitchFamily="34" charset="-120"/>
              </a:rPr>
              <a:t>morbi</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tristique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senectus</a:t>
            </a:r>
            <a:r>
              <a:rPr lang="en-US" sz="2000">
                <a:solidFill>
                  <a:srgbClr val="009BD8"/>
                </a:solidFill>
                <a:latin typeface="Arial Narrow Regular" pitchFamily="34" charset="0"/>
                <a:ea typeface="Arial Narrow Regular" pitchFamily="34" charset="-122"/>
                <a:cs typeface="Arial Narrow Regular" pitchFamily="34" charset="-120"/>
              </a:rPr>
              <a:t> et </a:t>
            </a:r>
            <a:r>
              <a:rPr lang="en-US" sz="2000" err="1">
                <a:solidFill>
                  <a:srgbClr val="009BD8"/>
                </a:solidFill>
                <a:latin typeface="Arial Narrow Regular" pitchFamily="34" charset="0"/>
                <a:ea typeface="Arial Narrow Regular" pitchFamily="34" charset="-122"/>
                <a:cs typeface="Arial Narrow Regular" pitchFamily="34" charset="-120"/>
              </a:rPr>
              <a:t>netus</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55126732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7" y="2317427"/>
            <a:ext cx="3599195"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7"/>
            <a:ext cx="3599195"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7" y="2317427"/>
            <a:ext cx="3599195"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69"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3"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4" y="2698171"/>
            <a:ext cx="1902995"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vulputate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eget</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nunc</a:t>
            </a:r>
            <a:r>
              <a:rPr lang="en-US" sz="2000">
                <a:solidFill>
                  <a:srgbClr val="009BD8"/>
                </a:solidFill>
                <a:latin typeface="Arial Narrow Regular" pitchFamily="34" charset="0"/>
                <a:ea typeface="Arial Narrow Regular" pitchFamily="34" charset="-122"/>
                <a:cs typeface="Arial Narrow Regular" pitchFamily="34" charset="-120"/>
              </a:rPr>
              <a:t> areas </a:t>
            </a:r>
            <a:r>
              <a:rPr lang="en-US" sz="2000" err="1">
                <a:solidFill>
                  <a:srgbClr val="009BD8"/>
                </a:solidFill>
                <a:latin typeface="Arial Narrow Regular" pitchFamily="34" charset="0"/>
                <a:ea typeface="Arial Narrow Regular" pitchFamily="34" charset="-122"/>
                <a:cs typeface="Arial Narrow Regular" pitchFamily="34" charset="-120"/>
              </a:rPr>
              <a:t>tumic</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274436615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7" y="6159177"/>
            <a:ext cx="2032323"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7" y="2317427"/>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7"/>
            <a:ext cx="2697495"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7"/>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7" y="2317427"/>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7"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a:solidFill>
                  <a:srgbClr val="009BD8"/>
                </a:solidFill>
                <a:latin typeface="Arial Narrow Bold" pitchFamily="34" charset="0"/>
                <a:ea typeface="Arial Narrow Bold" pitchFamily="34" charset="-122"/>
                <a:cs typeface="Arial Narrow Bold" pitchFamily="34" charset="-120"/>
              </a:rPr>
              <a:t>Highlight title</a:t>
            </a:r>
            <a:endParaRPr lang="fr-FR"/>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6"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a:solidFill>
                  <a:srgbClr val="009BD8"/>
                </a:solidFill>
                <a:latin typeface="Arial Narrow Regular" pitchFamily="34" charset="0"/>
                <a:ea typeface="Arial Narrow Regular" pitchFamily="34" charset="-122"/>
                <a:cs typeface="Arial Narrow Regular" pitchFamily="34" charset="-120"/>
              </a:rPr>
              <a:t>In </a:t>
            </a:r>
            <a:r>
              <a:rPr lang="en-US" sz="2000" err="1">
                <a:solidFill>
                  <a:srgbClr val="009BD8"/>
                </a:solidFill>
                <a:latin typeface="Arial Narrow Regular" pitchFamily="34" charset="0"/>
                <a:ea typeface="Arial Narrow Regular" pitchFamily="34" charset="-122"/>
                <a:cs typeface="Arial Narrow Regular" pitchFamily="34" charset="-120"/>
              </a:rPr>
              <a:t>egestas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ipsum, ac tempus </a:t>
            </a:r>
            <a:r>
              <a:rPr lang="en-US" sz="2000" err="1">
                <a:solidFill>
                  <a:srgbClr val="009BD8"/>
                </a:solidFill>
                <a:latin typeface="Arial Narrow Regular" pitchFamily="34" charset="0"/>
                <a:ea typeface="Arial Narrow Regular" pitchFamily="34" charset="-122"/>
                <a:cs typeface="Arial Narrow Regular" pitchFamily="34" charset="-120"/>
              </a:rPr>
              <a:t>arcu</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porttitor</a:t>
            </a:r>
            <a:r>
              <a:rPr lang="en-US" sz="2000">
                <a:solidFill>
                  <a:srgbClr val="009BD8"/>
                </a:solidFill>
                <a:latin typeface="Arial Narrow Regular" pitchFamily="34" charset="0"/>
                <a:ea typeface="Arial Narrow Regular" pitchFamily="34" charset="-122"/>
                <a:cs typeface="Arial Narrow Regular" pitchFamily="34" charset="-120"/>
              </a:rPr>
              <a:t> sit </a:t>
            </a:r>
            <a:r>
              <a:rPr lang="en-US" sz="2000" err="1">
                <a:solidFill>
                  <a:srgbClr val="009BD8"/>
                </a:solidFill>
                <a:latin typeface="Arial Narrow Regular" pitchFamily="34" charset="0"/>
                <a:ea typeface="Arial Narrow Regular" pitchFamily="34" charset="-122"/>
                <a:cs typeface="Arial Narrow Regular" pitchFamily="34" charset="-120"/>
              </a:rPr>
              <a:t>amet</a:t>
            </a:r>
            <a:r>
              <a:rPr lang="en-US" sz="2000">
                <a:solidFill>
                  <a:srgbClr val="009BD8"/>
                </a:solidFill>
                <a:latin typeface="Arial Narrow Regular" pitchFamily="34" charset="0"/>
                <a:ea typeface="Arial Narrow Regular" pitchFamily="34" charset="-122"/>
                <a:cs typeface="Arial Narrow Regular" pitchFamily="34" charset="-120"/>
              </a:rPr>
              <a:t>. Cras non </a:t>
            </a:r>
            <a:r>
              <a:rPr lang="en-US" sz="2000" err="1">
                <a:solidFill>
                  <a:srgbClr val="009BD8"/>
                </a:solidFill>
                <a:latin typeface="Arial Narrow Regular" pitchFamily="34" charset="0"/>
                <a:ea typeface="Arial Narrow Regular" pitchFamily="34" charset="-122"/>
                <a:cs typeface="Arial Narrow Regular" pitchFamily="34" charset="-120"/>
              </a:rPr>
              <a:t>sagittis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felis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Phasellus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mauris</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massa</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ultrices</a:t>
            </a:r>
            <a:r>
              <a:rPr lang="en-US" sz="2000">
                <a:solidFill>
                  <a:srgbClr val="009BD8"/>
                </a:solidFill>
                <a:latin typeface="Arial Narrow Regular" pitchFamily="34" charset="0"/>
                <a:ea typeface="Arial Narrow Regular" pitchFamily="34" charset="-122"/>
                <a:cs typeface="Arial Narrow Regular" pitchFamily="34" charset="-120"/>
              </a:rPr>
              <a:t> ac </a:t>
            </a:r>
            <a:r>
              <a:rPr lang="en-US" sz="2000" err="1">
                <a:solidFill>
                  <a:srgbClr val="009BD8"/>
                </a:solidFill>
                <a:latin typeface="Arial Narrow Regular" pitchFamily="34" charset="0"/>
                <a:ea typeface="Arial Narrow Regular" pitchFamily="34" charset="-122"/>
                <a:cs typeface="Arial Narrow Regular" pitchFamily="34" charset="-120"/>
              </a:rPr>
              <a:t>posuere</a:t>
            </a:r>
            <a:r>
              <a:rPr lang="en-US" sz="2000">
                <a:solidFill>
                  <a:srgbClr val="009BD8"/>
                </a:solidFill>
                <a:latin typeface="Arial Narrow Regular" pitchFamily="34" charset="0"/>
                <a:ea typeface="Arial Narrow Regular" pitchFamily="34" charset="-122"/>
                <a:cs typeface="Arial Narrow Regular" pitchFamily="34" charset="-120"/>
              </a:rPr>
              <a:t> </a:t>
            </a:r>
            <a:r>
              <a:rPr lang="en-US" sz="2000" err="1">
                <a:solidFill>
                  <a:srgbClr val="009BD8"/>
                </a:solidFill>
                <a:latin typeface="Arial Narrow Regular" pitchFamily="34" charset="0"/>
                <a:ea typeface="Arial Narrow Regular" pitchFamily="34" charset="-122"/>
                <a:cs typeface="Arial Narrow Regular" pitchFamily="34" charset="-120"/>
              </a:rPr>
              <a:t>acebe</a:t>
            </a:r>
            <a:r>
              <a:rPr lang="en-US" sz="2000">
                <a:solidFill>
                  <a:srgbClr val="009BD8"/>
                </a:solidFill>
                <a:latin typeface="Arial Narrow Regular" pitchFamily="34" charset="0"/>
                <a:ea typeface="Arial Narrow Regular" pitchFamily="34" charset="-122"/>
                <a:cs typeface="Arial Narrow Regular" pitchFamily="34" charset="-120"/>
              </a:rPr>
              <a:t>.</a:t>
            </a:r>
            <a:endParaRPr lang="fr-FR"/>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1400696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0" y="868636"/>
            <a:ext cx="7420756"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199"/>
            <a:ext cx="373374"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4"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0" y="4618384"/>
            <a:ext cx="373374"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2" y="4022928"/>
            <a:ext cx="373374"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4" y="3977054"/>
            <a:ext cx="373374"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4"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4"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4"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8" y="3999721"/>
            <a:ext cx="373374"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4"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4"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4"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8"/>
            <a:ext cx="373374"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7" y="4013798"/>
            <a:ext cx="373374"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2" y="3379461"/>
            <a:ext cx="373374"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0" y="3379461"/>
            <a:ext cx="373374"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8"/>
            <a:ext cx="373374"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4" y="3379461"/>
            <a:ext cx="373374"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2" y="3411053"/>
            <a:ext cx="373374"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1" y="3355435"/>
            <a:ext cx="373374"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4" y="3390478"/>
            <a:ext cx="373374"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6"/>
            <a:ext cx="373374"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5" y="3353506"/>
            <a:ext cx="373374"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6" y="3353506"/>
            <a:ext cx="373374"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8" y="3379461"/>
            <a:ext cx="373374"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6" y="3379461"/>
            <a:ext cx="373374"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5"/>
            <a:ext cx="373374"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0" y="2735995"/>
            <a:ext cx="373374"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8" y="2765231"/>
            <a:ext cx="373374"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1" y="2774875"/>
            <a:ext cx="373374"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1" y="2774875"/>
            <a:ext cx="373374"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4"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3" y="2765231"/>
            <a:ext cx="373374"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0" y="2750870"/>
            <a:ext cx="373374"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6" y="2750870"/>
            <a:ext cx="373374"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0" y="2750870"/>
            <a:ext cx="373374"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8" y="2750870"/>
            <a:ext cx="373374"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3" y="2750870"/>
            <a:ext cx="373374"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7" y="2131409"/>
            <a:ext cx="373374"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20" y="2107403"/>
            <a:ext cx="373374"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3"/>
            <a:ext cx="373374"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3" y="2131409"/>
            <a:ext cx="373374"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3" y="2131409"/>
            <a:ext cx="373374"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6" y="2121764"/>
            <a:ext cx="373374"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3" y="2121764"/>
            <a:ext cx="373374"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2" y="4033969"/>
            <a:ext cx="373374"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0" y="2131409"/>
            <a:ext cx="373374"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6" y="2131409"/>
            <a:ext cx="373374"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6" y="2131409"/>
            <a:ext cx="373374"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6" y="2131409"/>
            <a:ext cx="373374"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6" y="2131409"/>
            <a:ext cx="373374"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7" y="6159177"/>
            <a:ext cx="2032323"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6" y="6404411"/>
            <a:ext cx="1454966" cy="277299"/>
          </a:xfrm>
          <a:prstGeom prst="rect">
            <a:avLst/>
          </a:prstGeom>
        </p:spPr>
      </p:pic>
    </p:spTree>
    <p:extLst>
      <p:ext uri="{BB962C8B-B14F-4D97-AF65-F5344CB8AC3E}">
        <p14:creationId xmlns:p14="http://schemas.microsoft.com/office/powerpoint/2010/main" val="30746139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7AD86"/>
        </a:solidFill>
        <a:effectLst/>
      </p:bgPr>
    </p:bg>
    <p:spTree>
      <p:nvGrpSpPr>
        <p:cNvPr id="1" name=""/>
        <p:cNvGrpSpPr/>
        <p:nvPr/>
      </p:nvGrpSpPr>
      <p:grpSpPr>
        <a:xfrm>
          <a:off x="0" y="0"/>
          <a:ext cx="0" cy="0"/>
          <a:chOff x="0" y="0"/>
          <a:chExt cx="0" cy="0"/>
        </a:xfrm>
      </p:grpSpPr>
      <p:pic>
        <p:nvPicPr>
          <p:cNvPr id="3" name="Rectangle 95" descr="preencoded.png">
            <a:extLst>
              <a:ext uri="{FF2B5EF4-FFF2-40B4-BE49-F238E27FC236}">
                <a16:creationId xmlns:a16="http://schemas.microsoft.com/office/drawing/2014/main" id="{F12E9E6E-3628-A2C4-1563-7E11D3A30F17}"/>
              </a:ext>
            </a:extLst>
          </p:cNvPr>
          <p:cNvPicPr>
            <a:picLocks noChangeAspect="1"/>
          </p:cNvPicPr>
          <p:nvPr userDrawn="1"/>
        </p:nvPicPr>
        <p:blipFill>
          <a:blip r:embed="rId2"/>
          <a:srcRect/>
          <a:stretch/>
        </p:blipFill>
        <p:spPr>
          <a:xfrm>
            <a:off x="10712127" y="6159177"/>
            <a:ext cx="1479873" cy="698823"/>
          </a:xfrm>
          <a:prstGeom prst="rect">
            <a:avLst/>
          </a:prstGeom>
        </p:spPr>
      </p:pic>
      <p:pic>
        <p:nvPicPr>
          <p:cNvPr id="4" name="Group 399" descr="preencoded.png">
            <a:extLst>
              <a:ext uri="{FF2B5EF4-FFF2-40B4-BE49-F238E27FC236}">
                <a16:creationId xmlns:a16="http://schemas.microsoft.com/office/drawing/2014/main" id="{B49E0B72-5E7A-2C69-6DE8-38E91F9AAC9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148480" y="6434665"/>
            <a:ext cx="843845" cy="220133"/>
          </a:xfrm>
          <a:prstGeom prst="rect">
            <a:avLst/>
          </a:prstGeom>
        </p:spPr>
      </p:pic>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0"/>
            <a:ext cx="3575050" cy="1219200"/>
          </a:xfrm>
          <a:prstGeom prst="rect">
            <a:avLst/>
          </a:prstGeom>
          <a:noFill/>
          <a:ln/>
        </p:spPr>
        <p:txBody>
          <a:bodyPr wrap="square" lIns="0" tIns="0" rIns="0" bIns="0" rtlCol="0" anchor="t"/>
          <a:lstStyle/>
          <a:p>
            <a:pPr marL="0" indent="0" algn="l">
              <a:lnSpc>
                <a:spcPts val="1600"/>
              </a:lnSpc>
              <a:buNone/>
            </a:pPr>
            <a:r>
              <a:rPr lang="en-US" sz="150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a:solidFill>
                  <a:srgbClr val="FFFFFF"/>
                </a:solidFill>
                <a:latin typeface="Arial Narrow" pitchFamily="34" charset="0"/>
                <a:ea typeface="Arial Narrow" pitchFamily="34" charset="-122"/>
                <a:cs typeface="Arial Narrow" pitchFamily="34" charset="-120"/>
              </a:rPr>
              <a:t>Via Ginevra 4, CH-6900 Lugano</a:t>
            </a:r>
            <a:br>
              <a:rPr sz="1200"/>
            </a:br>
            <a:r>
              <a:rPr lang="en-US" sz="1500">
                <a:solidFill>
                  <a:srgbClr val="FFFFFF"/>
                </a:solidFill>
                <a:latin typeface="Arial Narrow" pitchFamily="34" charset="0"/>
                <a:ea typeface="Arial Narrow" pitchFamily="34" charset="-122"/>
                <a:cs typeface="Arial Narrow" pitchFamily="34" charset="-120"/>
              </a:rPr>
              <a:t>T. +41 (0)91 973 19 00</a:t>
            </a:r>
            <a:br>
              <a:rPr sz="1200"/>
            </a:br>
            <a:r>
              <a:rPr lang="en-US" sz="1500">
                <a:solidFill>
                  <a:srgbClr val="FFFFFF"/>
                </a:solidFill>
                <a:latin typeface="Arial Narrow" pitchFamily="34" charset="0"/>
                <a:ea typeface="Arial Narrow" pitchFamily="34" charset="-122"/>
                <a:cs typeface="Arial Narrow" pitchFamily="34" charset="-120"/>
              </a:rPr>
              <a:t>esmo@esmo.org</a:t>
            </a:r>
            <a:br>
              <a:rPr sz="1200"/>
            </a:br>
            <a:r>
              <a:rPr lang="en-US" sz="1500">
                <a:solidFill>
                  <a:srgbClr val="FFFFFF"/>
                </a:solidFill>
                <a:latin typeface="Arial Narrow" pitchFamily="34" charset="0"/>
                <a:ea typeface="Arial Narrow" pitchFamily="34" charset="-122"/>
                <a:cs typeface="Arial Narrow" pitchFamily="34" charset="-120"/>
              </a:rPr>
              <a:t>
</a:t>
            </a:r>
            <a:r>
              <a:rPr lang="en-US" sz="1500">
                <a:solidFill>
                  <a:srgbClr val="FFFFFF"/>
                </a:solidFill>
                <a:latin typeface="Arial Narrow Bold" pitchFamily="34" charset="0"/>
                <a:ea typeface="Arial Narrow Bold" pitchFamily="34" charset="-122"/>
                <a:cs typeface="Arial Narrow Bold" pitchFamily="34" charset="-120"/>
              </a:rPr>
              <a:t>esmo.org</a:t>
            </a:r>
            <a:endParaRPr lang="en-US" sz="150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0" y="3021108"/>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err="1"/>
              <a:t>Thank</a:t>
            </a:r>
            <a:r>
              <a:rPr lang="fr-FR"/>
              <a:t> </a:t>
            </a:r>
            <a:r>
              <a:rPr lang="fr-FR" err="1"/>
              <a:t>you</a:t>
            </a:r>
            <a:endParaRPr lang="fr-F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5"/>
          <a:stretch>
            <a:fillRect/>
          </a:stretch>
        </p:blipFill>
        <p:spPr>
          <a:xfrm>
            <a:off x="962895" y="922473"/>
            <a:ext cx="3645907" cy="804727"/>
          </a:xfrm>
          <a:prstGeom prst="rect">
            <a:avLst/>
          </a:prstGeom>
        </p:spPr>
      </p:pic>
    </p:spTree>
    <p:extLst>
      <p:ext uri="{BB962C8B-B14F-4D97-AF65-F5344CB8AC3E}">
        <p14:creationId xmlns:p14="http://schemas.microsoft.com/office/powerpoint/2010/main" val="38519055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0" y="484195"/>
            <a:ext cx="2904940" cy="646429"/>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22705257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19031" y="629216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356575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4">
            <a:extLst>
              <a:ext uri="{FF2B5EF4-FFF2-40B4-BE49-F238E27FC236}">
                <a16:creationId xmlns:a16="http://schemas.microsoft.com/office/drawing/2014/main" id="{D62FD2A4-18B7-4603-9A47-3E7AB3E3859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3123393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AED98D6B-2C63-4224-A272-42ABD1BDC98A}"/>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6381471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0" y="484195"/>
            <a:ext cx="2904940" cy="646429"/>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713970368"/>
      </p:ext>
    </p:extLst>
  </p:cSld>
  <p:clrMapOvr>
    <a:masterClrMapping/>
  </p:clrMapOvr>
  <p:hf sldNum="0"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387836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4">
            <a:extLst>
              <a:ext uri="{FF2B5EF4-FFF2-40B4-BE49-F238E27FC236}">
                <a16:creationId xmlns:a16="http://schemas.microsoft.com/office/drawing/2014/main" id="{D62FD2A4-18B7-4603-9A47-3E7AB3E3859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92505490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AED98D6B-2C63-4224-A272-42ABD1BDC98A}"/>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689959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92F2E9-28DC-785C-C8B1-FAFF215107AD}"/>
              </a:ext>
            </a:extLst>
          </p:cNvPr>
          <p:cNvSpPr>
            <a:spLocks noGrp="1"/>
          </p:cNvSpPr>
          <p:nvPr>
            <p:ph type="dt" sz="half" idx="10"/>
          </p:nvPr>
        </p:nvSpPr>
        <p:spPr/>
        <p:txBody>
          <a:bodyPr/>
          <a:lstStyle/>
          <a:p>
            <a:fld id="{AB544A03-0DFE-49E1-81C8-0C44BB8DAA55}" type="datetimeFigureOut">
              <a:rPr lang="en-US" smtClean="0"/>
              <a:t>3/17/26</a:t>
            </a:fld>
            <a:endParaRPr lang="en-US"/>
          </a:p>
        </p:txBody>
      </p:sp>
      <p:sp>
        <p:nvSpPr>
          <p:cNvPr id="3" name="Footer Placeholder 2">
            <a:extLst>
              <a:ext uri="{FF2B5EF4-FFF2-40B4-BE49-F238E27FC236}">
                <a16:creationId xmlns:a16="http://schemas.microsoft.com/office/drawing/2014/main" id="{88E003FE-EF70-C53A-CF42-1CA3DBE5F7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964210-D2EB-86B2-1C27-DD32DA6EB90C}"/>
              </a:ext>
            </a:extLst>
          </p:cNvPr>
          <p:cNvSpPr>
            <a:spLocks noGrp="1"/>
          </p:cNvSpPr>
          <p:nvPr>
            <p:ph type="sldNum" sz="quarter" idx="12"/>
          </p:nvPr>
        </p:nvSpPr>
        <p:spPr/>
        <p:txBody>
          <a:bodyPr/>
          <a:lstStyle/>
          <a:p>
            <a:fld id="{40334066-F181-4DBD-BE57-E494F7608361}" type="slidenum">
              <a:rPr lang="en-US" smtClean="0"/>
              <a:t>‹#›</a:t>
            </a:fld>
            <a:endParaRPr lang="en-US"/>
          </a:p>
        </p:txBody>
      </p:sp>
    </p:spTree>
    <p:extLst>
      <p:ext uri="{BB962C8B-B14F-4D97-AF65-F5344CB8AC3E}">
        <p14:creationId xmlns:p14="http://schemas.microsoft.com/office/powerpoint/2010/main" val="226702270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E9F23-B8E9-EBBD-751B-DA3C4DD20DC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F101B31-20F3-1239-24C6-BC737CE93F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8AA9B5D-84A3-E053-F706-DB94C2006DD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7E473D5-DCC3-417F-4273-F2E17D5A0D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C570058-A038-F24D-ADCB-F177889E42C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8446003-BEC5-2B25-A5A3-3B120526B679}"/>
              </a:ext>
            </a:extLst>
          </p:cNvPr>
          <p:cNvSpPr>
            <a:spLocks noGrp="1"/>
          </p:cNvSpPr>
          <p:nvPr>
            <p:ph type="dt" sz="half" idx="10"/>
          </p:nvPr>
        </p:nvSpPr>
        <p:spPr/>
        <p:txBody>
          <a:bodyPr/>
          <a:lstStyle/>
          <a:p>
            <a:fld id="{34957E12-95A0-3B4B-9189-35F4F0968A9C}" type="datetimeFigureOut">
              <a:rPr lang="en-US" smtClean="0"/>
              <a:t>3/17/26</a:t>
            </a:fld>
            <a:endParaRPr lang="en-US"/>
          </a:p>
        </p:txBody>
      </p:sp>
      <p:sp>
        <p:nvSpPr>
          <p:cNvPr id="8" name="Footer Placeholder 7">
            <a:extLst>
              <a:ext uri="{FF2B5EF4-FFF2-40B4-BE49-F238E27FC236}">
                <a16:creationId xmlns:a16="http://schemas.microsoft.com/office/drawing/2014/main" id="{13961378-3AAC-2405-19A0-ED0A2C4CA8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BC4A5-F581-AD2A-6598-50BB2C8755EC}"/>
              </a:ext>
            </a:extLst>
          </p:cNvPr>
          <p:cNvSpPr>
            <a:spLocks noGrp="1"/>
          </p:cNvSpPr>
          <p:nvPr>
            <p:ph type="sldNum" sz="quarter" idx="12"/>
          </p:nvPr>
        </p:nvSpPr>
        <p:spPr/>
        <p:txBody>
          <a:bodyPr/>
          <a:lstStyle/>
          <a:p>
            <a:fld id="{454944F6-7671-A448-B9A4-730C211B8709}" type="slidenum">
              <a:rPr lang="en-US" smtClean="0"/>
              <a:t>‹#›</a:t>
            </a:fld>
            <a:endParaRPr lang="en-US"/>
          </a:p>
        </p:txBody>
      </p:sp>
    </p:spTree>
    <p:extLst>
      <p:ext uri="{BB962C8B-B14F-4D97-AF65-F5344CB8AC3E}">
        <p14:creationId xmlns:p14="http://schemas.microsoft.com/office/powerpoint/2010/main" val="187529295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A3A9-9222-EF75-D9EA-BC340A01DF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89D0C64-F001-BC2B-0CE3-CD5C9F4D390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C7281C-E971-AB72-BF69-E1564BA13FA3}"/>
              </a:ext>
            </a:extLst>
          </p:cNvPr>
          <p:cNvSpPr>
            <a:spLocks noGrp="1"/>
          </p:cNvSpPr>
          <p:nvPr>
            <p:ph type="dt" sz="half" idx="10"/>
          </p:nvPr>
        </p:nvSpPr>
        <p:spPr/>
        <p:txBody>
          <a:bodyPr/>
          <a:lstStyle/>
          <a:p>
            <a:fld id="{A6899C6D-FCC7-984F-8684-FD8DB18B5555}" type="datetimeFigureOut">
              <a:rPr lang="en-US" smtClean="0"/>
              <a:t>3/17/26</a:t>
            </a:fld>
            <a:endParaRPr lang="en-US"/>
          </a:p>
        </p:txBody>
      </p:sp>
      <p:sp>
        <p:nvSpPr>
          <p:cNvPr id="5" name="Footer Placeholder 4">
            <a:extLst>
              <a:ext uri="{FF2B5EF4-FFF2-40B4-BE49-F238E27FC236}">
                <a16:creationId xmlns:a16="http://schemas.microsoft.com/office/drawing/2014/main" id="{14236B9E-B4D0-E051-5B01-4EEBB00452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EC41A-3F21-BB03-1518-BB9BA71BE73A}"/>
              </a:ext>
            </a:extLst>
          </p:cNvPr>
          <p:cNvSpPr>
            <a:spLocks noGrp="1"/>
          </p:cNvSpPr>
          <p:nvPr>
            <p:ph type="sldNum" sz="quarter" idx="12"/>
          </p:nvPr>
        </p:nvSpPr>
        <p:spPr/>
        <p:txBody>
          <a:bodyPr/>
          <a:lstStyle/>
          <a:p>
            <a:fld id="{6EA4D75E-AB09-1B48-B164-CD9197A51390}" type="slidenum">
              <a:rPr lang="en-US" smtClean="0"/>
              <a:t>‹#›</a:t>
            </a:fld>
            <a:endParaRPr lang="en-US"/>
          </a:p>
        </p:txBody>
      </p:sp>
    </p:spTree>
    <p:extLst>
      <p:ext uri="{BB962C8B-B14F-4D97-AF65-F5344CB8AC3E}">
        <p14:creationId xmlns:p14="http://schemas.microsoft.com/office/powerpoint/2010/main" val="167415060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75E7C-AA20-6F4F-607F-38A7751E6A41}"/>
              </a:ext>
            </a:extLst>
          </p:cNvPr>
          <p:cNvSpPr>
            <a:spLocks noGrp="1"/>
          </p:cNvSpPr>
          <p:nvPr>
            <p:ph type="title"/>
          </p:nvPr>
        </p:nvSpPr>
        <p:spPr>
          <a:xfrm>
            <a:off x="847476" y="144007"/>
            <a:ext cx="10504800" cy="800556"/>
          </a:xfrm>
        </p:spPr>
        <p:txBody>
          <a:bodyPr/>
          <a:lstStyle>
            <a:lvl1pPr>
              <a:defRPr sz="2600"/>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5BCF1A1F-FAB5-B01D-CDA5-8E67F70C746A}"/>
              </a:ext>
            </a:extLst>
          </p:cNvPr>
          <p:cNvSpPr>
            <a:spLocks noGrp="1"/>
          </p:cNvSpPr>
          <p:nvPr userDrawn="1">
            <p:ph sz="quarter" idx="13"/>
          </p:nvPr>
        </p:nvSpPr>
        <p:spPr>
          <a:xfrm>
            <a:off x="847476" y="1233488"/>
            <a:ext cx="10504736" cy="48244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ooter Placeholder 4">
            <a:extLst>
              <a:ext uri="{FF2B5EF4-FFF2-40B4-BE49-F238E27FC236}">
                <a16:creationId xmlns:a16="http://schemas.microsoft.com/office/drawing/2014/main" id="{AA4A5496-51EB-BCD2-396E-4767351DF4AA}"/>
              </a:ext>
            </a:extLst>
          </p:cNvPr>
          <p:cNvSpPr>
            <a:spLocks noGrp="1"/>
          </p:cNvSpPr>
          <p:nvPr>
            <p:ph type="ftr" sz="quarter" idx="3"/>
          </p:nvPr>
        </p:nvSpPr>
        <p:spPr>
          <a:xfrm>
            <a:off x="847477" y="6165850"/>
            <a:ext cx="10000632" cy="471487"/>
          </a:xfrm>
          <a:prstGeom prst="rect">
            <a:avLst/>
          </a:prstGeom>
        </p:spPr>
        <p:txBody>
          <a:bodyPr vert="horz" lIns="0" tIns="0" rIns="0" bIns="0" rtlCol="0" anchor="b" anchorCtr="0"/>
          <a:lstStyle>
            <a:lvl1pPr algn="l">
              <a:defRPr sz="800">
                <a:solidFill>
                  <a:schemeClr val="tx1">
                    <a:tint val="75000"/>
                  </a:schemeClr>
                </a:solidFill>
              </a:defRPr>
            </a:lvl1pPr>
          </a:lstStyle>
          <a:p>
            <a:endParaRPr lang="en-US"/>
          </a:p>
        </p:txBody>
      </p:sp>
      <p:sp>
        <p:nvSpPr>
          <p:cNvPr id="15" name="TextBox 14">
            <a:extLst>
              <a:ext uri="{FF2B5EF4-FFF2-40B4-BE49-F238E27FC236}">
                <a16:creationId xmlns:a16="http://schemas.microsoft.com/office/drawing/2014/main" id="{AB2ED1D8-47A9-A34A-F26F-0C5C95B5419B}"/>
              </a:ext>
            </a:extLst>
          </p:cNvPr>
          <p:cNvSpPr txBox="1"/>
          <p:nvPr userDrawn="1"/>
        </p:nvSpPr>
        <p:spPr>
          <a:xfrm>
            <a:off x="540000" y="6621820"/>
            <a:ext cx="8835493" cy="123111"/>
          </a:xfrm>
          <a:prstGeom prst="rect">
            <a:avLst/>
          </a:prstGeom>
          <a:noFill/>
        </p:spPr>
        <p:txBody>
          <a:bodyPr wrap="square" lIns="0" tIns="0" rIns="0" bIns="0" rtlCol="0">
            <a:spAutoFit/>
          </a:bodyPr>
          <a:lstStyle/>
          <a:p>
            <a:pPr marL="0" marR="0" lvl="0" indent="0" algn="l" defTabSz="914040" eaLnBrk="1" fontAlgn="auto" latinLnBrk="0" hangingPunct="1">
              <a:lnSpc>
                <a:spcPct val="100000"/>
              </a:lnSpc>
              <a:spcBef>
                <a:spcPts val="0"/>
              </a:spcBef>
              <a:spcAft>
                <a:spcPts val="0"/>
              </a:spcAft>
              <a:buClrTx/>
              <a:buSzTx/>
              <a:buFontTx/>
              <a:buNone/>
              <a:tabLst/>
              <a:defRPr/>
            </a:pPr>
            <a:r>
              <a:rPr kumimoji="0" lang="en-GB" sz="800" b="0" i="0" u="none" strike="noStrike" kern="0" cap="none" spc="50" normalizeH="0" baseline="0" noProof="0">
                <a:ln>
                  <a:noFill/>
                </a:ln>
                <a:solidFill>
                  <a:schemeClr val="bg1"/>
                </a:solidFill>
                <a:effectLst/>
                <a:uLnTx/>
                <a:uFillTx/>
              </a:rPr>
              <a:t>A medical satellite symposium intended for an international audience, organised by Astellas Pharma Europe Ltd</a:t>
            </a:r>
          </a:p>
        </p:txBody>
      </p:sp>
    </p:spTree>
    <p:extLst>
      <p:ext uri="{BB962C8B-B14F-4D97-AF65-F5344CB8AC3E}">
        <p14:creationId xmlns:p14="http://schemas.microsoft.com/office/powerpoint/2010/main" val="1752641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CE1ABF48-65AC-8749-8702-22AA5425C9D5}"/>
              </a:ext>
            </a:extLst>
          </p:cNvPr>
          <p:cNvGrpSpPr>
            <a:grpSpLocks/>
          </p:cNvGrpSpPr>
          <p:nvPr userDrawn="1"/>
        </p:nvGrpSpPr>
        <p:grpSpPr bwMode="auto">
          <a:xfrm>
            <a:off x="11176000" y="6248400"/>
            <a:ext cx="711200" cy="457200"/>
            <a:chOff x="672" y="1728"/>
            <a:chExt cx="1296" cy="1098"/>
          </a:xfrm>
        </p:grpSpPr>
        <p:sp>
          <p:nvSpPr>
            <p:cNvPr id="5" name="Freeform 12">
              <a:extLst>
                <a:ext uri="{FF2B5EF4-FFF2-40B4-BE49-F238E27FC236}">
                  <a16:creationId xmlns:a16="http://schemas.microsoft.com/office/drawing/2014/main" id="{890037ED-4EC4-B645-92AD-E37F82C5F216}"/>
                </a:ext>
              </a:extLst>
            </p:cNvPr>
            <p:cNvSpPr>
              <a:spLocks/>
            </p:cNvSpPr>
            <p:nvPr/>
          </p:nvSpPr>
          <p:spPr bwMode="auto">
            <a:xfrm>
              <a:off x="1047" y="1728"/>
              <a:ext cx="547" cy="616"/>
            </a:xfrm>
            <a:custGeom>
              <a:avLst/>
              <a:gdLst>
                <a:gd name="T0" fmla="*/ 0 w 7118"/>
                <a:gd name="T1" fmla="*/ 0 h 8007"/>
                <a:gd name="T2" fmla="*/ 0 w 7118"/>
                <a:gd name="T3" fmla="*/ 0 h 8007"/>
                <a:gd name="T4" fmla="*/ 0 w 7118"/>
                <a:gd name="T5" fmla="*/ 0 h 8007"/>
                <a:gd name="T6" fmla="*/ 0 w 7118"/>
                <a:gd name="T7" fmla="*/ 0 h 8007"/>
                <a:gd name="T8" fmla="*/ 0 w 7118"/>
                <a:gd name="T9" fmla="*/ 0 h 8007"/>
                <a:gd name="T10" fmla="*/ 0 w 7118"/>
                <a:gd name="T11" fmla="*/ 0 h 8007"/>
                <a:gd name="T12" fmla="*/ 0 w 7118"/>
                <a:gd name="T13" fmla="*/ 0 h 8007"/>
                <a:gd name="T14" fmla="*/ 0 w 7118"/>
                <a:gd name="T15" fmla="*/ 0 h 8007"/>
                <a:gd name="T16" fmla="*/ 0 w 7118"/>
                <a:gd name="T17" fmla="*/ 0 h 8007"/>
                <a:gd name="T18" fmla="*/ 0 w 7118"/>
                <a:gd name="T19" fmla="*/ 0 h 8007"/>
                <a:gd name="T20" fmla="*/ 0 w 7118"/>
                <a:gd name="T21" fmla="*/ 0 h 8007"/>
                <a:gd name="T22" fmla="*/ 0 w 7118"/>
                <a:gd name="T23" fmla="*/ 0 h 8007"/>
                <a:gd name="T24" fmla="*/ 0 w 7118"/>
                <a:gd name="T25" fmla="*/ 0 h 8007"/>
                <a:gd name="T26" fmla="*/ 0 w 7118"/>
                <a:gd name="T27" fmla="*/ 0 h 8007"/>
                <a:gd name="T28" fmla="*/ 0 w 7118"/>
                <a:gd name="T29" fmla="*/ 0 h 8007"/>
                <a:gd name="T30" fmla="*/ 0 w 7118"/>
                <a:gd name="T31" fmla="*/ 0 h 8007"/>
                <a:gd name="T32" fmla="*/ 0 w 7118"/>
                <a:gd name="T33" fmla="*/ 0 h 8007"/>
                <a:gd name="T34" fmla="*/ 0 w 7118"/>
                <a:gd name="T35" fmla="*/ 0 h 8007"/>
                <a:gd name="T36" fmla="*/ 0 w 7118"/>
                <a:gd name="T37" fmla="*/ 0 h 8007"/>
                <a:gd name="T38" fmla="*/ 0 w 7118"/>
                <a:gd name="T39" fmla="*/ 0 h 8007"/>
                <a:gd name="T40" fmla="*/ 0 w 7118"/>
                <a:gd name="T41" fmla="*/ 0 h 8007"/>
                <a:gd name="T42" fmla="*/ 0 w 7118"/>
                <a:gd name="T43" fmla="*/ 0 h 8007"/>
                <a:gd name="T44" fmla="*/ 0 w 7118"/>
                <a:gd name="T45" fmla="*/ 0 h 8007"/>
                <a:gd name="T46" fmla="*/ 0 w 7118"/>
                <a:gd name="T47" fmla="*/ 0 h 8007"/>
                <a:gd name="T48" fmla="*/ 0 w 7118"/>
                <a:gd name="T49" fmla="*/ 0 h 8007"/>
                <a:gd name="T50" fmla="*/ 0 w 7118"/>
                <a:gd name="T51" fmla="*/ 0 h 8007"/>
                <a:gd name="T52" fmla="*/ 0 w 7118"/>
                <a:gd name="T53" fmla="*/ 0 h 8007"/>
                <a:gd name="T54" fmla="*/ 0 w 7118"/>
                <a:gd name="T55" fmla="*/ 0 h 8007"/>
                <a:gd name="T56" fmla="*/ 0 w 7118"/>
                <a:gd name="T57" fmla="*/ 0 h 8007"/>
                <a:gd name="T58" fmla="*/ 0 w 7118"/>
                <a:gd name="T59" fmla="*/ 0 h 8007"/>
                <a:gd name="T60" fmla="*/ 0 w 7118"/>
                <a:gd name="T61" fmla="*/ 0 h 8007"/>
                <a:gd name="T62" fmla="*/ 0 w 7118"/>
                <a:gd name="T63" fmla="*/ 0 h 8007"/>
                <a:gd name="T64" fmla="*/ 0 w 7118"/>
                <a:gd name="T65" fmla="*/ 0 h 8007"/>
                <a:gd name="T66" fmla="*/ 0 w 7118"/>
                <a:gd name="T67" fmla="*/ 0 h 8007"/>
                <a:gd name="T68" fmla="*/ 0 w 7118"/>
                <a:gd name="T69" fmla="*/ 0 h 80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118" h="8007">
                  <a:moveTo>
                    <a:pt x="0" y="8007"/>
                  </a:moveTo>
                  <a:lnTo>
                    <a:pt x="0" y="7117"/>
                  </a:lnTo>
                  <a:lnTo>
                    <a:pt x="7118" y="7117"/>
                  </a:lnTo>
                  <a:lnTo>
                    <a:pt x="7118" y="8007"/>
                  </a:lnTo>
                  <a:lnTo>
                    <a:pt x="0" y="8007"/>
                  </a:lnTo>
                  <a:lnTo>
                    <a:pt x="5338" y="6228"/>
                  </a:lnTo>
                  <a:lnTo>
                    <a:pt x="5338" y="889"/>
                  </a:lnTo>
                  <a:lnTo>
                    <a:pt x="7118" y="889"/>
                  </a:lnTo>
                  <a:lnTo>
                    <a:pt x="7118" y="6228"/>
                  </a:lnTo>
                  <a:lnTo>
                    <a:pt x="5338" y="6228"/>
                  </a:lnTo>
                  <a:lnTo>
                    <a:pt x="0" y="8007"/>
                  </a:lnTo>
                  <a:lnTo>
                    <a:pt x="0" y="6228"/>
                  </a:lnTo>
                  <a:lnTo>
                    <a:pt x="0" y="889"/>
                  </a:lnTo>
                  <a:lnTo>
                    <a:pt x="1779" y="889"/>
                  </a:lnTo>
                  <a:lnTo>
                    <a:pt x="1779" y="6228"/>
                  </a:lnTo>
                  <a:lnTo>
                    <a:pt x="0" y="6228"/>
                  </a:lnTo>
                  <a:lnTo>
                    <a:pt x="0" y="8007"/>
                  </a:lnTo>
                  <a:lnTo>
                    <a:pt x="2669" y="5337"/>
                  </a:lnTo>
                  <a:lnTo>
                    <a:pt x="2669" y="0"/>
                  </a:lnTo>
                  <a:lnTo>
                    <a:pt x="4449" y="0"/>
                  </a:lnTo>
                  <a:lnTo>
                    <a:pt x="4449" y="5337"/>
                  </a:lnTo>
                  <a:lnTo>
                    <a:pt x="2669" y="5337"/>
                  </a:lnTo>
                  <a:lnTo>
                    <a:pt x="0" y="800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6" name="Freeform 13">
              <a:extLst>
                <a:ext uri="{FF2B5EF4-FFF2-40B4-BE49-F238E27FC236}">
                  <a16:creationId xmlns:a16="http://schemas.microsoft.com/office/drawing/2014/main" id="{5206584A-5345-CA46-A535-155E905AE7A4}"/>
                </a:ext>
              </a:extLst>
            </p:cNvPr>
            <p:cNvSpPr>
              <a:spLocks/>
            </p:cNvSpPr>
            <p:nvPr/>
          </p:nvSpPr>
          <p:spPr bwMode="auto">
            <a:xfrm>
              <a:off x="1299" y="2515"/>
              <a:ext cx="308" cy="311"/>
            </a:xfrm>
            <a:custGeom>
              <a:avLst/>
              <a:gdLst>
                <a:gd name="T0" fmla="*/ 0 w 4005"/>
                <a:gd name="T1" fmla="*/ 0 h 4043"/>
                <a:gd name="T2" fmla="*/ 0 w 4005"/>
                <a:gd name="T3" fmla="*/ 0 h 4043"/>
                <a:gd name="T4" fmla="*/ 0 w 4005"/>
                <a:gd name="T5" fmla="*/ 0 h 4043"/>
                <a:gd name="T6" fmla="*/ 0 w 4005"/>
                <a:gd name="T7" fmla="*/ 0 h 4043"/>
                <a:gd name="T8" fmla="*/ 0 w 4005"/>
                <a:gd name="T9" fmla="*/ 0 h 4043"/>
                <a:gd name="T10" fmla="*/ 0 w 4005"/>
                <a:gd name="T11" fmla="*/ 0 h 4043"/>
                <a:gd name="T12" fmla="*/ 0 w 4005"/>
                <a:gd name="T13" fmla="*/ 0 h 4043"/>
                <a:gd name="T14" fmla="*/ 0 w 4005"/>
                <a:gd name="T15" fmla="*/ 0 h 4043"/>
                <a:gd name="T16" fmla="*/ 0 w 4005"/>
                <a:gd name="T17" fmla="*/ 0 h 4043"/>
                <a:gd name="T18" fmla="*/ 0 w 4005"/>
                <a:gd name="T19" fmla="*/ 0 h 4043"/>
                <a:gd name="T20" fmla="*/ 0 w 4005"/>
                <a:gd name="T21" fmla="*/ 0 h 4043"/>
                <a:gd name="T22" fmla="*/ 0 w 4005"/>
                <a:gd name="T23" fmla="*/ 0 h 4043"/>
                <a:gd name="T24" fmla="*/ 0 w 4005"/>
                <a:gd name="T25" fmla="*/ 0 h 4043"/>
                <a:gd name="T26" fmla="*/ 0 w 4005"/>
                <a:gd name="T27" fmla="*/ 0 h 4043"/>
                <a:gd name="T28" fmla="*/ 0 w 4005"/>
                <a:gd name="T29" fmla="*/ 0 h 4043"/>
                <a:gd name="T30" fmla="*/ 0 w 4005"/>
                <a:gd name="T31" fmla="*/ 0 h 4043"/>
                <a:gd name="T32" fmla="*/ 0 w 4005"/>
                <a:gd name="T33" fmla="*/ 0 h 4043"/>
                <a:gd name="T34" fmla="*/ 0 w 4005"/>
                <a:gd name="T35" fmla="*/ 0 h 4043"/>
                <a:gd name="T36" fmla="*/ 0 w 4005"/>
                <a:gd name="T37" fmla="*/ 0 h 4043"/>
                <a:gd name="T38" fmla="*/ 0 w 4005"/>
                <a:gd name="T39" fmla="*/ 0 h 4043"/>
                <a:gd name="T40" fmla="*/ 0 w 4005"/>
                <a:gd name="T41" fmla="*/ 0 h 4043"/>
                <a:gd name="T42" fmla="*/ 0 w 4005"/>
                <a:gd name="T43" fmla="*/ 0 h 4043"/>
                <a:gd name="T44" fmla="*/ 0 w 4005"/>
                <a:gd name="T45" fmla="*/ 0 h 4043"/>
                <a:gd name="T46" fmla="*/ 0 w 4005"/>
                <a:gd name="T47" fmla="*/ 0 h 4043"/>
                <a:gd name="T48" fmla="*/ 0 w 4005"/>
                <a:gd name="T49" fmla="*/ 0 h 4043"/>
                <a:gd name="T50" fmla="*/ 0 w 4005"/>
                <a:gd name="T51" fmla="*/ 0 h 4043"/>
                <a:gd name="T52" fmla="*/ 0 w 4005"/>
                <a:gd name="T53" fmla="*/ 0 h 4043"/>
                <a:gd name="T54" fmla="*/ 0 w 4005"/>
                <a:gd name="T55" fmla="*/ 0 h 4043"/>
                <a:gd name="T56" fmla="*/ 0 w 4005"/>
                <a:gd name="T57" fmla="*/ 0 h 4043"/>
                <a:gd name="T58" fmla="*/ 0 w 4005"/>
                <a:gd name="T59" fmla="*/ 0 h 4043"/>
                <a:gd name="T60" fmla="*/ 0 w 4005"/>
                <a:gd name="T61" fmla="*/ 0 h 4043"/>
                <a:gd name="T62" fmla="*/ 0 w 4005"/>
                <a:gd name="T63" fmla="*/ 0 h 4043"/>
                <a:gd name="T64" fmla="*/ 0 w 4005"/>
                <a:gd name="T65" fmla="*/ 0 h 4043"/>
                <a:gd name="T66" fmla="*/ 0 w 4005"/>
                <a:gd name="T67" fmla="*/ 0 h 4043"/>
                <a:gd name="T68" fmla="*/ 0 w 4005"/>
                <a:gd name="T69" fmla="*/ 0 h 4043"/>
                <a:gd name="T70" fmla="*/ 0 w 4005"/>
                <a:gd name="T71" fmla="*/ 0 h 4043"/>
                <a:gd name="T72" fmla="*/ 0 w 4005"/>
                <a:gd name="T73" fmla="*/ 0 h 4043"/>
                <a:gd name="T74" fmla="*/ 0 w 4005"/>
                <a:gd name="T75" fmla="*/ 0 h 4043"/>
                <a:gd name="T76" fmla="*/ 0 w 4005"/>
                <a:gd name="T77" fmla="*/ 0 h 4043"/>
                <a:gd name="T78" fmla="*/ 0 w 4005"/>
                <a:gd name="T79" fmla="*/ 0 h 4043"/>
                <a:gd name="T80" fmla="*/ 0 w 4005"/>
                <a:gd name="T81" fmla="*/ 0 h 4043"/>
                <a:gd name="T82" fmla="*/ 0 w 4005"/>
                <a:gd name="T83" fmla="*/ 0 h 4043"/>
                <a:gd name="T84" fmla="*/ 0 w 4005"/>
                <a:gd name="T85" fmla="*/ 0 h 4043"/>
                <a:gd name="T86" fmla="*/ 0 w 4005"/>
                <a:gd name="T87" fmla="*/ 0 h 4043"/>
                <a:gd name="T88" fmla="*/ 0 w 4005"/>
                <a:gd name="T89" fmla="*/ 0 h 4043"/>
                <a:gd name="T90" fmla="*/ 0 w 4005"/>
                <a:gd name="T91" fmla="*/ 0 h 4043"/>
                <a:gd name="T92" fmla="*/ 0 w 4005"/>
                <a:gd name="T93" fmla="*/ 0 h 4043"/>
                <a:gd name="T94" fmla="*/ 0 w 4005"/>
                <a:gd name="T95" fmla="*/ 0 h 4043"/>
                <a:gd name="T96" fmla="*/ 0 w 4005"/>
                <a:gd name="T97" fmla="*/ 0 h 4043"/>
                <a:gd name="T98" fmla="*/ 0 w 4005"/>
                <a:gd name="T99" fmla="*/ 0 h 4043"/>
                <a:gd name="T100" fmla="*/ 0 w 4005"/>
                <a:gd name="T101" fmla="*/ 0 h 4043"/>
                <a:gd name="T102" fmla="*/ 0 w 4005"/>
                <a:gd name="T103" fmla="*/ 0 h 4043"/>
                <a:gd name="T104" fmla="*/ 0 w 4005"/>
                <a:gd name="T105" fmla="*/ 0 h 4043"/>
                <a:gd name="T106" fmla="*/ 0 w 4005"/>
                <a:gd name="T107" fmla="*/ 0 h 4043"/>
                <a:gd name="T108" fmla="*/ 0 w 4005"/>
                <a:gd name="T109" fmla="*/ 0 h 40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005" h="4043">
                  <a:moveTo>
                    <a:pt x="1207" y="2423"/>
                  </a:moveTo>
                  <a:lnTo>
                    <a:pt x="1210" y="2533"/>
                  </a:lnTo>
                  <a:lnTo>
                    <a:pt x="1219" y="2640"/>
                  </a:lnTo>
                  <a:lnTo>
                    <a:pt x="1236" y="2742"/>
                  </a:lnTo>
                  <a:lnTo>
                    <a:pt x="1261" y="2838"/>
                  </a:lnTo>
                  <a:lnTo>
                    <a:pt x="1295" y="2929"/>
                  </a:lnTo>
                  <a:lnTo>
                    <a:pt x="1339" y="3012"/>
                  </a:lnTo>
                  <a:lnTo>
                    <a:pt x="1395" y="3088"/>
                  </a:lnTo>
                  <a:lnTo>
                    <a:pt x="1462" y="3154"/>
                  </a:lnTo>
                  <a:lnTo>
                    <a:pt x="1542" y="3211"/>
                  </a:lnTo>
                  <a:lnTo>
                    <a:pt x="1635" y="3256"/>
                  </a:lnTo>
                  <a:lnTo>
                    <a:pt x="1744" y="3289"/>
                  </a:lnTo>
                  <a:lnTo>
                    <a:pt x="1868" y="3309"/>
                  </a:lnTo>
                  <a:lnTo>
                    <a:pt x="2008" y="3317"/>
                  </a:lnTo>
                  <a:lnTo>
                    <a:pt x="2147" y="3309"/>
                  </a:lnTo>
                  <a:lnTo>
                    <a:pt x="2271" y="3289"/>
                  </a:lnTo>
                  <a:lnTo>
                    <a:pt x="2379" y="3256"/>
                  </a:lnTo>
                  <a:lnTo>
                    <a:pt x="2471" y="3211"/>
                  </a:lnTo>
                  <a:lnTo>
                    <a:pt x="2551" y="3154"/>
                  </a:lnTo>
                  <a:lnTo>
                    <a:pt x="2616" y="3088"/>
                  </a:lnTo>
                  <a:lnTo>
                    <a:pt x="2671" y="3012"/>
                  </a:lnTo>
                  <a:lnTo>
                    <a:pt x="2714" y="2929"/>
                  </a:lnTo>
                  <a:lnTo>
                    <a:pt x="2747" y="2838"/>
                  </a:lnTo>
                  <a:lnTo>
                    <a:pt x="2771" y="2742"/>
                  </a:lnTo>
                  <a:lnTo>
                    <a:pt x="2787" y="2640"/>
                  </a:lnTo>
                  <a:lnTo>
                    <a:pt x="2796" y="2533"/>
                  </a:lnTo>
                  <a:lnTo>
                    <a:pt x="2798" y="2423"/>
                  </a:lnTo>
                  <a:lnTo>
                    <a:pt x="2798" y="0"/>
                  </a:lnTo>
                  <a:lnTo>
                    <a:pt x="4005" y="0"/>
                  </a:lnTo>
                  <a:lnTo>
                    <a:pt x="4005" y="2586"/>
                  </a:lnTo>
                  <a:lnTo>
                    <a:pt x="4002" y="2696"/>
                  </a:lnTo>
                  <a:lnTo>
                    <a:pt x="3992" y="2800"/>
                  </a:lnTo>
                  <a:lnTo>
                    <a:pt x="3977" y="2900"/>
                  </a:lnTo>
                  <a:lnTo>
                    <a:pt x="3955" y="2997"/>
                  </a:lnTo>
                  <a:lnTo>
                    <a:pt x="3929" y="3088"/>
                  </a:lnTo>
                  <a:lnTo>
                    <a:pt x="3895" y="3175"/>
                  </a:lnTo>
                  <a:lnTo>
                    <a:pt x="3857" y="3258"/>
                  </a:lnTo>
                  <a:lnTo>
                    <a:pt x="3811" y="3336"/>
                  </a:lnTo>
                  <a:lnTo>
                    <a:pt x="3761" y="3410"/>
                  </a:lnTo>
                  <a:lnTo>
                    <a:pt x="3705" y="3480"/>
                  </a:lnTo>
                  <a:lnTo>
                    <a:pt x="3645" y="3546"/>
                  </a:lnTo>
                  <a:lnTo>
                    <a:pt x="3578" y="3607"/>
                  </a:lnTo>
                  <a:lnTo>
                    <a:pt x="3507" y="3664"/>
                  </a:lnTo>
                  <a:lnTo>
                    <a:pt x="3430" y="3717"/>
                  </a:lnTo>
                  <a:lnTo>
                    <a:pt x="3349" y="3766"/>
                  </a:lnTo>
                  <a:lnTo>
                    <a:pt x="3262" y="3811"/>
                  </a:lnTo>
                  <a:lnTo>
                    <a:pt x="3171" y="3851"/>
                  </a:lnTo>
                  <a:lnTo>
                    <a:pt x="3074" y="3888"/>
                  </a:lnTo>
                  <a:lnTo>
                    <a:pt x="2973" y="3921"/>
                  </a:lnTo>
                  <a:lnTo>
                    <a:pt x="2867" y="3950"/>
                  </a:lnTo>
                  <a:lnTo>
                    <a:pt x="2757" y="3975"/>
                  </a:lnTo>
                  <a:lnTo>
                    <a:pt x="2643" y="3995"/>
                  </a:lnTo>
                  <a:lnTo>
                    <a:pt x="2524" y="4013"/>
                  </a:lnTo>
                  <a:lnTo>
                    <a:pt x="2401" y="4026"/>
                  </a:lnTo>
                  <a:lnTo>
                    <a:pt x="2274" y="4035"/>
                  </a:lnTo>
                  <a:lnTo>
                    <a:pt x="2143" y="4040"/>
                  </a:lnTo>
                  <a:lnTo>
                    <a:pt x="2008" y="4043"/>
                  </a:lnTo>
                  <a:lnTo>
                    <a:pt x="1877" y="4041"/>
                  </a:lnTo>
                  <a:lnTo>
                    <a:pt x="1751" y="4039"/>
                  </a:lnTo>
                  <a:lnTo>
                    <a:pt x="1627" y="4034"/>
                  </a:lnTo>
                  <a:lnTo>
                    <a:pt x="1508" y="4027"/>
                  </a:lnTo>
                  <a:lnTo>
                    <a:pt x="1393" y="4018"/>
                  </a:lnTo>
                  <a:lnTo>
                    <a:pt x="1282" y="4005"/>
                  </a:lnTo>
                  <a:lnTo>
                    <a:pt x="1174" y="3990"/>
                  </a:lnTo>
                  <a:lnTo>
                    <a:pt x="1071" y="3972"/>
                  </a:lnTo>
                  <a:lnTo>
                    <a:pt x="971" y="3950"/>
                  </a:lnTo>
                  <a:lnTo>
                    <a:pt x="876" y="3924"/>
                  </a:lnTo>
                  <a:lnTo>
                    <a:pt x="786" y="3895"/>
                  </a:lnTo>
                  <a:lnTo>
                    <a:pt x="700" y="3862"/>
                  </a:lnTo>
                  <a:lnTo>
                    <a:pt x="618" y="3823"/>
                  </a:lnTo>
                  <a:lnTo>
                    <a:pt x="541" y="3781"/>
                  </a:lnTo>
                  <a:lnTo>
                    <a:pt x="469" y="3734"/>
                  </a:lnTo>
                  <a:lnTo>
                    <a:pt x="402" y="3683"/>
                  </a:lnTo>
                  <a:lnTo>
                    <a:pt x="340" y="3625"/>
                  </a:lnTo>
                  <a:lnTo>
                    <a:pt x="282" y="3562"/>
                  </a:lnTo>
                  <a:lnTo>
                    <a:pt x="230" y="3494"/>
                  </a:lnTo>
                  <a:lnTo>
                    <a:pt x="182" y="3419"/>
                  </a:lnTo>
                  <a:lnTo>
                    <a:pt x="141" y="3339"/>
                  </a:lnTo>
                  <a:lnTo>
                    <a:pt x="104" y="3253"/>
                  </a:lnTo>
                  <a:lnTo>
                    <a:pt x="73" y="3159"/>
                  </a:lnTo>
                  <a:lnTo>
                    <a:pt x="47" y="3059"/>
                  </a:lnTo>
                  <a:lnTo>
                    <a:pt x="27" y="2952"/>
                  </a:lnTo>
                  <a:lnTo>
                    <a:pt x="13" y="2837"/>
                  </a:lnTo>
                  <a:lnTo>
                    <a:pt x="3" y="2715"/>
                  </a:lnTo>
                  <a:lnTo>
                    <a:pt x="0" y="2586"/>
                  </a:lnTo>
                  <a:lnTo>
                    <a:pt x="0" y="0"/>
                  </a:lnTo>
                  <a:lnTo>
                    <a:pt x="593" y="0"/>
                  </a:lnTo>
                  <a:lnTo>
                    <a:pt x="714" y="16"/>
                  </a:lnTo>
                  <a:lnTo>
                    <a:pt x="828" y="57"/>
                  </a:lnTo>
                  <a:lnTo>
                    <a:pt x="931" y="119"/>
                  </a:lnTo>
                  <a:lnTo>
                    <a:pt x="1021" y="201"/>
                  </a:lnTo>
                  <a:lnTo>
                    <a:pt x="1097" y="300"/>
                  </a:lnTo>
                  <a:lnTo>
                    <a:pt x="1153" y="413"/>
                  </a:lnTo>
                  <a:lnTo>
                    <a:pt x="1191" y="537"/>
                  </a:lnTo>
                  <a:lnTo>
                    <a:pt x="1207" y="671"/>
                  </a:lnTo>
                  <a:lnTo>
                    <a:pt x="1207" y="242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7" name="Freeform 14">
              <a:extLst>
                <a:ext uri="{FF2B5EF4-FFF2-40B4-BE49-F238E27FC236}">
                  <a16:creationId xmlns:a16="http://schemas.microsoft.com/office/drawing/2014/main" id="{13F8D537-F5E4-624F-A4E5-426153757224}"/>
                </a:ext>
              </a:extLst>
            </p:cNvPr>
            <p:cNvSpPr>
              <a:spLocks/>
            </p:cNvSpPr>
            <p:nvPr/>
          </p:nvSpPr>
          <p:spPr bwMode="auto">
            <a:xfrm>
              <a:off x="966" y="2515"/>
              <a:ext cx="298" cy="308"/>
            </a:xfrm>
            <a:custGeom>
              <a:avLst/>
              <a:gdLst>
                <a:gd name="T0" fmla="*/ 0 w 3875"/>
                <a:gd name="T1" fmla="*/ 0 h 4003"/>
                <a:gd name="T2" fmla="*/ 0 w 3875"/>
                <a:gd name="T3" fmla="*/ 0 h 4003"/>
                <a:gd name="T4" fmla="*/ 0 w 3875"/>
                <a:gd name="T5" fmla="*/ 0 h 4003"/>
                <a:gd name="T6" fmla="*/ 0 w 3875"/>
                <a:gd name="T7" fmla="*/ 0 h 4003"/>
                <a:gd name="T8" fmla="*/ 0 w 3875"/>
                <a:gd name="T9" fmla="*/ 0 h 4003"/>
                <a:gd name="T10" fmla="*/ 0 w 3875"/>
                <a:gd name="T11" fmla="*/ 0 h 4003"/>
                <a:gd name="T12" fmla="*/ 0 w 3875"/>
                <a:gd name="T13" fmla="*/ 0 h 4003"/>
                <a:gd name="T14" fmla="*/ 0 w 3875"/>
                <a:gd name="T15" fmla="*/ 0 h 4003"/>
                <a:gd name="T16" fmla="*/ 0 w 3875"/>
                <a:gd name="T17" fmla="*/ 0 h 4003"/>
                <a:gd name="T18" fmla="*/ 0 w 3875"/>
                <a:gd name="T19" fmla="*/ 0 h 4003"/>
                <a:gd name="T20" fmla="*/ 0 w 3875"/>
                <a:gd name="T21" fmla="*/ 0 h 4003"/>
                <a:gd name="T22" fmla="*/ 0 w 3875"/>
                <a:gd name="T23" fmla="*/ 0 h 4003"/>
                <a:gd name="T24" fmla="*/ 0 w 3875"/>
                <a:gd name="T25" fmla="*/ 0 h 4003"/>
                <a:gd name="T26" fmla="*/ 0 w 3875"/>
                <a:gd name="T27" fmla="*/ 0 h 4003"/>
                <a:gd name="T28" fmla="*/ 0 w 3875"/>
                <a:gd name="T29" fmla="*/ 0 h 4003"/>
                <a:gd name="T30" fmla="*/ 0 w 3875"/>
                <a:gd name="T31" fmla="*/ 0 h 4003"/>
                <a:gd name="T32" fmla="*/ 0 w 3875"/>
                <a:gd name="T33" fmla="*/ 0 h 4003"/>
                <a:gd name="T34" fmla="*/ 0 w 3875"/>
                <a:gd name="T35" fmla="*/ 0 h 4003"/>
                <a:gd name="T36" fmla="*/ 0 w 3875"/>
                <a:gd name="T37" fmla="*/ 0 h 4003"/>
                <a:gd name="T38" fmla="*/ 0 w 3875"/>
                <a:gd name="T39" fmla="*/ 0 h 4003"/>
                <a:gd name="T40" fmla="*/ 0 w 3875"/>
                <a:gd name="T41" fmla="*/ 0 h 4003"/>
                <a:gd name="T42" fmla="*/ 0 w 3875"/>
                <a:gd name="T43" fmla="*/ 0 h 4003"/>
                <a:gd name="T44" fmla="*/ 0 w 3875"/>
                <a:gd name="T45" fmla="*/ 0 h 4003"/>
                <a:gd name="T46" fmla="*/ 0 w 3875"/>
                <a:gd name="T47" fmla="*/ 0 h 4003"/>
                <a:gd name="T48" fmla="*/ 0 w 3875"/>
                <a:gd name="T49" fmla="*/ 0 h 4003"/>
                <a:gd name="T50" fmla="*/ 0 w 3875"/>
                <a:gd name="T51" fmla="*/ 0 h 4003"/>
                <a:gd name="T52" fmla="*/ 0 w 3875"/>
                <a:gd name="T53" fmla="*/ 0 h 4003"/>
                <a:gd name="T54" fmla="*/ 0 w 3875"/>
                <a:gd name="T55" fmla="*/ 0 h 40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875" h="4003">
                  <a:moveTo>
                    <a:pt x="2665" y="2444"/>
                  </a:moveTo>
                  <a:lnTo>
                    <a:pt x="1207" y="2444"/>
                  </a:lnTo>
                  <a:lnTo>
                    <a:pt x="1207" y="4003"/>
                  </a:lnTo>
                  <a:lnTo>
                    <a:pt x="0" y="4003"/>
                  </a:lnTo>
                  <a:lnTo>
                    <a:pt x="0" y="0"/>
                  </a:lnTo>
                  <a:lnTo>
                    <a:pt x="593" y="0"/>
                  </a:lnTo>
                  <a:lnTo>
                    <a:pt x="714" y="16"/>
                  </a:lnTo>
                  <a:lnTo>
                    <a:pt x="828" y="56"/>
                  </a:lnTo>
                  <a:lnTo>
                    <a:pt x="931" y="118"/>
                  </a:lnTo>
                  <a:lnTo>
                    <a:pt x="1022" y="199"/>
                  </a:lnTo>
                  <a:lnTo>
                    <a:pt x="1096" y="297"/>
                  </a:lnTo>
                  <a:lnTo>
                    <a:pt x="1153" y="409"/>
                  </a:lnTo>
                  <a:lnTo>
                    <a:pt x="1191" y="532"/>
                  </a:lnTo>
                  <a:lnTo>
                    <a:pt x="1207" y="665"/>
                  </a:lnTo>
                  <a:lnTo>
                    <a:pt x="1207" y="1557"/>
                  </a:lnTo>
                  <a:lnTo>
                    <a:pt x="2665" y="1557"/>
                  </a:lnTo>
                  <a:lnTo>
                    <a:pt x="2665" y="0"/>
                  </a:lnTo>
                  <a:lnTo>
                    <a:pt x="3875" y="0"/>
                  </a:lnTo>
                  <a:lnTo>
                    <a:pt x="3875" y="4003"/>
                  </a:lnTo>
                  <a:lnTo>
                    <a:pt x="2665" y="4003"/>
                  </a:lnTo>
                  <a:lnTo>
                    <a:pt x="2665" y="244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8" name="Freeform 15">
              <a:extLst>
                <a:ext uri="{FF2B5EF4-FFF2-40B4-BE49-F238E27FC236}">
                  <a16:creationId xmlns:a16="http://schemas.microsoft.com/office/drawing/2014/main" id="{E90B0B32-0B8C-A14A-A192-71C8CC7518CC}"/>
                </a:ext>
              </a:extLst>
            </p:cNvPr>
            <p:cNvSpPr>
              <a:spLocks/>
            </p:cNvSpPr>
            <p:nvPr/>
          </p:nvSpPr>
          <p:spPr bwMode="auto">
            <a:xfrm>
              <a:off x="672" y="2510"/>
              <a:ext cx="263" cy="316"/>
            </a:xfrm>
            <a:custGeom>
              <a:avLst/>
              <a:gdLst>
                <a:gd name="T0" fmla="*/ 0 w 3414"/>
                <a:gd name="T1" fmla="*/ 0 h 4107"/>
                <a:gd name="T2" fmla="*/ 0 w 3414"/>
                <a:gd name="T3" fmla="*/ 0 h 4107"/>
                <a:gd name="T4" fmla="*/ 0 w 3414"/>
                <a:gd name="T5" fmla="*/ 0 h 4107"/>
                <a:gd name="T6" fmla="*/ 0 w 3414"/>
                <a:gd name="T7" fmla="*/ 0 h 4107"/>
                <a:gd name="T8" fmla="*/ 0 w 3414"/>
                <a:gd name="T9" fmla="*/ 0 h 4107"/>
                <a:gd name="T10" fmla="*/ 0 w 3414"/>
                <a:gd name="T11" fmla="*/ 0 h 4107"/>
                <a:gd name="T12" fmla="*/ 0 w 3414"/>
                <a:gd name="T13" fmla="*/ 0 h 4107"/>
                <a:gd name="T14" fmla="*/ 0 w 3414"/>
                <a:gd name="T15" fmla="*/ 0 h 4107"/>
                <a:gd name="T16" fmla="*/ 0 w 3414"/>
                <a:gd name="T17" fmla="*/ 0 h 4107"/>
                <a:gd name="T18" fmla="*/ 0 w 3414"/>
                <a:gd name="T19" fmla="*/ 0 h 4107"/>
                <a:gd name="T20" fmla="*/ 0 w 3414"/>
                <a:gd name="T21" fmla="*/ 0 h 4107"/>
                <a:gd name="T22" fmla="*/ 0 w 3414"/>
                <a:gd name="T23" fmla="*/ 0 h 4107"/>
                <a:gd name="T24" fmla="*/ 0 w 3414"/>
                <a:gd name="T25" fmla="*/ 0 h 4107"/>
                <a:gd name="T26" fmla="*/ 0 w 3414"/>
                <a:gd name="T27" fmla="*/ 0 h 4107"/>
                <a:gd name="T28" fmla="*/ 0 w 3414"/>
                <a:gd name="T29" fmla="*/ 0 h 4107"/>
                <a:gd name="T30" fmla="*/ 0 w 3414"/>
                <a:gd name="T31" fmla="*/ 0 h 4107"/>
                <a:gd name="T32" fmla="*/ 0 w 3414"/>
                <a:gd name="T33" fmla="*/ 0 h 4107"/>
                <a:gd name="T34" fmla="*/ 0 w 3414"/>
                <a:gd name="T35" fmla="*/ 0 h 4107"/>
                <a:gd name="T36" fmla="*/ 0 w 3414"/>
                <a:gd name="T37" fmla="*/ 0 h 4107"/>
                <a:gd name="T38" fmla="*/ 0 w 3414"/>
                <a:gd name="T39" fmla="*/ 0 h 4107"/>
                <a:gd name="T40" fmla="*/ 0 w 3414"/>
                <a:gd name="T41" fmla="*/ 0 h 4107"/>
                <a:gd name="T42" fmla="*/ 0 w 3414"/>
                <a:gd name="T43" fmla="*/ 0 h 4107"/>
                <a:gd name="T44" fmla="*/ 0 w 3414"/>
                <a:gd name="T45" fmla="*/ 0 h 4107"/>
                <a:gd name="T46" fmla="*/ 0 w 3414"/>
                <a:gd name="T47" fmla="*/ 0 h 4107"/>
                <a:gd name="T48" fmla="*/ 0 w 3414"/>
                <a:gd name="T49" fmla="*/ 0 h 4107"/>
                <a:gd name="T50" fmla="*/ 0 w 3414"/>
                <a:gd name="T51" fmla="*/ 0 h 4107"/>
                <a:gd name="T52" fmla="*/ 0 w 3414"/>
                <a:gd name="T53" fmla="*/ 0 h 4107"/>
                <a:gd name="T54" fmla="*/ 0 w 3414"/>
                <a:gd name="T55" fmla="*/ 0 h 4107"/>
                <a:gd name="T56" fmla="*/ 0 w 3414"/>
                <a:gd name="T57" fmla="*/ 0 h 4107"/>
                <a:gd name="T58" fmla="*/ 0 w 3414"/>
                <a:gd name="T59" fmla="*/ 0 h 4107"/>
                <a:gd name="T60" fmla="*/ 0 w 3414"/>
                <a:gd name="T61" fmla="*/ 0 h 4107"/>
                <a:gd name="T62" fmla="*/ 0 w 3414"/>
                <a:gd name="T63" fmla="*/ 0 h 4107"/>
                <a:gd name="T64" fmla="*/ 0 w 3414"/>
                <a:gd name="T65" fmla="*/ 0 h 4107"/>
                <a:gd name="T66" fmla="*/ 0 w 3414"/>
                <a:gd name="T67" fmla="*/ 0 h 4107"/>
                <a:gd name="T68" fmla="*/ 0 w 3414"/>
                <a:gd name="T69" fmla="*/ 0 h 4107"/>
                <a:gd name="T70" fmla="*/ 0 w 3414"/>
                <a:gd name="T71" fmla="*/ 0 h 4107"/>
                <a:gd name="T72" fmla="*/ 0 w 3414"/>
                <a:gd name="T73" fmla="*/ 0 h 4107"/>
                <a:gd name="T74" fmla="*/ 0 w 3414"/>
                <a:gd name="T75" fmla="*/ 0 h 4107"/>
                <a:gd name="T76" fmla="*/ 0 w 3414"/>
                <a:gd name="T77" fmla="*/ 0 h 4107"/>
                <a:gd name="T78" fmla="*/ 0 w 3414"/>
                <a:gd name="T79" fmla="*/ 0 h 4107"/>
                <a:gd name="T80" fmla="*/ 0 w 3414"/>
                <a:gd name="T81" fmla="*/ 0 h 4107"/>
                <a:gd name="T82" fmla="*/ 0 w 3414"/>
                <a:gd name="T83" fmla="*/ 0 h 4107"/>
                <a:gd name="T84" fmla="*/ 0 w 3414"/>
                <a:gd name="T85" fmla="*/ 0 h 4107"/>
                <a:gd name="T86" fmla="*/ 0 w 3414"/>
                <a:gd name="T87" fmla="*/ 0 h 4107"/>
                <a:gd name="T88" fmla="*/ 0 w 3414"/>
                <a:gd name="T89" fmla="*/ 0 h 4107"/>
                <a:gd name="T90" fmla="*/ 0 w 3414"/>
                <a:gd name="T91" fmla="*/ 0 h 4107"/>
                <a:gd name="T92" fmla="*/ 0 w 3414"/>
                <a:gd name="T93" fmla="*/ 0 h 4107"/>
                <a:gd name="T94" fmla="*/ 0 w 3414"/>
                <a:gd name="T95" fmla="*/ 0 h 4107"/>
                <a:gd name="T96" fmla="*/ 0 w 3414"/>
                <a:gd name="T97" fmla="*/ 0 h 4107"/>
                <a:gd name="T98" fmla="*/ 0 w 3414"/>
                <a:gd name="T99" fmla="*/ 0 h 4107"/>
                <a:gd name="T100" fmla="*/ 0 w 3414"/>
                <a:gd name="T101" fmla="*/ 0 h 4107"/>
                <a:gd name="T102" fmla="*/ 0 w 3414"/>
                <a:gd name="T103" fmla="*/ 0 h 4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14" h="4107">
                  <a:moveTo>
                    <a:pt x="3414" y="822"/>
                  </a:moveTo>
                  <a:lnTo>
                    <a:pt x="3287" y="796"/>
                  </a:lnTo>
                  <a:lnTo>
                    <a:pt x="3153" y="772"/>
                  </a:lnTo>
                  <a:lnTo>
                    <a:pt x="3026" y="757"/>
                  </a:lnTo>
                  <a:lnTo>
                    <a:pt x="2904" y="748"/>
                  </a:lnTo>
                  <a:lnTo>
                    <a:pt x="2784" y="745"/>
                  </a:lnTo>
                  <a:lnTo>
                    <a:pt x="2668" y="747"/>
                  </a:lnTo>
                  <a:lnTo>
                    <a:pt x="2556" y="755"/>
                  </a:lnTo>
                  <a:lnTo>
                    <a:pt x="2448" y="768"/>
                  </a:lnTo>
                  <a:lnTo>
                    <a:pt x="2344" y="785"/>
                  </a:lnTo>
                  <a:lnTo>
                    <a:pt x="2244" y="809"/>
                  </a:lnTo>
                  <a:lnTo>
                    <a:pt x="2148" y="838"/>
                  </a:lnTo>
                  <a:lnTo>
                    <a:pt x="2058" y="872"/>
                  </a:lnTo>
                  <a:lnTo>
                    <a:pt x="1971" y="911"/>
                  </a:lnTo>
                  <a:lnTo>
                    <a:pt x="1890" y="956"/>
                  </a:lnTo>
                  <a:lnTo>
                    <a:pt x="1813" y="1006"/>
                  </a:lnTo>
                  <a:lnTo>
                    <a:pt x="1742" y="1063"/>
                  </a:lnTo>
                  <a:lnTo>
                    <a:pt x="1676" y="1125"/>
                  </a:lnTo>
                  <a:lnTo>
                    <a:pt x="1615" y="1192"/>
                  </a:lnTo>
                  <a:lnTo>
                    <a:pt x="1561" y="1265"/>
                  </a:lnTo>
                  <a:lnTo>
                    <a:pt x="1512" y="1343"/>
                  </a:lnTo>
                  <a:lnTo>
                    <a:pt x="1468" y="1427"/>
                  </a:lnTo>
                  <a:lnTo>
                    <a:pt x="1432" y="1518"/>
                  </a:lnTo>
                  <a:lnTo>
                    <a:pt x="1402" y="1613"/>
                  </a:lnTo>
                  <a:lnTo>
                    <a:pt x="1378" y="1714"/>
                  </a:lnTo>
                  <a:lnTo>
                    <a:pt x="1360" y="1821"/>
                  </a:lnTo>
                  <a:lnTo>
                    <a:pt x="1350" y="1934"/>
                  </a:lnTo>
                  <a:lnTo>
                    <a:pt x="1346" y="2053"/>
                  </a:lnTo>
                  <a:lnTo>
                    <a:pt x="1350" y="2175"/>
                  </a:lnTo>
                  <a:lnTo>
                    <a:pt x="1360" y="2290"/>
                  </a:lnTo>
                  <a:lnTo>
                    <a:pt x="1378" y="2399"/>
                  </a:lnTo>
                  <a:lnTo>
                    <a:pt x="1402" y="2501"/>
                  </a:lnTo>
                  <a:lnTo>
                    <a:pt x="1432" y="2598"/>
                  </a:lnTo>
                  <a:lnTo>
                    <a:pt x="1468" y="2689"/>
                  </a:lnTo>
                  <a:lnTo>
                    <a:pt x="1512" y="2774"/>
                  </a:lnTo>
                  <a:lnTo>
                    <a:pt x="1561" y="2852"/>
                  </a:lnTo>
                  <a:lnTo>
                    <a:pt x="1615" y="2925"/>
                  </a:lnTo>
                  <a:lnTo>
                    <a:pt x="1676" y="2992"/>
                  </a:lnTo>
                  <a:lnTo>
                    <a:pt x="1742" y="3053"/>
                  </a:lnTo>
                  <a:lnTo>
                    <a:pt x="1813" y="3108"/>
                  </a:lnTo>
                  <a:lnTo>
                    <a:pt x="1890" y="3157"/>
                  </a:lnTo>
                  <a:lnTo>
                    <a:pt x="1971" y="3202"/>
                  </a:lnTo>
                  <a:lnTo>
                    <a:pt x="2058" y="3241"/>
                  </a:lnTo>
                  <a:lnTo>
                    <a:pt x="2148" y="3274"/>
                  </a:lnTo>
                  <a:lnTo>
                    <a:pt x="2244" y="3301"/>
                  </a:lnTo>
                  <a:lnTo>
                    <a:pt x="2344" y="3324"/>
                  </a:lnTo>
                  <a:lnTo>
                    <a:pt x="2448" y="3340"/>
                  </a:lnTo>
                  <a:lnTo>
                    <a:pt x="2556" y="3353"/>
                  </a:lnTo>
                  <a:lnTo>
                    <a:pt x="2668" y="3360"/>
                  </a:lnTo>
                  <a:lnTo>
                    <a:pt x="2784" y="3361"/>
                  </a:lnTo>
                  <a:lnTo>
                    <a:pt x="2904" y="3358"/>
                  </a:lnTo>
                  <a:lnTo>
                    <a:pt x="3026" y="3350"/>
                  </a:lnTo>
                  <a:lnTo>
                    <a:pt x="3148" y="3333"/>
                  </a:lnTo>
                  <a:lnTo>
                    <a:pt x="3280" y="3308"/>
                  </a:lnTo>
                  <a:lnTo>
                    <a:pt x="3414" y="3278"/>
                  </a:lnTo>
                  <a:lnTo>
                    <a:pt x="3414" y="4004"/>
                  </a:lnTo>
                  <a:lnTo>
                    <a:pt x="3281" y="4024"/>
                  </a:lnTo>
                  <a:lnTo>
                    <a:pt x="3144" y="4045"/>
                  </a:lnTo>
                  <a:lnTo>
                    <a:pt x="3002" y="4062"/>
                  </a:lnTo>
                  <a:lnTo>
                    <a:pt x="2863" y="4079"/>
                  </a:lnTo>
                  <a:lnTo>
                    <a:pt x="2729" y="4092"/>
                  </a:lnTo>
                  <a:lnTo>
                    <a:pt x="2603" y="4101"/>
                  </a:lnTo>
                  <a:lnTo>
                    <a:pt x="2478" y="4105"/>
                  </a:lnTo>
                  <a:lnTo>
                    <a:pt x="2356" y="4107"/>
                  </a:lnTo>
                  <a:lnTo>
                    <a:pt x="2236" y="4103"/>
                  </a:lnTo>
                  <a:lnTo>
                    <a:pt x="2118" y="4095"/>
                  </a:lnTo>
                  <a:lnTo>
                    <a:pt x="2004" y="4084"/>
                  </a:lnTo>
                  <a:lnTo>
                    <a:pt x="1891" y="4068"/>
                  </a:lnTo>
                  <a:lnTo>
                    <a:pt x="1781" y="4049"/>
                  </a:lnTo>
                  <a:lnTo>
                    <a:pt x="1674" y="4026"/>
                  </a:lnTo>
                  <a:lnTo>
                    <a:pt x="1570" y="4000"/>
                  </a:lnTo>
                  <a:lnTo>
                    <a:pt x="1468" y="3969"/>
                  </a:lnTo>
                  <a:lnTo>
                    <a:pt x="1369" y="3936"/>
                  </a:lnTo>
                  <a:lnTo>
                    <a:pt x="1273" y="3898"/>
                  </a:lnTo>
                  <a:lnTo>
                    <a:pt x="1181" y="3858"/>
                  </a:lnTo>
                  <a:lnTo>
                    <a:pt x="1090" y="3813"/>
                  </a:lnTo>
                  <a:lnTo>
                    <a:pt x="1004" y="3766"/>
                  </a:lnTo>
                  <a:lnTo>
                    <a:pt x="919" y="3716"/>
                  </a:lnTo>
                  <a:lnTo>
                    <a:pt x="839" y="3662"/>
                  </a:lnTo>
                  <a:lnTo>
                    <a:pt x="762" y="3606"/>
                  </a:lnTo>
                  <a:lnTo>
                    <a:pt x="688" y="3546"/>
                  </a:lnTo>
                  <a:lnTo>
                    <a:pt x="617" y="3483"/>
                  </a:lnTo>
                  <a:lnTo>
                    <a:pt x="550" y="3419"/>
                  </a:lnTo>
                  <a:lnTo>
                    <a:pt x="486" y="3351"/>
                  </a:lnTo>
                  <a:lnTo>
                    <a:pt x="427" y="3280"/>
                  </a:lnTo>
                  <a:lnTo>
                    <a:pt x="370" y="3207"/>
                  </a:lnTo>
                  <a:lnTo>
                    <a:pt x="318" y="3132"/>
                  </a:lnTo>
                  <a:lnTo>
                    <a:pt x="268" y="3054"/>
                  </a:lnTo>
                  <a:lnTo>
                    <a:pt x="224" y="2972"/>
                  </a:lnTo>
                  <a:lnTo>
                    <a:pt x="183" y="2890"/>
                  </a:lnTo>
                  <a:lnTo>
                    <a:pt x="146" y="2805"/>
                  </a:lnTo>
                  <a:lnTo>
                    <a:pt x="113" y="2717"/>
                  </a:lnTo>
                  <a:lnTo>
                    <a:pt x="83" y="2628"/>
                  </a:lnTo>
                  <a:lnTo>
                    <a:pt x="59" y="2537"/>
                  </a:lnTo>
                  <a:lnTo>
                    <a:pt x="38" y="2444"/>
                  </a:lnTo>
                  <a:lnTo>
                    <a:pt x="22" y="2348"/>
                  </a:lnTo>
                  <a:lnTo>
                    <a:pt x="10" y="2252"/>
                  </a:lnTo>
                  <a:lnTo>
                    <a:pt x="2" y="2153"/>
                  </a:lnTo>
                  <a:lnTo>
                    <a:pt x="0" y="2053"/>
                  </a:lnTo>
                  <a:lnTo>
                    <a:pt x="2" y="1952"/>
                  </a:lnTo>
                  <a:lnTo>
                    <a:pt x="10" y="1854"/>
                  </a:lnTo>
                  <a:lnTo>
                    <a:pt x="22" y="1757"/>
                  </a:lnTo>
                  <a:lnTo>
                    <a:pt x="38" y="1662"/>
                  </a:lnTo>
                  <a:lnTo>
                    <a:pt x="59" y="1569"/>
                  </a:lnTo>
                  <a:lnTo>
                    <a:pt x="83" y="1477"/>
                  </a:lnTo>
                  <a:lnTo>
                    <a:pt x="113" y="1388"/>
                  </a:lnTo>
                  <a:lnTo>
                    <a:pt x="146" y="1302"/>
                  </a:lnTo>
                  <a:lnTo>
                    <a:pt x="183" y="1216"/>
                  </a:lnTo>
                  <a:lnTo>
                    <a:pt x="224" y="1133"/>
                  </a:lnTo>
                  <a:lnTo>
                    <a:pt x="268" y="1053"/>
                  </a:lnTo>
                  <a:lnTo>
                    <a:pt x="318" y="975"/>
                  </a:lnTo>
                  <a:lnTo>
                    <a:pt x="370" y="899"/>
                  </a:lnTo>
                  <a:lnTo>
                    <a:pt x="427" y="826"/>
                  </a:lnTo>
                  <a:lnTo>
                    <a:pt x="486" y="756"/>
                  </a:lnTo>
                  <a:lnTo>
                    <a:pt x="550" y="688"/>
                  </a:lnTo>
                  <a:lnTo>
                    <a:pt x="617" y="622"/>
                  </a:lnTo>
                  <a:lnTo>
                    <a:pt x="688" y="560"/>
                  </a:lnTo>
                  <a:lnTo>
                    <a:pt x="762" y="501"/>
                  </a:lnTo>
                  <a:lnTo>
                    <a:pt x="839" y="444"/>
                  </a:lnTo>
                  <a:lnTo>
                    <a:pt x="919" y="391"/>
                  </a:lnTo>
                  <a:lnTo>
                    <a:pt x="1004" y="340"/>
                  </a:lnTo>
                  <a:lnTo>
                    <a:pt x="1090" y="293"/>
                  </a:lnTo>
                  <a:lnTo>
                    <a:pt x="1181" y="249"/>
                  </a:lnTo>
                  <a:lnTo>
                    <a:pt x="1273" y="208"/>
                  </a:lnTo>
                  <a:lnTo>
                    <a:pt x="1369" y="171"/>
                  </a:lnTo>
                  <a:lnTo>
                    <a:pt x="1468" y="137"/>
                  </a:lnTo>
                  <a:lnTo>
                    <a:pt x="1570" y="107"/>
                  </a:lnTo>
                  <a:lnTo>
                    <a:pt x="1674" y="80"/>
                  </a:lnTo>
                  <a:lnTo>
                    <a:pt x="1781" y="56"/>
                  </a:lnTo>
                  <a:lnTo>
                    <a:pt x="1891" y="38"/>
                  </a:lnTo>
                  <a:lnTo>
                    <a:pt x="2004" y="23"/>
                  </a:lnTo>
                  <a:lnTo>
                    <a:pt x="2118" y="10"/>
                  </a:lnTo>
                  <a:lnTo>
                    <a:pt x="2236" y="3"/>
                  </a:lnTo>
                  <a:lnTo>
                    <a:pt x="2356" y="0"/>
                  </a:lnTo>
                  <a:lnTo>
                    <a:pt x="2478" y="0"/>
                  </a:lnTo>
                  <a:lnTo>
                    <a:pt x="2603" y="5"/>
                  </a:lnTo>
                  <a:lnTo>
                    <a:pt x="2729" y="14"/>
                  </a:lnTo>
                  <a:lnTo>
                    <a:pt x="2863" y="27"/>
                  </a:lnTo>
                  <a:lnTo>
                    <a:pt x="3002" y="43"/>
                  </a:lnTo>
                  <a:lnTo>
                    <a:pt x="3144" y="62"/>
                  </a:lnTo>
                  <a:lnTo>
                    <a:pt x="3281" y="82"/>
                  </a:lnTo>
                  <a:lnTo>
                    <a:pt x="3414" y="103"/>
                  </a:lnTo>
                  <a:lnTo>
                    <a:pt x="3414" y="822"/>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9" name="Freeform 16">
              <a:extLst>
                <a:ext uri="{FF2B5EF4-FFF2-40B4-BE49-F238E27FC236}">
                  <a16:creationId xmlns:a16="http://schemas.microsoft.com/office/drawing/2014/main" id="{2B21F626-E4D8-F34F-9A1B-D57EA84212F9}"/>
                </a:ext>
              </a:extLst>
            </p:cNvPr>
            <p:cNvSpPr>
              <a:spLocks/>
            </p:cNvSpPr>
            <p:nvPr/>
          </p:nvSpPr>
          <p:spPr bwMode="auto">
            <a:xfrm>
              <a:off x="1641" y="2515"/>
              <a:ext cx="327" cy="308"/>
            </a:xfrm>
            <a:custGeom>
              <a:avLst/>
              <a:gdLst>
                <a:gd name="T0" fmla="*/ 0 w 4252"/>
                <a:gd name="T1" fmla="*/ 0 h 4003"/>
                <a:gd name="T2" fmla="*/ 0 w 4252"/>
                <a:gd name="T3" fmla="*/ 0 h 4003"/>
                <a:gd name="T4" fmla="*/ 0 w 4252"/>
                <a:gd name="T5" fmla="*/ 0 h 4003"/>
                <a:gd name="T6" fmla="*/ 0 w 4252"/>
                <a:gd name="T7" fmla="*/ 0 h 4003"/>
                <a:gd name="T8" fmla="*/ 0 w 4252"/>
                <a:gd name="T9" fmla="*/ 0 h 4003"/>
                <a:gd name="T10" fmla="*/ 0 w 4252"/>
                <a:gd name="T11" fmla="*/ 0 h 4003"/>
                <a:gd name="T12" fmla="*/ 0 w 4252"/>
                <a:gd name="T13" fmla="*/ 0 h 4003"/>
                <a:gd name="T14" fmla="*/ 0 w 4252"/>
                <a:gd name="T15" fmla="*/ 0 h 4003"/>
                <a:gd name="T16" fmla="*/ 0 w 4252"/>
                <a:gd name="T17" fmla="*/ 0 h 4003"/>
                <a:gd name="T18" fmla="*/ 0 w 4252"/>
                <a:gd name="T19" fmla="*/ 0 h 4003"/>
                <a:gd name="T20" fmla="*/ 0 w 4252"/>
                <a:gd name="T21" fmla="*/ 0 h 4003"/>
                <a:gd name="T22" fmla="*/ 0 w 4252"/>
                <a:gd name="T23" fmla="*/ 0 h 4003"/>
                <a:gd name="T24" fmla="*/ 0 w 4252"/>
                <a:gd name="T25" fmla="*/ 0 h 4003"/>
                <a:gd name="T26" fmla="*/ 0 w 4252"/>
                <a:gd name="T27" fmla="*/ 0 h 4003"/>
                <a:gd name="T28" fmla="*/ 0 w 4252"/>
                <a:gd name="T29" fmla="*/ 0 h 4003"/>
                <a:gd name="T30" fmla="*/ 0 w 4252"/>
                <a:gd name="T31" fmla="*/ 0 h 4003"/>
                <a:gd name="T32" fmla="*/ 0 w 4252"/>
                <a:gd name="T33" fmla="*/ 0 h 4003"/>
                <a:gd name="T34" fmla="*/ 0 w 4252"/>
                <a:gd name="T35" fmla="*/ 0 h 4003"/>
                <a:gd name="T36" fmla="*/ 0 w 4252"/>
                <a:gd name="T37" fmla="*/ 0 h 4003"/>
                <a:gd name="T38" fmla="*/ 0 w 4252"/>
                <a:gd name="T39" fmla="*/ 0 h 4003"/>
                <a:gd name="T40" fmla="*/ 0 w 4252"/>
                <a:gd name="T41" fmla="*/ 0 h 4003"/>
                <a:gd name="T42" fmla="*/ 0 w 4252"/>
                <a:gd name="T43" fmla="*/ 0 h 4003"/>
                <a:gd name="T44" fmla="*/ 0 w 4252"/>
                <a:gd name="T45" fmla="*/ 0 h 4003"/>
                <a:gd name="T46" fmla="*/ 0 w 4252"/>
                <a:gd name="T47" fmla="*/ 0 h 4003"/>
                <a:gd name="T48" fmla="*/ 0 w 4252"/>
                <a:gd name="T49" fmla="*/ 0 h 4003"/>
                <a:gd name="T50" fmla="*/ 0 w 4252"/>
                <a:gd name="T51" fmla="*/ 0 h 4003"/>
                <a:gd name="T52" fmla="*/ 0 w 4252"/>
                <a:gd name="T53" fmla="*/ 0 h 4003"/>
                <a:gd name="T54" fmla="*/ 0 w 4252"/>
                <a:gd name="T55" fmla="*/ 0 h 4003"/>
                <a:gd name="T56" fmla="*/ 0 w 4252"/>
                <a:gd name="T57" fmla="*/ 0 h 4003"/>
                <a:gd name="T58" fmla="*/ 0 w 4252"/>
                <a:gd name="T59" fmla="*/ 0 h 4003"/>
                <a:gd name="T60" fmla="*/ 0 w 4252"/>
                <a:gd name="T61" fmla="*/ 0 h 4003"/>
                <a:gd name="T62" fmla="*/ 0 w 4252"/>
                <a:gd name="T63" fmla="*/ 0 h 40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52" h="4003">
                  <a:moveTo>
                    <a:pt x="2124" y="2733"/>
                  </a:moveTo>
                  <a:lnTo>
                    <a:pt x="1104" y="1297"/>
                  </a:lnTo>
                  <a:lnTo>
                    <a:pt x="1104" y="4003"/>
                  </a:lnTo>
                  <a:lnTo>
                    <a:pt x="0" y="4003"/>
                  </a:lnTo>
                  <a:lnTo>
                    <a:pt x="0" y="1"/>
                  </a:lnTo>
                  <a:lnTo>
                    <a:pt x="923" y="0"/>
                  </a:lnTo>
                  <a:lnTo>
                    <a:pt x="1071" y="23"/>
                  </a:lnTo>
                  <a:lnTo>
                    <a:pt x="1207" y="82"/>
                  </a:lnTo>
                  <a:lnTo>
                    <a:pt x="1324" y="172"/>
                  </a:lnTo>
                  <a:lnTo>
                    <a:pt x="1420" y="289"/>
                  </a:lnTo>
                  <a:lnTo>
                    <a:pt x="2125" y="1341"/>
                  </a:lnTo>
                  <a:lnTo>
                    <a:pt x="2831" y="289"/>
                  </a:lnTo>
                  <a:lnTo>
                    <a:pt x="2926" y="172"/>
                  </a:lnTo>
                  <a:lnTo>
                    <a:pt x="3045" y="82"/>
                  </a:lnTo>
                  <a:lnTo>
                    <a:pt x="3179" y="23"/>
                  </a:lnTo>
                  <a:lnTo>
                    <a:pt x="3328" y="0"/>
                  </a:lnTo>
                  <a:lnTo>
                    <a:pt x="4252" y="1"/>
                  </a:lnTo>
                  <a:lnTo>
                    <a:pt x="4252" y="4003"/>
                  </a:lnTo>
                  <a:lnTo>
                    <a:pt x="3148" y="4003"/>
                  </a:lnTo>
                  <a:lnTo>
                    <a:pt x="3148" y="1297"/>
                  </a:lnTo>
                  <a:lnTo>
                    <a:pt x="2124" y="273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grpSp>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77734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7">
            <a:extLst>
              <a:ext uri="{FF2B5EF4-FFF2-40B4-BE49-F238E27FC236}">
                <a16:creationId xmlns:a16="http://schemas.microsoft.com/office/drawing/2014/main" id="{43B645F8-9127-4B2B-8C09-80A0BF7C8E88}"/>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2816159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05591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6338287C-EE69-45A2-A1EE-828607005E2F}"/>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1333673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7">
            <a:extLst>
              <a:ext uri="{FF2B5EF4-FFF2-40B4-BE49-F238E27FC236}">
                <a16:creationId xmlns:a16="http://schemas.microsoft.com/office/drawing/2014/main" id="{11837F52-33A7-48C8-8FD2-504611467128}"/>
              </a:ext>
            </a:extLst>
          </p:cNvPr>
          <p:cNvSpPr>
            <a:spLocks noGrp="1"/>
          </p:cNvSpPr>
          <p:nvPr>
            <p:ph type="body" sz="quarter" idx="15"/>
          </p:nvPr>
        </p:nvSpPr>
        <p:spPr>
          <a:xfrm>
            <a:off x="0" y="6623424"/>
            <a:ext cx="8778240" cy="230832"/>
          </a:xfrm>
        </p:spPr>
        <p:txBody>
          <a:bodyPr wrap="square" anchor="b">
            <a:spAutoFit/>
          </a:bodyPr>
          <a:lstStyle>
            <a:lvl1pPr marL="0" indent="0" algn="l">
              <a:spcBef>
                <a:spcPts val="0"/>
              </a:spcBef>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16503239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998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3879" y="1"/>
            <a:ext cx="10177728" cy="1196752"/>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7">
            <a:extLst>
              <a:ext uri="{FF2B5EF4-FFF2-40B4-BE49-F238E27FC236}">
                <a16:creationId xmlns:a16="http://schemas.microsoft.com/office/drawing/2014/main" id="{3F2C0B8F-94CD-440D-89BE-0EAD437CEA36}"/>
              </a:ext>
            </a:extLst>
          </p:cNvPr>
          <p:cNvSpPr>
            <a:spLocks noGrp="1"/>
          </p:cNvSpPr>
          <p:nvPr>
            <p:ph type="body" sz="quarter" idx="13"/>
          </p:nvPr>
        </p:nvSpPr>
        <p:spPr>
          <a:xfrm>
            <a:off x="7342362" y="6138251"/>
            <a:ext cx="4385743" cy="671231"/>
          </a:xfrm>
        </p:spPr>
        <p:txBody>
          <a:bodyPr anchor="b">
            <a:normAutofit/>
          </a:bodyPr>
          <a:lstStyle>
            <a:lvl1pPr marL="0" indent="0" algn="r">
              <a:buNone/>
              <a:defRPr sz="1000"/>
            </a:lvl1pPr>
            <a:lvl5pPr marL="1828754" indent="0">
              <a:buNone/>
              <a:defRPr/>
            </a:lvl5pPr>
          </a:lstStyle>
          <a:p>
            <a:pPr lvl="0"/>
            <a:r>
              <a:rPr lang="en-US" dirty="0"/>
              <a:t>Edit Master text styles</a:t>
            </a:r>
          </a:p>
        </p:txBody>
      </p:sp>
      <p:sp>
        <p:nvSpPr>
          <p:cNvPr id="7" name="Text Placeholder 7">
            <a:extLst>
              <a:ext uri="{FF2B5EF4-FFF2-40B4-BE49-F238E27FC236}">
                <a16:creationId xmlns:a16="http://schemas.microsoft.com/office/drawing/2014/main" id="{95E563FF-D579-40DC-8291-7B8453AF027F}"/>
              </a:ext>
            </a:extLst>
          </p:cNvPr>
          <p:cNvSpPr>
            <a:spLocks noGrp="1"/>
          </p:cNvSpPr>
          <p:nvPr>
            <p:ph type="body" sz="quarter" idx="15"/>
          </p:nvPr>
        </p:nvSpPr>
        <p:spPr>
          <a:xfrm>
            <a:off x="449627" y="6138251"/>
            <a:ext cx="6494383" cy="671231"/>
          </a:xfrm>
        </p:spPr>
        <p:txBody>
          <a:bodyPr anchor="b">
            <a:normAutofit/>
          </a:bodyPr>
          <a:lstStyle>
            <a:lvl1pPr marL="0" indent="0" algn="l">
              <a:buNone/>
              <a:defRPr sz="1000"/>
            </a:lvl1pPr>
            <a:lvl5pPr marL="1828754" indent="0">
              <a:buNone/>
              <a:defRPr/>
            </a:lvl5pPr>
          </a:lstStyle>
          <a:p>
            <a:pPr lvl="0"/>
            <a:r>
              <a:rPr lang="en-US" dirty="0"/>
              <a:t>Edit Master text styles</a:t>
            </a:r>
          </a:p>
        </p:txBody>
      </p:sp>
    </p:spTree>
    <p:extLst>
      <p:ext uri="{BB962C8B-B14F-4D97-AF65-F5344CB8AC3E}">
        <p14:creationId xmlns:p14="http://schemas.microsoft.com/office/powerpoint/2010/main" val="1888304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a:buClr>
                <a:srgbClr val="07336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10"/>
          </p:nvPr>
        </p:nvSpPr>
        <p:spPr>
          <a:xfrm>
            <a:off x="0" y="6109986"/>
            <a:ext cx="5276851" cy="282575"/>
          </a:xfrm>
        </p:spPr>
        <p:txBody>
          <a:bodyPr anchor="b"/>
          <a:lstStyle>
            <a:lvl1pPr marL="0" indent="0">
              <a:spcAft>
                <a:spcPts val="0"/>
              </a:spcAft>
              <a:buNone/>
              <a:defRPr sz="8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Click to edit Master text styles</a:t>
            </a:r>
          </a:p>
        </p:txBody>
      </p:sp>
      <p:sp>
        <p:nvSpPr>
          <p:cNvPr id="6" name="Text Placeholder 4"/>
          <p:cNvSpPr>
            <a:spLocks noGrp="1"/>
          </p:cNvSpPr>
          <p:nvPr>
            <p:ph type="body" sz="quarter" idx="11"/>
          </p:nvPr>
        </p:nvSpPr>
        <p:spPr>
          <a:xfrm>
            <a:off x="6915149" y="6575427"/>
            <a:ext cx="5276851" cy="282575"/>
          </a:xfrm>
        </p:spPr>
        <p:txBody>
          <a:bodyPr anchor="b"/>
          <a:lstStyle>
            <a:lvl1pPr marL="0" indent="0" algn="r">
              <a:spcAft>
                <a:spcPts val="0"/>
              </a:spcAft>
              <a:buNone/>
              <a:defRPr sz="1000">
                <a:solidFill>
                  <a:schemeClr val="bg1"/>
                </a:solidFill>
              </a:defRPr>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a:t>Click to edit Master text styles</a:t>
            </a:r>
          </a:p>
        </p:txBody>
      </p:sp>
    </p:spTree>
    <p:extLst>
      <p:ext uri="{BB962C8B-B14F-4D97-AF65-F5344CB8AC3E}">
        <p14:creationId xmlns:p14="http://schemas.microsoft.com/office/powerpoint/2010/main" val="2136858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ext and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Rectangle 6"/>
          <p:cNvSpPr/>
          <p:nvPr userDrawn="1"/>
        </p:nvSpPr>
        <p:spPr>
          <a:xfrm>
            <a:off x="358777" y="6314535"/>
            <a:ext cx="10694539" cy="322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585"/>
            <a:r>
              <a:rPr lang="en-GB" sz="1067" dirty="0">
                <a:solidFill>
                  <a:srgbClr val="4C4D4F"/>
                </a:solidFill>
                <a:latin typeface="Calibri" panose="020F0502020204030204" pitchFamily="34" charset="0"/>
              </a:rPr>
              <a:t> </a:t>
            </a:r>
          </a:p>
        </p:txBody>
      </p:sp>
      <p:sp>
        <p:nvSpPr>
          <p:cNvPr id="5" name="Slide Number Placeholder 4">
            <a:extLst>
              <a:ext uri="{FF2B5EF4-FFF2-40B4-BE49-F238E27FC236}">
                <a16:creationId xmlns:a16="http://schemas.microsoft.com/office/drawing/2014/main" id="{774A61F6-1159-004D-A284-7F81D59BF1B0}"/>
              </a:ext>
            </a:extLst>
          </p:cNvPr>
          <p:cNvSpPr>
            <a:spLocks noGrp="1"/>
          </p:cNvSpPr>
          <p:nvPr>
            <p:ph type="sldNum" sz="quarter" idx="10"/>
          </p:nvPr>
        </p:nvSpPr>
        <p:spPr>
          <a:xfrm>
            <a:off x="11396869" y="6530371"/>
            <a:ext cx="795131" cy="332399"/>
          </a:xfrm>
        </p:spPr>
        <p:txBody>
          <a:bodyPr/>
          <a:lstStyle>
            <a:lvl1pPr>
              <a:defRPr>
                <a:solidFill>
                  <a:schemeClr val="tx2"/>
                </a:solidFill>
              </a:defRPr>
            </a:lvl1pPr>
          </a:lstStyle>
          <a:p>
            <a:pPr defTabSz="1218630"/>
            <a:fld id="{1182ED90-6EE7-4717-85E2-A3523B708E1F}" type="slidenum">
              <a:rPr lang="en-GB" smtClean="0"/>
              <a:pPr defTabSz="1218630"/>
              <a:t>‹#›</a:t>
            </a:fld>
            <a:endParaRPr lang="en-GB" dirty="0"/>
          </a:p>
        </p:txBody>
      </p:sp>
      <p:sp>
        <p:nvSpPr>
          <p:cNvPr id="8" name="Text Placeholder 7">
            <a:extLst>
              <a:ext uri="{FF2B5EF4-FFF2-40B4-BE49-F238E27FC236}">
                <a16:creationId xmlns:a16="http://schemas.microsoft.com/office/drawing/2014/main" id="{5C84B8AE-CECA-024F-9807-195870687791}"/>
              </a:ext>
            </a:extLst>
          </p:cNvPr>
          <p:cNvSpPr>
            <a:spLocks noGrp="1"/>
          </p:cNvSpPr>
          <p:nvPr>
            <p:ph type="body" sz="quarter" idx="11" hasCustomPrompt="1"/>
          </p:nvPr>
        </p:nvSpPr>
        <p:spPr>
          <a:xfrm>
            <a:off x="477034" y="6528110"/>
            <a:ext cx="11111991" cy="256545"/>
          </a:xfrm>
        </p:spPr>
        <p:txBody>
          <a:bodyPr wrap="square" anchor="b">
            <a:spAutoFit/>
          </a:bodyPr>
          <a:lstStyle>
            <a:lvl1pPr marL="0" indent="0">
              <a:lnSpc>
                <a:spcPct val="100000"/>
              </a:lnSpc>
              <a:spcBef>
                <a:spcPts val="0"/>
              </a:spcBef>
              <a:buFontTx/>
              <a:buNone/>
              <a:defRPr sz="1067">
                <a:solidFill>
                  <a:schemeClr val="bg2">
                    <a:lumMod val="50000"/>
                  </a:schemeClr>
                </a:solidFill>
              </a:defRPr>
            </a:lvl1pPr>
          </a:lstStyle>
          <a:p>
            <a:pPr lvl="0"/>
            <a:r>
              <a:rPr lang="en-US" dirty="0"/>
              <a:t>Footers and references</a:t>
            </a:r>
          </a:p>
        </p:txBody>
      </p:sp>
      <p:sp>
        <p:nvSpPr>
          <p:cNvPr id="10" name="Text Placeholder 9">
            <a:extLst>
              <a:ext uri="{FF2B5EF4-FFF2-40B4-BE49-F238E27FC236}">
                <a16:creationId xmlns:a16="http://schemas.microsoft.com/office/drawing/2014/main" id="{A18D8A99-7FF0-CA40-B75D-524027CE8D34}"/>
              </a:ext>
            </a:extLst>
          </p:cNvPr>
          <p:cNvSpPr>
            <a:spLocks noGrp="1"/>
          </p:cNvSpPr>
          <p:nvPr>
            <p:ph type="body" sz="quarter" idx="12" hasCustomPrompt="1"/>
          </p:nvPr>
        </p:nvSpPr>
        <p:spPr>
          <a:xfrm>
            <a:off x="11699849" y="48000"/>
            <a:ext cx="443514" cy="295530"/>
          </a:xfrm>
          <a:solidFill>
            <a:schemeClr val="bg1">
              <a:lumMod val="95000"/>
            </a:schemeClr>
          </a:solidFill>
        </p:spPr>
        <p:txBody>
          <a:bodyPr wrap="none" lIns="18000" rIns="18000">
            <a:spAutoFit/>
          </a:bodyPr>
          <a:lstStyle>
            <a:lvl1pPr marL="0" indent="0" algn="r">
              <a:buNone/>
              <a:defRPr sz="1467" b="1" cap="all" baseline="0"/>
            </a:lvl1pPr>
          </a:lstStyle>
          <a:p>
            <a:pPr lvl="0"/>
            <a:r>
              <a:rPr lang="en-US" dirty="0"/>
              <a:t>Title</a:t>
            </a:r>
          </a:p>
        </p:txBody>
      </p:sp>
      <p:sp>
        <p:nvSpPr>
          <p:cNvPr id="17" name="Text Placeholder 16">
            <a:extLst>
              <a:ext uri="{FF2B5EF4-FFF2-40B4-BE49-F238E27FC236}">
                <a16:creationId xmlns:a16="http://schemas.microsoft.com/office/drawing/2014/main" id="{6C12E2F5-741B-7B4F-BC8E-B6FABFBB5DE7}"/>
              </a:ext>
            </a:extLst>
          </p:cNvPr>
          <p:cNvSpPr>
            <a:spLocks noGrp="1"/>
          </p:cNvSpPr>
          <p:nvPr>
            <p:ph type="body" sz="quarter" idx="13"/>
          </p:nvPr>
        </p:nvSpPr>
        <p:spPr>
          <a:xfrm>
            <a:off x="477035" y="1371606"/>
            <a:ext cx="11111992" cy="4794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0885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p:txBody>
      </p:sp>
      <p:sp>
        <p:nvSpPr>
          <p:cNvPr id="8" name="Text Placeholder 7"/>
          <p:cNvSpPr>
            <a:spLocks noGrp="1"/>
          </p:cNvSpPr>
          <p:nvPr>
            <p:ph type="body" sz="quarter" idx="10"/>
          </p:nvPr>
        </p:nvSpPr>
        <p:spPr>
          <a:xfrm>
            <a:off x="192245" y="6331790"/>
            <a:ext cx="10792057" cy="456693"/>
          </a:xfrm>
        </p:spPr>
        <p:txBody>
          <a:bodyPr anchor="b">
            <a:noAutofit/>
          </a:bodyPr>
          <a:lstStyle>
            <a:lvl1pPr marL="0" indent="0">
              <a:spcBef>
                <a:spcPts val="200"/>
              </a:spcBef>
              <a:buNone/>
              <a:defRPr sz="1000"/>
            </a:lvl1pPr>
            <a:lvl2pPr marL="457189" indent="0">
              <a:buNone/>
              <a:defRPr sz="1000"/>
            </a:lvl2pPr>
            <a:lvl3pPr marL="914377" indent="0">
              <a:buNone/>
              <a:defRPr sz="1000"/>
            </a:lvl3pPr>
            <a:lvl4pPr marL="1371566" indent="0">
              <a:buNone/>
              <a:defRPr sz="1000"/>
            </a:lvl4pPr>
            <a:lvl5pPr marL="1828754" indent="0">
              <a:buNone/>
              <a:defRPr sz="1000"/>
            </a:lvl5pPr>
          </a:lstStyle>
          <a:p>
            <a:pPr lvl="0"/>
            <a:r>
              <a:rPr lang="en-US" dirty="0"/>
              <a:t>Edit Master text styles</a:t>
            </a:r>
          </a:p>
        </p:txBody>
      </p:sp>
    </p:spTree>
    <p:extLst>
      <p:ext uri="{BB962C8B-B14F-4D97-AF65-F5344CB8AC3E}">
        <p14:creationId xmlns:p14="http://schemas.microsoft.com/office/powerpoint/2010/main" val="30386037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8800"/>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FD972486-CB4A-8C43-B144-BABC948315A1}"/>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200"/>
              </a:spcBef>
              <a:buNone/>
              <a:defRPr sz="10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167047246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FA6D-8196-44A9-9F68-2D9A478C90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F53AAC-E846-4545-9D04-79950099B3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9336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nchor="t" anchorCtr="0"/>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854767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48E6CC-CDF5-4C27-8544-E47E06D28595}" type="datetimeFigureOut">
              <a:rPr lang="en-US" smtClean="0"/>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20554433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8E6CC-CDF5-4C27-8544-E47E06D28595}" type="datetimeFigureOut">
              <a:rPr lang="en-US" smtClean="0"/>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6418625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48E6CC-CDF5-4C27-8544-E47E06D28595}" type="datetimeFigureOut">
              <a:rPr lang="en-US" smtClean="0"/>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3589646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48E6CC-CDF5-4C27-8544-E47E06D28595}" type="datetimeFigureOut">
              <a:rPr lang="en-US" smtClean="0"/>
              <a:t>3/17/26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4131103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48E6CC-CDF5-4C27-8544-E47E06D28595}" type="datetimeFigureOut">
              <a:rPr lang="en-US" smtClean="0"/>
              <a:t>3/17/26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17175513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48E6CC-CDF5-4C27-8544-E47E06D28595}" type="datetimeFigureOut">
              <a:rPr lang="en-US" smtClean="0"/>
              <a:t>3/17/26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5506192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48E6CC-CDF5-4C27-8544-E47E06D28595}" type="datetimeFigureOut">
              <a:rPr lang="en-US" smtClean="0"/>
              <a:t>3/17/26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21617030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48E6CC-CDF5-4C27-8544-E47E06D28595}" type="datetimeFigureOut">
              <a:rPr lang="en-US" smtClean="0"/>
              <a:t>3/17/26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2675390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48E6CC-CDF5-4C27-8544-E47E06D28595}" type="datetimeFigureOut">
              <a:rPr lang="en-US" smtClean="0"/>
              <a:t>3/17/26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3496686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8E6CC-CDF5-4C27-8544-E47E06D28595}" type="datetimeFigureOut">
              <a:rPr lang="en-US" smtClean="0"/>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41586718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8E6CC-CDF5-4C27-8544-E47E06D28595}" type="datetimeFigureOut">
              <a:rPr lang="en-US" smtClean="0"/>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DE861D-9CBA-455D-ADE6-C9707D229674}" type="slidenum">
              <a:rPr lang="en-US" smtClean="0"/>
              <a:t>‹#›</a:t>
            </a:fld>
            <a:endParaRPr lang="en-US"/>
          </a:p>
        </p:txBody>
      </p:sp>
    </p:spTree>
    <p:extLst>
      <p:ext uri="{BB962C8B-B14F-4D97-AF65-F5344CB8AC3E}">
        <p14:creationId xmlns:p14="http://schemas.microsoft.com/office/powerpoint/2010/main" val="40836830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630AE9-17E9-4FEE-AAB1-13762C8CC847}" type="datetimeFigureOut">
              <a:rPr lang="en-US" smtClean="0"/>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14611842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630AE9-17E9-4FEE-AAB1-13762C8CC847}" type="datetimeFigureOut">
              <a:rPr lang="en-US" smtClean="0"/>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21542530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630AE9-17E9-4FEE-AAB1-13762C8CC847}" type="datetimeFigureOut">
              <a:rPr lang="en-US" smtClean="0"/>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4230874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630AE9-17E9-4FEE-AAB1-13762C8CC847}" type="datetimeFigureOut">
              <a:rPr lang="en-US" smtClean="0"/>
              <a:t>3/17/26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28498714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630AE9-17E9-4FEE-AAB1-13762C8CC847}" type="datetimeFigureOut">
              <a:rPr lang="en-US" smtClean="0"/>
              <a:t>3/17/26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5408150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630AE9-17E9-4FEE-AAB1-13762C8CC847}" type="datetimeFigureOut">
              <a:rPr lang="en-US" smtClean="0"/>
              <a:t>3/17/26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17352126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630AE9-17E9-4FEE-AAB1-13762C8CC847}" type="datetimeFigureOut">
              <a:rPr lang="en-US" smtClean="0"/>
              <a:t>3/17/26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3334216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630AE9-17E9-4FEE-AAB1-13762C8CC847}" type="datetimeFigureOut">
              <a:rPr lang="en-US" smtClean="0"/>
              <a:t>3/17/26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2731651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630AE9-17E9-4FEE-AAB1-13762C8CC847}" type="datetimeFigureOut">
              <a:rPr lang="en-US" smtClean="0"/>
              <a:t>3/17/26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19217830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630AE9-17E9-4FEE-AAB1-13762C8CC847}" type="datetimeFigureOut">
              <a:rPr lang="en-US" smtClean="0"/>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41071892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630AE9-17E9-4FEE-AAB1-13762C8CC847}" type="datetimeFigureOut">
              <a:rPr lang="en-US" smtClean="0"/>
              <a:t>3/17/26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C66AA-4BF7-4408-93FC-A8CDEA69A875}" type="slidenum">
              <a:rPr lang="en-US" smtClean="0"/>
              <a:t>‹#›</a:t>
            </a:fld>
            <a:endParaRPr lang="en-US"/>
          </a:p>
        </p:txBody>
      </p:sp>
    </p:spTree>
    <p:extLst>
      <p:ext uri="{BB962C8B-B14F-4D97-AF65-F5344CB8AC3E}">
        <p14:creationId xmlns:p14="http://schemas.microsoft.com/office/powerpoint/2010/main" val="11017896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1" y="5929933"/>
            <a:ext cx="10985501" cy="318489"/>
          </a:xfrm>
          <a:prstGeom prst="rect">
            <a:avLst/>
          </a:prstGeom>
        </p:spPr>
        <p:txBody>
          <a:bodyPr lIns="45719" tIns="45719" rIns="45719" bIns="45719"/>
          <a:lstStyle>
            <a:lvl1pPr marL="0" indent="0" defTabSz="41274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9" y="1287497"/>
            <a:ext cx="10985503" cy="2324100"/>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3" y="3611597"/>
            <a:ext cx="10985500" cy="952500"/>
          </a:xfrm>
          <a:prstGeom prst="rect">
            <a:avLst/>
          </a:prstGeom>
        </p:spPr>
        <p:txBody>
          <a:bodyPr/>
          <a:lstStyle>
            <a:lvl1pPr marL="0" indent="0" defTabSz="412740">
              <a:lnSpc>
                <a:spcPct val="100000"/>
              </a:lnSpc>
              <a:spcBef>
                <a:spcPts val="0"/>
              </a:spcBef>
              <a:buSzTx/>
              <a:buNone/>
              <a:defRPr sz="2751" b="1"/>
            </a:lvl1pPr>
            <a:lvl2pPr marL="0" indent="228594" defTabSz="412740">
              <a:lnSpc>
                <a:spcPct val="100000"/>
              </a:lnSpc>
              <a:spcBef>
                <a:spcPts val="0"/>
              </a:spcBef>
              <a:buSzTx/>
              <a:buNone/>
              <a:defRPr sz="2751" b="1"/>
            </a:lvl2pPr>
            <a:lvl3pPr marL="0" indent="457189" defTabSz="412740">
              <a:lnSpc>
                <a:spcPct val="100000"/>
              </a:lnSpc>
              <a:spcBef>
                <a:spcPts val="0"/>
              </a:spcBef>
              <a:buSzTx/>
              <a:buNone/>
              <a:defRPr sz="2751" b="1"/>
            </a:lvl3pPr>
            <a:lvl4pPr marL="0" indent="685783" defTabSz="412740">
              <a:lnSpc>
                <a:spcPct val="100000"/>
              </a:lnSpc>
              <a:spcBef>
                <a:spcPts val="0"/>
              </a:spcBef>
              <a:buSzTx/>
              <a:buNone/>
              <a:defRPr sz="2751" b="1"/>
            </a:lvl4pPr>
            <a:lvl5pPr marL="0" indent="914377" defTabSz="412740">
              <a:lnSpc>
                <a:spcPct val="100000"/>
              </a:lnSpc>
              <a:spcBef>
                <a:spcPts val="0"/>
              </a:spcBef>
              <a:buSzTx/>
              <a:buNone/>
              <a:defRPr sz="2751"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4177476"/>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a:p>
        </p:txBody>
      </p:sp>
      <p:sp>
        <p:nvSpPr>
          <p:cNvPr id="5" name="Title 4">
            <a:extLst>
              <a:ext uri="{FF2B5EF4-FFF2-40B4-BE49-F238E27FC236}">
                <a16:creationId xmlns:a16="http://schemas.microsoft.com/office/drawing/2014/main" id="{5CB4152D-D86B-044C-A6A9-63DD50381CEB}"/>
              </a:ext>
            </a:extLst>
          </p:cNvPr>
          <p:cNvSpPr>
            <a:spLocks noGrp="1"/>
          </p:cNvSpPr>
          <p:nvPr>
            <p:ph type="title"/>
          </p:nvPr>
        </p:nvSpPr>
        <p:spPr/>
        <p:txBody>
          <a:bodyPr/>
          <a:lstStyle>
            <a:lvl1pPr>
              <a:defRPr sz="2133"/>
            </a:lvl1pPr>
          </a:lstStyle>
          <a:p>
            <a:r>
              <a:rPr lang="en-US"/>
              <a:t>Click to edit Master title style</a:t>
            </a:r>
            <a:endParaRPr lang="en-GB"/>
          </a:p>
        </p:txBody>
      </p:sp>
      <p:sp>
        <p:nvSpPr>
          <p:cNvPr id="9" name="Rectangle 8">
            <a:extLst>
              <a:ext uri="{FF2B5EF4-FFF2-40B4-BE49-F238E27FC236}">
                <a16:creationId xmlns:a16="http://schemas.microsoft.com/office/drawing/2014/main" id="{1A48EDA2-1358-DE43-B743-4D7C46DF2E82}"/>
              </a:ext>
            </a:extLst>
          </p:cNvPr>
          <p:cNvSpPr/>
          <p:nvPr userDrawn="1"/>
        </p:nvSpPr>
        <p:spPr bwMode="auto">
          <a:xfrm>
            <a:off x="10375900" y="6155267"/>
            <a:ext cx="1515533" cy="609600"/>
          </a:xfrm>
          <a:prstGeom prst="rect">
            <a:avLst/>
          </a:prstGeom>
          <a:solidFill>
            <a:schemeClr val="bg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ndParaRPr>
          </a:p>
        </p:txBody>
      </p:sp>
      <p:pic>
        <p:nvPicPr>
          <p:cNvPr id="4" name="Picture 3" descr="A close up of a logo&#10;&#10;Description automatically generated">
            <a:extLst>
              <a:ext uri="{FF2B5EF4-FFF2-40B4-BE49-F238E27FC236}">
                <a16:creationId xmlns:a16="http://schemas.microsoft.com/office/drawing/2014/main" id="{323DED56-0114-C747-82E9-61E2AD40B3F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490479" y="6174331"/>
            <a:ext cx="569053" cy="562624"/>
          </a:xfrm>
          <a:prstGeom prst="rect">
            <a:avLst/>
          </a:prstGeom>
        </p:spPr>
      </p:pic>
      <p:pic>
        <p:nvPicPr>
          <p:cNvPr id="8" name="Picture 7" descr="A close up of a logo&#10;&#10;Description automatically generated">
            <a:extLst>
              <a:ext uri="{FF2B5EF4-FFF2-40B4-BE49-F238E27FC236}">
                <a16:creationId xmlns:a16="http://schemas.microsoft.com/office/drawing/2014/main" id="{135A857E-2EF0-5344-9621-7EC2D1BC328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348729" y="6198359"/>
            <a:ext cx="415704" cy="502868"/>
          </a:xfrm>
          <a:prstGeom prst="rect">
            <a:avLst/>
          </a:prstGeom>
        </p:spPr>
      </p:pic>
    </p:spTree>
    <p:extLst>
      <p:ext uri="{BB962C8B-B14F-4D97-AF65-F5344CB8AC3E}">
        <p14:creationId xmlns:p14="http://schemas.microsoft.com/office/powerpoint/2010/main" val="873799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1" y="150875"/>
            <a:ext cx="10646391" cy="908180"/>
          </a:xfrm>
        </p:spPr>
        <p:txBody>
          <a:bodyPr/>
          <a:lstStyle>
            <a:lvl1pPr>
              <a:defRPr>
                <a:solidFill>
                  <a:srgbClr val="830051"/>
                </a:solidFill>
              </a:defRPr>
            </a:lvl1pPr>
          </a:lstStyle>
          <a:p>
            <a:r>
              <a:rPr lang="en-GB"/>
              <a:t>Click to edit Master title style</a:t>
            </a:r>
          </a:p>
        </p:txBody>
      </p:sp>
      <p:sp>
        <p:nvSpPr>
          <p:cNvPr id="8" name="Text Placeholder 7"/>
          <p:cNvSpPr>
            <a:spLocks noGrp="1"/>
          </p:cNvSpPr>
          <p:nvPr>
            <p:ph type="body" sz="quarter" idx="10"/>
          </p:nvPr>
        </p:nvSpPr>
        <p:spPr>
          <a:xfrm>
            <a:off x="-1" y="6152877"/>
            <a:ext cx="10244668" cy="694267"/>
          </a:xfrm>
          <a:prstGeom prst="rect">
            <a:avLst/>
          </a:prstGeom>
        </p:spPr>
        <p:txBody>
          <a:bodyPr anchor="b">
            <a:normAutofit/>
          </a:bodyPr>
          <a:lstStyle>
            <a:lvl1pPr marL="0" algn="l" defTabSz="914377" rtl="0" eaLnBrk="1" fontAlgn="base" latinLnBrk="0" hangingPunct="1">
              <a:spcBef>
                <a:spcPct val="0"/>
              </a:spcBef>
              <a:spcAft>
                <a:spcPct val="0"/>
              </a:spcAft>
              <a:buClr>
                <a:schemeClr val="tx2"/>
              </a:buClr>
              <a:defRPr lang="en-US" sz="800"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0642588" cy="701273"/>
          </a:xfrm>
          <a:prstGeom prst="rect">
            <a:avLst/>
          </a:prstGeom>
          <a:noFill/>
          <a:ln>
            <a:noFill/>
          </a:ln>
        </p:spPr>
        <p:txBody>
          <a:bodyPr anchor="t">
            <a:noAutofit/>
          </a:bodyPr>
          <a:lstStyle>
            <a:lvl1pPr marL="0" indent="0">
              <a:lnSpc>
                <a:spcPct val="100000"/>
              </a:lnSpc>
              <a:buNone/>
              <a:defRPr sz="2000" b="0" i="1" baseline="0">
                <a:solidFill>
                  <a:schemeClr val="accent4"/>
                </a:solidFill>
                <a:latin typeface="Arial" pitchFamily="34" charset="0"/>
                <a:cs typeface="Arial" pitchFamily="34" charset="0"/>
              </a:defRPr>
            </a:lvl1pPr>
            <a:lvl2pPr>
              <a:buNone/>
              <a:defRPr/>
            </a:lvl2pPr>
          </a:lstStyle>
          <a:p>
            <a:pPr lvl="0"/>
            <a:r>
              <a:rPr lang="en-GB"/>
              <a:t>Click to edit Master text styles</a:t>
            </a:r>
          </a:p>
        </p:txBody>
      </p:sp>
      <p:sp>
        <p:nvSpPr>
          <p:cNvPr id="9" name="Content Placeholder 8"/>
          <p:cNvSpPr>
            <a:spLocks noGrp="1"/>
          </p:cNvSpPr>
          <p:nvPr>
            <p:ph sz="quarter" idx="13" hasCustomPrompt="1"/>
          </p:nvPr>
        </p:nvSpPr>
        <p:spPr>
          <a:xfrm>
            <a:off x="430602" y="1686984"/>
            <a:ext cx="10443633" cy="4451349"/>
          </a:xfrm>
        </p:spPr>
        <p:txBody>
          <a:bodyPr>
            <a:normAutofit/>
          </a:bodyPr>
          <a:lstStyle>
            <a:lvl1pPr>
              <a:spcAft>
                <a:spcPts val="400"/>
              </a:spcAft>
              <a:defRPr sz="2133" b="0">
                <a:solidFill>
                  <a:srgbClr val="4B306A"/>
                </a:solidFill>
              </a:defRPr>
            </a:lvl1pPr>
            <a:lvl2pPr marL="241294" indent="-239178">
              <a:lnSpc>
                <a:spcPct val="100000"/>
              </a:lnSpc>
              <a:spcAft>
                <a:spcPts val="400"/>
              </a:spcAft>
              <a:defRPr sz="2133" b="0">
                <a:solidFill>
                  <a:schemeClr val="tx1"/>
                </a:solidFill>
              </a:defRPr>
            </a:lvl2pPr>
            <a:lvl3pPr marL="666734" indent="-188379">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1"/>
            <a:r>
              <a:rPr lang="en-GB"/>
              <a:t>Second level</a:t>
            </a:r>
          </a:p>
          <a:p>
            <a:pPr lvl="2"/>
            <a:r>
              <a:rPr lang="en-GB"/>
              <a:t>Third level</a:t>
            </a:r>
          </a:p>
          <a:p>
            <a:pPr lvl="3"/>
            <a:r>
              <a:rPr lang="en-GB"/>
              <a:t>Fourth level</a:t>
            </a:r>
          </a:p>
        </p:txBody>
      </p:sp>
      <p:sp>
        <p:nvSpPr>
          <p:cNvPr id="12" name="Slide Number Placeholder 4"/>
          <p:cNvSpPr>
            <a:spLocks noGrp="1"/>
          </p:cNvSpPr>
          <p:nvPr>
            <p:ph type="sldNum" sz="quarter" idx="4"/>
          </p:nvPr>
        </p:nvSpPr>
        <p:spPr>
          <a:xfrm>
            <a:off x="9347200" y="6491818"/>
            <a:ext cx="2844800"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16148438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1212692" y="6180268"/>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5" y="1057821"/>
            <a:ext cx="10642588" cy="701273"/>
          </a:xfrm>
          <a:prstGeom prst="rect">
            <a:avLst/>
          </a:prstGeom>
          <a:noFill/>
          <a:ln>
            <a:noFill/>
          </a:ln>
        </p:spPr>
        <p:txBody>
          <a:bodyPr anchor="t">
            <a:noAutofit/>
          </a:bodyPr>
          <a:lstStyle>
            <a:lvl1pPr marL="0" indent="0">
              <a:lnSpc>
                <a:spcPct val="100000"/>
              </a:lnSpc>
              <a:buNone/>
              <a:defRPr sz="1600" b="0" i="1" baseline="0">
                <a:solidFill>
                  <a:schemeClr val="accent4"/>
                </a:solidFill>
                <a:latin typeface="Arial" pitchFamily="34" charset="0"/>
                <a:cs typeface="Arial" pitchFamily="34" charset="0"/>
              </a:defRPr>
            </a:lvl1pPr>
            <a:lvl2pPr>
              <a:buNone/>
              <a:defRPr/>
            </a:lvl2pPr>
          </a:lstStyle>
          <a:p>
            <a:pPr lvl="0"/>
            <a:r>
              <a:rPr lang="en-GB"/>
              <a:t>Click to edit Master text styles</a:t>
            </a:r>
          </a:p>
        </p:txBody>
      </p:sp>
      <p:sp>
        <p:nvSpPr>
          <p:cNvPr id="3" name="Footer Placeholder 2">
            <a:extLst>
              <a:ext uri="{FF2B5EF4-FFF2-40B4-BE49-F238E27FC236}">
                <a16:creationId xmlns:a16="http://schemas.microsoft.com/office/drawing/2014/main" id="{34546FE2-B976-0F48-B4F1-FA6620476CC8}"/>
              </a:ext>
            </a:extLst>
          </p:cNvPr>
          <p:cNvSpPr>
            <a:spLocks noGrp="1"/>
          </p:cNvSpPr>
          <p:nvPr>
            <p:ph type="ftr" sz="quarter" idx="13"/>
          </p:nvPr>
        </p:nvSpPr>
        <p:spPr/>
        <p:txBody>
          <a:bodyPr/>
          <a:lstStyle/>
          <a:p>
            <a:endParaRPr lang="en-US"/>
          </a:p>
        </p:txBody>
      </p:sp>
      <p:sp>
        <p:nvSpPr>
          <p:cNvPr id="4" name="Title 3">
            <a:extLst>
              <a:ext uri="{FF2B5EF4-FFF2-40B4-BE49-F238E27FC236}">
                <a16:creationId xmlns:a16="http://schemas.microsoft.com/office/drawing/2014/main" id="{4E5F2D5F-6B61-264E-930C-39CD0E96BBD8}"/>
              </a:ext>
            </a:extLst>
          </p:cNvPr>
          <p:cNvSpPr>
            <a:spLocks noGrp="1"/>
          </p:cNvSpPr>
          <p:nvPr>
            <p:ph type="title"/>
          </p:nvPr>
        </p:nvSpPr>
        <p:spPr/>
        <p:txBody>
          <a:bodyPr/>
          <a:lstStyle>
            <a:lvl1pPr>
              <a:defRPr sz="2133"/>
            </a:lvl1pPr>
          </a:lstStyle>
          <a:p>
            <a:r>
              <a:rPr lang="en-US"/>
              <a:t>Click to edit Master title style</a:t>
            </a:r>
            <a:endParaRPr lang="en-GB"/>
          </a:p>
        </p:txBody>
      </p:sp>
      <p:sp>
        <p:nvSpPr>
          <p:cNvPr id="8" name="Slide Number Placeholder 4">
            <a:extLst>
              <a:ext uri="{FF2B5EF4-FFF2-40B4-BE49-F238E27FC236}">
                <a16:creationId xmlns:a16="http://schemas.microsoft.com/office/drawing/2014/main" id="{5B07A33B-02D0-B640-AEFE-63404D23273B}"/>
              </a:ext>
            </a:extLst>
          </p:cNvPr>
          <p:cNvSpPr>
            <a:spLocks noGrp="1"/>
          </p:cNvSpPr>
          <p:nvPr>
            <p:ph type="sldNum" sz="quarter" idx="4"/>
          </p:nvPr>
        </p:nvSpPr>
        <p:spPr>
          <a:xfrm>
            <a:off x="11350643" y="6491818"/>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34702396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Content o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49D0-8EED-B246-8C50-F5D017D614A5}"/>
              </a:ext>
            </a:extLst>
          </p:cNvPr>
          <p:cNvSpPr>
            <a:spLocks noGrp="1"/>
          </p:cNvSpPr>
          <p:nvPr>
            <p:ph type="title"/>
          </p:nvPr>
        </p:nvSpPr>
        <p:spPr/>
        <p:txBody>
          <a:bodyPr>
            <a:noAutofit/>
          </a:bodyPr>
          <a:lstStyle>
            <a:lvl1pPr>
              <a:defRPr sz="4800" b="1" i="0">
                <a:solidFill>
                  <a:srgbClr val="113E7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12F3257-100E-9B41-A41F-4ED107D76AC3}"/>
              </a:ext>
            </a:extLst>
          </p:cNvPr>
          <p:cNvSpPr>
            <a:spLocks noGrp="1"/>
          </p:cNvSpPr>
          <p:nvPr>
            <p:ph idx="1"/>
          </p:nvPr>
        </p:nvSpPr>
        <p:spPr/>
        <p:txBody>
          <a:bodyPr>
            <a:noAutofit/>
          </a:bodyPr>
          <a:lstStyle>
            <a:lvl1pPr marL="463550" indent="-463550">
              <a:buFont typeface="System Font Regular"/>
              <a:buChar char="-"/>
              <a:tabLst/>
              <a:defRPr sz="3600"/>
            </a:lvl1pPr>
            <a:lvl2pPr marL="914400" indent="-457200">
              <a:buFont typeface="System Font Regular"/>
              <a:buChar char="-"/>
              <a:tabLst/>
              <a:defRPr sz="3600"/>
            </a:lvl2pPr>
            <a:lvl3pPr marL="1377950" indent="-463550">
              <a:buFont typeface="System Font Regular"/>
              <a:buChar char="-"/>
              <a:tabLst/>
              <a:defRPr sz="3600"/>
            </a:lvl3pPr>
            <a:lvl4pPr>
              <a:defRPr sz="4400"/>
            </a:lvl4pPr>
            <a:lvl5pPr>
              <a:defRPr sz="4400"/>
            </a:lvl5pPr>
          </a:lstStyle>
          <a:p>
            <a:pPr lvl="0"/>
            <a:r>
              <a:rPr lang="en-US" dirty="0"/>
              <a:t>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6F35B89D-DCAF-3E4D-BB11-524F961AA8CA}"/>
              </a:ext>
            </a:extLst>
          </p:cNvPr>
          <p:cNvSpPr>
            <a:spLocks noGrp="1"/>
          </p:cNvSpPr>
          <p:nvPr>
            <p:ph type="sldNum" sz="quarter" idx="10"/>
          </p:nvPr>
        </p:nvSpPr>
        <p:spPr/>
        <p:txBody>
          <a:bodyPr/>
          <a:lstStyle/>
          <a:p>
            <a:fld id="{7E79E839-1F00-BB49-B003-794C249859DD}" type="slidenum">
              <a:rPr lang="en-US" smtClean="0"/>
              <a:pPr/>
              <a:t>‹#›</a:t>
            </a:fld>
            <a:endParaRPr lang="en-US" dirty="0"/>
          </a:p>
        </p:txBody>
      </p:sp>
    </p:spTree>
    <p:extLst>
      <p:ext uri="{BB962C8B-B14F-4D97-AF65-F5344CB8AC3E}">
        <p14:creationId xmlns:p14="http://schemas.microsoft.com/office/powerpoint/2010/main" val="28789510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Content with logoty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49D0-8EED-B246-8C50-F5D017D614A5}"/>
              </a:ext>
            </a:extLst>
          </p:cNvPr>
          <p:cNvSpPr>
            <a:spLocks noGrp="1"/>
          </p:cNvSpPr>
          <p:nvPr>
            <p:ph type="title"/>
          </p:nvPr>
        </p:nvSpPr>
        <p:spPr/>
        <p:txBody>
          <a:bodyPr>
            <a:noAutofit/>
          </a:bodyPr>
          <a:lstStyle>
            <a:lvl1pPr>
              <a:defRPr sz="4800" b="1" i="0">
                <a:solidFill>
                  <a:srgbClr val="113E7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12F3257-100E-9B41-A41F-4ED107D76AC3}"/>
              </a:ext>
            </a:extLst>
          </p:cNvPr>
          <p:cNvSpPr>
            <a:spLocks noGrp="1"/>
          </p:cNvSpPr>
          <p:nvPr>
            <p:ph idx="1"/>
          </p:nvPr>
        </p:nvSpPr>
        <p:spPr>
          <a:xfrm>
            <a:off x="838200" y="1825625"/>
            <a:ext cx="10515600" cy="4063927"/>
          </a:xfrm>
        </p:spPr>
        <p:txBody>
          <a:bodyPr>
            <a:noAutofit/>
          </a:bodyPr>
          <a:lstStyle>
            <a:lvl1pPr marL="463550" indent="-463550">
              <a:buFont typeface="System Font Regular"/>
              <a:buChar char="-"/>
              <a:tabLst/>
              <a:defRPr sz="3600"/>
            </a:lvl1pPr>
            <a:lvl2pPr marL="914400" indent="-457200">
              <a:buFont typeface="System Font Regular"/>
              <a:buChar char="-"/>
              <a:tabLst/>
              <a:defRPr sz="3600"/>
            </a:lvl2pPr>
            <a:lvl3pPr marL="1377950" indent="-463550">
              <a:buFont typeface="System Font Regular"/>
              <a:buChar char="-"/>
              <a:tabLst/>
              <a:defRPr sz="3600"/>
            </a:lvl3pPr>
            <a:lvl4pPr>
              <a:defRPr sz="4400"/>
            </a:lvl4pPr>
            <a:lvl5pPr>
              <a:defRPr sz="4400"/>
            </a:lvl5pPr>
          </a:lstStyle>
          <a:p>
            <a:pPr lvl="0"/>
            <a:r>
              <a:rPr lang="en-US" dirty="0"/>
              <a:t>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6F35B89D-DCAF-3E4D-BB11-524F961AA8CA}"/>
              </a:ext>
            </a:extLst>
          </p:cNvPr>
          <p:cNvSpPr>
            <a:spLocks noGrp="1"/>
          </p:cNvSpPr>
          <p:nvPr>
            <p:ph type="sldNum" sz="quarter" idx="10"/>
          </p:nvPr>
        </p:nvSpPr>
        <p:spPr/>
        <p:txBody>
          <a:bodyPr/>
          <a:lstStyle/>
          <a:p>
            <a:fld id="{7E79E839-1F00-BB49-B003-794C249859DD}" type="slidenum">
              <a:rPr lang="en-US" smtClean="0"/>
              <a:pPr/>
              <a:t>‹#›</a:t>
            </a:fld>
            <a:endParaRPr lang="en-US" dirty="0"/>
          </a:p>
        </p:txBody>
      </p:sp>
      <p:sp>
        <p:nvSpPr>
          <p:cNvPr id="7" name="Rectangle 6">
            <a:extLst>
              <a:ext uri="{FF2B5EF4-FFF2-40B4-BE49-F238E27FC236}">
                <a16:creationId xmlns:a16="http://schemas.microsoft.com/office/drawing/2014/main" id="{CE789172-4BC4-6045-81AF-72182A59D1A5}"/>
              </a:ext>
            </a:extLst>
          </p:cNvPr>
          <p:cNvSpPr/>
          <p:nvPr userDrawn="1"/>
        </p:nvSpPr>
        <p:spPr>
          <a:xfrm>
            <a:off x="0" y="6110868"/>
            <a:ext cx="12192000" cy="747132"/>
          </a:xfrm>
          <a:prstGeom prst="rect">
            <a:avLst/>
          </a:prstGeom>
          <a:solidFill>
            <a:srgbClr val="113E76"/>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1661238-2A91-7748-9657-970F495EC0D7}"/>
              </a:ext>
            </a:extLst>
          </p:cNvPr>
          <p:cNvPicPr>
            <a:picLocks noChangeAspect="1"/>
          </p:cNvPicPr>
          <p:nvPr userDrawn="1"/>
        </p:nvPicPr>
        <p:blipFill>
          <a:blip r:embed="rId2"/>
          <a:stretch>
            <a:fillRect/>
          </a:stretch>
        </p:blipFill>
        <p:spPr>
          <a:xfrm>
            <a:off x="493605" y="6371526"/>
            <a:ext cx="2754351" cy="265158"/>
          </a:xfrm>
          <a:prstGeom prst="rect">
            <a:avLst/>
          </a:prstGeom>
        </p:spPr>
      </p:pic>
    </p:spTree>
    <p:extLst>
      <p:ext uri="{BB962C8B-B14F-4D97-AF65-F5344CB8AC3E}">
        <p14:creationId xmlns:p14="http://schemas.microsoft.com/office/powerpoint/2010/main" val="42288724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Content on blue">
    <p:bg>
      <p:bgPr>
        <a:solidFill>
          <a:srgbClr val="113E7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49D0-8EED-B246-8C50-F5D017D614A5}"/>
              </a:ext>
            </a:extLst>
          </p:cNvPr>
          <p:cNvSpPr>
            <a:spLocks noGrp="1"/>
          </p:cNvSpPr>
          <p:nvPr>
            <p:ph type="title"/>
          </p:nvPr>
        </p:nvSpPr>
        <p:spPr/>
        <p:txBody>
          <a:bodyPr>
            <a:noAutofit/>
          </a:bodyPr>
          <a:lstStyle>
            <a:lvl1pPr>
              <a:defRPr sz="48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12F3257-100E-9B41-A41F-4ED107D76AC3}"/>
              </a:ext>
            </a:extLst>
          </p:cNvPr>
          <p:cNvSpPr>
            <a:spLocks noGrp="1"/>
          </p:cNvSpPr>
          <p:nvPr>
            <p:ph idx="1"/>
          </p:nvPr>
        </p:nvSpPr>
        <p:spPr/>
        <p:txBody>
          <a:bodyPr>
            <a:noAutofit/>
          </a:bodyPr>
          <a:lstStyle>
            <a:lvl1pPr marL="463550" indent="-463550">
              <a:buFont typeface="System Font Regular"/>
              <a:buChar char="-"/>
              <a:tabLst/>
              <a:defRPr sz="3600">
                <a:solidFill>
                  <a:schemeClr val="bg1"/>
                </a:solidFill>
              </a:defRPr>
            </a:lvl1pPr>
            <a:lvl2pPr marL="914400" indent="-457200">
              <a:buFont typeface="System Font Regular"/>
              <a:buChar char="-"/>
              <a:tabLst/>
              <a:defRPr sz="3600">
                <a:solidFill>
                  <a:schemeClr val="bg1"/>
                </a:solidFill>
              </a:defRPr>
            </a:lvl2pPr>
            <a:lvl3pPr marL="1377950" indent="-463550">
              <a:buFont typeface="System Font Regular"/>
              <a:buChar char="-"/>
              <a:tabLst/>
              <a:defRPr sz="3600">
                <a:solidFill>
                  <a:schemeClr val="bg1"/>
                </a:solidFill>
              </a:defRPr>
            </a:lvl3pPr>
            <a:lvl4pPr>
              <a:defRPr sz="4400"/>
            </a:lvl4pPr>
            <a:lvl5pPr>
              <a:defRPr sz="44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311213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with cit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49D0-8EED-B246-8C50-F5D017D614A5}"/>
              </a:ext>
            </a:extLst>
          </p:cNvPr>
          <p:cNvSpPr>
            <a:spLocks noGrp="1"/>
          </p:cNvSpPr>
          <p:nvPr>
            <p:ph type="title"/>
          </p:nvPr>
        </p:nvSpPr>
        <p:spPr/>
        <p:txBody>
          <a:bodyPr>
            <a:noAutofit/>
          </a:bodyPr>
          <a:lstStyle>
            <a:lvl1pPr>
              <a:defRPr sz="4800" b="1" i="0">
                <a:solidFill>
                  <a:srgbClr val="113E7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12F3257-100E-9B41-A41F-4ED107D76AC3}"/>
              </a:ext>
            </a:extLst>
          </p:cNvPr>
          <p:cNvSpPr>
            <a:spLocks noGrp="1"/>
          </p:cNvSpPr>
          <p:nvPr>
            <p:ph idx="1"/>
          </p:nvPr>
        </p:nvSpPr>
        <p:spPr>
          <a:xfrm>
            <a:off x="838200" y="1825625"/>
            <a:ext cx="7571509" cy="4351338"/>
          </a:xfrm>
        </p:spPr>
        <p:txBody>
          <a:bodyPr>
            <a:noAutofit/>
          </a:bodyPr>
          <a:lstStyle>
            <a:lvl1pPr marL="463550" indent="-463550">
              <a:buFont typeface="System Font Regular"/>
              <a:buChar char="-"/>
              <a:tabLst/>
              <a:defRPr sz="3600"/>
            </a:lvl1pPr>
            <a:lvl2pPr marL="914400" indent="-457200">
              <a:buFont typeface="System Font Regular"/>
              <a:buChar char="-"/>
              <a:tabLst/>
              <a:defRPr sz="3600"/>
            </a:lvl2pPr>
            <a:lvl3pPr marL="1377950" indent="-463550">
              <a:buFont typeface="System Font Regular"/>
              <a:buChar char="-"/>
              <a:tabLst/>
              <a:defRPr sz="3600"/>
            </a:lvl3pPr>
            <a:lvl4pPr>
              <a:defRPr sz="4400"/>
            </a:lvl4pPr>
            <a:lvl5pPr>
              <a:defRPr sz="4400"/>
            </a:lvl5pPr>
          </a:lstStyle>
          <a:p>
            <a:pPr lvl="0"/>
            <a:r>
              <a:rPr lang="en-US" dirty="0"/>
              <a:t>Edit Master text styles</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545662B8-5B31-DF4C-B77A-28186A3A397C}"/>
              </a:ext>
            </a:extLst>
          </p:cNvPr>
          <p:cNvSpPr>
            <a:spLocks noGrp="1"/>
          </p:cNvSpPr>
          <p:nvPr>
            <p:ph type="body" sz="quarter" idx="10" hasCustomPrompt="1"/>
          </p:nvPr>
        </p:nvSpPr>
        <p:spPr>
          <a:xfrm>
            <a:off x="8589963" y="4627418"/>
            <a:ext cx="2867025" cy="1549545"/>
          </a:xfrm>
        </p:spPr>
        <p:txBody>
          <a:bodyPr anchor="b">
            <a:normAutofit/>
          </a:bodyPr>
          <a:lstStyle>
            <a:lvl1pPr marL="0" indent="0" algn="r">
              <a:lnSpc>
                <a:spcPct val="100000"/>
              </a:lnSpc>
              <a:buNone/>
              <a:defRPr sz="2000">
                <a:solidFill>
                  <a:schemeClr val="tx1">
                    <a:lumMod val="50000"/>
                    <a:lumOff val="50000"/>
                  </a:schemeClr>
                </a:solidFill>
              </a:defRPr>
            </a:lvl1pPr>
          </a:lstStyle>
          <a:p>
            <a:pPr lvl="0"/>
            <a:r>
              <a:rPr lang="en-US" dirty="0"/>
              <a:t>Citation here over multiple lines if necessary</a:t>
            </a:r>
          </a:p>
        </p:txBody>
      </p:sp>
      <p:sp>
        <p:nvSpPr>
          <p:cNvPr id="4" name="Slide Number Placeholder 3">
            <a:extLst>
              <a:ext uri="{FF2B5EF4-FFF2-40B4-BE49-F238E27FC236}">
                <a16:creationId xmlns:a16="http://schemas.microsoft.com/office/drawing/2014/main" id="{789A91EA-87B5-224C-8F23-1D4C5D2DCBFA}"/>
              </a:ext>
            </a:extLst>
          </p:cNvPr>
          <p:cNvSpPr>
            <a:spLocks noGrp="1"/>
          </p:cNvSpPr>
          <p:nvPr>
            <p:ph type="sldNum" sz="quarter" idx="11"/>
          </p:nvPr>
        </p:nvSpPr>
        <p:spPr/>
        <p:txBody>
          <a:bodyPr/>
          <a:lstStyle/>
          <a:p>
            <a:fld id="{7E79E839-1F00-BB49-B003-794C249859DD}" type="slidenum">
              <a:rPr lang="en-US" smtClean="0"/>
              <a:pPr/>
              <a:t>‹#›</a:t>
            </a:fld>
            <a:endParaRPr lang="en-US" dirty="0"/>
          </a:p>
        </p:txBody>
      </p:sp>
    </p:spTree>
    <p:extLst>
      <p:ext uri="{BB962C8B-B14F-4D97-AF65-F5344CB8AC3E}">
        <p14:creationId xmlns:p14="http://schemas.microsoft.com/office/powerpoint/2010/main" val="25734391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with citation &amp; logoty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49D0-8EED-B246-8C50-F5D017D614A5}"/>
              </a:ext>
            </a:extLst>
          </p:cNvPr>
          <p:cNvSpPr>
            <a:spLocks noGrp="1"/>
          </p:cNvSpPr>
          <p:nvPr>
            <p:ph type="title"/>
          </p:nvPr>
        </p:nvSpPr>
        <p:spPr/>
        <p:txBody>
          <a:bodyPr>
            <a:noAutofit/>
          </a:bodyPr>
          <a:lstStyle>
            <a:lvl1pPr>
              <a:defRPr sz="4800" b="1" i="0">
                <a:solidFill>
                  <a:srgbClr val="113E7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12F3257-100E-9B41-A41F-4ED107D76AC3}"/>
              </a:ext>
            </a:extLst>
          </p:cNvPr>
          <p:cNvSpPr>
            <a:spLocks noGrp="1"/>
          </p:cNvSpPr>
          <p:nvPr>
            <p:ph idx="1"/>
          </p:nvPr>
        </p:nvSpPr>
        <p:spPr>
          <a:xfrm>
            <a:off x="838200" y="1825625"/>
            <a:ext cx="7571509" cy="4148718"/>
          </a:xfrm>
        </p:spPr>
        <p:txBody>
          <a:bodyPr>
            <a:noAutofit/>
          </a:bodyPr>
          <a:lstStyle>
            <a:lvl1pPr marL="463550" indent="-463550">
              <a:buFont typeface="System Font Regular"/>
              <a:buChar char="-"/>
              <a:tabLst/>
              <a:defRPr sz="3600"/>
            </a:lvl1pPr>
            <a:lvl2pPr marL="914400" indent="-457200">
              <a:buFont typeface="System Font Regular"/>
              <a:buChar char="-"/>
              <a:tabLst/>
              <a:defRPr sz="3600"/>
            </a:lvl2pPr>
            <a:lvl3pPr marL="1377950" indent="-463550">
              <a:buFont typeface="System Font Regular"/>
              <a:buChar char="-"/>
              <a:tabLst/>
              <a:defRPr sz="3600"/>
            </a:lvl3pPr>
            <a:lvl4pPr>
              <a:defRPr sz="4400"/>
            </a:lvl4pPr>
            <a:lvl5pPr>
              <a:defRPr sz="4400"/>
            </a:lvl5pPr>
          </a:lstStyle>
          <a:p>
            <a:pPr lvl="0"/>
            <a:r>
              <a:rPr lang="en-US" dirty="0"/>
              <a:t>Edit Master text styles</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545662B8-5B31-DF4C-B77A-28186A3A397C}"/>
              </a:ext>
            </a:extLst>
          </p:cNvPr>
          <p:cNvSpPr>
            <a:spLocks noGrp="1"/>
          </p:cNvSpPr>
          <p:nvPr>
            <p:ph type="body" sz="quarter" idx="10" hasCustomPrompt="1"/>
          </p:nvPr>
        </p:nvSpPr>
        <p:spPr>
          <a:xfrm>
            <a:off x="8589963" y="4627418"/>
            <a:ext cx="2867025" cy="1346925"/>
          </a:xfrm>
        </p:spPr>
        <p:txBody>
          <a:bodyPr anchor="b">
            <a:normAutofit/>
          </a:bodyPr>
          <a:lstStyle>
            <a:lvl1pPr marL="0" indent="0" algn="r">
              <a:lnSpc>
                <a:spcPct val="100000"/>
              </a:lnSpc>
              <a:buNone/>
              <a:defRPr sz="2000">
                <a:solidFill>
                  <a:schemeClr val="tx1">
                    <a:lumMod val="50000"/>
                    <a:lumOff val="50000"/>
                  </a:schemeClr>
                </a:solidFill>
              </a:defRPr>
            </a:lvl1pPr>
          </a:lstStyle>
          <a:p>
            <a:pPr lvl="0"/>
            <a:r>
              <a:rPr lang="en-US" dirty="0"/>
              <a:t>Citation here over multiple lines if necessary</a:t>
            </a:r>
          </a:p>
        </p:txBody>
      </p:sp>
      <p:sp>
        <p:nvSpPr>
          <p:cNvPr id="9" name="Rectangle 8">
            <a:extLst>
              <a:ext uri="{FF2B5EF4-FFF2-40B4-BE49-F238E27FC236}">
                <a16:creationId xmlns:a16="http://schemas.microsoft.com/office/drawing/2014/main" id="{544B33B2-966A-CD44-ACBB-704430D58303}"/>
              </a:ext>
            </a:extLst>
          </p:cNvPr>
          <p:cNvSpPr/>
          <p:nvPr userDrawn="1"/>
        </p:nvSpPr>
        <p:spPr>
          <a:xfrm>
            <a:off x="0" y="6110868"/>
            <a:ext cx="12192000" cy="747132"/>
          </a:xfrm>
          <a:prstGeom prst="rect">
            <a:avLst/>
          </a:prstGeom>
          <a:solidFill>
            <a:srgbClr val="113E76"/>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FD3DDD4-E578-CE48-9BFF-291B0925B021}"/>
              </a:ext>
            </a:extLst>
          </p:cNvPr>
          <p:cNvPicPr>
            <a:picLocks noChangeAspect="1"/>
          </p:cNvPicPr>
          <p:nvPr userDrawn="1"/>
        </p:nvPicPr>
        <p:blipFill>
          <a:blip r:embed="rId2"/>
          <a:stretch>
            <a:fillRect/>
          </a:stretch>
        </p:blipFill>
        <p:spPr>
          <a:xfrm>
            <a:off x="493605" y="6371526"/>
            <a:ext cx="2754351" cy="265158"/>
          </a:xfrm>
          <a:prstGeom prst="rect">
            <a:avLst/>
          </a:prstGeom>
        </p:spPr>
      </p:pic>
    </p:spTree>
    <p:extLst>
      <p:ext uri="{BB962C8B-B14F-4D97-AF65-F5344CB8AC3E}">
        <p14:creationId xmlns:p14="http://schemas.microsoft.com/office/powerpoint/2010/main" val="8776788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ransition">
    <p:bg>
      <p:bgPr>
        <a:solidFill>
          <a:srgbClr val="113E76"/>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AEAE45F-610B-5D44-8B34-98493F289779}"/>
              </a:ext>
            </a:extLst>
          </p:cNvPr>
          <p:cNvSpPr>
            <a:spLocks noGrp="1"/>
          </p:cNvSpPr>
          <p:nvPr>
            <p:ph type="body" sz="quarter" idx="10" hasCustomPrompt="1"/>
          </p:nvPr>
        </p:nvSpPr>
        <p:spPr>
          <a:xfrm>
            <a:off x="2383270" y="2383416"/>
            <a:ext cx="7702550" cy="1759094"/>
          </a:xfrm>
        </p:spPr>
        <p:txBody>
          <a:bodyPr lIns="0" tIns="0" rIns="0" bIns="0" anchor="ctr" anchorCtr="1">
            <a:noAutofit/>
          </a:bodyPr>
          <a:lstStyle>
            <a:lvl1pPr marL="0" indent="0">
              <a:buNone/>
              <a:defRPr sz="4000" b="1">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transition title</a:t>
            </a:r>
          </a:p>
        </p:txBody>
      </p:sp>
    </p:spTree>
    <p:extLst>
      <p:ext uri="{BB962C8B-B14F-4D97-AF65-F5344CB8AC3E}">
        <p14:creationId xmlns:p14="http://schemas.microsoft.com/office/powerpoint/2010/main" val="11724418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no title">
    <p:bg>
      <p:bgPr>
        <a:solidFill>
          <a:srgbClr val="113E76"/>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11207C7-EAAD-8742-9FE2-70C07BC519E6}"/>
              </a:ext>
            </a:extLst>
          </p:cNvPr>
          <p:cNvSpPr>
            <a:spLocks noGrp="1"/>
          </p:cNvSpPr>
          <p:nvPr>
            <p:ph sz="quarter" idx="10"/>
          </p:nvPr>
        </p:nvSpPr>
        <p:spPr>
          <a:xfrm>
            <a:off x="1537134" y="1192067"/>
            <a:ext cx="9380537" cy="43497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5576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tor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F6FDA-04E1-E847-BBB2-64EC91DEF878}"/>
              </a:ext>
            </a:extLst>
          </p:cNvPr>
          <p:cNvSpPr>
            <a:spLocks noGrp="1"/>
          </p:cNvSpPr>
          <p:nvPr>
            <p:ph type="title" hasCustomPrompt="1"/>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13E76"/>
                </a:solidFill>
                <a:effectLst/>
                <a:uLnTx/>
                <a:uFillTx/>
                <a:latin typeface="Arial" panose="020B0604020202020204" pitchFamily="34" charset="0"/>
                <a:ea typeface="+mn-ea"/>
                <a:cs typeface="Arial" panose="020B0604020202020204" pitchFamily="34" charset="0"/>
              </a:rPr>
              <a:t>The headline can be two to three lines in length, and it tells a story</a:t>
            </a:r>
          </a:p>
        </p:txBody>
      </p:sp>
      <p:sp>
        <p:nvSpPr>
          <p:cNvPr id="5" name="Text Placeholder 4">
            <a:extLst>
              <a:ext uri="{FF2B5EF4-FFF2-40B4-BE49-F238E27FC236}">
                <a16:creationId xmlns:a16="http://schemas.microsoft.com/office/drawing/2014/main" id="{F7355149-2605-E547-8F78-7ED5D24EB4B5}"/>
              </a:ext>
            </a:extLst>
          </p:cNvPr>
          <p:cNvSpPr>
            <a:spLocks noGrp="1"/>
          </p:cNvSpPr>
          <p:nvPr>
            <p:ph type="body" sz="quarter" idx="11" hasCustomPrompt="1"/>
          </p:nvPr>
        </p:nvSpPr>
        <p:spPr>
          <a:xfrm>
            <a:off x="838200" y="2070100"/>
            <a:ext cx="10515600" cy="3954463"/>
          </a:xfrm>
        </p:spPr>
        <p:txBody>
          <a:bodyPr/>
          <a:lstStyle>
            <a:lvl1pPr marL="0" marR="0" indent="0" algn="l" defTabSz="914400" rtl="0" eaLnBrk="1" fontAlgn="auto" latinLnBrk="0" hangingPunct="1">
              <a:lnSpc>
                <a:spcPct val="120000"/>
              </a:lnSpc>
              <a:spcBef>
                <a:spcPts val="0"/>
              </a:spcBef>
              <a:spcAft>
                <a:spcPts val="0"/>
              </a:spcAft>
              <a:buClrTx/>
              <a:buSzTx/>
              <a:buFontTx/>
              <a:buNone/>
              <a:tabLst/>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Lorem ipsum dolor sit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amet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consectetur</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adipiscing</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elit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sed</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do </a:t>
            </a: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eiusmod</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tempor</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incididunt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ut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labore</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et dolore magna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aliqua</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Ut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enim</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ad minim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veniam</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quis</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nostrud</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exercitation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ullamco</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laboris</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nisi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ut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aliquip</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ex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ea</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commodo</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consequat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Duis </a:t>
            </a: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aute</a:t>
            </a: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irure</a:t>
            </a: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dolor in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reprehenderit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in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voluptate</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velit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esse</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cillum</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dolore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eu</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fugiat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nulla</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pariatur</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panose="020B0604020202020204"/>
                <a:ea typeface="+mn-ea"/>
                <a:cs typeface="+mn-cs"/>
              </a:rPr>
              <a:t>Excepteur</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sint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occaecat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cupidatat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non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proident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sunt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in culpa qui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officia</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deserunt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mollit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anim</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id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est</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laborum</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Tree>
    <p:extLst>
      <p:ext uri="{BB962C8B-B14F-4D97-AF65-F5344CB8AC3E}">
        <p14:creationId xmlns:p14="http://schemas.microsoft.com/office/powerpoint/2010/main" val="2423470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OM website">
    <p:bg>
      <p:bgPr>
        <a:solidFill>
          <a:srgbClr val="113E7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7487A0-7397-6540-AC5D-B8027FA57984}"/>
              </a:ext>
            </a:extLst>
          </p:cNvPr>
          <p:cNvSpPr txBox="1"/>
          <p:nvPr userDrawn="1"/>
        </p:nvSpPr>
        <p:spPr>
          <a:xfrm>
            <a:off x="2743200" y="2744693"/>
            <a:ext cx="6790765" cy="707886"/>
          </a:xfrm>
          <a:prstGeom prst="rect">
            <a:avLst/>
          </a:prstGeom>
          <a:noFill/>
        </p:spPr>
        <p:txBody>
          <a:bodyPr wrap="square" rtlCol="0" anchor="ctr">
            <a:spAutoFit/>
          </a:bodyPr>
          <a:lstStyle/>
          <a:p>
            <a:pPr algn="ctr"/>
            <a:r>
              <a:rPr lang="en-US" sz="4000" b="1" i="0" dirty="0" err="1">
                <a:solidFill>
                  <a:schemeClr val="bg1"/>
                </a:solidFill>
                <a:latin typeface="Arial" panose="020B0604020202020204" pitchFamily="34" charset="0"/>
                <a:cs typeface="Arial" panose="020B0604020202020204" pitchFamily="34" charset="0"/>
              </a:rPr>
              <a:t>medicine.duke.edu</a:t>
            </a:r>
            <a:endParaRPr lang="en-US" sz="4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61598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OM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535E8E-C282-E249-ACBC-298B8A99F365}"/>
              </a:ext>
            </a:extLst>
          </p:cNvPr>
          <p:cNvPicPr>
            <a:picLocks noChangeAspect="1"/>
          </p:cNvPicPr>
          <p:nvPr userDrawn="1"/>
        </p:nvPicPr>
        <p:blipFill>
          <a:blip r:embed="rId2"/>
          <a:stretch>
            <a:fillRect/>
          </a:stretch>
        </p:blipFill>
        <p:spPr>
          <a:xfrm>
            <a:off x="3158021" y="2555017"/>
            <a:ext cx="5824614" cy="944294"/>
          </a:xfrm>
          <a:prstGeom prst="rect">
            <a:avLst/>
          </a:prstGeom>
        </p:spPr>
      </p:pic>
    </p:spTree>
    <p:extLst>
      <p:ext uri="{BB962C8B-B14F-4D97-AF65-F5344CB8AC3E}">
        <p14:creationId xmlns:p14="http://schemas.microsoft.com/office/powerpoint/2010/main" val="39899643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63F7DA-7EDC-FBA3-7FED-B45ECA0D16E3}"/>
              </a:ext>
            </a:extLst>
          </p:cNvPr>
          <p:cNvSpPr>
            <a:spLocks noGrp="1"/>
          </p:cNvSpPr>
          <p:nvPr>
            <p:ph idx="1"/>
          </p:nvPr>
        </p:nvSpPr>
        <p:spPr>
          <a:xfrm>
            <a:off x="479999" y="1835151"/>
            <a:ext cx="10515600" cy="4349749"/>
          </a:xfrm>
          <a:prstGeom prst="rect">
            <a:avLst/>
          </a:prstGeom>
        </p:spPr>
        <p:txBody>
          <a:bodyPr vert="horz" lIns="91440" tIns="45720" rIns="91440" bIns="45720" rtlCol="0">
            <a:normAutofit/>
          </a:bodyPr>
          <a:lstStyle>
            <a:lvl1pPr marL="304792" indent="-304792" algn="l" defTabSz="1219170" rtl="0" eaLnBrk="1" latinLnBrk="0" hangingPunct="1">
              <a:lnSpc>
                <a:spcPct val="90000"/>
              </a:lnSpc>
              <a:spcBef>
                <a:spcPts val="1333"/>
              </a:spcBef>
              <a:buFont typeface="Arial" panose="020B0604020202020204" pitchFamily="34" charset="0"/>
              <a:buChar char="•"/>
              <a:defRPr sz="2133" kern="1200">
                <a:solidFill>
                  <a:schemeClr val="tx1">
                    <a:lumMod val="75000"/>
                    <a:lumOff val="25000"/>
                  </a:schemeClr>
                </a:solidFill>
                <a:latin typeface="Arial Narrow" panose="020B0606020202030204" pitchFamily="34"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2133" kern="1200">
                <a:solidFill>
                  <a:srgbClr val="5F5D8E"/>
                </a:solidFill>
                <a:latin typeface="Arial Narrow" panose="020B0606020202030204" pitchFamily="34"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1867" kern="1200">
                <a:solidFill>
                  <a:srgbClr val="AB0C23"/>
                </a:solidFill>
                <a:latin typeface="Arial Narrow" panose="020B0606020202030204" pitchFamily="34"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479999" y="787677"/>
            <a:ext cx="11213199"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5416B"/>
              </a:buClr>
              <a:buSzPts val="700"/>
              <a:buFont typeface="Noto Sans Symbols"/>
              <a:buNone/>
              <a:defRPr sz="3200"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8" name="Google Shape;18;p14">
            <a:extLst>
              <a:ext uri="{FF2B5EF4-FFF2-40B4-BE49-F238E27FC236}">
                <a16:creationId xmlns:a16="http://schemas.microsoft.com/office/drawing/2014/main" id="{7B28D9C0-A613-09FC-7C2A-0CBC18F3C9B3}"/>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75418476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32564018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36" name="TextBox 35">
            <a:extLst>
              <a:ext uri="{FF2B5EF4-FFF2-40B4-BE49-F238E27FC236}">
                <a16:creationId xmlns:a16="http://schemas.microsoft.com/office/drawing/2014/main" id="{CB9E7749-CD9C-41B9-A9AF-CFB2BF2F7868}"/>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2095324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472855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1" name="TextBox 20">
            <a:extLst>
              <a:ext uri="{FF2B5EF4-FFF2-40B4-BE49-F238E27FC236}">
                <a16:creationId xmlns:a16="http://schemas.microsoft.com/office/drawing/2014/main" id="{8037DE0D-B369-4024-A966-884A1BF5DDA7}"/>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0729236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370466108"/>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4" name="TextBox 23">
            <a:extLst>
              <a:ext uri="{FF2B5EF4-FFF2-40B4-BE49-F238E27FC236}">
                <a16:creationId xmlns:a16="http://schemas.microsoft.com/office/drawing/2014/main" id="{24C06593-0B3D-46FF-AFEB-CF8C710BD451}"/>
              </a:ext>
            </a:extLst>
          </p:cNvPr>
          <p:cNvSpPr txBox="1"/>
          <p:nvPr userDrawn="1"/>
        </p:nvSpPr>
        <p:spPr>
          <a:xfrm>
            <a:off x="2022271" y="6661792"/>
            <a:ext cx="8147457"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solidFill>
                  <a:srgbClr val="7F7F7F"/>
                </a:solidFill>
                <a:latin typeface="Proxima Nova Rg" panose="0200050603000002000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458936310"/>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322097921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26" Type="http://schemas.openxmlformats.org/officeDocument/2006/relationships/slideLayout" Target="../slideLayouts/slideLayout216.xml"/><Relationship Id="rId39" Type="http://schemas.openxmlformats.org/officeDocument/2006/relationships/slideLayout" Target="../slideLayouts/slideLayout229.xml"/><Relationship Id="rId21" Type="http://schemas.openxmlformats.org/officeDocument/2006/relationships/slideLayout" Target="../slideLayouts/slideLayout211.xml"/><Relationship Id="rId34" Type="http://schemas.openxmlformats.org/officeDocument/2006/relationships/slideLayout" Target="../slideLayouts/slideLayout224.xml"/><Relationship Id="rId42" Type="http://schemas.openxmlformats.org/officeDocument/2006/relationships/theme" Target="../theme/theme10.xml"/><Relationship Id="rId7" Type="http://schemas.openxmlformats.org/officeDocument/2006/relationships/slideLayout" Target="../slideLayouts/slideLayout19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0" Type="http://schemas.openxmlformats.org/officeDocument/2006/relationships/slideLayout" Target="../slideLayouts/slideLayout210.xml"/><Relationship Id="rId29" Type="http://schemas.openxmlformats.org/officeDocument/2006/relationships/slideLayout" Target="../slideLayouts/slideLayout219.xml"/><Relationship Id="rId41" Type="http://schemas.openxmlformats.org/officeDocument/2006/relationships/slideLayout" Target="../slideLayouts/slideLayout231.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24" Type="http://schemas.openxmlformats.org/officeDocument/2006/relationships/slideLayout" Target="../slideLayouts/slideLayout214.xml"/><Relationship Id="rId32" Type="http://schemas.openxmlformats.org/officeDocument/2006/relationships/slideLayout" Target="../slideLayouts/slideLayout222.xml"/><Relationship Id="rId37" Type="http://schemas.openxmlformats.org/officeDocument/2006/relationships/slideLayout" Target="../slideLayouts/slideLayout227.xml"/><Relationship Id="rId40" Type="http://schemas.openxmlformats.org/officeDocument/2006/relationships/slideLayout" Target="../slideLayouts/slideLayout230.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28" Type="http://schemas.openxmlformats.org/officeDocument/2006/relationships/slideLayout" Target="../slideLayouts/slideLayout218.xml"/><Relationship Id="rId36" Type="http://schemas.openxmlformats.org/officeDocument/2006/relationships/slideLayout" Target="../slideLayouts/slideLayout226.xml"/><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31" Type="http://schemas.openxmlformats.org/officeDocument/2006/relationships/slideLayout" Target="../slideLayouts/slideLayout221.xml"/><Relationship Id="rId44" Type="http://schemas.openxmlformats.org/officeDocument/2006/relationships/image" Target="../media/image21.png"/><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slideLayout" Target="../slideLayouts/slideLayout212.xml"/><Relationship Id="rId27" Type="http://schemas.openxmlformats.org/officeDocument/2006/relationships/slideLayout" Target="../slideLayouts/slideLayout217.xml"/><Relationship Id="rId30" Type="http://schemas.openxmlformats.org/officeDocument/2006/relationships/slideLayout" Target="../slideLayouts/slideLayout220.xml"/><Relationship Id="rId35" Type="http://schemas.openxmlformats.org/officeDocument/2006/relationships/slideLayout" Target="../slideLayouts/slideLayout225.xml"/><Relationship Id="rId43" Type="http://schemas.openxmlformats.org/officeDocument/2006/relationships/tags" Target="../tags/tag6.xml"/><Relationship Id="rId8" Type="http://schemas.openxmlformats.org/officeDocument/2006/relationships/slideLayout" Target="../slideLayouts/slideLayout198.xml"/><Relationship Id="rId3" Type="http://schemas.openxmlformats.org/officeDocument/2006/relationships/slideLayout" Target="../slideLayouts/slideLayout193.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slideLayout" Target="../slideLayouts/slideLayout215.xml"/><Relationship Id="rId33" Type="http://schemas.openxmlformats.org/officeDocument/2006/relationships/slideLayout" Target="../slideLayouts/slideLayout223.xml"/><Relationship Id="rId38" Type="http://schemas.openxmlformats.org/officeDocument/2006/relationships/slideLayout" Target="../slideLayouts/slideLayout2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18" Type="http://schemas.openxmlformats.org/officeDocument/2006/relationships/slideLayout" Target="../slideLayouts/slideLayout249.xml"/><Relationship Id="rId3" Type="http://schemas.openxmlformats.org/officeDocument/2006/relationships/slideLayout" Target="../slideLayouts/slideLayout234.xml"/><Relationship Id="rId21" Type="http://schemas.openxmlformats.org/officeDocument/2006/relationships/theme" Target="../theme/theme11.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17" Type="http://schemas.openxmlformats.org/officeDocument/2006/relationships/slideLayout" Target="../slideLayouts/slideLayout248.xml"/><Relationship Id="rId2" Type="http://schemas.openxmlformats.org/officeDocument/2006/relationships/slideLayout" Target="../slideLayouts/slideLayout233.xml"/><Relationship Id="rId16" Type="http://schemas.openxmlformats.org/officeDocument/2006/relationships/slideLayout" Target="../slideLayouts/slideLayout247.xml"/><Relationship Id="rId20" Type="http://schemas.openxmlformats.org/officeDocument/2006/relationships/slideLayout" Target="../slideLayouts/slideLayout251.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slideLayout" Target="../slideLayouts/slideLayout246.xml"/><Relationship Id="rId10" Type="http://schemas.openxmlformats.org/officeDocument/2006/relationships/slideLayout" Target="../slideLayouts/slideLayout241.xml"/><Relationship Id="rId19" Type="http://schemas.openxmlformats.org/officeDocument/2006/relationships/slideLayout" Target="../slideLayouts/slideLayout250.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254.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image" Target="../media/image106.jpeg"/><Relationship Id="rId5" Type="http://schemas.openxmlformats.org/officeDocument/2006/relationships/theme" Target="../theme/theme12.xml"/><Relationship Id="rId4" Type="http://schemas.openxmlformats.org/officeDocument/2006/relationships/slideLayout" Target="../slideLayouts/slideLayout25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5" Type="http://schemas.openxmlformats.org/officeDocument/2006/relationships/slideLayout" Target="../slideLayouts/slideLayout260.xml"/><Relationship Id="rId10" Type="http://schemas.openxmlformats.org/officeDocument/2006/relationships/image" Target="../media/image106.jpeg"/><Relationship Id="rId4" Type="http://schemas.openxmlformats.org/officeDocument/2006/relationships/slideLayout" Target="../slideLayouts/slideLayout259.xml"/><Relationship Id="rId9"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5.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9" Type="http://schemas.openxmlformats.org/officeDocument/2006/relationships/slideLayout" Target="../slideLayouts/slideLayout131.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41" Type="http://schemas.openxmlformats.org/officeDocument/2006/relationships/theme" Target="../theme/theme6.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8" Type="http://schemas.openxmlformats.org/officeDocument/2006/relationships/slideLayout" Target="../slideLayouts/slideLayout100.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image" Target="../media/image9.png"/><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image" Target="../media/image8.png"/><Relationship Id="rId5" Type="http://schemas.openxmlformats.org/officeDocument/2006/relationships/slideLayout" Target="../slideLayouts/slideLayout137.xml"/><Relationship Id="rId10" Type="http://schemas.openxmlformats.org/officeDocument/2006/relationships/theme" Target="../theme/theme7.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9" Type="http://schemas.openxmlformats.org/officeDocument/2006/relationships/image" Target="../media/image15.png"/><Relationship Id="rId21" Type="http://schemas.openxmlformats.org/officeDocument/2006/relationships/slideLayout" Target="../slideLayouts/slideLayout162.xml"/><Relationship Id="rId34" Type="http://schemas.openxmlformats.org/officeDocument/2006/relationships/slideLayout" Target="../slideLayouts/slideLayout175.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33" Type="http://schemas.openxmlformats.org/officeDocument/2006/relationships/slideLayout" Target="../slideLayouts/slideLayout174.xml"/><Relationship Id="rId38" Type="http://schemas.openxmlformats.org/officeDocument/2006/relationships/theme" Target="../theme/theme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slideLayout" Target="../slideLayouts/slideLayout17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slideLayout" Target="../slideLayouts/slideLayout173.xml"/><Relationship Id="rId37" Type="http://schemas.openxmlformats.org/officeDocument/2006/relationships/slideLayout" Target="../slideLayouts/slideLayout178.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36" Type="http://schemas.openxmlformats.org/officeDocument/2006/relationships/slideLayout" Target="../slideLayouts/slideLayout177.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slideLayout" Target="../slideLayouts/slideLayout172.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slideLayout" Target="../slideLayouts/slideLayout171.xml"/><Relationship Id="rId35" Type="http://schemas.openxmlformats.org/officeDocument/2006/relationships/slideLayout" Target="../slideLayouts/slideLayout176.xml"/><Relationship Id="rId8" Type="http://schemas.openxmlformats.org/officeDocument/2006/relationships/slideLayout" Target="../slideLayouts/slideLayout149.xml"/><Relationship Id="rId3" Type="http://schemas.openxmlformats.org/officeDocument/2006/relationships/slideLayout" Target="../slideLayouts/slideLayout14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theme" Target="../theme/theme9.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05D"/>
        </a:solidFill>
        <a:effectLst/>
      </p:bgPr>
    </p:bg>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5C0BDAC7-AA3B-BEC1-0F0E-49043843CCDA}"/>
              </a:ext>
            </a:extLst>
          </p:cNvPr>
          <p:cNvSpPr txBox="1">
            <a:spLocks/>
          </p:cNvSpPr>
          <p:nvPr userDrawn="1"/>
        </p:nvSpPr>
        <p:spPr>
          <a:xfrm>
            <a:off x="10678107" y="258771"/>
            <a:ext cx="1467427" cy="240966"/>
          </a:xfrm>
          <a:prstGeom prst="rect">
            <a:avLst/>
          </a:prstGeom>
        </p:spPr>
        <p:txBody>
          <a:bodyPr/>
          <a:lstStyle>
            <a:lvl1pPr marL="0" indent="0" algn="l" defTabSz="914400" rtl="0" eaLnBrk="1" latinLnBrk="0" hangingPunct="1">
              <a:spcBef>
                <a:spcPct val="20000"/>
              </a:spcBef>
              <a:buFont typeface="Arial" pitchFamily="34" charset="0"/>
              <a:buNone/>
              <a:defRPr sz="1500" b="1" i="0" kern="1200">
                <a:solidFill>
                  <a:schemeClr val="bg1"/>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000" dirty="0"/>
              <a:t>Stephen J. Freedland, MD</a:t>
            </a:r>
          </a:p>
        </p:txBody>
      </p:sp>
      <p:pic>
        <p:nvPicPr>
          <p:cNvPr id="5" name="Picture 4" descr="A screen shot of a logo&#10;&#10;Description automatically generated">
            <a:extLst>
              <a:ext uri="{FF2B5EF4-FFF2-40B4-BE49-F238E27FC236}">
                <a16:creationId xmlns:a16="http://schemas.microsoft.com/office/drawing/2014/main" id="{097920FD-B5DC-CF76-334C-2417EDB00128}"/>
              </a:ext>
            </a:extLst>
          </p:cNvPr>
          <p:cNvPicPr>
            <a:picLocks noChangeAspect="1"/>
          </p:cNvPicPr>
          <p:nvPr userDrawn="1"/>
        </p:nvPicPr>
        <p:blipFill>
          <a:blip r:embed="rId44"/>
          <a:stretch>
            <a:fillRect/>
          </a:stretch>
        </p:blipFill>
        <p:spPr>
          <a:xfrm>
            <a:off x="10159677" y="6156616"/>
            <a:ext cx="2032323" cy="701384"/>
          </a:xfrm>
          <a:prstGeom prst="rect">
            <a:avLst/>
          </a:prstGeom>
        </p:spPr>
      </p:pic>
    </p:spTree>
    <p:custDataLst>
      <p:tags r:id="rId43"/>
    </p:custDataLst>
    <p:extLst>
      <p:ext uri="{BB962C8B-B14F-4D97-AF65-F5344CB8AC3E}">
        <p14:creationId xmlns:p14="http://schemas.microsoft.com/office/powerpoint/2010/main" val="2545647325"/>
      </p:ext>
    </p:extLst>
  </p:cSld>
  <p:clrMap bg1="lt1" tx1="dk1" bg2="lt2" tx2="dk2" accent1="accent1" accent2="accent2" accent3="accent3" accent4="accent4" accent5="accent5" accent6="accent6" hlink="hlink" folHlink="folHlink"/>
  <p:sldLayoutIdLst>
    <p:sldLayoutId id="2147485237" r:id="rId1"/>
    <p:sldLayoutId id="2147485238" r:id="rId2"/>
    <p:sldLayoutId id="2147485239" r:id="rId3"/>
    <p:sldLayoutId id="2147485240" r:id="rId4"/>
    <p:sldLayoutId id="2147485241" r:id="rId5"/>
    <p:sldLayoutId id="2147485242" r:id="rId6"/>
    <p:sldLayoutId id="2147485243" r:id="rId7"/>
    <p:sldLayoutId id="2147485244" r:id="rId8"/>
    <p:sldLayoutId id="2147485245" r:id="rId9"/>
    <p:sldLayoutId id="2147485246" r:id="rId10"/>
    <p:sldLayoutId id="2147485247" r:id="rId11"/>
    <p:sldLayoutId id="2147485248" r:id="rId12"/>
    <p:sldLayoutId id="2147485249" r:id="rId13"/>
    <p:sldLayoutId id="2147485250" r:id="rId14"/>
    <p:sldLayoutId id="2147485251" r:id="rId15"/>
    <p:sldLayoutId id="2147485252" r:id="rId16"/>
    <p:sldLayoutId id="2147485253" r:id="rId17"/>
    <p:sldLayoutId id="2147485254" r:id="rId18"/>
    <p:sldLayoutId id="2147485255" r:id="rId19"/>
    <p:sldLayoutId id="2147485256" r:id="rId20"/>
    <p:sldLayoutId id="2147485257" r:id="rId21"/>
    <p:sldLayoutId id="2147485258" r:id="rId22"/>
    <p:sldLayoutId id="2147485259" r:id="rId23"/>
    <p:sldLayoutId id="2147485260" r:id="rId24"/>
    <p:sldLayoutId id="2147485261" r:id="rId25"/>
    <p:sldLayoutId id="2147485262" r:id="rId26"/>
    <p:sldLayoutId id="2147485263" r:id="rId27"/>
    <p:sldLayoutId id="2147485264" r:id="rId28"/>
    <p:sldLayoutId id="2147485265" r:id="rId29"/>
    <p:sldLayoutId id="2147485266" r:id="rId30"/>
    <p:sldLayoutId id="2147485267" r:id="rId31"/>
    <p:sldLayoutId id="2147485268" r:id="rId32"/>
    <p:sldLayoutId id="2147485269" r:id="rId33"/>
    <p:sldLayoutId id="2147485270" r:id="rId34"/>
    <p:sldLayoutId id="2147485271" r:id="rId35"/>
    <p:sldLayoutId id="2147485272" r:id="rId36"/>
    <p:sldLayoutId id="2147485273" r:id="rId37"/>
    <p:sldLayoutId id="2147485274" r:id="rId38"/>
    <p:sldLayoutId id="2147485275" r:id="rId39"/>
    <p:sldLayoutId id="2147485276" r:id="rId40"/>
    <p:sldLayoutId id="2147485277" r:id="rId41"/>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3240">
          <p15:clr>
            <a:srgbClr val="F26B43"/>
          </p15:clr>
        </p15:guide>
        <p15:guide id="4" pos="57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882340"/>
      </p:ext>
    </p:extLst>
  </p:cSld>
  <p:clrMap bg1="lt1" tx1="dk1" bg2="lt2" tx2="dk2" accent1="accent1" accent2="accent2" accent3="accent3" accent4="accent4" accent5="accent5" accent6="accent6" hlink="hlink" folHlink="folHlink"/>
  <p:sldLayoutIdLst>
    <p:sldLayoutId id="2147485279" r:id="rId1"/>
    <p:sldLayoutId id="2147485280" r:id="rId2"/>
    <p:sldLayoutId id="2147485281" r:id="rId3"/>
    <p:sldLayoutId id="2147485282" r:id="rId4"/>
    <p:sldLayoutId id="2147485283" r:id="rId5"/>
    <p:sldLayoutId id="2147485284" r:id="rId6"/>
    <p:sldLayoutId id="2147485285" r:id="rId7"/>
    <p:sldLayoutId id="2147485286" r:id="rId8"/>
    <p:sldLayoutId id="2147485287" r:id="rId9"/>
    <p:sldLayoutId id="2147485288" r:id="rId10"/>
    <p:sldLayoutId id="2147485289" r:id="rId11"/>
    <p:sldLayoutId id="2147485290" r:id="rId12"/>
    <p:sldLayoutId id="2147485291" r:id="rId13"/>
    <p:sldLayoutId id="2147485292" r:id="rId14"/>
    <p:sldLayoutId id="2147485293" r:id="rId15"/>
    <p:sldLayoutId id="2147485294" r:id="rId16"/>
    <p:sldLayoutId id="2147485295" r:id="rId17"/>
    <p:sldLayoutId id="2147485296" r:id="rId18"/>
    <p:sldLayoutId id="2147485297" r:id="rId19"/>
    <p:sldLayoutId id="2147485298" r:id="rId20"/>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25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32" y="6238559"/>
            <a:ext cx="12198031" cy="628961"/>
          </a:xfrm>
          <a:prstGeom prst="rect">
            <a:avLst/>
          </a:prstGeom>
        </p:spPr>
      </p:pic>
      <p:sp>
        <p:nvSpPr>
          <p:cNvPr id="4" name="Rectangle 3">
            <a:extLst>
              <a:ext uri="{FF2B5EF4-FFF2-40B4-BE49-F238E27FC236}">
                <a16:creationId xmlns:a16="http://schemas.microsoft.com/office/drawing/2014/main" id="{525CEC3E-45BA-2C92-312E-A5198FFB0A3C}"/>
              </a:ext>
            </a:extLst>
          </p:cNvPr>
          <p:cNvSpPr/>
          <p:nvPr userDrawn="1"/>
        </p:nvSpPr>
        <p:spPr>
          <a:xfrm>
            <a:off x="3143672" y="6597352"/>
            <a:ext cx="3960440" cy="260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441853"/>
      </p:ext>
    </p:extLst>
  </p:cSld>
  <p:clrMap bg1="lt1" tx1="dk1" bg2="lt2" tx2="dk2" accent1="accent1" accent2="accent2" accent3="accent3" accent4="accent4" accent5="accent5" accent6="accent6" hlink="hlink" folHlink="folHlink"/>
  <p:sldLayoutIdLst>
    <p:sldLayoutId id="2147485300" r:id="rId1"/>
    <p:sldLayoutId id="2147485301" r:id="rId2"/>
    <p:sldLayoutId id="2147485302" r:id="rId3"/>
    <p:sldLayoutId id="2147485303" r:id="rId4"/>
  </p:sldLayoutIdLst>
  <p:hf hdr="0" dt="0"/>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54">
          <p15:clr>
            <a:srgbClr val="F26B43"/>
          </p15:clr>
        </p15:guide>
        <p15:guide id="2" pos="46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25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32" y="6238559"/>
            <a:ext cx="12198031" cy="628961"/>
          </a:xfrm>
          <a:prstGeom prst="rect">
            <a:avLst/>
          </a:prstGeom>
        </p:spPr>
      </p:pic>
    </p:spTree>
    <p:extLst>
      <p:ext uri="{BB962C8B-B14F-4D97-AF65-F5344CB8AC3E}">
        <p14:creationId xmlns:p14="http://schemas.microsoft.com/office/powerpoint/2010/main" val="4011386305"/>
      </p:ext>
    </p:extLst>
  </p:cSld>
  <p:clrMap bg1="lt1" tx1="dk1" bg2="lt2" tx2="dk2" accent1="accent1" accent2="accent2" accent3="accent3" accent4="accent4" accent5="accent5" accent6="accent6" hlink="hlink" folHlink="folHlink"/>
  <p:sldLayoutIdLst>
    <p:sldLayoutId id="2147485305" r:id="rId1"/>
    <p:sldLayoutId id="2147485306" r:id="rId2"/>
    <p:sldLayoutId id="2147485307" r:id="rId3"/>
    <p:sldLayoutId id="2147485308" r:id="rId4"/>
    <p:sldLayoutId id="2147485309" r:id="rId5"/>
    <p:sldLayoutId id="2147485310" r:id="rId6"/>
    <p:sldLayoutId id="2147485311" r:id="rId7"/>
    <p:sldLayoutId id="2147485312" r:id="rId8"/>
  </p:sldLayoutIdLst>
  <p:hf hdr="0" dt="0"/>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7DA0797-DE4C-454C-94CC-243B68AA347B}"/>
              </a:ext>
            </a:extLst>
          </p:cNvPr>
          <p:cNvSpPr>
            <a:spLocks noGrp="1"/>
          </p:cNvSpPr>
          <p:nvPr>
            <p:ph type="title"/>
          </p:nvPr>
        </p:nvSpPr>
        <p:spPr bwMode="auto">
          <a:xfrm>
            <a:off x="838200" y="365126"/>
            <a:ext cx="10515600" cy="91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1F0D67A2-5B83-C846-B68D-41CD4B8BBE0F}"/>
              </a:ext>
            </a:extLst>
          </p:cNvPr>
          <p:cNvSpPr>
            <a:spLocks noGrp="1"/>
          </p:cNvSpPr>
          <p:nvPr>
            <p:ph type="body" idx="1"/>
          </p:nvPr>
        </p:nvSpPr>
        <p:spPr bwMode="auto">
          <a:xfrm>
            <a:off x="838200" y="1656431"/>
            <a:ext cx="10515600" cy="452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31" name="Group 11">
            <a:extLst>
              <a:ext uri="{FF2B5EF4-FFF2-40B4-BE49-F238E27FC236}">
                <a16:creationId xmlns:a16="http://schemas.microsoft.com/office/drawing/2014/main" id="{15AB39E1-6AA9-1643-8CFC-DE31106D02F8}"/>
              </a:ext>
            </a:extLst>
          </p:cNvPr>
          <p:cNvGrpSpPr>
            <a:grpSpLocks/>
          </p:cNvGrpSpPr>
          <p:nvPr userDrawn="1"/>
        </p:nvGrpSpPr>
        <p:grpSpPr bwMode="auto">
          <a:xfrm>
            <a:off x="11176000" y="6248400"/>
            <a:ext cx="711200" cy="457200"/>
            <a:chOff x="672" y="1728"/>
            <a:chExt cx="1296" cy="1098"/>
          </a:xfrm>
        </p:grpSpPr>
        <p:sp>
          <p:nvSpPr>
            <p:cNvPr id="1032" name="Freeform 12">
              <a:extLst>
                <a:ext uri="{FF2B5EF4-FFF2-40B4-BE49-F238E27FC236}">
                  <a16:creationId xmlns:a16="http://schemas.microsoft.com/office/drawing/2014/main" id="{D7DC3C25-E4D4-2D40-901C-4E59FDB8FBE9}"/>
                </a:ext>
              </a:extLst>
            </p:cNvPr>
            <p:cNvSpPr>
              <a:spLocks/>
            </p:cNvSpPr>
            <p:nvPr/>
          </p:nvSpPr>
          <p:spPr bwMode="auto">
            <a:xfrm>
              <a:off x="1047" y="1728"/>
              <a:ext cx="547" cy="616"/>
            </a:xfrm>
            <a:custGeom>
              <a:avLst/>
              <a:gdLst>
                <a:gd name="T0" fmla="*/ 0 w 7118"/>
                <a:gd name="T1" fmla="*/ 0 h 8007"/>
                <a:gd name="T2" fmla="*/ 0 w 7118"/>
                <a:gd name="T3" fmla="*/ 0 h 8007"/>
                <a:gd name="T4" fmla="*/ 0 w 7118"/>
                <a:gd name="T5" fmla="*/ 0 h 8007"/>
                <a:gd name="T6" fmla="*/ 0 w 7118"/>
                <a:gd name="T7" fmla="*/ 0 h 8007"/>
                <a:gd name="T8" fmla="*/ 0 w 7118"/>
                <a:gd name="T9" fmla="*/ 0 h 8007"/>
                <a:gd name="T10" fmla="*/ 0 w 7118"/>
                <a:gd name="T11" fmla="*/ 0 h 8007"/>
                <a:gd name="T12" fmla="*/ 0 w 7118"/>
                <a:gd name="T13" fmla="*/ 0 h 8007"/>
                <a:gd name="T14" fmla="*/ 0 w 7118"/>
                <a:gd name="T15" fmla="*/ 0 h 8007"/>
                <a:gd name="T16" fmla="*/ 0 w 7118"/>
                <a:gd name="T17" fmla="*/ 0 h 8007"/>
                <a:gd name="T18" fmla="*/ 0 w 7118"/>
                <a:gd name="T19" fmla="*/ 0 h 8007"/>
                <a:gd name="T20" fmla="*/ 0 w 7118"/>
                <a:gd name="T21" fmla="*/ 0 h 8007"/>
                <a:gd name="T22" fmla="*/ 0 w 7118"/>
                <a:gd name="T23" fmla="*/ 0 h 8007"/>
                <a:gd name="T24" fmla="*/ 0 w 7118"/>
                <a:gd name="T25" fmla="*/ 0 h 8007"/>
                <a:gd name="T26" fmla="*/ 0 w 7118"/>
                <a:gd name="T27" fmla="*/ 0 h 8007"/>
                <a:gd name="T28" fmla="*/ 0 w 7118"/>
                <a:gd name="T29" fmla="*/ 0 h 8007"/>
                <a:gd name="T30" fmla="*/ 0 w 7118"/>
                <a:gd name="T31" fmla="*/ 0 h 8007"/>
                <a:gd name="T32" fmla="*/ 0 w 7118"/>
                <a:gd name="T33" fmla="*/ 0 h 8007"/>
                <a:gd name="T34" fmla="*/ 0 w 7118"/>
                <a:gd name="T35" fmla="*/ 0 h 8007"/>
                <a:gd name="T36" fmla="*/ 0 w 7118"/>
                <a:gd name="T37" fmla="*/ 0 h 8007"/>
                <a:gd name="T38" fmla="*/ 0 w 7118"/>
                <a:gd name="T39" fmla="*/ 0 h 8007"/>
                <a:gd name="T40" fmla="*/ 0 w 7118"/>
                <a:gd name="T41" fmla="*/ 0 h 8007"/>
                <a:gd name="T42" fmla="*/ 0 w 7118"/>
                <a:gd name="T43" fmla="*/ 0 h 8007"/>
                <a:gd name="T44" fmla="*/ 0 w 7118"/>
                <a:gd name="T45" fmla="*/ 0 h 8007"/>
                <a:gd name="T46" fmla="*/ 0 w 7118"/>
                <a:gd name="T47" fmla="*/ 0 h 8007"/>
                <a:gd name="T48" fmla="*/ 0 w 7118"/>
                <a:gd name="T49" fmla="*/ 0 h 8007"/>
                <a:gd name="T50" fmla="*/ 0 w 7118"/>
                <a:gd name="T51" fmla="*/ 0 h 8007"/>
                <a:gd name="T52" fmla="*/ 0 w 7118"/>
                <a:gd name="T53" fmla="*/ 0 h 8007"/>
                <a:gd name="T54" fmla="*/ 0 w 7118"/>
                <a:gd name="T55" fmla="*/ 0 h 8007"/>
                <a:gd name="T56" fmla="*/ 0 w 7118"/>
                <a:gd name="T57" fmla="*/ 0 h 8007"/>
                <a:gd name="T58" fmla="*/ 0 w 7118"/>
                <a:gd name="T59" fmla="*/ 0 h 8007"/>
                <a:gd name="T60" fmla="*/ 0 w 7118"/>
                <a:gd name="T61" fmla="*/ 0 h 8007"/>
                <a:gd name="T62" fmla="*/ 0 w 7118"/>
                <a:gd name="T63" fmla="*/ 0 h 8007"/>
                <a:gd name="T64" fmla="*/ 0 w 7118"/>
                <a:gd name="T65" fmla="*/ 0 h 8007"/>
                <a:gd name="T66" fmla="*/ 0 w 7118"/>
                <a:gd name="T67" fmla="*/ 0 h 8007"/>
                <a:gd name="T68" fmla="*/ 0 w 7118"/>
                <a:gd name="T69" fmla="*/ 0 h 80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118" h="8007">
                  <a:moveTo>
                    <a:pt x="0" y="8007"/>
                  </a:moveTo>
                  <a:lnTo>
                    <a:pt x="0" y="7117"/>
                  </a:lnTo>
                  <a:lnTo>
                    <a:pt x="7118" y="7117"/>
                  </a:lnTo>
                  <a:lnTo>
                    <a:pt x="7118" y="8007"/>
                  </a:lnTo>
                  <a:lnTo>
                    <a:pt x="0" y="8007"/>
                  </a:lnTo>
                  <a:lnTo>
                    <a:pt x="5338" y="6228"/>
                  </a:lnTo>
                  <a:lnTo>
                    <a:pt x="5338" y="889"/>
                  </a:lnTo>
                  <a:lnTo>
                    <a:pt x="7118" y="889"/>
                  </a:lnTo>
                  <a:lnTo>
                    <a:pt x="7118" y="6228"/>
                  </a:lnTo>
                  <a:lnTo>
                    <a:pt x="5338" y="6228"/>
                  </a:lnTo>
                  <a:lnTo>
                    <a:pt x="0" y="8007"/>
                  </a:lnTo>
                  <a:lnTo>
                    <a:pt x="0" y="6228"/>
                  </a:lnTo>
                  <a:lnTo>
                    <a:pt x="0" y="889"/>
                  </a:lnTo>
                  <a:lnTo>
                    <a:pt x="1779" y="889"/>
                  </a:lnTo>
                  <a:lnTo>
                    <a:pt x="1779" y="6228"/>
                  </a:lnTo>
                  <a:lnTo>
                    <a:pt x="0" y="6228"/>
                  </a:lnTo>
                  <a:lnTo>
                    <a:pt x="0" y="8007"/>
                  </a:lnTo>
                  <a:lnTo>
                    <a:pt x="2669" y="5337"/>
                  </a:lnTo>
                  <a:lnTo>
                    <a:pt x="2669" y="0"/>
                  </a:lnTo>
                  <a:lnTo>
                    <a:pt x="4449" y="0"/>
                  </a:lnTo>
                  <a:lnTo>
                    <a:pt x="4449" y="5337"/>
                  </a:lnTo>
                  <a:lnTo>
                    <a:pt x="2669" y="5337"/>
                  </a:lnTo>
                  <a:lnTo>
                    <a:pt x="0" y="800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3" name="Freeform 13">
              <a:extLst>
                <a:ext uri="{FF2B5EF4-FFF2-40B4-BE49-F238E27FC236}">
                  <a16:creationId xmlns:a16="http://schemas.microsoft.com/office/drawing/2014/main" id="{BC68EDF8-83A9-FA46-B3FF-8F904BA1AE08}"/>
                </a:ext>
              </a:extLst>
            </p:cNvPr>
            <p:cNvSpPr>
              <a:spLocks/>
            </p:cNvSpPr>
            <p:nvPr/>
          </p:nvSpPr>
          <p:spPr bwMode="auto">
            <a:xfrm>
              <a:off x="1299" y="2515"/>
              <a:ext cx="308" cy="311"/>
            </a:xfrm>
            <a:custGeom>
              <a:avLst/>
              <a:gdLst>
                <a:gd name="T0" fmla="*/ 0 w 4005"/>
                <a:gd name="T1" fmla="*/ 0 h 4043"/>
                <a:gd name="T2" fmla="*/ 0 w 4005"/>
                <a:gd name="T3" fmla="*/ 0 h 4043"/>
                <a:gd name="T4" fmla="*/ 0 w 4005"/>
                <a:gd name="T5" fmla="*/ 0 h 4043"/>
                <a:gd name="T6" fmla="*/ 0 w 4005"/>
                <a:gd name="T7" fmla="*/ 0 h 4043"/>
                <a:gd name="T8" fmla="*/ 0 w 4005"/>
                <a:gd name="T9" fmla="*/ 0 h 4043"/>
                <a:gd name="T10" fmla="*/ 0 w 4005"/>
                <a:gd name="T11" fmla="*/ 0 h 4043"/>
                <a:gd name="T12" fmla="*/ 0 w 4005"/>
                <a:gd name="T13" fmla="*/ 0 h 4043"/>
                <a:gd name="T14" fmla="*/ 0 w 4005"/>
                <a:gd name="T15" fmla="*/ 0 h 4043"/>
                <a:gd name="T16" fmla="*/ 0 w 4005"/>
                <a:gd name="T17" fmla="*/ 0 h 4043"/>
                <a:gd name="T18" fmla="*/ 0 w 4005"/>
                <a:gd name="T19" fmla="*/ 0 h 4043"/>
                <a:gd name="T20" fmla="*/ 0 w 4005"/>
                <a:gd name="T21" fmla="*/ 0 h 4043"/>
                <a:gd name="T22" fmla="*/ 0 w 4005"/>
                <a:gd name="T23" fmla="*/ 0 h 4043"/>
                <a:gd name="T24" fmla="*/ 0 w 4005"/>
                <a:gd name="T25" fmla="*/ 0 h 4043"/>
                <a:gd name="T26" fmla="*/ 0 w 4005"/>
                <a:gd name="T27" fmla="*/ 0 h 4043"/>
                <a:gd name="T28" fmla="*/ 0 w 4005"/>
                <a:gd name="T29" fmla="*/ 0 h 4043"/>
                <a:gd name="T30" fmla="*/ 0 w 4005"/>
                <a:gd name="T31" fmla="*/ 0 h 4043"/>
                <a:gd name="T32" fmla="*/ 0 w 4005"/>
                <a:gd name="T33" fmla="*/ 0 h 4043"/>
                <a:gd name="T34" fmla="*/ 0 w 4005"/>
                <a:gd name="T35" fmla="*/ 0 h 4043"/>
                <a:gd name="T36" fmla="*/ 0 w 4005"/>
                <a:gd name="T37" fmla="*/ 0 h 4043"/>
                <a:gd name="T38" fmla="*/ 0 w 4005"/>
                <a:gd name="T39" fmla="*/ 0 h 4043"/>
                <a:gd name="T40" fmla="*/ 0 w 4005"/>
                <a:gd name="T41" fmla="*/ 0 h 4043"/>
                <a:gd name="T42" fmla="*/ 0 w 4005"/>
                <a:gd name="T43" fmla="*/ 0 h 4043"/>
                <a:gd name="T44" fmla="*/ 0 w 4005"/>
                <a:gd name="T45" fmla="*/ 0 h 4043"/>
                <a:gd name="T46" fmla="*/ 0 w 4005"/>
                <a:gd name="T47" fmla="*/ 0 h 4043"/>
                <a:gd name="T48" fmla="*/ 0 w 4005"/>
                <a:gd name="T49" fmla="*/ 0 h 4043"/>
                <a:gd name="T50" fmla="*/ 0 w 4005"/>
                <a:gd name="T51" fmla="*/ 0 h 4043"/>
                <a:gd name="T52" fmla="*/ 0 w 4005"/>
                <a:gd name="T53" fmla="*/ 0 h 4043"/>
                <a:gd name="T54" fmla="*/ 0 w 4005"/>
                <a:gd name="T55" fmla="*/ 0 h 4043"/>
                <a:gd name="T56" fmla="*/ 0 w 4005"/>
                <a:gd name="T57" fmla="*/ 0 h 4043"/>
                <a:gd name="T58" fmla="*/ 0 w 4005"/>
                <a:gd name="T59" fmla="*/ 0 h 4043"/>
                <a:gd name="T60" fmla="*/ 0 w 4005"/>
                <a:gd name="T61" fmla="*/ 0 h 4043"/>
                <a:gd name="T62" fmla="*/ 0 w 4005"/>
                <a:gd name="T63" fmla="*/ 0 h 4043"/>
                <a:gd name="T64" fmla="*/ 0 w 4005"/>
                <a:gd name="T65" fmla="*/ 0 h 4043"/>
                <a:gd name="T66" fmla="*/ 0 w 4005"/>
                <a:gd name="T67" fmla="*/ 0 h 4043"/>
                <a:gd name="T68" fmla="*/ 0 w 4005"/>
                <a:gd name="T69" fmla="*/ 0 h 4043"/>
                <a:gd name="T70" fmla="*/ 0 w 4005"/>
                <a:gd name="T71" fmla="*/ 0 h 4043"/>
                <a:gd name="T72" fmla="*/ 0 w 4005"/>
                <a:gd name="T73" fmla="*/ 0 h 4043"/>
                <a:gd name="T74" fmla="*/ 0 w 4005"/>
                <a:gd name="T75" fmla="*/ 0 h 4043"/>
                <a:gd name="T76" fmla="*/ 0 w 4005"/>
                <a:gd name="T77" fmla="*/ 0 h 4043"/>
                <a:gd name="T78" fmla="*/ 0 w 4005"/>
                <a:gd name="T79" fmla="*/ 0 h 4043"/>
                <a:gd name="T80" fmla="*/ 0 w 4005"/>
                <a:gd name="T81" fmla="*/ 0 h 4043"/>
                <a:gd name="T82" fmla="*/ 0 w 4005"/>
                <a:gd name="T83" fmla="*/ 0 h 4043"/>
                <a:gd name="T84" fmla="*/ 0 w 4005"/>
                <a:gd name="T85" fmla="*/ 0 h 4043"/>
                <a:gd name="T86" fmla="*/ 0 w 4005"/>
                <a:gd name="T87" fmla="*/ 0 h 4043"/>
                <a:gd name="T88" fmla="*/ 0 w 4005"/>
                <a:gd name="T89" fmla="*/ 0 h 4043"/>
                <a:gd name="T90" fmla="*/ 0 w 4005"/>
                <a:gd name="T91" fmla="*/ 0 h 4043"/>
                <a:gd name="T92" fmla="*/ 0 w 4005"/>
                <a:gd name="T93" fmla="*/ 0 h 4043"/>
                <a:gd name="T94" fmla="*/ 0 w 4005"/>
                <a:gd name="T95" fmla="*/ 0 h 4043"/>
                <a:gd name="T96" fmla="*/ 0 w 4005"/>
                <a:gd name="T97" fmla="*/ 0 h 4043"/>
                <a:gd name="T98" fmla="*/ 0 w 4005"/>
                <a:gd name="T99" fmla="*/ 0 h 4043"/>
                <a:gd name="T100" fmla="*/ 0 w 4005"/>
                <a:gd name="T101" fmla="*/ 0 h 4043"/>
                <a:gd name="T102" fmla="*/ 0 w 4005"/>
                <a:gd name="T103" fmla="*/ 0 h 4043"/>
                <a:gd name="T104" fmla="*/ 0 w 4005"/>
                <a:gd name="T105" fmla="*/ 0 h 4043"/>
                <a:gd name="T106" fmla="*/ 0 w 4005"/>
                <a:gd name="T107" fmla="*/ 0 h 4043"/>
                <a:gd name="T108" fmla="*/ 0 w 4005"/>
                <a:gd name="T109" fmla="*/ 0 h 40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005" h="4043">
                  <a:moveTo>
                    <a:pt x="1207" y="2423"/>
                  </a:moveTo>
                  <a:lnTo>
                    <a:pt x="1210" y="2533"/>
                  </a:lnTo>
                  <a:lnTo>
                    <a:pt x="1219" y="2640"/>
                  </a:lnTo>
                  <a:lnTo>
                    <a:pt x="1236" y="2742"/>
                  </a:lnTo>
                  <a:lnTo>
                    <a:pt x="1261" y="2838"/>
                  </a:lnTo>
                  <a:lnTo>
                    <a:pt x="1295" y="2929"/>
                  </a:lnTo>
                  <a:lnTo>
                    <a:pt x="1339" y="3012"/>
                  </a:lnTo>
                  <a:lnTo>
                    <a:pt x="1395" y="3088"/>
                  </a:lnTo>
                  <a:lnTo>
                    <a:pt x="1462" y="3154"/>
                  </a:lnTo>
                  <a:lnTo>
                    <a:pt x="1542" y="3211"/>
                  </a:lnTo>
                  <a:lnTo>
                    <a:pt x="1635" y="3256"/>
                  </a:lnTo>
                  <a:lnTo>
                    <a:pt x="1744" y="3289"/>
                  </a:lnTo>
                  <a:lnTo>
                    <a:pt x="1868" y="3309"/>
                  </a:lnTo>
                  <a:lnTo>
                    <a:pt x="2008" y="3317"/>
                  </a:lnTo>
                  <a:lnTo>
                    <a:pt x="2147" y="3309"/>
                  </a:lnTo>
                  <a:lnTo>
                    <a:pt x="2271" y="3289"/>
                  </a:lnTo>
                  <a:lnTo>
                    <a:pt x="2379" y="3256"/>
                  </a:lnTo>
                  <a:lnTo>
                    <a:pt x="2471" y="3211"/>
                  </a:lnTo>
                  <a:lnTo>
                    <a:pt x="2551" y="3154"/>
                  </a:lnTo>
                  <a:lnTo>
                    <a:pt x="2616" y="3088"/>
                  </a:lnTo>
                  <a:lnTo>
                    <a:pt x="2671" y="3012"/>
                  </a:lnTo>
                  <a:lnTo>
                    <a:pt x="2714" y="2929"/>
                  </a:lnTo>
                  <a:lnTo>
                    <a:pt x="2747" y="2838"/>
                  </a:lnTo>
                  <a:lnTo>
                    <a:pt x="2771" y="2742"/>
                  </a:lnTo>
                  <a:lnTo>
                    <a:pt x="2787" y="2640"/>
                  </a:lnTo>
                  <a:lnTo>
                    <a:pt x="2796" y="2533"/>
                  </a:lnTo>
                  <a:lnTo>
                    <a:pt x="2798" y="2423"/>
                  </a:lnTo>
                  <a:lnTo>
                    <a:pt x="2798" y="0"/>
                  </a:lnTo>
                  <a:lnTo>
                    <a:pt x="4005" y="0"/>
                  </a:lnTo>
                  <a:lnTo>
                    <a:pt x="4005" y="2586"/>
                  </a:lnTo>
                  <a:lnTo>
                    <a:pt x="4002" y="2696"/>
                  </a:lnTo>
                  <a:lnTo>
                    <a:pt x="3992" y="2800"/>
                  </a:lnTo>
                  <a:lnTo>
                    <a:pt x="3977" y="2900"/>
                  </a:lnTo>
                  <a:lnTo>
                    <a:pt x="3955" y="2997"/>
                  </a:lnTo>
                  <a:lnTo>
                    <a:pt x="3929" y="3088"/>
                  </a:lnTo>
                  <a:lnTo>
                    <a:pt x="3895" y="3175"/>
                  </a:lnTo>
                  <a:lnTo>
                    <a:pt x="3857" y="3258"/>
                  </a:lnTo>
                  <a:lnTo>
                    <a:pt x="3811" y="3336"/>
                  </a:lnTo>
                  <a:lnTo>
                    <a:pt x="3761" y="3410"/>
                  </a:lnTo>
                  <a:lnTo>
                    <a:pt x="3705" y="3480"/>
                  </a:lnTo>
                  <a:lnTo>
                    <a:pt x="3645" y="3546"/>
                  </a:lnTo>
                  <a:lnTo>
                    <a:pt x="3578" y="3607"/>
                  </a:lnTo>
                  <a:lnTo>
                    <a:pt x="3507" y="3664"/>
                  </a:lnTo>
                  <a:lnTo>
                    <a:pt x="3430" y="3717"/>
                  </a:lnTo>
                  <a:lnTo>
                    <a:pt x="3349" y="3766"/>
                  </a:lnTo>
                  <a:lnTo>
                    <a:pt x="3262" y="3811"/>
                  </a:lnTo>
                  <a:lnTo>
                    <a:pt x="3171" y="3851"/>
                  </a:lnTo>
                  <a:lnTo>
                    <a:pt x="3074" y="3888"/>
                  </a:lnTo>
                  <a:lnTo>
                    <a:pt x="2973" y="3921"/>
                  </a:lnTo>
                  <a:lnTo>
                    <a:pt x="2867" y="3950"/>
                  </a:lnTo>
                  <a:lnTo>
                    <a:pt x="2757" y="3975"/>
                  </a:lnTo>
                  <a:lnTo>
                    <a:pt x="2643" y="3995"/>
                  </a:lnTo>
                  <a:lnTo>
                    <a:pt x="2524" y="4013"/>
                  </a:lnTo>
                  <a:lnTo>
                    <a:pt x="2401" y="4026"/>
                  </a:lnTo>
                  <a:lnTo>
                    <a:pt x="2274" y="4035"/>
                  </a:lnTo>
                  <a:lnTo>
                    <a:pt x="2143" y="4040"/>
                  </a:lnTo>
                  <a:lnTo>
                    <a:pt x="2008" y="4043"/>
                  </a:lnTo>
                  <a:lnTo>
                    <a:pt x="1877" y="4041"/>
                  </a:lnTo>
                  <a:lnTo>
                    <a:pt x="1751" y="4039"/>
                  </a:lnTo>
                  <a:lnTo>
                    <a:pt x="1627" y="4034"/>
                  </a:lnTo>
                  <a:lnTo>
                    <a:pt x="1508" y="4027"/>
                  </a:lnTo>
                  <a:lnTo>
                    <a:pt x="1393" y="4018"/>
                  </a:lnTo>
                  <a:lnTo>
                    <a:pt x="1282" y="4005"/>
                  </a:lnTo>
                  <a:lnTo>
                    <a:pt x="1174" y="3990"/>
                  </a:lnTo>
                  <a:lnTo>
                    <a:pt x="1071" y="3972"/>
                  </a:lnTo>
                  <a:lnTo>
                    <a:pt x="971" y="3950"/>
                  </a:lnTo>
                  <a:lnTo>
                    <a:pt x="876" y="3924"/>
                  </a:lnTo>
                  <a:lnTo>
                    <a:pt x="786" y="3895"/>
                  </a:lnTo>
                  <a:lnTo>
                    <a:pt x="700" y="3862"/>
                  </a:lnTo>
                  <a:lnTo>
                    <a:pt x="618" y="3823"/>
                  </a:lnTo>
                  <a:lnTo>
                    <a:pt x="541" y="3781"/>
                  </a:lnTo>
                  <a:lnTo>
                    <a:pt x="469" y="3734"/>
                  </a:lnTo>
                  <a:lnTo>
                    <a:pt x="402" y="3683"/>
                  </a:lnTo>
                  <a:lnTo>
                    <a:pt x="340" y="3625"/>
                  </a:lnTo>
                  <a:lnTo>
                    <a:pt x="282" y="3562"/>
                  </a:lnTo>
                  <a:lnTo>
                    <a:pt x="230" y="3494"/>
                  </a:lnTo>
                  <a:lnTo>
                    <a:pt x="182" y="3419"/>
                  </a:lnTo>
                  <a:lnTo>
                    <a:pt x="141" y="3339"/>
                  </a:lnTo>
                  <a:lnTo>
                    <a:pt x="104" y="3253"/>
                  </a:lnTo>
                  <a:lnTo>
                    <a:pt x="73" y="3159"/>
                  </a:lnTo>
                  <a:lnTo>
                    <a:pt x="47" y="3059"/>
                  </a:lnTo>
                  <a:lnTo>
                    <a:pt x="27" y="2952"/>
                  </a:lnTo>
                  <a:lnTo>
                    <a:pt x="13" y="2837"/>
                  </a:lnTo>
                  <a:lnTo>
                    <a:pt x="3" y="2715"/>
                  </a:lnTo>
                  <a:lnTo>
                    <a:pt x="0" y="2586"/>
                  </a:lnTo>
                  <a:lnTo>
                    <a:pt x="0" y="0"/>
                  </a:lnTo>
                  <a:lnTo>
                    <a:pt x="593" y="0"/>
                  </a:lnTo>
                  <a:lnTo>
                    <a:pt x="714" y="16"/>
                  </a:lnTo>
                  <a:lnTo>
                    <a:pt x="828" y="57"/>
                  </a:lnTo>
                  <a:lnTo>
                    <a:pt x="931" y="119"/>
                  </a:lnTo>
                  <a:lnTo>
                    <a:pt x="1021" y="201"/>
                  </a:lnTo>
                  <a:lnTo>
                    <a:pt x="1097" y="300"/>
                  </a:lnTo>
                  <a:lnTo>
                    <a:pt x="1153" y="413"/>
                  </a:lnTo>
                  <a:lnTo>
                    <a:pt x="1191" y="537"/>
                  </a:lnTo>
                  <a:lnTo>
                    <a:pt x="1207" y="671"/>
                  </a:lnTo>
                  <a:lnTo>
                    <a:pt x="1207" y="242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4" name="Freeform 14">
              <a:extLst>
                <a:ext uri="{FF2B5EF4-FFF2-40B4-BE49-F238E27FC236}">
                  <a16:creationId xmlns:a16="http://schemas.microsoft.com/office/drawing/2014/main" id="{BAC4A6CB-AAD4-BD47-A6EF-A9616814E119}"/>
                </a:ext>
              </a:extLst>
            </p:cNvPr>
            <p:cNvSpPr>
              <a:spLocks/>
            </p:cNvSpPr>
            <p:nvPr/>
          </p:nvSpPr>
          <p:spPr bwMode="auto">
            <a:xfrm>
              <a:off x="966" y="2515"/>
              <a:ext cx="298" cy="308"/>
            </a:xfrm>
            <a:custGeom>
              <a:avLst/>
              <a:gdLst>
                <a:gd name="T0" fmla="*/ 0 w 3875"/>
                <a:gd name="T1" fmla="*/ 0 h 4003"/>
                <a:gd name="T2" fmla="*/ 0 w 3875"/>
                <a:gd name="T3" fmla="*/ 0 h 4003"/>
                <a:gd name="T4" fmla="*/ 0 w 3875"/>
                <a:gd name="T5" fmla="*/ 0 h 4003"/>
                <a:gd name="T6" fmla="*/ 0 w 3875"/>
                <a:gd name="T7" fmla="*/ 0 h 4003"/>
                <a:gd name="T8" fmla="*/ 0 w 3875"/>
                <a:gd name="T9" fmla="*/ 0 h 4003"/>
                <a:gd name="T10" fmla="*/ 0 w 3875"/>
                <a:gd name="T11" fmla="*/ 0 h 4003"/>
                <a:gd name="T12" fmla="*/ 0 w 3875"/>
                <a:gd name="T13" fmla="*/ 0 h 4003"/>
                <a:gd name="T14" fmla="*/ 0 w 3875"/>
                <a:gd name="T15" fmla="*/ 0 h 4003"/>
                <a:gd name="T16" fmla="*/ 0 w 3875"/>
                <a:gd name="T17" fmla="*/ 0 h 4003"/>
                <a:gd name="T18" fmla="*/ 0 w 3875"/>
                <a:gd name="T19" fmla="*/ 0 h 4003"/>
                <a:gd name="T20" fmla="*/ 0 w 3875"/>
                <a:gd name="T21" fmla="*/ 0 h 4003"/>
                <a:gd name="T22" fmla="*/ 0 w 3875"/>
                <a:gd name="T23" fmla="*/ 0 h 4003"/>
                <a:gd name="T24" fmla="*/ 0 w 3875"/>
                <a:gd name="T25" fmla="*/ 0 h 4003"/>
                <a:gd name="T26" fmla="*/ 0 w 3875"/>
                <a:gd name="T27" fmla="*/ 0 h 4003"/>
                <a:gd name="T28" fmla="*/ 0 w 3875"/>
                <a:gd name="T29" fmla="*/ 0 h 4003"/>
                <a:gd name="T30" fmla="*/ 0 w 3875"/>
                <a:gd name="T31" fmla="*/ 0 h 4003"/>
                <a:gd name="T32" fmla="*/ 0 w 3875"/>
                <a:gd name="T33" fmla="*/ 0 h 4003"/>
                <a:gd name="T34" fmla="*/ 0 w 3875"/>
                <a:gd name="T35" fmla="*/ 0 h 4003"/>
                <a:gd name="T36" fmla="*/ 0 w 3875"/>
                <a:gd name="T37" fmla="*/ 0 h 4003"/>
                <a:gd name="T38" fmla="*/ 0 w 3875"/>
                <a:gd name="T39" fmla="*/ 0 h 4003"/>
                <a:gd name="T40" fmla="*/ 0 w 3875"/>
                <a:gd name="T41" fmla="*/ 0 h 4003"/>
                <a:gd name="T42" fmla="*/ 0 w 3875"/>
                <a:gd name="T43" fmla="*/ 0 h 4003"/>
                <a:gd name="T44" fmla="*/ 0 w 3875"/>
                <a:gd name="T45" fmla="*/ 0 h 4003"/>
                <a:gd name="T46" fmla="*/ 0 w 3875"/>
                <a:gd name="T47" fmla="*/ 0 h 4003"/>
                <a:gd name="T48" fmla="*/ 0 w 3875"/>
                <a:gd name="T49" fmla="*/ 0 h 4003"/>
                <a:gd name="T50" fmla="*/ 0 w 3875"/>
                <a:gd name="T51" fmla="*/ 0 h 4003"/>
                <a:gd name="T52" fmla="*/ 0 w 3875"/>
                <a:gd name="T53" fmla="*/ 0 h 4003"/>
                <a:gd name="T54" fmla="*/ 0 w 3875"/>
                <a:gd name="T55" fmla="*/ 0 h 40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875" h="4003">
                  <a:moveTo>
                    <a:pt x="2665" y="2444"/>
                  </a:moveTo>
                  <a:lnTo>
                    <a:pt x="1207" y="2444"/>
                  </a:lnTo>
                  <a:lnTo>
                    <a:pt x="1207" y="4003"/>
                  </a:lnTo>
                  <a:lnTo>
                    <a:pt x="0" y="4003"/>
                  </a:lnTo>
                  <a:lnTo>
                    <a:pt x="0" y="0"/>
                  </a:lnTo>
                  <a:lnTo>
                    <a:pt x="593" y="0"/>
                  </a:lnTo>
                  <a:lnTo>
                    <a:pt x="714" y="16"/>
                  </a:lnTo>
                  <a:lnTo>
                    <a:pt x="828" y="56"/>
                  </a:lnTo>
                  <a:lnTo>
                    <a:pt x="931" y="118"/>
                  </a:lnTo>
                  <a:lnTo>
                    <a:pt x="1022" y="199"/>
                  </a:lnTo>
                  <a:lnTo>
                    <a:pt x="1096" y="297"/>
                  </a:lnTo>
                  <a:lnTo>
                    <a:pt x="1153" y="409"/>
                  </a:lnTo>
                  <a:lnTo>
                    <a:pt x="1191" y="532"/>
                  </a:lnTo>
                  <a:lnTo>
                    <a:pt x="1207" y="665"/>
                  </a:lnTo>
                  <a:lnTo>
                    <a:pt x="1207" y="1557"/>
                  </a:lnTo>
                  <a:lnTo>
                    <a:pt x="2665" y="1557"/>
                  </a:lnTo>
                  <a:lnTo>
                    <a:pt x="2665" y="0"/>
                  </a:lnTo>
                  <a:lnTo>
                    <a:pt x="3875" y="0"/>
                  </a:lnTo>
                  <a:lnTo>
                    <a:pt x="3875" y="4003"/>
                  </a:lnTo>
                  <a:lnTo>
                    <a:pt x="2665" y="4003"/>
                  </a:lnTo>
                  <a:lnTo>
                    <a:pt x="2665" y="244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5" name="Freeform 15">
              <a:extLst>
                <a:ext uri="{FF2B5EF4-FFF2-40B4-BE49-F238E27FC236}">
                  <a16:creationId xmlns:a16="http://schemas.microsoft.com/office/drawing/2014/main" id="{32C8525C-F26D-414D-B99C-C74C375AC2B1}"/>
                </a:ext>
              </a:extLst>
            </p:cNvPr>
            <p:cNvSpPr>
              <a:spLocks/>
            </p:cNvSpPr>
            <p:nvPr/>
          </p:nvSpPr>
          <p:spPr bwMode="auto">
            <a:xfrm>
              <a:off x="672" y="2510"/>
              <a:ext cx="263" cy="316"/>
            </a:xfrm>
            <a:custGeom>
              <a:avLst/>
              <a:gdLst>
                <a:gd name="T0" fmla="*/ 0 w 3414"/>
                <a:gd name="T1" fmla="*/ 0 h 4107"/>
                <a:gd name="T2" fmla="*/ 0 w 3414"/>
                <a:gd name="T3" fmla="*/ 0 h 4107"/>
                <a:gd name="T4" fmla="*/ 0 w 3414"/>
                <a:gd name="T5" fmla="*/ 0 h 4107"/>
                <a:gd name="T6" fmla="*/ 0 w 3414"/>
                <a:gd name="T7" fmla="*/ 0 h 4107"/>
                <a:gd name="T8" fmla="*/ 0 w 3414"/>
                <a:gd name="T9" fmla="*/ 0 h 4107"/>
                <a:gd name="T10" fmla="*/ 0 w 3414"/>
                <a:gd name="T11" fmla="*/ 0 h 4107"/>
                <a:gd name="T12" fmla="*/ 0 w 3414"/>
                <a:gd name="T13" fmla="*/ 0 h 4107"/>
                <a:gd name="T14" fmla="*/ 0 w 3414"/>
                <a:gd name="T15" fmla="*/ 0 h 4107"/>
                <a:gd name="T16" fmla="*/ 0 w 3414"/>
                <a:gd name="T17" fmla="*/ 0 h 4107"/>
                <a:gd name="T18" fmla="*/ 0 w 3414"/>
                <a:gd name="T19" fmla="*/ 0 h 4107"/>
                <a:gd name="T20" fmla="*/ 0 w 3414"/>
                <a:gd name="T21" fmla="*/ 0 h 4107"/>
                <a:gd name="T22" fmla="*/ 0 w 3414"/>
                <a:gd name="T23" fmla="*/ 0 h 4107"/>
                <a:gd name="T24" fmla="*/ 0 w 3414"/>
                <a:gd name="T25" fmla="*/ 0 h 4107"/>
                <a:gd name="T26" fmla="*/ 0 w 3414"/>
                <a:gd name="T27" fmla="*/ 0 h 4107"/>
                <a:gd name="T28" fmla="*/ 0 w 3414"/>
                <a:gd name="T29" fmla="*/ 0 h 4107"/>
                <a:gd name="T30" fmla="*/ 0 w 3414"/>
                <a:gd name="T31" fmla="*/ 0 h 4107"/>
                <a:gd name="T32" fmla="*/ 0 w 3414"/>
                <a:gd name="T33" fmla="*/ 0 h 4107"/>
                <a:gd name="T34" fmla="*/ 0 w 3414"/>
                <a:gd name="T35" fmla="*/ 0 h 4107"/>
                <a:gd name="T36" fmla="*/ 0 w 3414"/>
                <a:gd name="T37" fmla="*/ 0 h 4107"/>
                <a:gd name="T38" fmla="*/ 0 w 3414"/>
                <a:gd name="T39" fmla="*/ 0 h 4107"/>
                <a:gd name="T40" fmla="*/ 0 w 3414"/>
                <a:gd name="T41" fmla="*/ 0 h 4107"/>
                <a:gd name="T42" fmla="*/ 0 w 3414"/>
                <a:gd name="T43" fmla="*/ 0 h 4107"/>
                <a:gd name="T44" fmla="*/ 0 w 3414"/>
                <a:gd name="T45" fmla="*/ 0 h 4107"/>
                <a:gd name="T46" fmla="*/ 0 w 3414"/>
                <a:gd name="T47" fmla="*/ 0 h 4107"/>
                <a:gd name="T48" fmla="*/ 0 w 3414"/>
                <a:gd name="T49" fmla="*/ 0 h 4107"/>
                <a:gd name="T50" fmla="*/ 0 w 3414"/>
                <a:gd name="T51" fmla="*/ 0 h 4107"/>
                <a:gd name="T52" fmla="*/ 0 w 3414"/>
                <a:gd name="T53" fmla="*/ 0 h 4107"/>
                <a:gd name="T54" fmla="*/ 0 w 3414"/>
                <a:gd name="T55" fmla="*/ 0 h 4107"/>
                <a:gd name="T56" fmla="*/ 0 w 3414"/>
                <a:gd name="T57" fmla="*/ 0 h 4107"/>
                <a:gd name="T58" fmla="*/ 0 w 3414"/>
                <a:gd name="T59" fmla="*/ 0 h 4107"/>
                <a:gd name="T60" fmla="*/ 0 w 3414"/>
                <a:gd name="T61" fmla="*/ 0 h 4107"/>
                <a:gd name="T62" fmla="*/ 0 w 3414"/>
                <a:gd name="T63" fmla="*/ 0 h 4107"/>
                <a:gd name="T64" fmla="*/ 0 w 3414"/>
                <a:gd name="T65" fmla="*/ 0 h 4107"/>
                <a:gd name="T66" fmla="*/ 0 w 3414"/>
                <a:gd name="T67" fmla="*/ 0 h 4107"/>
                <a:gd name="T68" fmla="*/ 0 w 3414"/>
                <a:gd name="T69" fmla="*/ 0 h 4107"/>
                <a:gd name="T70" fmla="*/ 0 w 3414"/>
                <a:gd name="T71" fmla="*/ 0 h 4107"/>
                <a:gd name="T72" fmla="*/ 0 w 3414"/>
                <a:gd name="T73" fmla="*/ 0 h 4107"/>
                <a:gd name="T74" fmla="*/ 0 w 3414"/>
                <a:gd name="T75" fmla="*/ 0 h 4107"/>
                <a:gd name="T76" fmla="*/ 0 w 3414"/>
                <a:gd name="T77" fmla="*/ 0 h 4107"/>
                <a:gd name="T78" fmla="*/ 0 w 3414"/>
                <a:gd name="T79" fmla="*/ 0 h 4107"/>
                <a:gd name="T80" fmla="*/ 0 w 3414"/>
                <a:gd name="T81" fmla="*/ 0 h 4107"/>
                <a:gd name="T82" fmla="*/ 0 w 3414"/>
                <a:gd name="T83" fmla="*/ 0 h 4107"/>
                <a:gd name="T84" fmla="*/ 0 w 3414"/>
                <a:gd name="T85" fmla="*/ 0 h 4107"/>
                <a:gd name="T86" fmla="*/ 0 w 3414"/>
                <a:gd name="T87" fmla="*/ 0 h 4107"/>
                <a:gd name="T88" fmla="*/ 0 w 3414"/>
                <a:gd name="T89" fmla="*/ 0 h 4107"/>
                <a:gd name="T90" fmla="*/ 0 w 3414"/>
                <a:gd name="T91" fmla="*/ 0 h 4107"/>
                <a:gd name="T92" fmla="*/ 0 w 3414"/>
                <a:gd name="T93" fmla="*/ 0 h 4107"/>
                <a:gd name="T94" fmla="*/ 0 w 3414"/>
                <a:gd name="T95" fmla="*/ 0 h 4107"/>
                <a:gd name="T96" fmla="*/ 0 w 3414"/>
                <a:gd name="T97" fmla="*/ 0 h 4107"/>
                <a:gd name="T98" fmla="*/ 0 w 3414"/>
                <a:gd name="T99" fmla="*/ 0 h 4107"/>
                <a:gd name="T100" fmla="*/ 0 w 3414"/>
                <a:gd name="T101" fmla="*/ 0 h 4107"/>
                <a:gd name="T102" fmla="*/ 0 w 3414"/>
                <a:gd name="T103" fmla="*/ 0 h 41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14" h="4107">
                  <a:moveTo>
                    <a:pt x="3414" y="822"/>
                  </a:moveTo>
                  <a:lnTo>
                    <a:pt x="3287" y="796"/>
                  </a:lnTo>
                  <a:lnTo>
                    <a:pt x="3153" y="772"/>
                  </a:lnTo>
                  <a:lnTo>
                    <a:pt x="3026" y="757"/>
                  </a:lnTo>
                  <a:lnTo>
                    <a:pt x="2904" y="748"/>
                  </a:lnTo>
                  <a:lnTo>
                    <a:pt x="2784" y="745"/>
                  </a:lnTo>
                  <a:lnTo>
                    <a:pt x="2668" y="747"/>
                  </a:lnTo>
                  <a:lnTo>
                    <a:pt x="2556" y="755"/>
                  </a:lnTo>
                  <a:lnTo>
                    <a:pt x="2448" y="768"/>
                  </a:lnTo>
                  <a:lnTo>
                    <a:pt x="2344" y="785"/>
                  </a:lnTo>
                  <a:lnTo>
                    <a:pt x="2244" y="809"/>
                  </a:lnTo>
                  <a:lnTo>
                    <a:pt x="2148" y="838"/>
                  </a:lnTo>
                  <a:lnTo>
                    <a:pt x="2058" y="872"/>
                  </a:lnTo>
                  <a:lnTo>
                    <a:pt x="1971" y="911"/>
                  </a:lnTo>
                  <a:lnTo>
                    <a:pt x="1890" y="956"/>
                  </a:lnTo>
                  <a:lnTo>
                    <a:pt x="1813" y="1006"/>
                  </a:lnTo>
                  <a:lnTo>
                    <a:pt x="1742" y="1063"/>
                  </a:lnTo>
                  <a:lnTo>
                    <a:pt x="1676" y="1125"/>
                  </a:lnTo>
                  <a:lnTo>
                    <a:pt x="1615" y="1192"/>
                  </a:lnTo>
                  <a:lnTo>
                    <a:pt x="1561" y="1265"/>
                  </a:lnTo>
                  <a:lnTo>
                    <a:pt x="1512" y="1343"/>
                  </a:lnTo>
                  <a:lnTo>
                    <a:pt x="1468" y="1427"/>
                  </a:lnTo>
                  <a:lnTo>
                    <a:pt x="1432" y="1518"/>
                  </a:lnTo>
                  <a:lnTo>
                    <a:pt x="1402" y="1613"/>
                  </a:lnTo>
                  <a:lnTo>
                    <a:pt x="1378" y="1714"/>
                  </a:lnTo>
                  <a:lnTo>
                    <a:pt x="1360" y="1821"/>
                  </a:lnTo>
                  <a:lnTo>
                    <a:pt x="1350" y="1934"/>
                  </a:lnTo>
                  <a:lnTo>
                    <a:pt x="1346" y="2053"/>
                  </a:lnTo>
                  <a:lnTo>
                    <a:pt x="1350" y="2175"/>
                  </a:lnTo>
                  <a:lnTo>
                    <a:pt x="1360" y="2290"/>
                  </a:lnTo>
                  <a:lnTo>
                    <a:pt x="1378" y="2399"/>
                  </a:lnTo>
                  <a:lnTo>
                    <a:pt x="1402" y="2501"/>
                  </a:lnTo>
                  <a:lnTo>
                    <a:pt x="1432" y="2598"/>
                  </a:lnTo>
                  <a:lnTo>
                    <a:pt x="1468" y="2689"/>
                  </a:lnTo>
                  <a:lnTo>
                    <a:pt x="1512" y="2774"/>
                  </a:lnTo>
                  <a:lnTo>
                    <a:pt x="1561" y="2852"/>
                  </a:lnTo>
                  <a:lnTo>
                    <a:pt x="1615" y="2925"/>
                  </a:lnTo>
                  <a:lnTo>
                    <a:pt x="1676" y="2992"/>
                  </a:lnTo>
                  <a:lnTo>
                    <a:pt x="1742" y="3053"/>
                  </a:lnTo>
                  <a:lnTo>
                    <a:pt x="1813" y="3108"/>
                  </a:lnTo>
                  <a:lnTo>
                    <a:pt x="1890" y="3157"/>
                  </a:lnTo>
                  <a:lnTo>
                    <a:pt x="1971" y="3202"/>
                  </a:lnTo>
                  <a:lnTo>
                    <a:pt x="2058" y="3241"/>
                  </a:lnTo>
                  <a:lnTo>
                    <a:pt x="2148" y="3274"/>
                  </a:lnTo>
                  <a:lnTo>
                    <a:pt x="2244" y="3301"/>
                  </a:lnTo>
                  <a:lnTo>
                    <a:pt x="2344" y="3324"/>
                  </a:lnTo>
                  <a:lnTo>
                    <a:pt x="2448" y="3340"/>
                  </a:lnTo>
                  <a:lnTo>
                    <a:pt x="2556" y="3353"/>
                  </a:lnTo>
                  <a:lnTo>
                    <a:pt x="2668" y="3360"/>
                  </a:lnTo>
                  <a:lnTo>
                    <a:pt x="2784" y="3361"/>
                  </a:lnTo>
                  <a:lnTo>
                    <a:pt x="2904" y="3358"/>
                  </a:lnTo>
                  <a:lnTo>
                    <a:pt x="3026" y="3350"/>
                  </a:lnTo>
                  <a:lnTo>
                    <a:pt x="3148" y="3333"/>
                  </a:lnTo>
                  <a:lnTo>
                    <a:pt x="3280" y="3308"/>
                  </a:lnTo>
                  <a:lnTo>
                    <a:pt x="3414" y="3278"/>
                  </a:lnTo>
                  <a:lnTo>
                    <a:pt x="3414" y="4004"/>
                  </a:lnTo>
                  <a:lnTo>
                    <a:pt x="3281" y="4024"/>
                  </a:lnTo>
                  <a:lnTo>
                    <a:pt x="3144" y="4045"/>
                  </a:lnTo>
                  <a:lnTo>
                    <a:pt x="3002" y="4062"/>
                  </a:lnTo>
                  <a:lnTo>
                    <a:pt x="2863" y="4079"/>
                  </a:lnTo>
                  <a:lnTo>
                    <a:pt x="2729" y="4092"/>
                  </a:lnTo>
                  <a:lnTo>
                    <a:pt x="2603" y="4101"/>
                  </a:lnTo>
                  <a:lnTo>
                    <a:pt x="2478" y="4105"/>
                  </a:lnTo>
                  <a:lnTo>
                    <a:pt x="2356" y="4107"/>
                  </a:lnTo>
                  <a:lnTo>
                    <a:pt x="2236" y="4103"/>
                  </a:lnTo>
                  <a:lnTo>
                    <a:pt x="2118" y="4095"/>
                  </a:lnTo>
                  <a:lnTo>
                    <a:pt x="2004" y="4084"/>
                  </a:lnTo>
                  <a:lnTo>
                    <a:pt x="1891" y="4068"/>
                  </a:lnTo>
                  <a:lnTo>
                    <a:pt x="1781" y="4049"/>
                  </a:lnTo>
                  <a:lnTo>
                    <a:pt x="1674" y="4026"/>
                  </a:lnTo>
                  <a:lnTo>
                    <a:pt x="1570" y="4000"/>
                  </a:lnTo>
                  <a:lnTo>
                    <a:pt x="1468" y="3969"/>
                  </a:lnTo>
                  <a:lnTo>
                    <a:pt x="1369" y="3936"/>
                  </a:lnTo>
                  <a:lnTo>
                    <a:pt x="1273" y="3898"/>
                  </a:lnTo>
                  <a:lnTo>
                    <a:pt x="1181" y="3858"/>
                  </a:lnTo>
                  <a:lnTo>
                    <a:pt x="1090" y="3813"/>
                  </a:lnTo>
                  <a:lnTo>
                    <a:pt x="1004" y="3766"/>
                  </a:lnTo>
                  <a:lnTo>
                    <a:pt x="919" y="3716"/>
                  </a:lnTo>
                  <a:lnTo>
                    <a:pt x="839" y="3662"/>
                  </a:lnTo>
                  <a:lnTo>
                    <a:pt x="762" y="3606"/>
                  </a:lnTo>
                  <a:lnTo>
                    <a:pt x="688" y="3546"/>
                  </a:lnTo>
                  <a:lnTo>
                    <a:pt x="617" y="3483"/>
                  </a:lnTo>
                  <a:lnTo>
                    <a:pt x="550" y="3419"/>
                  </a:lnTo>
                  <a:lnTo>
                    <a:pt x="486" y="3351"/>
                  </a:lnTo>
                  <a:lnTo>
                    <a:pt x="427" y="3280"/>
                  </a:lnTo>
                  <a:lnTo>
                    <a:pt x="370" y="3207"/>
                  </a:lnTo>
                  <a:lnTo>
                    <a:pt x="318" y="3132"/>
                  </a:lnTo>
                  <a:lnTo>
                    <a:pt x="268" y="3054"/>
                  </a:lnTo>
                  <a:lnTo>
                    <a:pt x="224" y="2972"/>
                  </a:lnTo>
                  <a:lnTo>
                    <a:pt x="183" y="2890"/>
                  </a:lnTo>
                  <a:lnTo>
                    <a:pt x="146" y="2805"/>
                  </a:lnTo>
                  <a:lnTo>
                    <a:pt x="113" y="2717"/>
                  </a:lnTo>
                  <a:lnTo>
                    <a:pt x="83" y="2628"/>
                  </a:lnTo>
                  <a:lnTo>
                    <a:pt x="59" y="2537"/>
                  </a:lnTo>
                  <a:lnTo>
                    <a:pt x="38" y="2444"/>
                  </a:lnTo>
                  <a:lnTo>
                    <a:pt x="22" y="2348"/>
                  </a:lnTo>
                  <a:lnTo>
                    <a:pt x="10" y="2252"/>
                  </a:lnTo>
                  <a:lnTo>
                    <a:pt x="2" y="2153"/>
                  </a:lnTo>
                  <a:lnTo>
                    <a:pt x="0" y="2053"/>
                  </a:lnTo>
                  <a:lnTo>
                    <a:pt x="2" y="1952"/>
                  </a:lnTo>
                  <a:lnTo>
                    <a:pt x="10" y="1854"/>
                  </a:lnTo>
                  <a:lnTo>
                    <a:pt x="22" y="1757"/>
                  </a:lnTo>
                  <a:lnTo>
                    <a:pt x="38" y="1662"/>
                  </a:lnTo>
                  <a:lnTo>
                    <a:pt x="59" y="1569"/>
                  </a:lnTo>
                  <a:lnTo>
                    <a:pt x="83" y="1477"/>
                  </a:lnTo>
                  <a:lnTo>
                    <a:pt x="113" y="1388"/>
                  </a:lnTo>
                  <a:lnTo>
                    <a:pt x="146" y="1302"/>
                  </a:lnTo>
                  <a:lnTo>
                    <a:pt x="183" y="1216"/>
                  </a:lnTo>
                  <a:lnTo>
                    <a:pt x="224" y="1133"/>
                  </a:lnTo>
                  <a:lnTo>
                    <a:pt x="268" y="1053"/>
                  </a:lnTo>
                  <a:lnTo>
                    <a:pt x="318" y="975"/>
                  </a:lnTo>
                  <a:lnTo>
                    <a:pt x="370" y="899"/>
                  </a:lnTo>
                  <a:lnTo>
                    <a:pt x="427" y="826"/>
                  </a:lnTo>
                  <a:lnTo>
                    <a:pt x="486" y="756"/>
                  </a:lnTo>
                  <a:lnTo>
                    <a:pt x="550" y="688"/>
                  </a:lnTo>
                  <a:lnTo>
                    <a:pt x="617" y="622"/>
                  </a:lnTo>
                  <a:lnTo>
                    <a:pt x="688" y="560"/>
                  </a:lnTo>
                  <a:lnTo>
                    <a:pt x="762" y="501"/>
                  </a:lnTo>
                  <a:lnTo>
                    <a:pt x="839" y="444"/>
                  </a:lnTo>
                  <a:lnTo>
                    <a:pt x="919" y="391"/>
                  </a:lnTo>
                  <a:lnTo>
                    <a:pt x="1004" y="340"/>
                  </a:lnTo>
                  <a:lnTo>
                    <a:pt x="1090" y="293"/>
                  </a:lnTo>
                  <a:lnTo>
                    <a:pt x="1181" y="249"/>
                  </a:lnTo>
                  <a:lnTo>
                    <a:pt x="1273" y="208"/>
                  </a:lnTo>
                  <a:lnTo>
                    <a:pt x="1369" y="171"/>
                  </a:lnTo>
                  <a:lnTo>
                    <a:pt x="1468" y="137"/>
                  </a:lnTo>
                  <a:lnTo>
                    <a:pt x="1570" y="107"/>
                  </a:lnTo>
                  <a:lnTo>
                    <a:pt x="1674" y="80"/>
                  </a:lnTo>
                  <a:lnTo>
                    <a:pt x="1781" y="56"/>
                  </a:lnTo>
                  <a:lnTo>
                    <a:pt x="1891" y="38"/>
                  </a:lnTo>
                  <a:lnTo>
                    <a:pt x="2004" y="23"/>
                  </a:lnTo>
                  <a:lnTo>
                    <a:pt x="2118" y="10"/>
                  </a:lnTo>
                  <a:lnTo>
                    <a:pt x="2236" y="3"/>
                  </a:lnTo>
                  <a:lnTo>
                    <a:pt x="2356" y="0"/>
                  </a:lnTo>
                  <a:lnTo>
                    <a:pt x="2478" y="0"/>
                  </a:lnTo>
                  <a:lnTo>
                    <a:pt x="2603" y="5"/>
                  </a:lnTo>
                  <a:lnTo>
                    <a:pt x="2729" y="14"/>
                  </a:lnTo>
                  <a:lnTo>
                    <a:pt x="2863" y="27"/>
                  </a:lnTo>
                  <a:lnTo>
                    <a:pt x="3002" y="43"/>
                  </a:lnTo>
                  <a:lnTo>
                    <a:pt x="3144" y="62"/>
                  </a:lnTo>
                  <a:lnTo>
                    <a:pt x="3281" y="82"/>
                  </a:lnTo>
                  <a:lnTo>
                    <a:pt x="3414" y="103"/>
                  </a:lnTo>
                  <a:lnTo>
                    <a:pt x="3414" y="822"/>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sp>
          <p:nvSpPr>
            <p:cNvPr id="1036" name="Freeform 16">
              <a:extLst>
                <a:ext uri="{FF2B5EF4-FFF2-40B4-BE49-F238E27FC236}">
                  <a16:creationId xmlns:a16="http://schemas.microsoft.com/office/drawing/2014/main" id="{3199C3B4-F9D1-224D-AEE7-1135621B34B3}"/>
                </a:ext>
              </a:extLst>
            </p:cNvPr>
            <p:cNvSpPr>
              <a:spLocks/>
            </p:cNvSpPr>
            <p:nvPr/>
          </p:nvSpPr>
          <p:spPr bwMode="auto">
            <a:xfrm>
              <a:off x="1641" y="2515"/>
              <a:ext cx="327" cy="308"/>
            </a:xfrm>
            <a:custGeom>
              <a:avLst/>
              <a:gdLst>
                <a:gd name="T0" fmla="*/ 0 w 4252"/>
                <a:gd name="T1" fmla="*/ 0 h 4003"/>
                <a:gd name="T2" fmla="*/ 0 w 4252"/>
                <a:gd name="T3" fmla="*/ 0 h 4003"/>
                <a:gd name="T4" fmla="*/ 0 w 4252"/>
                <a:gd name="T5" fmla="*/ 0 h 4003"/>
                <a:gd name="T6" fmla="*/ 0 w 4252"/>
                <a:gd name="T7" fmla="*/ 0 h 4003"/>
                <a:gd name="T8" fmla="*/ 0 w 4252"/>
                <a:gd name="T9" fmla="*/ 0 h 4003"/>
                <a:gd name="T10" fmla="*/ 0 w 4252"/>
                <a:gd name="T11" fmla="*/ 0 h 4003"/>
                <a:gd name="T12" fmla="*/ 0 w 4252"/>
                <a:gd name="T13" fmla="*/ 0 h 4003"/>
                <a:gd name="T14" fmla="*/ 0 w 4252"/>
                <a:gd name="T15" fmla="*/ 0 h 4003"/>
                <a:gd name="T16" fmla="*/ 0 w 4252"/>
                <a:gd name="T17" fmla="*/ 0 h 4003"/>
                <a:gd name="T18" fmla="*/ 0 w 4252"/>
                <a:gd name="T19" fmla="*/ 0 h 4003"/>
                <a:gd name="T20" fmla="*/ 0 w 4252"/>
                <a:gd name="T21" fmla="*/ 0 h 4003"/>
                <a:gd name="T22" fmla="*/ 0 w 4252"/>
                <a:gd name="T23" fmla="*/ 0 h 4003"/>
                <a:gd name="T24" fmla="*/ 0 w 4252"/>
                <a:gd name="T25" fmla="*/ 0 h 4003"/>
                <a:gd name="T26" fmla="*/ 0 w 4252"/>
                <a:gd name="T27" fmla="*/ 0 h 4003"/>
                <a:gd name="T28" fmla="*/ 0 w 4252"/>
                <a:gd name="T29" fmla="*/ 0 h 4003"/>
                <a:gd name="T30" fmla="*/ 0 w 4252"/>
                <a:gd name="T31" fmla="*/ 0 h 4003"/>
                <a:gd name="T32" fmla="*/ 0 w 4252"/>
                <a:gd name="T33" fmla="*/ 0 h 4003"/>
                <a:gd name="T34" fmla="*/ 0 w 4252"/>
                <a:gd name="T35" fmla="*/ 0 h 4003"/>
                <a:gd name="T36" fmla="*/ 0 w 4252"/>
                <a:gd name="T37" fmla="*/ 0 h 4003"/>
                <a:gd name="T38" fmla="*/ 0 w 4252"/>
                <a:gd name="T39" fmla="*/ 0 h 4003"/>
                <a:gd name="T40" fmla="*/ 0 w 4252"/>
                <a:gd name="T41" fmla="*/ 0 h 4003"/>
                <a:gd name="T42" fmla="*/ 0 w 4252"/>
                <a:gd name="T43" fmla="*/ 0 h 4003"/>
                <a:gd name="T44" fmla="*/ 0 w 4252"/>
                <a:gd name="T45" fmla="*/ 0 h 4003"/>
                <a:gd name="T46" fmla="*/ 0 w 4252"/>
                <a:gd name="T47" fmla="*/ 0 h 4003"/>
                <a:gd name="T48" fmla="*/ 0 w 4252"/>
                <a:gd name="T49" fmla="*/ 0 h 4003"/>
                <a:gd name="T50" fmla="*/ 0 w 4252"/>
                <a:gd name="T51" fmla="*/ 0 h 4003"/>
                <a:gd name="T52" fmla="*/ 0 w 4252"/>
                <a:gd name="T53" fmla="*/ 0 h 4003"/>
                <a:gd name="T54" fmla="*/ 0 w 4252"/>
                <a:gd name="T55" fmla="*/ 0 h 4003"/>
                <a:gd name="T56" fmla="*/ 0 w 4252"/>
                <a:gd name="T57" fmla="*/ 0 h 4003"/>
                <a:gd name="T58" fmla="*/ 0 w 4252"/>
                <a:gd name="T59" fmla="*/ 0 h 4003"/>
                <a:gd name="T60" fmla="*/ 0 w 4252"/>
                <a:gd name="T61" fmla="*/ 0 h 4003"/>
                <a:gd name="T62" fmla="*/ 0 w 4252"/>
                <a:gd name="T63" fmla="*/ 0 h 40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52" h="4003">
                  <a:moveTo>
                    <a:pt x="2124" y="2733"/>
                  </a:moveTo>
                  <a:lnTo>
                    <a:pt x="1104" y="1297"/>
                  </a:lnTo>
                  <a:lnTo>
                    <a:pt x="1104" y="4003"/>
                  </a:lnTo>
                  <a:lnTo>
                    <a:pt x="0" y="4003"/>
                  </a:lnTo>
                  <a:lnTo>
                    <a:pt x="0" y="1"/>
                  </a:lnTo>
                  <a:lnTo>
                    <a:pt x="923" y="0"/>
                  </a:lnTo>
                  <a:lnTo>
                    <a:pt x="1071" y="23"/>
                  </a:lnTo>
                  <a:lnTo>
                    <a:pt x="1207" y="82"/>
                  </a:lnTo>
                  <a:lnTo>
                    <a:pt x="1324" y="172"/>
                  </a:lnTo>
                  <a:lnTo>
                    <a:pt x="1420" y="289"/>
                  </a:lnTo>
                  <a:lnTo>
                    <a:pt x="2125" y="1341"/>
                  </a:lnTo>
                  <a:lnTo>
                    <a:pt x="2831" y="289"/>
                  </a:lnTo>
                  <a:lnTo>
                    <a:pt x="2926" y="172"/>
                  </a:lnTo>
                  <a:lnTo>
                    <a:pt x="3045" y="82"/>
                  </a:lnTo>
                  <a:lnTo>
                    <a:pt x="3179" y="23"/>
                  </a:lnTo>
                  <a:lnTo>
                    <a:pt x="3328" y="0"/>
                  </a:lnTo>
                  <a:lnTo>
                    <a:pt x="4252" y="1"/>
                  </a:lnTo>
                  <a:lnTo>
                    <a:pt x="4252" y="4003"/>
                  </a:lnTo>
                  <a:lnTo>
                    <a:pt x="3148" y="4003"/>
                  </a:lnTo>
                  <a:lnTo>
                    <a:pt x="3148" y="1297"/>
                  </a:lnTo>
                  <a:lnTo>
                    <a:pt x="2124" y="273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p>
          </p:txBody>
        </p:sp>
      </p:grpSp>
    </p:spTree>
    <p:extLst>
      <p:ext uri="{BB962C8B-B14F-4D97-AF65-F5344CB8AC3E}">
        <p14:creationId xmlns:p14="http://schemas.microsoft.com/office/powerpoint/2010/main" val="2737109715"/>
      </p:ext>
    </p:extLst>
  </p:cSld>
  <p:clrMap bg1="lt1" tx1="dk1" bg2="lt2" tx2="dk2" accent1="accent1" accent2="accent2" accent3="accent3" accent4="accent4" accent5="accent5" accent6="accent6" hlink="hlink" folHlink="folHlink"/>
  <p:sldLayoutIdLst>
    <p:sldLayoutId id="2147484964" r:id="rId1"/>
    <p:sldLayoutId id="2147484965" r:id="rId2"/>
    <p:sldLayoutId id="2147484966" r:id="rId3"/>
    <p:sldLayoutId id="2147484967" r:id="rId4"/>
    <p:sldLayoutId id="2147484968" r:id="rId5"/>
    <p:sldLayoutId id="2147484969" r:id="rId6"/>
    <p:sldLayoutId id="2147484970" r:id="rId7"/>
    <p:sldLayoutId id="2147484971" r:id="rId8"/>
    <p:sldLayoutId id="2147484972" r:id="rId9"/>
    <p:sldLayoutId id="2147484973" r:id="rId10"/>
    <p:sldLayoutId id="2147484975" r:id="rId11"/>
    <p:sldLayoutId id="2147484977" r:id="rId12"/>
    <p:sldLayoutId id="2147484979" r:id="rId13"/>
  </p:sldLayoutIdLst>
  <p:txStyles>
    <p:titleStyle>
      <a:lvl1pPr algn="l" rtl="0" eaLnBrk="0" fontAlgn="base" hangingPunct="0">
        <a:lnSpc>
          <a:spcPct val="90000"/>
        </a:lnSpc>
        <a:spcBef>
          <a:spcPct val="0"/>
        </a:spcBef>
        <a:spcAft>
          <a:spcPct val="0"/>
        </a:spcAft>
        <a:defRPr sz="4267" b="1" kern="1200">
          <a:solidFill>
            <a:schemeClr val="tx1"/>
          </a:solidFill>
          <a:latin typeface="+mj-lt"/>
          <a:ea typeface="MS PGothic" panose="020B0600070205080204" pitchFamily="34" charset="-128"/>
          <a:cs typeface="MS PGothic"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8E6CC-CDF5-4C27-8544-E47E06D28595}" type="datetimeFigureOut">
              <a:rPr lang="en-US" smtClean="0"/>
              <a:t>3/17/26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E861D-9CBA-455D-ADE6-C9707D229674}" type="slidenum">
              <a:rPr lang="en-US" smtClean="0"/>
              <a:t>‹#›</a:t>
            </a:fld>
            <a:endParaRPr lang="en-US"/>
          </a:p>
        </p:txBody>
      </p:sp>
    </p:spTree>
    <p:extLst>
      <p:ext uri="{BB962C8B-B14F-4D97-AF65-F5344CB8AC3E}">
        <p14:creationId xmlns:p14="http://schemas.microsoft.com/office/powerpoint/2010/main" val="870933393"/>
      </p:ext>
    </p:extLst>
  </p:cSld>
  <p:clrMap bg1="lt1" tx1="dk1" bg2="lt2" tx2="dk2" accent1="accent1" accent2="accent2" accent3="accent3" accent4="accent4" accent5="accent5" accent6="accent6" hlink="hlink" folHlink="folHlink"/>
  <p:sldLayoutIdLst>
    <p:sldLayoutId id="2147484984" r:id="rId1"/>
    <p:sldLayoutId id="2147484985" r:id="rId2"/>
    <p:sldLayoutId id="2147484986" r:id="rId3"/>
    <p:sldLayoutId id="2147484987" r:id="rId4"/>
    <p:sldLayoutId id="2147484988" r:id="rId5"/>
    <p:sldLayoutId id="2147484989" r:id="rId6"/>
    <p:sldLayoutId id="2147484990" r:id="rId7"/>
    <p:sldLayoutId id="2147484991" r:id="rId8"/>
    <p:sldLayoutId id="2147484992" r:id="rId9"/>
    <p:sldLayoutId id="2147484993" r:id="rId10"/>
    <p:sldLayoutId id="2147484994" r:id="rId11"/>
    <p:sldLayoutId id="2147485028" r:id="rId12"/>
    <p:sldLayoutId id="2147485029" r:id="rId13"/>
    <p:sldLayoutId id="2147485030" r:id="rId14"/>
    <p:sldLayoutId id="2147485031" r:id="rId15"/>
    <p:sldLayoutId id="2147485032" r:id="rId16"/>
    <p:sldLayoutId id="2147485033" r:id="rId17"/>
    <p:sldLayoutId id="2147485034" r:id="rId18"/>
    <p:sldLayoutId id="2147485035" r:id="rId19"/>
    <p:sldLayoutId id="2147485036" r:id="rId20"/>
    <p:sldLayoutId id="2147485037" r:id="rId21"/>
    <p:sldLayoutId id="2147485038" r:id="rId22"/>
    <p:sldLayoutId id="2147485039" r:id="rId23"/>
    <p:sldLayoutId id="2147485040" r:id="rId24"/>
    <p:sldLayoutId id="2147485041" r:id="rId25"/>
    <p:sldLayoutId id="2147485042"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2C50C5-789F-964F-8C7C-5C29F266C7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0D9978B-6EAB-804B-9DD0-AE5F25E89A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34338C92-4752-4D42-B552-60B0BED57E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113E76"/>
                </a:solidFill>
              </a:defRPr>
            </a:lvl1pPr>
          </a:lstStyle>
          <a:p>
            <a:fld id="{7E79E839-1F00-BB49-B003-794C249859DD}" type="slidenum">
              <a:rPr lang="en-US" smtClean="0"/>
              <a:pPr/>
              <a:t>‹#›</a:t>
            </a:fld>
            <a:endParaRPr lang="en-US" dirty="0"/>
          </a:p>
        </p:txBody>
      </p:sp>
    </p:spTree>
    <p:extLst>
      <p:ext uri="{BB962C8B-B14F-4D97-AF65-F5344CB8AC3E}">
        <p14:creationId xmlns:p14="http://schemas.microsoft.com/office/powerpoint/2010/main" val="557246717"/>
      </p:ext>
    </p:extLst>
  </p:cSld>
  <p:clrMap bg1="lt1" tx1="dk1" bg2="lt2" tx2="dk2" accent1="accent1" accent2="accent2" accent3="accent3" accent4="accent4" accent5="accent5" accent6="accent6" hlink="hlink" folHlink="folHlink"/>
  <p:sldLayoutIdLst>
    <p:sldLayoutId id="2147484996" r:id="rId1"/>
    <p:sldLayoutId id="2147484997" r:id="rId2"/>
    <p:sldLayoutId id="2147484998" r:id="rId3"/>
    <p:sldLayoutId id="2147484999" r:id="rId4"/>
    <p:sldLayoutId id="2147485000" r:id="rId5"/>
    <p:sldLayoutId id="2147485001" r:id="rId6"/>
    <p:sldLayoutId id="2147485002" r:id="rId7"/>
    <p:sldLayoutId id="2147485003" r:id="rId8"/>
    <p:sldLayoutId id="2147485004" r:id="rId9"/>
    <p:sldLayoutId id="2147485005" r:id="rId10"/>
    <p:sldLayoutId id="2147485007" r:id="rId11"/>
  </p:sldLayoutIdLst>
  <p:txStyles>
    <p:titleStyle>
      <a:lvl1pPr algn="l" defTabSz="914400" rtl="0" eaLnBrk="1" latinLnBrk="0" hangingPunct="1">
        <a:lnSpc>
          <a:spcPct val="90000"/>
        </a:lnSpc>
        <a:spcBef>
          <a:spcPct val="0"/>
        </a:spcBef>
        <a:buNone/>
        <a:defRPr sz="4800" b="1" i="0" kern="1200">
          <a:solidFill>
            <a:srgbClr val="113E7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5284386"/>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 id="2147485120" r:id="rId12"/>
    <p:sldLayoutId id="2147485121" r:id="rId13"/>
    <p:sldLayoutId id="2147485122" r:id="rId14"/>
    <p:sldLayoutId id="2147485123" r:id="rId15"/>
    <p:sldLayoutId id="2147485124" r:id="rId16"/>
    <p:sldLayoutId id="2147485125" r:id="rId17"/>
    <p:sldLayoutId id="2147485126" r:id="rId18"/>
    <p:sldLayoutId id="2147485127" r:id="rId19"/>
    <p:sldLayoutId id="2147485128" r:id="rId20"/>
    <p:sldLayoutId id="2147485129" r:id="rId21"/>
    <p:sldLayoutId id="2147485130" r:id="rId22"/>
    <p:sldLayoutId id="2147485131" r:id="rId23"/>
    <p:sldLayoutId id="2147485132" r:id="rId24"/>
    <p:sldLayoutId id="2147485133" r:id="rId25"/>
    <p:sldLayoutId id="2147485134" r:id="rId26"/>
    <p:sldLayoutId id="2147485135" r:id="rId27"/>
    <p:sldLayoutId id="2147485136" r:id="rId28"/>
    <p:sldLayoutId id="2147485137" r:id="rId29"/>
    <p:sldLayoutId id="2147485138" r:id="rId30"/>
    <p:sldLayoutId id="2147485139" r:id="rId31"/>
    <p:sldLayoutId id="2147485140" r:id="rId32"/>
    <p:sldLayoutId id="2147485141" r:id="rId33"/>
    <p:sldLayoutId id="2147485142" r:id="rId34"/>
    <p:sldLayoutId id="2147485143" r:id="rId35"/>
    <p:sldLayoutId id="2147485144" r:id="rId36"/>
    <p:sldLayoutId id="2147485145" r:id="rId37"/>
    <p:sldLayoutId id="2147485146" r:id="rId38"/>
    <p:sldLayoutId id="2147485147" r:id="rId39"/>
    <p:sldLayoutId id="2147485148" r:id="rId40"/>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6"/>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7721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9441" y="1825625"/>
            <a:ext cx="1140632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141943" y="6449592"/>
            <a:ext cx="7966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7680" y="6449362"/>
            <a:ext cx="399282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52560" y="6446520"/>
            <a:ext cx="27432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3C0BBE5E-8DF2-4E42-80A3-157BCE5E8B54}" type="slidenum">
              <a:rPr lang="en-US" smtClean="0"/>
              <a:t>‹#›</a:t>
            </a:fld>
            <a:endParaRPr lang="en-US"/>
          </a:p>
        </p:txBody>
      </p:sp>
      <p:cxnSp>
        <p:nvCxnSpPr>
          <p:cNvPr id="7" name="Straight Connector 6"/>
          <p:cNvCxnSpPr/>
          <p:nvPr/>
        </p:nvCxnSpPr>
        <p:spPr>
          <a:xfrm>
            <a:off x="389441" y="6416845"/>
            <a:ext cx="11430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8" name="Footer Placeholder 3"/>
          <p:cNvSpPr txBox="1">
            <a:spLocks/>
          </p:cNvSpPr>
          <p:nvPr/>
        </p:nvSpPr>
        <p:spPr>
          <a:xfrm>
            <a:off x="6985585" y="6449353"/>
            <a:ext cx="3179955" cy="365142"/>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400" dirty="0">
                <a:solidFill>
                  <a:schemeClr val="tx1"/>
                </a:solidFill>
              </a:rPr>
              <a:t>Presented by: Neeraj Agarwal, MD</a:t>
            </a:r>
          </a:p>
        </p:txBody>
      </p:sp>
      <p:pic>
        <p:nvPicPr>
          <p:cNvPr id="9" name="Picture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64597" y="6468425"/>
            <a:ext cx="1404860" cy="33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p:cNvSpPr txBox="1">
            <a:spLocks/>
          </p:cNvSpPr>
          <p:nvPr/>
        </p:nvSpPr>
        <p:spPr>
          <a:xfrm>
            <a:off x="611128" y="6435373"/>
            <a:ext cx="1937761" cy="379114"/>
          </a:xfrm>
          <a:prstGeom prst="rect">
            <a:avLst/>
          </a:prstGeom>
        </p:spPr>
        <p:txBody>
          <a:bodyPr vert="horz" wrap="square" lIns="121920" tIns="60960" rIns="121920" bIns="60960" numCol="1" anchor="ctr" anchorCtr="0" compatLnSpc="1">
            <a:prstTxWarp prst="textNoShape">
              <a:avLst/>
            </a:prstTxWarp>
          </a:bodyPr>
          <a:lstStyle>
            <a:defPPr>
              <a:defRPr lang="en-US"/>
            </a:defPPr>
            <a:lvl1pPr algn="l" defTabSz="457200" rtl="0" fontAlgn="base">
              <a:spcBef>
                <a:spcPct val="0"/>
              </a:spcBef>
              <a:spcAft>
                <a:spcPct val="0"/>
              </a:spcAft>
              <a:defRPr sz="1000" kern="1200">
                <a:solidFill>
                  <a:schemeClr val="accent2">
                    <a:lumMod val="40000"/>
                    <a:lumOff val="60000"/>
                  </a:schemeClr>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r>
              <a:rPr lang="en-US" sz="1600" b="1" dirty="0">
                <a:solidFill>
                  <a:schemeClr val="tx1"/>
                </a:solidFill>
              </a:rPr>
              <a:t>@neerajaiims</a:t>
            </a:r>
          </a:p>
        </p:txBody>
      </p:sp>
      <p:cxnSp>
        <p:nvCxnSpPr>
          <p:cNvPr id="12" name="Straight Connector 11">
            <a:extLst>
              <a:ext uri="{FF2B5EF4-FFF2-40B4-BE49-F238E27FC236}">
                <a16:creationId xmlns:a16="http://schemas.microsoft.com/office/drawing/2014/main" id="{8CF39EAE-0303-4F4F-B483-37BC5F6F5AEE}"/>
              </a:ext>
            </a:extLst>
          </p:cNvPr>
          <p:cNvCxnSpPr/>
          <p:nvPr/>
        </p:nvCxnSpPr>
        <p:spPr>
          <a:xfrm>
            <a:off x="0" y="898698"/>
            <a:ext cx="121920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Twitter rebrands as X with &quot;art deco&quot; logo">
            <a:extLst>
              <a:ext uri="{FF2B5EF4-FFF2-40B4-BE49-F238E27FC236}">
                <a16:creationId xmlns:a16="http://schemas.microsoft.com/office/drawing/2014/main" id="{FD878227-8ADB-BFA3-F7B0-6BEAEB410FB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310098" y="6463097"/>
            <a:ext cx="379114" cy="37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733284"/>
      </p:ext>
    </p:extLst>
  </p:cSld>
  <p:clrMap bg1="lt1" tx1="dk1" bg2="lt2" tx2="dk2" accent1="accent1" accent2="accent2" accent3="accent3" accent4="accent4" accent5="accent5" accent6="accent6" hlink="hlink" folHlink="folHlink"/>
  <p:sldLayoutIdLst>
    <p:sldLayoutId id="2147485150" r:id="rId1"/>
    <p:sldLayoutId id="2147485151" r:id="rId2"/>
    <p:sldLayoutId id="2147485152" r:id="rId3"/>
    <p:sldLayoutId id="2147485153" r:id="rId4"/>
    <p:sldLayoutId id="2147485154" r:id="rId5"/>
    <p:sldLayoutId id="2147485155" r:id="rId6"/>
    <p:sldLayoutId id="2147485156" r:id="rId7"/>
    <p:sldLayoutId id="2147485157" r:id="rId8"/>
    <p:sldLayoutId id="2147485158" r:id="rId9"/>
  </p:sldLayoutIdLst>
  <p:hf hdr="0" ftr="0" dt="0"/>
  <p:txStyles>
    <p:titleStyle>
      <a:lvl1pPr algn="ctr"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D2690B4F-77B6-4286-9B44-519AE7EBFA45}"/>
              </a:ext>
            </a:extLst>
          </p:cNvPr>
          <p:cNvSpPr>
            <a:spLocks noGrp="1" noRot="1" noMove="1" noResize="1" noEditPoints="1" noAdjustHandles="1" noChangeArrowheads="1" noChangeShapeType="1"/>
          </p:cNvSpPr>
          <p:nvPr/>
        </p:nvSpPr>
        <p:spPr bwMode="ltGray">
          <a:xfrm flipH="1">
            <a:off x="0" y="6515100"/>
            <a:ext cx="12192000" cy="342900"/>
          </a:xfrm>
          <a:prstGeom prst="rect">
            <a:avLst/>
          </a:prstGeom>
          <a:gradFill flip="none" rotWithShape="1">
            <a:gsLst>
              <a:gs pos="17000">
                <a:srgbClr val="0275AF"/>
              </a:gs>
              <a:gs pos="0">
                <a:schemeClr val="accent1">
                  <a:alpha val="84000"/>
                </a:schemeClr>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
            <a:extLst>
              <a:ext uri="{FF2B5EF4-FFF2-40B4-BE49-F238E27FC236}">
                <a16:creationId xmlns:a16="http://schemas.microsoft.com/office/drawing/2014/main" id="{653ED0A7-2313-4CC3-8668-DA0445A885FF}"/>
              </a:ext>
            </a:extLst>
          </p:cNvPr>
          <p:cNvPicPr>
            <a:picLocks noGrp="1" noRot="1" noChangeAspect="1" noMove="1" noResize="1" noEditPoints="1" noAdjustHandles="1" noChangeArrowheads="1" noChangeShapeType="1" noCrop="1"/>
          </p:cNvPicPr>
          <p:nvPr/>
        </p:nvPicPr>
        <p:blipFill>
          <a:blip r:embed="rId39" cstate="print">
            <a:extLst>
              <a:ext uri="{28A0092B-C50C-407E-A947-70E740481C1C}">
                <a14:useLocalDpi xmlns:a14="http://schemas.microsoft.com/office/drawing/2010/main" val="0"/>
              </a:ext>
            </a:extLst>
          </a:blip>
          <a:stretch>
            <a:fillRect/>
          </a:stretch>
        </p:blipFill>
        <p:spPr bwMode="black">
          <a:xfrm>
            <a:off x="10629900" y="6636252"/>
            <a:ext cx="1143000" cy="141089"/>
          </a:xfrm>
          <a:prstGeom prst="rect">
            <a:avLst/>
          </a:prstGeom>
        </p:spPr>
      </p:pic>
      <p:sp>
        <p:nvSpPr>
          <p:cNvPr id="6" name="Slide Number Placeholder"/>
          <p:cNvSpPr>
            <a:spLocks noGrp="1"/>
          </p:cNvSpPr>
          <p:nvPr>
            <p:ph type="sldNum" sz="quarter" idx="4"/>
          </p:nvPr>
        </p:nvSpPr>
        <p:spPr bwMode="auto">
          <a:xfrm>
            <a:off x="9995649" y="6580747"/>
            <a:ext cx="612887" cy="206754"/>
          </a:xfrm>
          <a:prstGeom prst="rect">
            <a:avLst/>
          </a:prstGeom>
        </p:spPr>
        <p:txBody>
          <a:bodyPr vert="horz" lIns="91440" tIns="45720" rIns="91440" bIns="45720" rtlCol="0" anchor="ctr"/>
          <a:lstStyle>
            <a:lvl1pPr algn="r">
              <a:defRPr sz="800">
                <a:solidFill>
                  <a:schemeClr val="bg1"/>
                </a:solidFill>
              </a:defRPr>
            </a:lvl1pPr>
          </a:lstStyle>
          <a:p>
            <a:fld id="{436DF479-7476-4076-86FD-1C41B7E33810}" type="slidenum">
              <a:rPr lang="en-US" smtClean="0"/>
              <a:pPr/>
              <a:t>‹#›</a:t>
            </a:fld>
            <a:r>
              <a:rPr lang="en-US"/>
              <a:t>     │</a:t>
            </a:r>
            <a:endParaRPr lang="en-US" dirty="0"/>
          </a:p>
        </p:txBody>
      </p:sp>
      <p:sp>
        <p:nvSpPr>
          <p:cNvPr id="4" name="Date Placeholder"/>
          <p:cNvSpPr>
            <a:spLocks noGrp="1"/>
          </p:cNvSpPr>
          <p:nvPr>
            <p:ph type="dt" sz="half" idx="2"/>
          </p:nvPr>
        </p:nvSpPr>
        <p:spPr bwMode="auto">
          <a:xfrm>
            <a:off x="8397277" y="6580747"/>
            <a:ext cx="1460755" cy="206754"/>
          </a:xfrm>
          <a:prstGeom prst="rect">
            <a:avLst/>
          </a:prstGeom>
        </p:spPr>
        <p:txBody>
          <a:bodyPr vert="horz" lIns="91440" tIns="45720" rIns="91440" bIns="45720" rtlCol="0" anchor="ctr"/>
          <a:lstStyle>
            <a:lvl1pPr algn="r">
              <a:defRPr sz="800">
                <a:solidFill>
                  <a:schemeClr val="bg1"/>
                </a:solidFill>
              </a:defRPr>
            </a:lvl1pPr>
          </a:lstStyle>
          <a:p>
            <a:fld id="{D059D0DB-CEB3-4CEE-B31B-221D954110D8}" type="datetime2">
              <a:rPr lang="en-US" smtClean="0"/>
              <a:t>Tuesday, March 17, 2026</a:t>
            </a:fld>
            <a:endParaRPr lang="en-US" dirty="0"/>
          </a:p>
        </p:txBody>
      </p:sp>
      <p:sp>
        <p:nvSpPr>
          <p:cNvPr id="5" name="Footer Placeholder"/>
          <p:cNvSpPr>
            <a:spLocks noGrp="1"/>
          </p:cNvSpPr>
          <p:nvPr>
            <p:ph type="ftr" sz="quarter" idx="3"/>
          </p:nvPr>
        </p:nvSpPr>
        <p:spPr bwMode="auto">
          <a:xfrm>
            <a:off x="423599" y="6580747"/>
            <a:ext cx="7836061" cy="206754"/>
          </a:xfrm>
          <a:prstGeom prst="rect">
            <a:avLst/>
          </a:prstGeom>
        </p:spPr>
        <p:txBody>
          <a:bodyPr vert="horz" lIns="91440" tIns="45720" rIns="91440" bIns="45720" rtlCol="0" anchor="ctr"/>
          <a:lstStyle>
            <a:lvl1pPr algn="l">
              <a:defRPr sz="800">
                <a:solidFill>
                  <a:schemeClr val="bg1"/>
                </a:solidFill>
              </a:defRPr>
            </a:lvl1pPr>
          </a:lstStyle>
          <a:p>
            <a:endParaRPr lang="en-US" dirty="0"/>
          </a:p>
        </p:txBody>
      </p:sp>
      <p:sp>
        <p:nvSpPr>
          <p:cNvPr id="3" name="Text Placeholder"/>
          <p:cNvSpPr>
            <a:spLocks noGrp="1"/>
          </p:cNvSpPr>
          <p:nvPr>
            <p:ph type="body" idx="1"/>
          </p:nvPr>
        </p:nvSpPr>
        <p:spPr>
          <a:xfrm>
            <a:off x="419100" y="1295400"/>
            <a:ext cx="11353800" cy="47873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p:cNvSpPr>
            <a:spLocks noGrp="1"/>
          </p:cNvSpPr>
          <p:nvPr>
            <p:ph type="title"/>
          </p:nvPr>
        </p:nvSpPr>
        <p:spPr>
          <a:xfrm>
            <a:off x="419101" y="381000"/>
            <a:ext cx="11353800" cy="4953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208162572"/>
      </p:ext>
    </p:extLst>
  </p:cSld>
  <p:clrMap bg1="lt1" tx1="dk1" bg2="lt2" tx2="dk2" accent1="accent1" accent2="accent2" accent3="accent3" accent4="accent4" accent5="accent5" accent6="accent6" hlink="hlink" folHlink="folHlink"/>
  <p:sldLayoutIdLst>
    <p:sldLayoutId id="2147485186" r:id="rId1"/>
    <p:sldLayoutId id="2147485187" r:id="rId2"/>
    <p:sldLayoutId id="2147485188" r:id="rId3"/>
    <p:sldLayoutId id="2147485189" r:id="rId4"/>
    <p:sldLayoutId id="2147485190" r:id="rId5"/>
    <p:sldLayoutId id="2147485191" r:id="rId6"/>
    <p:sldLayoutId id="2147485192" r:id="rId7"/>
    <p:sldLayoutId id="2147485193" r:id="rId8"/>
    <p:sldLayoutId id="2147485194" r:id="rId9"/>
    <p:sldLayoutId id="2147485195" r:id="rId10"/>
    <p:sldLayoutId id="2147485196" r:id="rId11"/>
    <p:sldLayoutId id="2147485197" r:id="rId12"/>
    <p:sldLayoutId id="2147485198" r:id="rId13"/>
    <p:sldLayoutId id="2147485199" r:id="rId14"/>
    <p:sldLayoutId id="2147485200" r:id="rId15"/>
    <p:sldLayoutId id="2147485201" r:id="rId16"/>
    <p:sldLayoutId id="2147485202" r:id="rId17"/>
    <p:sldLayoutId id="2147485203" r:id="rId18"/>
    <p:sldLayoutId id="2147485204" r:id="rId19"/>
    <p:sldLayoutId id="2147485205" r:id="rId20"/>
    <p:sldLayoutId id="2147485206" r:id="rId21"/>
    <p:sldLayoutId id="2147485207" r:id="rId22"/>
    <p:sldLayoutId id="2147485208" r:id="rId23"/>
    <p:sldLayoutId id="2147485209" r:id="rId24"/>
    <p:sldLayoutId id="2147485210" r:id="rId25"/>
    <p:sldLayoutId id="2147485211" r:id="rId26"/>
    <p:sldLayoutId id="2147485212" r:id="rId27"/>
    <p:sldLayoutId id="2147485213" r:id="rId28"/>
    <p:sldLayoutId id="2147485214" r:id="rId29"/>
    <p:sldLayoutId id="2147485215" r:id="rId30"/>
    <p:sldLayoutId id="2147485216" r:id="rId31"/>
    <p:sldLayoutId id="2147485217" r:id="rId32"/>
    <p:sldLayoutId id="2147485218" r:id="rId33"/>
    <p:sldLayoutId id="2147485219" r:id="rId34"/>
    <p:sldLayoutId id="2147485220" r:id="rId35"/>
    <p:sldLayoutId id="2147485221" r:id="rId36"/>
    <p:sldLayoutId id="2147485222" r:id="rId37"/>
  </p:sldLayoutIdLst>
  <p:hf hdr="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174625" indent="-174625" algn="l" defTabSz="914400" rtl="0" eaLnBrk="1" latinLnBrk="0" hangingPunct="1">
        <a:lnSpc>
          <a:spcPct val="90000"/>
        </a:lnSpc>
        <a:spcBef>
          <a:spcPts val="1000"/>
        </a:spcBef>
        <a:buClr>
          <a:schemeClr val="accent1"/>
        </a:buClr>
        <a:buFont typeface="Arial" panose="020B0604020202020204" pitchFamily="34" charset="0"/>
        <a:buChar char="•"/>
        <a:defRPr sz="1400" kern="1200">
          <a:solidFill>
            <a:schemeClr val="tx1"/>
          </a:solidFill>
          <a:latin typeface="+mn-lt"/>
          <a:ea typeface="+mn-ea"/>
          <a:cs typeface="+mn-cs"/>
        </a:defRPr>
      </a:lvl1pPr>
      <a:lvl2pPr marL="457200" indent="-174625"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860425" indent="-168275"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203325" indent="-174625"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1485900" indent="-168275" algn="l" defTabSz="914400" rtl="0" eaLnBrk="1" latinLnBrk="0" hangingPunct="1">
        <a:lnSpc>
          <a:spcPct val="90000"/>
        </a:lnSpc>
        <a:spcBef>
          <a:spcPts val="500"/>
        </a:spcBef>
        <a:buClr>
          <a:schemeClr val="accent1"/>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2160">
          <p15:clr>
            <a:srgbClr val="F26B43"/>
          </p15:clr>
        </p15:guide>
        <p15:guide id="11" pos="3840">
          <p15:clr>
            <a:srgbClr val="F26B43"/>
          </p15:clr>
        </p15:guide>
        <p15:guide id="12" pos="264">
          <p15:clr>
            <a:srgbClr val="F26B43"/>
          </p15:clr>
        </p15:guide>
        <p15:guide id="13" pos="7416">
          <p15:clr>
            <a:srgbClr val="F26B43"/>
          </p15:clr>
        </p15:guide>
        <p15:guide id="14" orient="horz" pos="240">
          <p15:clr>
            <a:srgbClr val="F26B43"/>
          </p15:clr>
        </p15:guide>
        <p15:guide id="15" orient="horz" pos="552">
          <p15:clr>
            <a:srgbClr val="F26B43"/>
          </p15:clr>
        </p15:guide>
        <p15:guide id="16" orient="horz" pos="816">
          <p15:clr>
            <a:srgbClr val="F26B43"/>
          </p15:clr>
        </p15:guide>
        <p15:guide id="17" orient="horz" pos="4104">
          <p15:clr>
            <a:srgbClr val="F26B43"/>
          </p15:clr>
        </p15:guide>
        <p15:guide id="18" orient="horz" pos="381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00"/>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138BF77-A736-4E0F-A2AC-8B91DCFB6139}"/>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dist="63500" dir="2212194"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395DBB0C-6607-4B9C-8BDC-D602B44E5E3C}"/>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dist="53882" dir="2700000" algn="ctr" rotWithShape="0">
              <a:schemeClr val="bg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2C7863EF-A0A7-4DE9-9413-FAE4AC26E72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a:extLst>
              <a:ext uri="{FF2B5EF4-FFF2-40B4-BE49-F238E27FC236}">
                <a16:creationId xmlns:a16="http://schemas.microsoft.com/office/drawing/2014/main" id="{A4FF93A6-68FA-42FE-B4DC-0472D9B8B5A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01490186-6DF4-44E4-864E-B64F63F408D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2127F5E-06D5-40DA-9323-1FAB1EF13648}" type="slidenum">
              <a:rPr lang="en-US" altLang="en-US"/>
              <a:pPr>
                <a:defRPr/>
              </a:pPr>
              <a:t>‹#›</a:t>
            </a:fld>
            <a:endParaRPr lang="en-US" altLang="en-US"/>
          </a:p>
        </p:txBody>
      </p:sp>
    </p:spTree>
    <p:extLst>
      <p:ext uri="{BB962C8B-B14F-4D97-AF65-F5344CB8AC3E}">
        <p14:creationId xmlns:p14="http://schemas.microsoft.com/office/powerpoint/2010/main" val="2821394495"/>
      </p:ext>
    </p:extLst>
  </p:cSld>
  <p:clrMap bg1="dk2" tx1="lt1" bg2="dk1" tx2="lt2" accent1="accent1" accent2="accent2" accent3="accent3" accent4="accent4" accent5="accent5" accent6="accent6" hlink="hlink" folHlink="folHlink"/>
  <p:sldLayoutIdLst>
    <p:sldLayoutId id="2147485224" r:id="rId1"/>
    <p:sldLayoutId id="2147485225" r:id="rId2"/>
    <p:sldLayoutId id="2147485226" r:id="rId3"/>
    <p:sldLayoutId id="2147485227" r:id="rId4"/>
    <p:sldLayoutId id="2147485228" r:id="rId5"/>
    <p:sldLayoutId id="2147485229" r:id="rId6"/>
    <p:sldLayoutId id="2147485230" r:id="rId7"/>
    <p:sldLayoutId id="2147485231" r:id="rId8"/>
    <p:sldLayoutId id="2147485232" r:id="rId9"/>
    <p:sldLayoutId id="2147485233" r:id="rId10"/>
    <p:sldLayoutId id="2147485234" r:id="rId11"/>
    <p:sldLayoutId id="2147485235"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b="1">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b="1">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b="1">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xml"/><Relationship Id="rId1" Type="http://schemas.openxmlformats.org/officeDocument/2006/relationships/slideLayout" Target="../slideLayouts/slideLayout61.xml"/><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xml"/><Relationship Id="rId1" Type="http://schemas.openxmlformats.org/officeDocument/2006/relationships/slideLayout" Target="../slideLayouts/slideLayout185.xml"/></Relationships>
</file>

<file path=ppt/slides/_rels/slide1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xml"/><Relationship Id="rId1" Type="http://schemas.openxmlformats.org/officeDocument/2006/relationships/slideLayout" Target="../slideLayouts/slideLayout185.xml"/><Relationship Id="rId4" Type="http://schemas.openxmlformats.org/officeDocument/2006/relationships/image" Target="../media/image132.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8.xml"/><Relationship Id="rId1" Type="http://schemas.openxmlformats.org/officeDocument/2006/relationships/tags" Target="../tags/tag48.xml"/></Relationships>
</file>

<file path=ppt/slides/_rels/slide1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xml"/><Relationship Id="rId1" Type="http://schemas.openxmlformats.org/officeDocument/2006/relationships/slideLayout" Target="../slideLayouts/slideLayout61.xml"/><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7.xml"/><Relationship Id="rId1" Type="http://schemas.openxmlformats.org/officeDocument/2006/relationships/slideLayout" Target="../slideLayouts/slideLayout53.xml"/><Relationship Id="rId5" Type="http://schemas.microsoft.com/office/2007/relationships/hdphoto" Target="../media/hdphoto14.wdp"/><Relationship Id="rId4"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xml"/><Relationship Id="rId1" Type="http://schemas.openxmlformats.org/officeDocument/2006/relationships/slideLayout" Target="../slideLayouts/slideLayout55.xml"/><Relationship Id="rId4" Type="http://schemas.microsoft.com/office/2007/relationships/hdphoto" Target="../media/hdphoto16.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0.xml"/><Relationship Id="rId1" Type="http://schemas.openxmlformats.org/officeDocument/2006/relationships/slideLayout" Target="../slideLayouts/slideLayout48.xml"/><Relationship Id="rId4" Type="http://schemas.microsoft.com/office/2007/relationships/hdphoto" Target="../media/hdphoto17.wdp"/></Relationships>
</file>

<file path=ppt/slides/_rels/slide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1.xml"/><Relationship Id="rId1" Type="http://schemas.openxmlformats.org/officeDocument/2006/relationships/slideLayout" Target="../slideLayouts/slideLayout54.xml"/><Relationship Id="rId4" Type="http://schemas.microsoft.com/office/2007/relationships/hdphoto" Target="../media/hdphoto18.wdp"/></Relationships>
</file>

<file path=ppt/slides/_rels/slide2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2.xml"/><Relationship Id="rId1" Type="http://schemas.openxmlformats.org/officeDocument/2006/relationships/slideLayout" Target="../slideLayouts/slideLayout54.xml"/><Relationship Id="rId4" Type="http://schemas.microsoft.com/office/2007/relationships/hdphoto" Target="../media/hdphoto19.wdp"/></Relationships>
</file>

<file path=ppt/slides/_rels/slide2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143.png"/></Relationships>
</file>

<file path=ppt/slides/_rels/slide2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4.xml"/><Relationship Id="rId1" Type="http://schemas.openxmlformats.org/officeDocument/2006/relationships/slideLayout" Target="../slideLayouts/slideLayout55.xml"/><Relationship Id="rId6" Type="http://schemas.microsoft.com/office/2007/relationships/hdphoto" Target="../media/hdphoto21.wdp"/><Relationship Id="rId5" Type="http://schemas.openxmlformats.org/officeDocument/2006/relationships/image" Target="../media/image145.png"/><Relationship Id="rId4" Type="http://schemas.microsoft.com/office/2007/relationships/hdphoto" Target="../media/hdphoto20.wdp"/></Relationships>
</file>

<file path=ppt/slides/_rels/slide2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5.xml"/><Relationship Id="rId1" Type="http://schemas.openxmlformats.org/officeDocument/2006/relationships/slideLayout" Target="../slideLayouts/slideLayout92.xml"/><Relationship Id="rId4" Type="http://schemas.microsoft.com/office/2007/relationships/hdphoto" Target="../media/hdphoto22.wdp"/></Relationships>
</file>

<file path=ppt/slides/_rels/slide2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148.png"/></Relationships>
</file>

<file path=ppt/slides/_rels/slide2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7.xml"/><Relationship Id="rId1" Type="http://schemas.openxmlformats.org/officeDocument/2006/relationships/slideLayout" Target="../slideLayouts/slideLayout57.xml"/><Relationship Id="rId4" Type="http://schemas.openxmlformats.org/officeDocument/2006/relationships/image" Target="../media/image150.png"/></Relationships>
</file>

<file path=ppt/slides/_rels/slide2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8.xml"/><Relationship Id="rId1" Type="http://schemas.openxmlformats.org/officeDocument/2006/relationships/slideLayout" Target="../slideLayouts/slideLayout57.xml"/><Relationship Id="rId5" Type="http://schemas.microsoft.com/office/2007/relationships/hdphoto" Target="../media/hdphoto23.wdp"/><Relationship Id="rId4" Type="http://schemas.openxmlformats.org/officeDocument/2006/relationships/image" Target="../media/image152.png"/></Relationships>
</file>

<file path=ppt/slides/_rels/slide2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9.xml"/><Relationship Id="rId1" Type="http://schemas.openxmlformats.org/officeDocument/2006/relationships/slideLayout" Target="../slideLayouts/slideLayout57.xml"/><Relationship Id="rId6" Type="http://schemas.microsoft.com/office/2007/relationships/hdphoto" Target="../media/hdphoto25.wdp"/><Relationship Id="rId5" Type="http://schemas.openxmlformats.org/officeDocument/2006/relationships/image" Target="../media/image154.png"/><Relationship Id="rId4" Type="http://schemas.microsoft.com/office/2007/relationships/hdphoto" Target="../media/hdphoto24.wdp"/></Relationships>
</file>

<file path=ppt/slides/_rels/slide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xml"/><Relationship Id="rId1" Type="http://schemas.openxmlformats.org/officeDocument/2006/relationships/slideLayout" Target="../slideLayouts/slideLayout57.xml"/><Relationship Id="rId5" Type="http://schemas.openxmlformats.org/officeDocument/2006/relationships/image" Target="../media/image110.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8.xml"/></Relationships>
</file>

<file path=ppt/slides/_rels/slide3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3.xml"/><Relationship Id="rId1" Type="http://schemas.openxmlformats.org/officeDocument/2006/relationships/slideLayout" Target="../slideLayouts/slideLayout5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53.x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3.xml"/></Relationships>
</file>

<file path=ppt/slides/_rels/slide3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6.xml"/><Relationship Id="rId1" Type="http://schemas.openxmlformats.org/officeDocument/2006/relationships/slideLayout" Target="../slideLayouts/slideLayout57.xml"/><Relationship Id="rId6" Type="http://schemas.microsoft.com/office/2007/relationships/hdphoto" Target="../media/hdphoto27.wdp"/><Relationship Id="rId5" Type="http://schemas.openxmlformats.org/officeDocument/2006/relationships/image" Target="../media/image160.png"/><Relationship Id="rId4" Type="http://schemas.microsoft.com/office/2007/relationships/hdphoto" Target="../media/hdphoto26.wdp"/></Relationships>
</file>

<file path=ppt/slides/_rels/slide3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7.xml"/><Relationship Id="rId1" Type="http://schemas.openxmlformats.org/officeDocument/2006/relationships/slideLayout" Target="../slideLayouts/slideLayout260.xml"/><Relationship Id="rId5" Type="http://schemas.openxmlformats.org/officeDocument/2006/relationships/image" Target="../media/image163.png"/><Relationship Id="rId4" Type="http://schemas.openxmlformats.org/officeDocument/2006/relationships/image" Target="../media/image162.png"/></Relationships>
</file>

<file path=ppt/slides/_rels/slide38.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38.xml"/><Relationship Id="rId1" Type="http://schemas.openxmlformats.org/officeDocument/2006/relationships/slideLayout" Target="../slideLayouts/slideLayout134.xml"/></Relationships>
</file>

<file path=ppt/slides/_rels/slide39.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39.xml"/><Relationship Id="rId1" Type="http://schemas.openxmlformats.org/officeDocument/2006/relationships/slideLayout" Target="../slideLayouts/slideLayout134.xml"/></Relationships>
</file>

<file path=ppt/slides/_rels/slide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image" Target="../media/image113.png"/><Relationship Id="rId5" Type="http://schemas.openxmlformats.org/officeDocument/2006/relationships/image" Target="../media/image112.png"/><Relationship Id="rId4" Type="http://schemas.microsoft.com/office/2007/relationships/hdphoto" Target="../media/hdphoto2.wdp"/><Relationship Id="rId9" Type="http://schemas.microsoft.com/office/2007/relationships/hdphoto" Target="../media/hdphoto4.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2.xml"/><Relationship Id="rId1" Type="http://schemas.openxmlformats.org/officeDocument/2006/relationships/slideLayout" Target="../slideLayouts/slideLayout62.xml"/><Relationship Id="rId4" Type="http://schemas.microsoft.com/office/2007/relationships/hdphoto" Target="../media/hdphoto28.wdp"/></Relationships>
</file>

<file path=ppt/slides/_rels/slide44.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66.png"/><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67.pn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16.png"/><Relationship Id="rId4" Type="http://schemas.openxmlformats.org/officeDocument/2006/relationships/diagramLayout" Target="../diagrams/layout1.xml"/><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microsoft.com/office/2007/relationships/hdphoto" Target="../media/hdphoto7.wdp"/><Relationship Id="rId5" Type="http://schemas.openxmlformats.org/officeDocument/2006/relationships/image" Target="../media/image118.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13" Type="http://schemas.openxmlformats.org/officeDocument/2006/relationships/image" Target="../media/image122.png"/><Relationship Id="rId18" Type="http://schemas.openxmlformats.org/officeDocument/2006/relationships/customXml" Target="../ink/ink9.xml"/><Relationship Id="rId26" Type="http://schemas.openxmlformats.org/officeDocument/2006/relationships/customXml" Target="../ink/ink13.xml"/><Relationship Id="rId39" Type="http://schemas.openxmlformats.org/officeDocument/2006/relationships/customXml" Target="../ink/ink22.xml"/><Relationship Id="rId21" Type="http://schemas.openxmlformats.org/officeDocument/2006/relationships/image" Target="NULL"/><Relationship Id="rId34" Type="http://schemas.openxmlformats.org/officeDocument/2006/relationships/customXml" Target="../ink/ink19.xml"/><Relationship Id="rId2" Type="http://schemas.openxmlformats.org/officeDocument/2006/relationships/slideLayout" Target="../slideLayouts/slideLayout190.xml"/><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customXml" Target="../ink/ink15.xml"/><Relationship Id="rId41" Type="http://schemas.openxmlformats.org/officeDocument/2006/relationships/customXml" Target="../ink/ink23.xml"/><Relationship Id="rId1" Type="http://schemas.openxmlformats.org/officeDocument/2006/relationships/tags" Target="../tags/tag47.xml"/><Relationship Id="rId6" Type="http://schemas.openxmlformats.org/officeDocument/2006/relationships/customXml" Target="../ink/ink2.xml"/><Relationship Id="rId11" Type="http://schemas.openxmlformats.org/officeDocument/2006/relationships/customXml" Target="../ink/ink5.xml"/><Relationship Id="rId24" Type="http://schemas.openxmlformats.org/officeDocument/2006/relationships/customXml" Target="../ink/ink12.xml"/><Relationship Id="rId32" Type="http://schemas.openxmlformats.org/officeDocument/2006/relationships/customXml" Target="../ink/ink17.xml"/><Relationship Id="rId37" Type="http://schemas.openxmlformats.org/officeDocument/2006/relationships/customXml" Target="../ink/ink21.xml"/><Relationship Id="rId40" Type="http://schemas.openxmlformats.org/officeDocument/2006/relationships/image" Target="NULL"/><Relationship Id="rId45" Type="http://schemas.openxmlformats.org/officeDocument/2006/relationships/customXml" Target="../ink/ink24.xml"/><Relationship Id="rId5" Type="http://schemas.openxmlformats.org/officeDocument/2006/relationships/image" Target="../media/image121.png"/><Relationship Id="rId15" Type="http://schemas.openxmlformats.org/officeDocument/2006/relationships/image" Target="../media/image123.png"/><Relationship Id="rId23" Type="http://schemas.openxmlformats.org/officeDocument/2006/relationships/image" Target="NULL"/><Relationship Id="rId28" Type="http://schemas.openxmlformats.org/officeDocument/2006/relationships/customXml" Target="../ink/ink14.xml"/><Relationship Id="rId36" Type="http://schemas.openxmlformats.org/officeDocument/2006/relationships/image" Target="../media/image125.png"/><Relationship Id="rId10" Type="http://schemas.openxmlformats.org/officeDocument/2006/relationships/customXml" Target="../ink/ink4.xml"/><Relationship Id="rId19" Type="http://schemas.openxmlformats.org/officeDocument/2006/relationships/image" Target="NULL"/><Relationship Id="rId31" Type="http://schemas.openxmlformats.org/officeDocument/2006/relationships/customXml" Target="../ink/ink16.xml"/><Relationship Id="rId44" Type="http://schemas.openxmlformats.org/officeDocument/2006/relationships/image" Target="NULL"/><Relationship Id="rId4" Type="http://schemas.openxmlformats.org/officeDocument/2006/relationships/customXml" Target="../ink/ink1.xml"/><Relationship Id="rId9" Type="http://schemas.openxmlformats.org/officeDocument/2006/relationships/customXml" Target="../ink/ink3.xml"/><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customXml" Target="../ink/ink20.xml"/><Relationship Id="rId8" Type="http://schemas.openxmlformats.org/officeDocument/2006/relationships/image" Target="NULL"/><Relationship Id="rId3" Type="http://schemas.openxmlformats.org/officeDocument/2006/relationships/notesSlide" Target="../notesSlides/notesSlide8.xml"/><Relationship Id="rId12" Type="http://schemas.openxmlformats.org/officeDocument/2006/relationships/customXml" Target="../ink/ink6.xml"/><Relationship Id="rId17" Type="http://schemas.openxmlformats.org/officeDocument/2006/relationships/image" Target="NULL"/><Relationship Id="rId25" Type="http://schemas.openxmlformats.org/officeDocument/2006/relationships/image" Target="../media/image124.png"/><Relationship Id="rId33" Type="http://schemas.openxmlformats.org/officeDocument/2006/relationships/customXml" Target="../ink/ink18.xml"/><Relationship Id="rId38" Type="http://schemas.openxmlformats.org/officeDocument/2006/relationships/image" Target="../media/image126.png"/><Relationship Id="rId46" Type="http://schemas.openxmlformats.org/officeDocument/2006/relationships/image" Target="../media/image127.png"/></Relationships>
</file>

<file path=ppt/slides/_rels/slide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xml"/><Relationship Id="rId1" Type="http://schemas.openxmlformats.org/officeDocument/2006/relationships/slideLayout" Target="../slideLayouts/slideLayout185.xml"/><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667359" y="1593426"/>
            <a:ext cx="10697228"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Andrew J Armstrong MD </a:t>
            </a:r>
            <a:r>
              <a:rPr kumimoji="0" lang="en-US" sz="2800" b="1" i="0" u="none" strike="noStrike" kern="1200" cap="none" spc="0" normalizeH="0" baseline="0" noProof="0" dirty="0" err="1">
                <a:ln>
                  <a:noFill/>
                </a:ln>
                <a:solidFill>
                  <a:prstClr val="black"/>
                </a:solidFill>
                <a:effectLst/>
                <a:uLnTx/>
                <a:uFillTx/>
                <a:latin typeface="Arial" charset="0"/>
                <a:ea typeface="ＭＳ Ｐゴシック" charset="0"/>
              </a:rPr>
              <a:t>ScM</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 FACP</a:t>
            </a:r>
          </a:p>
          <a:p>
            <a:pPr marL="0" marR="0" lvl="0" indent="0" algn="ctr" defTabSz="914400" rtl="0" eaLnBrk="0" fontAlgn="auto" latinLnBrk="0" hangingPunct="0">
              <a:lnSpc>
                <a:spcPct val="100000"/>
              </a:lnSpc>
              <a:spcBef>
                <a:spcPts val="0"/>
              </a:spcBef>
              <a:spcAft>
                <a:spcPts val="0"/>
              </a:spcAft>
              <a:buClrTx/>
              <a:buSzTx/>
              <a:buFontTx/>
              <a:buNone/>
              <a:tabLst/>
              <a:defRPr/>
            </a:pPr>
            <a:r>
              <a:rPr lang="en-US" sz="2800" dirty="0">
                <a:solidFill>
                  <a:prstClr val="black"/>
                </a:solidFill>
              </a:rPr>
              <a:t>March 2026</a:t>
            </a: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Professor of Medicine, Surgery, Pharmacology and Cancer Biology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Director of Research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0"/>
              </a:rPr>
              <a:t>Duke Cancer Institute’s Center for Prostate and Urologic Cancers</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6" name="Rectangle 5"/>
          <p:cNvSpPr/>
          <p:nvPr/>
        </p:nvSpPr>
        <p:spPr>
          <a:xfrm>
            <a:off x="827413" y="548680"/>
            <a:ext cx="10346497" cy="2308324"/>
          </a:xfrm>
          <a:prstGeom prst="rect">
            <a:avLst/>
          </a:prstGeom>
        </p:spPr>
        <p:txBody>
          <a:bodyPr wrap="square">
            <a:spAutoFit/>
          </a:bodyPr>
          <a:lstStyle/>
          <a:p>
            <a:pPr lvl="0" algn="ctr" defTabSz="914400" fontAlgn="auto">
              <a:spcBef>
                <a:spcPts val="0"/>
              </a:spcBef>
              <a:spcAft>
                <a:spcPts val="0"/>
              </a:spcAft>
              <a:defRPr/>
            </a:pPr>
            <a:r>
              <a:rPr lang="en-US" sz="4800" dirty="0">
                <a:solidFill>
                  <a:srgbClr val="5B9BD5">
                    <a:lumMod val="75000"/>
                  </a:srgbClr>
                </a:solidFill>
                <a:latin typeface="Calibri" panose="020F0502020204030204"/>
                <a:ea typeface="+mn-ea"/>
                <a:cs typeface="+mn-cs"/>
              </a:rPr>
              <a:t>Year in Review: Optimizing </a:t>
            </a:r>
            <a:r>
              <a:rPr kumimoji="0" lang="en-US" sz="4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the Role of Hormonal Therapy in the Care of Patients with Prostate Cancer </a:t>
            </a:r>
            <a:endParaRPr kumimoji="0" lang="en-US" sz="4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6714" y="5656421"/>
            <a:ext cx="4898518" cy="901066"/>
          </a:xfrm>
          <a:prstGeom prst="rect">
            <a:avLst/>
          </a:prstGeom>
        </p:spPr>
      </p:pic>
    </p:spTree>
    <p:extLst>
      <p:ext uri="{BB962C8B-B14F-4D97-AF65-F5344CB8AC3E}">
        <p14:creationId xmlns:p14="http://schemas.microsoft.com/office/powerpoint/2010/main" val="2476238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AE9C68-7052-748E-6CF1-CF01F3F9E4F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Who are EMBARK Patients?</a:t>
            </a:r>
          </a:p>
        </p:txBody>
      </p:sp>
      <p:pic>
        <p:nvPicPr>
          <p:cNvPr id="4" name="Picture 3">
            <a:extLst>
              <a:ext uri="{FF2B5EF4-FFF2-40B4-BE49-F238E27FC236}">
                <a16:creationId xmlns:a16="http://schemas.microsoft.com/office/drawing/2014/main" id="{E19BCC2D-12BB-3E58-CAB9-46164FF5D8A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869502" y="467208"/>
            <a:ext cx="6491599" cy="5923584"/>
          </a:xfrm>
          <a:prstGeom prst="rect">
            <a:avLst/>
          </a:prstGeom>
        </p:spPr>
      </p:pic>
      <p:sp>
        <p:nvSpPr>
          <p:cNvPr id="5" name="TextBox 4">
            <a:extLst>
              <a:ext uri="{FF2B5EF4-FFF2-40B4-BE49-F238E27FC236}">
                <a16:creationId xmlns:a16="http://schemas.microsoft.com/office/drawing/2014/main" id="{EE0A3859-897E-920A-4640-5A8B73FEF0FE}"/>
              </a:ext>
            </a:extLst>
          </p:cNvPr>
          <p:cNvSpPr txBox="1"/>
          <p:nvPr/>
        </p:nvSpPr>
        <p:spPr>
          <a:xfrm>
            <a:off x="7482869" y="730032"/>
            <a:ext cx="147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EMBARK</a:t>
            </a:r>
          </a:p>
        </p:txBody>
      </p:sp>
      <p:sp>
        <p:nvSpPr>
          <p:cNvPr id="6" name="Right Brace 5">
            <a:extLst>
              <a:ext uri="{FF2B5EF4-FFF2-40B4-BE49-F238E27FC236}">
                <a16:creationId xmlns:a16="http://schemas.microsoft.com/office/drawing/2014/main" id="{D6742A78-CB35-D959-5495-CEAF6CBE919F}"/>
              </a:ext>
            </a:extLst>
          </p:cNvPr>
          <p:cNvSpPr/>
          <p:nvPr/>
        </p:nvSpPr>
        <p:spPr>
          <a:xfrm rot="16200000">
            <a:off x="7922262" y="959683"/>
            <a:ext cx="386080" cy="973218"/>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CEEF532-5E04-3648-BBB6-D083DC58DDA8}"/>
              </a:ext>
            </a:extLst>
          </p:cNvPr>
          <p:cNvSpPr txBox="1"/>
          <p:nvPr/>
        </p:nvSpPr>
        <p:spPr>
          <a:xfrm>
            <a:off x="4287328" y="6390792"/>
            <a:ext cx="5625096" cy="369332"/>
          </a:xfrm>
          <a:prstGeom prst="rect">
            <a:avLst/>
          </a:prstGeom>
          <a:noFill/>
        </p:spPr>
        <p:txBody>
          <a:bodyPr wrap="square" rtlCol="0">
            <a:spAutoFit/>
          </a:bodyPr>
          <a:lstStyle/>
          <a:p>
            <a:pPr defTabSz="914400" fontAlgn="auto">
              <a:spcBef>
                <a:spcPts val="0"/>
              </a:spcBef>
              <a:spcAft>
                <a:spcPts val="0"/>
              </a:spcAf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Epstein et al J Clin Oncol. 2025 Dec;43(34):3672-3683.</a:t>
            </a:r>
          </a:p>
        </p:txBody>
      </p:sp>
    </p:spTree>
    <p:extLst>
      <p:ext uri="{BB962C8B-B14F-4D97-AF65-F5344CB8AC3E}">
        <p14:creationId xmlns:p14="http://schemas.microsoft.com/office/powerpoint/2010/main" val="354634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97C13-2452-22D4-2F02-CDEB8113E61E}"/>
            </a:ext>
          </a:extLst>
        </p:cNvPr>
        <p:cNvGrpSpPr/>
        <p:nvPr/>
      </p:nvGrpSpPr>
      <p:grpSpPr>
        <a:xfrm>
          <a:off x="0" y="0"/>
          <a:ext cx="0" cy="0"/>
          <a:chOff x="0" y="0"/>
          <a:chExt cx="0" cy="0"/>
        </a:xfrm>
      </p:grpSpPr>
      <p:sp>
        <p:nvSpPr>
          <p:cNvPr id="8" name="Rectangle 2">
            <a:extLst>
              <a:ext uri="{FF2B5EF4-FFF2-40B4-BE49-F238E27FC236}">
                <a16:creationId xmlns:a16="http://schemas.microsoft.com/office/drawing/2014/main" id="{AFBB5031-EC74-5CAD-4A8B-7472D79EC5DC}"/>
              </a:ext>
            </a:extLst>
          </p:cNvPr>
          <p:cNvSpPr txBox="1">
            <a:spLocks noChangeArrowheads="1"/>
          </p:cNvSpPr>
          <p:nvPr/>
        </p:nvSpPr>
        <p:spPr bwMode="auto">
          <a:xfrm>
            <a:off x="7200900" y="5553075"/>
            <a:ext cx="3843568" cy="171450"/>
          </a:xfrm>
          <a:prstGeom prst="rect">
            <a:avLst/>
          </a:prstGeom>
          <a:noFill/>
          <a:ln>
            <a:noFill/>
          </a:ln>
          <a:effectLst>
            <a:outerShdw dist="35921" dir="2700000" algn="ctr" rotWithShape="0">
              <a:srgbClr val="000000"/>
            </a:outerShdw>
          </a:effectLst>
        </p:spPr>
        <p:txBody>
          <a:bodyPr anchor="ct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Armstrong et al. </a:t>
            </a:r>
            <a:r>
              <a:rPr kumimoji="0" lang="en-US" altLang="en-US" sz="1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JCO</a:t>
            </a:r>
            <a:r>
              <a:rPr kumimoji="0" lang="en-US"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 2019</a:t>
            </a:r>
          </a:p>
        </p:txBody>
      </p:sp>
      <p:sp>
        <p:nvSpPr>
          <p:cNvPr id="10" name="Title 21">
            <a:extLst>
              <a:ext uri="{FF2B5EF4-FFF2-40B4-BE49-F238E27FC236}">
                <a16:creationId xmlns:a16="http://schemas.microsoft.com/office/drawing/2014/main" id="{924AAE88-FD0B-3FDB-D744-4D86D228976E}"/>
              </a:ext>
            </a:extLst>
          </p:cNvPr>
          <p:cNvSpPr txBox="1">
            <a:spLocks/>
          </p:cNvSpPr>
          <p:nvPr/>
        </p:nvSpPr>
        <p:spPr bwMode="auto">
          <a:xfrm>
            <a:off x="562349" y="178595"/>
            <a:ext cx="1088315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Outcomes of High-risk BCR vs. C</a:t>
            </a:r>
            <a:r>
              <a:rPr kumimoji="0" lang="en-US" sz="3600" b="1" i="0" u="none" strike="noStrike" kern="0" cap="none" spc="0" normalizeH="0" baseline="0" noProof="0" dirty="0" err="1">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onventional</a:t>
            </a:r>
            <a:r>
              <a:rPr kumimoji="0" 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 I</a:t>
            </a:r>
            <a:r>
              <a:rPr kumimoji="0" lang="en-US" sz="3600" b="1" i="0" u="none" strike="noStrike" kern="0" cap="none" spc="0" normalizeH="0" baseline="0" noProof="0" dirty="0" err="1">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maging</a:t>
            </a:r>
            <a:r>
              <a:rPr kumimoji="0" 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 P</a:t>
            </a:r>
            <a:r>
              <a:rPr kumimoji="0" lang="en-US" sz="3600" b="1" i="0" u="none" strike="noStrike" kern="0" cap="none" spc="0" normalizeH="0" baseline="0" noProof="0" dirty="0" err="1">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ositive</a:t>
            </a:r>
            <a:r>
              <a:rPr kumimoji="0" 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 </a:t>
            </a:r>
            <a:r>
              <a:rPr kumimoji="0" lang="en-US" sz="3600" b="1" i="0" u="none" strike="noStrike" kern="0" cap="none" spc="0" normalizeH="0" baseline="0" noProof="0" dirty="0" err="1">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mHSPC</a:t>
            </a:r>
            <a:r>
              <a:rPr kumimoji="0" 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 Progression</a:t>
            </a:r>
          </a:p>
        </p:txBody>
      </p:sp>
      <p:grpSp>
        <p:nvGrpSpPr>
          <p:cNvPr id="4" name="Group 3">
            <a:extLst>
              <a:ext uri="{FF2B5EF4-FFF2-40B4-BE49-F238E27FC236}">
                <a16:creationId xmlns:a16="http://schemas.microsoft.com/office/drawing/2014/main" id="{E3CC2760-356C-6D95-58B3-89B93DE1E92F}"/>
              </a:ext>
            </a:extLst>
          </p:cNvPr>
          <p:cNvGrpSpPr/>
          <p:nvPr/>
        </p:nvGrpSpPr>
        <p:grpSpPr>
          <a:xfrm>
            <a:off x="313860" y="2196963"/>
            <a:ext cx="5271787" cy="2953235"/>
            <a:chOff x="367012" y="1341002"/>
            <a:chExt cx="8004810" cy="4001217"/>
          </a:xfrm>
        </p:grpSpPr>
        <p:sp>
          <p:nvSpPr>
            <p:cNvPr id="5" name="Rectangle 10">
              <a:extLst>
                <a:ext uri="{FF2B5EF4-FFF2-40B4-BE49-F238E27FC236}">
                  <a16:creationId xmlns:a16="http://schemas.microsoft.com/office/drawing/2014/main" id="{B284FD5B-46DD-17DB-C107-B13410A869CE}"/>
                </a:ext>
              </a:extLst>
            </p:cNvPr>
            <p:cNvSpPr>
              <a:spLocks noChangeArrowheads="1"/>
            </p:cNvSpPr>
            <p:nvPr/>
          </p:nvSpPr>
          <p:spPr bwMode="auto">
            <a:xfrm>
              <a:off x="6387419" y="4626564"/>
              <a:ext cx="169918" cy="2937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72</a:t>
              </a:r>
            </a:p>
          </p:txBody>
        </p:sp>
        <p:sp>
          <p:nvSpPr>
            <p:cNvPr id="6" name="Rectangle 10">
              <a:extLst>
                <a:ext uri="{FF2B5EF4-FFF2-40B4-BE49-F238E27FC236}">
                  <a16:creationId xmlns:a16="http://schemas.microsoft.com/office/drawing/2014/main" id="{A1D5F030-73E0-BBA0-1B8C-5F628B836B1A}"/>
                </a:ext>
              </a:extLst>
            </p:cNvPr>
            <p:cNvSpPr>
              <a:spLocks noChangeArrowheads="1"/>
            </p:cNvSpPr>
            <p:nvPr/>
          </p:nvSpPr>
          <p:spPr bwMode="auto">
            <a:xfrm>
              <a:off x="5933800" y="4626564"/>
              <a:ext cx="169918"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66</a:t>
              </a:r>
            </a:p>
          </p:txBody>
        </p:sp>
        <p:sp>
          <p:nvSpPr>
            <p:cNvPr id="7" name="Rectangle 10">
              <a:extLst>
                <a:ext uri="{FF2B5EF4-FFF2-40B4-BE49-F238E27FC236}">
                  <a16:creationId xmlns:a16="http://schemas.microsoft.com/office/drawing/2014/main" id="{D4F9055F-5E14-C699-1FB9-9B56420103BF}"/>
                </a:ext>
              </a:extLst>
            </p:cNvPr>
            <p:cNvSpPr>
              <a:spLocks noChangeArrowheads="1"/>
            </p:cNvSpPr>
            <p:nvPr/>
          </p:nvSpPr>
          <p:spPr bwMode="auto">
            <a:xfrm>
              <a:off x="5480181" y="4626564"/>
              <a:ext cx="169918"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60</a:t>
              </a:r>
            </a:p>
          </p:txBody>
        </p:sp>
        <p:sp>
          <p:nvSpPr>
            <p:cNvPr id="9" name="Rectangle 10">
              <a:extLst>
                <a:ext uri="{FF2B5EF4-FFF2-40B4-BE49-F238E27FC236}">
                  <a16:creationId xmlns:a16="http://schemas.microsoft.com/office/drawing/2014/main" id="{780C0A11-8094-8439-2990-CA877446BEBC}"/>
                </a:ext>
              </a:extLst>
            </p:cNvPr>
            <p:cNvSpPr>
              <a:spLocks noChangeArrowheads="1"/>
            </p:cNvSpPr>
            <p:nvPr/>
          </p:nvSpPr>
          <p:spPr bwMode="auto">
            <a:xfrm>
              <a:off x="5026562" y="4626564"/>
              <a:ext cx="169918"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54</a:t>
              </a:r>
            </a:p>
          </p:txBody>
        </p:sp>
        <p:sp>
          <p:nvSpPr>
            <p:cNvPr id="11" name="Rectangle 10">
              <a:extLst>
                <a:ext uri="{FF2B5EF4-FFF2-40B4-BE49-F238E27FC236}">
                  <a16:creationId xmlns:a16="http://schemas.microsoft.com/office/drawing/2014/main" id="{3DF317FC-1F62-D969-9233-AA77D5223793}"/>
                </a:ext>
              </a:extLst>
            </p:cNvPr>
            <p:cNvSpPr>
              <a:spLocks noChangeArrowheads="1"/>
            </p:cNvSpPr>
            <p:nvPr/>
          </p:nvSpPr>
          <p:spPr bwMode="auto">
            <a:xfrm>
              <a:off x="4572943" y="4626564"/>
              <a:ext cx="169918"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48</a:t>
              </a:r>
            </a:p>
          </p:txBody>
        </p:sp>
        <p:sp>
          <p:nvSpPr>
            <p:cNvPr id="12" name="Rectangle 10">
              <a:extLst>
                <a:ext uri="{FF2B5EF4-FFF2-40B4-BE49-F238E27FC236}">
                  <a16:creationId xmlns:a16="http://schemas.microsoft.com/office/drawing/2014/main" id="{06BD4727-F737-EADA-B820-7C53580D69CE}"/>
                </a:ext>
              </a:extLst>
            </p:cNvPr>
            <p:cNvSpPr>
              <a:spLocks noChangeArrowheads="1"/>
            </p:cNvSpPr>
            <p:nvPr/>
          </p:nvSpPr>
          <p:spPr bwMode="auto">
            <a:xfrm>
              <a:off x="1440090" y="4626564"/>
              <a:ext cx="84960"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6</a:t>
              </a:r>
            </a:p>
          </p:txBody>
        </p:sp>
        <p:sp>
          <p:nvSpPr>
            <p:cNvPr id="13" name="Rectangle 10">
              <a:extLst>
                <a:ext uri="{FF2B5EF4-FFF2-40B4-BE49-F238E27FC236}">
                  <a16:creationId xmlns:a16="http://schemas.microsoft.com/office/drawing/2014/main" id="{B808A909-27D6-B18B-4B72-271C7C6E1A75}"/>
                </a:ext>
              </a:extLst>
            </p:cNvPr>
            <p:cNvSpPr>
              <a:spLocks noChangeArrowheads="1"/>
            </p:cNvSpPr>
            <p:nvPr/>
          </p:nvSpPr>
          <p:spPr bwMode="auto">
            <a:xfrm>
              <a:off x="995714" y="5157553"/>
              <a:ext cx="726623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pitchFamily="34" charset="0"/>
                </a:rPr>
                <a:t>Metastasis-free survival (</a:t>
              </a:r>
              <a:r>
                <a:rPr kumimoji="0" lang="en-US" sz="1200" b="1" i="0" u="none" strike="noStrike" kern="1200" cap="none" spc="0" normalizeH="0" baseline="0" noProof="0" dirty="0" err="1">
                  <a:ln>
                    <a:noFill/>
                  </a:ln>
                  <a:solidFill>
                    <a:srgbClr val="FFFFFF"/>
                  </a:solidFill>
                  <a:effectLst/>
                  <a:uLnTx/>
                  <a:uFillTx/>
                  <a:latin typeface="Arial"/>
                  <a:ea typeface="+mn-ea"/>
                  <a:cs typeface="Arial" pitchFamily="34" charset="0"/>
                </a:rPr>
                <a:t>mo</a:t>
              </a:r>
              <a:r>
                <a:rPr kumimoji="0" lang="en-US" sz="1200" b="1" i="0" u="none" strike="noStrike" kern="1200" cap="none" spc="0" normalizeH="0" baseline="0" noProof="0" dirty="0">
                  <a:ln>
                    <a:noFill/>
                  </a:ln>
                  <a:solidFill>
                    <a:srgbClr val="FFFFFF"/>
                  </a:solidFill>
                  <a:effectLst/>
                  <a:uLnTx/>
                  <a:uFillTx/>
                  <a:latin typeface="Arial"/>
                  <a:ea typeface="+mn-ea"/>
                  <a:cs typeface="Arial" pitchFamily="34" charset="0"/>
                </a:rPr>
                <a:t>)</a:t>
              </a:r>
            </a:p>
          </p:txBody>
        </p:sp>
        <p:sp>
          <p:nvSpPr>
            <p:cNvPr id="14" name="Rectangle 10">
              <a:extLst>
                <a:ext uri="{FF2B5EF4-FFF2-40B4-BE49-F238E27FC236}">
                  <a16:creationId xmlns:a16="http://schemas.microsoft.com/office/drawing/2014/main" id="{22A8A433-D4CE-4C94-E348-AB8A4F321AEE}"/>
                </a:ext>
              </a:extLst>
            </p:cNvPr>
            <p:cNvSpPr>
              <a:spLocks noChangeArrowheads="1"/>
            </p:cNvSpPr>
            <p:nvPr/>
          </p:nvSpPr>
          <p:spPr bwMode="auto">
            <a:xfrm>
              <a:off x="629683" y="2053459"/>
              <a:ext cx="4002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100</a:t>
              </a:r>
            </a:p>
          </p:txBody>
        </p:sp>
        <p:sp>
          <p:nvSpPr>
            <p:cNvPr id="15" name="Rectangle 14">
              <a:extLst>
                <a:ext uri="{FF2B5EF4-FFF2-40B4-BE49-F238E27FC236}">
                  <a16:creationId xmlns:a16="http://schemas.microsoft.com/office/drawing/2014/main" id="{D2A26BB4-A9D6-D4C8-092F-C8A62A706ACE}"/>
                </a:ext>
              </a:extLst>
            </p:cNvPr>
            <p:cNvSpPr>
              <a:spLocks noChangeArrowheads="1"/>
            </p:cNvSpPr>
            <p:nvPr/>
          </p:nvSpPr>
          <p:spPr bwMode="auto">
            <a:xfrm>
              <a:off x="986471" y="4626564"/>
              <a:ext cx="84960"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0</a:t>
              </a:r>
            </a:p>
          </p:txBody>
        </p:sp>
        <p:sp>
          <p:nvSpPr>
            <p:cNvPr id="16" name="Freeform 8">
              <a:extLst>
                <a:ext uri="{FF2B5EF4-FFF2-40B4-BE49-F238E27FC236}">
                  <a16:creationId xmlns:a16="http://schemas.microsoft.com/office/drawing/2014/main" id="{74ADFF6E-EB1A-DD96-EC79-5BB39D28A831}"/>
                </a:ext>
              </a:extLst>
            </p:cNvPr>
            <p:cNvSpPr>
              <a:spLocks/>
            </p:cNvSpPr>
            <p:nvPr/>
          </p:nvSpPr>
          <p:spPr bwMode="auto">
            <a:xfrm>
              <a:off x="1029967" y="2145792"/>
              <a:ext cx="7257209" cy="2481115"/>
            </a:xfrm>
            <a:custGeom>
              <a:avLst/>
              <a:gdLst>
                <a:gd name="T0" fmla="*/ 0 w 3067"/>
                <a:gd name="T1" fmla="*/ 0 h 1963"/>
                <a:gd name="T2" fmla="*/ 0 w 3067"/>
                <a:gd name="T3" fmla="*/ 2147483647 h 1963"/>
                <a:gd name="T4" fmla="*/ 2147483647 w 3067"/>
                <a:gd name="T5" fmla="*/ 2147483647 h 1963"/>
                <a:gd name="T6" fmla="*/ 0 60000 65536"/>
                <a:gd name="T7" fmla="*/ 0 60000 65536"/>
                <a:gd name="T8" fmla="*/ 0 60000 65536"/>
                <a:gd name="T9" fmla="*/ 0 w 3067"/>
                <a:gd name="T10" fmla="*/ 0 h 1963"/>
                <a:gd name="T11" fmla="*/ 3067 w 3067"/>
                <a:gd name="T12" fmla="*/ 1963 h 1963"/>
              </a:gdLst>
              <a:ahLst/>
              <a:cxnLst>
                <a:cxn ang="T6">
                  <a:pos x="T0" y="T1"/>
                </a:cxn>
                <a:cxn ang="T7">
                  <a:pos x="T2" y="T3"/>
                </a:cxn>
                <a:cxn ang="T8">
                  <a:pos x="T4" y="T5"/>
                </a:cxn>
              </a:cxnLst>
              <a:rect l="T9" t="T10" r="T11" b="T12"/>
              <a:pathLst>
                <a:path w="3067" h="1963">
                  <a:moveTo>
                    <a:pt x="0" y="0"/>
                  </a:moveTo>
                  <a:lnTo>
                    <a:pt x="0" y="1963"/>
                  </a:lnTo>
                  <a:lnTo>
                    <a:pt x="3067" y="1963"/>
                  </a:lnTo>
                </a:path>
              </a:pathLst>
            </a:custGeom>
            <a:noFill/>
            <a:ln w="12700" cap="sq" cmpd="sng">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17" name="Line 9">
              <a:extLst>
                <a:ext uri="{FF2B5EF4-FFF2-40B4-BE49-F238E27FC236}">
                  <a16:creationId xmlns:a16="http://schemas.microsoft.com/office/drawing/2014/main" id="{EFC065FF-E991-DCAC-3C14-D65ED89AC9E5}"/>
                </a:ext>
              </a:extLst>
            </p:cNvPr>
            <p:cNvSpPr>
              <a:spLocks noChangeShapeType="1"/>
            </p:cNvSpPr>
            <p:nvPr/>
          </p:nvSpPr>
          <p:spPr bwMode="auto">
            <a:xfrm>
              <a:off x="971420" y="2145792"/>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18" name="Line 15">
              <a:extLst>
                <a:ext uri="{FF2B5EF4-FFF2-40B4-BE49-F238E27FC236}">
                  <a16:creationId xmlns:a16="http://schemas.microsoft.com/office/drawing/2014/main" id="{3261981D-F50C-CF7B-A3CD-2FCC6DDED4C1}"/>
                </a:ext>
              </a:extLst>
            </p:cNvPr>
            <p:cNvSpPr>
              <a:spLocks noChangeShapeType="1"/>
            </p:cNvSpPr>
            <p:nvPr/>
          </p:nvSpPr>
          <p:spPr bwMode="auto">
            <a:xfrm>
              <a:off x="971420" y="2643399"/>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19" name="Line 16">
              <a:extLst>
                <a:ext uri="{FF2B5EF4-FFF2-40B4-BE49-F238E27FC236}">
                  <a16:creationId xmlns:a16="http://schemas.microsoft.com/office/drawing/2014/main" id="{93A5FE8E-21AC-9D03-6F78-FDD4DDD0AB27}"/>
                </a:ext>
              </a:extLst>
            </p:cNvPr>
            <p:cNvSpPr>
              <a:spLocks noChangeShapeType="1"/>
            </p:cNvSpPr>
            <p:nvPr/>
          </p:nvSpPr>
          <p:spPr bwMode="auto">
            <a:xfrm>
              <a:off x="971420" y="3141007"/>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20" name="Line 17">
              <a:extLst>
                <a:ext uri="{FF2B5EF4-FFF2-40B4-BE49-F238E27FC236}">
                  <a16:creationId xmlns:a16="http://schemas.microsoft.com/office/drawing/2014/main" id="{DF6AF3EB-6C9D-0728-5638-DC19529D5F57}"/>
                </a:ext>
              </a:extLst>
            </p:cNvPr>
            <p:cNvSpPr>
              <a:spLocks noChangeShapeType="1"/>
            </p:cNvSpPr>
            <p:nvPr/>
          </p:nvSpPr>
          <p:spPr bwMode="auto">
            <a:xfrm>
              <a:off x="971420" y="3638614"/>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21" name="Line 18">
              <a:extLst>
                <a:ext uri="{FF2B5EF4-FFF2-40B4-BE49-F238E27FC236}">
                  <a16:creationId xmlns:a16="http://schemas.microsoft.com/office/drawing/2014/main" id="{15D68B0A-D06E-97E8-C9DC-16C5374AF242}"/>
                </a:ext>
              </a:extLst>
            </p:cNvPr>
            <p:cNvSpPr>
              <a:spLocks noChangeShapeType="1"/>
            </p:cNvSpPr>
            <p:nvPr/>
          </p:nvSpPr>
          <p:spPr bwMode="auto">
            <a:xfrm>
              <a:off x="971420" y="4136221"/>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22" name="Line 19">
              <a:extLst>
                <a:ext uri="{FF2B5EF4-FFF2-40B4-BE49-F238E27FC236}">
                  <a16:creationId xmlns:a16="http://schemas.microsoft.com/office/drawing/2014/main" id="{8619DE82-4DA8-D342-2383-4B9F307FAD32}"/>
                </a:ext>
              </a:extLst>
            </p:cNvPr>
            <p:cNvSpPr>
              <a:spLocks noChangeShapeType="1"/>
            </p:cNvSpPr>
            <p:nvPr/>
          </p:nvSpPr>
          <p:spPr bwMode="auto">
            <a:xfrm>
              <a:off x="971420" y="4626905"/>
              <a:ext cx="58547" cy="0"/>
            </a:xfrm>
            <a:prstGeom prst="line">
              <a:avLst/>
            </a:prstGeom>
            <a:noFill/>
            <a:ln w="12700" cap="sq">
              <a:solidFill>
                <a:srgbClr val="44546A"/>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23" name="Line 20">
              <a:extLst>
                <a:ext uri="{FF2B5EF4-FFF2-40B4-BE49-F238E27FC236}">
                  <a16:creationId xmlns:a16="http://schemas.microsoft.com/office/drawing/2014/main" id="{559684EA-D930-6007-1FB0-0B6F9FED1518}"/>
                </a:ext>
              </a:extLst>
            </p:cNvPr>
            <p:cNvSpPr>
              <a:spLocks noChangeShapeType="1"/>
            </p:cNvSpPr>
            <p:nvPr/>
          </p:nvSpPr>
          <p:spPr bwMode="auto">
            <a:xfrm rot="16200000">
              <a:off x="1000694" y="4656179"/>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24" name="Line 24">
              <a:extLst>
                <a:ext uri="{FF2B5EF4-FFF2-40B4-BE49-F238E27FC236}">
                  <a16:creationId xmlns:a16="http://schemas.microsoft.com/office/drawing/2014/main" id="{FFADA02B-E714-3BBB-B872-E0914CEBB228}"/>
                </a:ext>
              </a:extLst>
            </p:cNvPr>
            <p:cNvSpPr>
              <a:spLocks noChangeShapeType="1"/>
            </p:cNvSpPr>
            <p:nvPr/>
          </p:nvSpPr>
          <p:spPr bwMode="auto">
            <a:xfrm rot="16200000">
              <a:off x="1907843" y="4656179"/>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25" name="Line 26">
              <a:extLst>
                <a:ext uri="{FF2B5EF4-FFF2-40B4-BE49-F238E27FC236}">
                  <a16:creationId xmlns:a16="http://schemas.microsoft.com/office/drawing/2014/main" id="{0355994C-0C73-D7A7-5E5F-1CEC838C047A}"/>
                </a:ext>
              </a:extLst>
            </p:cNvPr>
            <p:cNvSpPr>
              <a:spLocks noChangeShapeType="1"/>
            </p:cNvSpPr>
            <p:nvPr/>
          </p:nvSpPr>
          <p:spPr bwMode="auto">
            <a:xfrm rot="16200000">
              <a:off x="4175718" y="4656180"/>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26" name="Line 32">
              <a:extLst>
                <a:ext uri="{FF2B5EF4-FFF2-40B4-BE49-F238E27FC236}">
                  <a16:creationId xmlns:a16="http://schemas.microsoft.com/office/drawing/2014/main" id="{9D69893E-BA41-7289-7A34-8AE361763711}"/>
                </a:ext>
              </a:extLst>
            </p:cNvPr>
            <p:cNvSpPr>
              <a:spLocks noChangeShapeType="1"/>
            </p:cNvSpPr>
            <p:nvPr/>
          </p:nvSpPr>
          <p:spPr bwMode="auto">
            <a:xfrm rot="16200000">
              <a:off x="8257902" y="4656179"/>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27" name="Rectangle 10">
              <a:extLst>
                <a:ext uri="{FF2B5EF4-FFF2-40B4-BE49-F238E27FC236}">
                  <a16:creationId xmlns:a16="http://schemas.microsoft.com/office/drawing/2014/main" id="{7C5B17F6-16F5-C634-B551-7248E55F3D96}"/>
                </a:ext>
              </a:extLst>
            </p:cNvPr>
            <p:cNvSpPr>
              <a:spLocks noChangeArrowheads="1"/>
            </p:cNvSpPr>
            <p:nvPr/>
          </p:nvSpPr>
          <p:spPr bwMode="auto">
            <a:xfrm rot="16200000">
              <a:off x="-735045" y="3247851"/>
              <a:ext cx="24811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Arial" pitchFamily="34" charset="0"/>
                </a:rPr>
                <a:t>Metastasis-free survival (%)</a:t>
              </a:r>
            </a:p>
          </p:txBody>
        </p:sp>
        <p:sp>
          <p:nvSpPr>
            <p:cNvPr id="28" name="Rectangle 10">
              <a:extLst>
                <a:ext uri="{FF2B5EF4-FFF2-40B4-BE49-F238E27FC236}">
                  <a16:creationId xmlns:a16="http://schemas.microsoft.com/office/drawing/2014/main" id="{1CAB021F-1033-1CFE-52BE-5168BB5C3904}"/>
                </a:ext>
              </a:extLst>
            </p:cNvPr>
            <p:cNvSpPr>
              <a:spLocks noChangeArrowheads="1"/>
            </p:cNvSpPr>
            <p:nvPr/>
          </p:nvSpPr>
          <p:spPr bwMode="auto">
            <a:xfrm>
              <a:off x="714642" y="2551066"/>
              <a:ext cx="3153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80</a:t>
              </a:r>
            </a:p>
          </p:txBody>
        </p:sp>
        <p:sp>
          <p:nvSpPr>
            <p:cNvPr id="29" name="Rectangle 10">
              <a:extLst>
                <a:ext uri="{FF2B5EF4-FFF2-40B4-BE49-F238E27FC236}">
                  <a16:creationId xmlns:a16="http://schemas.microsoft.com/office/drawing/2014/main" id="{3E13A161-CB6B-2B81-A6A9-D77752FA7152}"/>
                </a:ext>
              </a:extLst>
            </p:cNvPr>
            <p:cNvSpPr>
              <a:spLocks noChangeArrowheads="1"/>
            </p:cNvSpPr>
            <p:nvPr/>
          </p:nvSpPr>
          <p:spPr bwMode="auto">
            <a:xfrm>
              <a:off x="714642" y="3048674"/>
              <a:ext cx="3153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60</a:t>
              </a:r>
            </a:p>
          </p:txBody>
        </p:sp>
        <p:sp>
          <p:nvSpPr>
            <p:cNvPr id="30" name="Rectangle 10">
              <a:extLst>
                <a:ext uri="{FF2B5EF4-FFF2-40B4-BE49-F238E27FC236}">
                  <a16:creationId xmlns:a16="http://schemas.microsoft.com/office/drawing/2014/main" id="{BFB9291F-88A2-29F8-B1D5-CD3CA7B6F2CA}"/>
                </a:ext>
              </a:extLst>
            </p:cNvPr>
            <p:cNvSpPr>
              <a:spLocks noChangeArrowheads="1"/>
            </p:cNvSpPr>
            <p:nvPr/>
          </p:nvSpPr>
          <p:spPr bwMode="auto">
            <a:xfrm>
              <a:off x="714642" y="3546281"/>
              <a:ext cx="3153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40</a:t>
              </a:r>
            </a:p>
          </p:txBody>
        </p:sp>
        <p:sp>
          <p:nvSpPr>
            <p:cNvPr id="31" name="Rectangle 10">
              <a:extLst>
                <a:ext uri="{FF2B5EF4-FFF2-40B4-BE49-F238E27FC236}">
                  <a16:creationId xmlns:a16="http://schemas.microsoft.com/office/drawing/2014/main" id="{EADFBA61-5900-046A-461D-BA94400CB051}"/>
                </a:ext>
              </a:extLst>
            </p:cNvPr>
            <p:cNvSpPr>
              <a:spLocks noChangeArrowheads="1"/>
            </p:cNvSpPr>
            <p:nvPr/>
          </p:nvSpPr>
          <p:spPr bwMode="auto">
            <a:xfrm>
              <a:off x="714642" y="4043889"/>
              <a:ext cx="3153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20</a:t>
              </a:r>
            </a:p>
          </p:txBody>
        </p:sp>
        <p:sp>
          <p:nvSpPr>
            <p:cNvPr id="32" name="Rectangle 10">
              <a:extLst>
                <a:ext uri="{FF2B5EF4-FFF2-40B4-BE49-F238E27FC236}">
                  <a16:creationId xmlns:a16="http://schemas.microsoft.com/office/drawing/2014/main" id="{0F1D37DA-05BD-FB64-9E0E-C57C49C57186}"/>
                </a:ext>
              </a:extLst>
            </p:cNvPr>
            <p:cNvSpPr>
              <a:spLocks noChangeArrowheads="1"/>
            </p:cNvSpPr>
            <p:nvPr/>
          </p:nvSpPr>
          <p:spPr bwMode="auto">
            <a:xfrm>
              <a:off x="799601" y="4534574"/>
              <a:ext cx="23036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44000" bIns="0"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0</a:t>
              </a:r>
            </a:p>
          </p:txBody>
        </p:sp>
        <p:sp>
          <p:nvSpPr>
            <p:cNvPr id="33" name="Rectangle 10">
              <a:extLst>
                <a:ext uri="{FF2B5EF4-FFF2-40B4-BE49-F238E27FC236}">
                  <a16:creationId xmlns:a16="http://schemas.microsoft.com/office/drawing/2014/main" id="{D8E9BCAE-D289-D7EF-F578-23E091816F44}"/>
                </a:ext>
              </a:extLst>
            </p:cNvPr>
            <p:cNvSpPr>
              <a:spLocks noChangeArrowheads="1"/>
            </p:cNvSpPr>
            <p:nvPr/>
          </p:nvSpPr>
          <p:spPr bwMode="auto">
            <a:xfrm>
              <a:off x="1851231" y="4626564"/>
              <a:ext cx="169918"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12</a:t>
              </a:r>
            </a:p>
          </p:txBody>
        </p:sp>
        <p:sp>
          <p:nvSpPr>
            <p:cNvPr id="34" name="Rectangle 10">
              <a:extLst>
                <a:ext uri="{FF2B5EF4-FFF2-40B4-BE49-F238E27FC236}">
                  <a16:creationId xmlns:a16="http://schemas.microsoft.com/office/drawing/2014/main" id="{CD14D3F7-7992-2FAC-D26F-B2AA7B679825}"/>
                </a:ext>
              </a:extLst>
            </p:cNvPr>
            <p:cNvSpPr>
              <a:spLocks noChangeArrowheads="1"/>
            </p:cNvSpPr>
            <p:nvPr/>
          </p:nvSpPr>
          <p:spPr bwMode="auto">
            <a:xfrm>
              <a:off x="4119325" y="4626564"/>
              <a:ext cx="169918"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42</a:t>
              </a:r>
            </a:p>
          </p:txBody>
        </p:sp>
        <p:sp>
          <p:nvSpPr>
            <p:cNvPr id="35" name="Rectangle 10">
              <a:extLst>
                <a:ext uri="{FF2B5EF4-FFF2-40B4-BE49-F238E27FC236}">
                  <a16:creationId xmlns:a16="http://schemas.microsoft.com/office/drawing/2014/main" id="{41A0209C-5BA4-C5A1-A334-16D90868B910}"/>
                </a:ext>
              </a:extLst>
            </p:cNvPr>
            <p:cNvSpPr>
              <a:spLocks noChangeArrowheads="1"/>
            </p:cNvSpPr>
            <p:nvPr/>
          </p:nvSpPr>
          <p:spPr bwMode="auto">
            <a:xfrm>
              <a:off x="8201904" y="4626564"/>
              <a:ext cx="169918"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96</a:t>
              </a:r>
            </a:p>
          </p:txBody>
        </p:sp>
        <p:sp>
          <p:nvSpPr>
            <p:cNvPr id="36" name="Line 32">
              <a:extLst>
                <a:ext uri="{FF2B5EF4-FFF2-40B4-BE49-F238E27FC236}">
                  <a16:creationId xmlns:a16="http://schemas.microsoft.com/office/drawing/2014/main" id="{EA7B585E-098F-FEF6-B095-BA935A56C86D}"/>
                </a:ext>
              </a:extLst>
            </p:cNvPr>
            <p:cNvSpPr>
              <a:spLocks noChangeShapeType="1"/>
            </p:cNvSpPr>
            <p:nvPr/>
          </p:nvSpPr>
          <p:spPr bwMode="auto">
            <a:xfrm rot="16200000">
              <a:off x="7804317" y="4656179"/>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37" name="Rectangle 10">
              <a:extLst>
                <a:ext uri="{FF2B5EF4-FFF2-40B4-BE49-F238E27FC236}">
                  <a16:creationId xmlns:a16="http://schemas.microsoft.com/office/drawing/2014/main" id="{06D58249-4971-3147-BE92-18C870CB2727}"/>
                </a:ext>
              </a:extLst>
            </p:cNvPr>
            <p:cNvSpPr>
              <a:spLocks noChangeArrowheads="1"/>
            </p:cNvSpPr>
            <p:nvPr/>
          </p:nvSpPr>
          <p:spPr bwMode="auto">
            <a:xfrm>
              <a:off x="7748275" y="4626564"/>
              <a:ext cx="169918"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90</a:t>
              </a:r>
            </a:p>
          </p:txBody>
        </p:sp>
        <p:sp>
          <p:nvSpPr>
            <p:cNvPr id="38" name="Line 32">
              <a:extLst>
                <a:ext uri="{FF2B5EF4-FFF2-40B4-BE49-F238E27FC236}">
                  <a16:creationId xmlns:a16="http://schemas.microsoft.com/office/drawing/2014/main" id="{C21E9006-D8C5-B2FD-7C3E-9349218D6853}"/>
                </a:ext>
              </a:extLst>
            </p:cNvPr>
            <p:cNvSpPr>
              <a:spLocks noChangeShapeType="1"/>
            </p:cNvSpPr>
            <p:nvPr/>
          </p:nvSpPr>
          <p:spPr bwMode="auto">
            <a:xfrm rot="16200000">
              <a:off x="7350742" y="4656179"/>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39" name="Rectangle 10">
              <a:extLst>
                <a:ext uri="{FF2B5EF4-FFF2-40B4-BE49-F238E27FC236}">
                  <a16:creationId xmlns:a16="http://schemas.microsoft.com/office/drawing/2014/main" id="{5B02F7E6-D1E7-F775-82E1-D56DFF012D33}"/>
                </a:ext>
              </a:extLst>
            </p:cNvPr>
            <p:cNvSpPr>
              <a:spLocks noChangeArrowheads="1"/>
            </p:cNvSpPr>
            <p:nvPr/>
          </p:nvSpPr>
          <p:spPr bwMode="auto">
            <a:xfrm>
              <a:off x="7294656" y="4626564"/>
              <a:ext cx="169918"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84</a:t>
              </a:r>
            </a:p>
          </p:txBody>
        </p:sp>
        <p:sp>
          <p:nvSpPr>
            <p:cNvPr id="40" name="Line 32">
              <a:extLst>
                <a:ext uri="{FF2B5EF4-FFF2-40B4-BE49-F238E27FC236}">
                  <a16:creationId xmlns:a16="http://schemas.microsoft.com/office/drawing/2014/main" id="{0BF1B865-6BEA-2C8C-0CA4-8A2F6BF6ADC2}"/>
                </a:ext>
              </a:extLst>
            </p:cNvPr>
            <p:cNvSpPr>
              <a:spLocks noChangeShapeType="1"/>
            </p:cNvSpPr>
            <p:nvPr/>
          </p:nvSpPr>
          <p:spPr bwMode="auto">
            <a:xfrm rot="16200000">
              <a:off x="6897167" y="4656179"/>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41" name="Rectangle 10">
              <a:extLst>
                <a:ext uri="{FF2B5EF4-FFF2-40B4-BE49-F238E27FC236}">
                  <a16:creationId xmlns:a16="http://schemas.microsoft.com/office/drawing/2014/main" id="{543C3EB4-7C35-D648-CBBE-07545B674B33}"/>
                </a:ext>
              </a:extLst>
            </p:cNvPr>
            <p:cNvSpPr>
              <a:spLocks noChangeArrowheads="1"/>
            </p:cNvSpPr>
            <p:nvPr/>
          </p:nvSpPr>
          <p:spPr bwMode="auto">
            <a:xfrm>
              <a:off x="6841037" y="4626564"/>
              <a:ext cx="169918"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78</a:t>
              </a:r>
            </a:p>
          </p:txBody>
        </p:sp>
        <p:sp>
          <p:nvSpPr>
            <p:cNvPr id="42" name="Line 32">
              <a:extLst>
                <a:ext uri="{FF2B5EF4-FFF2-40B4-BE49-F238E27FC236}">
                  <a16:creationId xmlns:a16="http://schemas.microsoft.com/office/drawing/2014/main" id="{F6C5E712-A12F-A250-3741-4624A42982A9}"/>
                </a:ext>
              </a:extLst>
            </p:cNvPr>
            <p:cNvSpPr>
              <a:spLocks noChangeShapeType="1"/>
            </p:cNvSpPr>
            <p:nvPr/>
          </p:nvSpPr>
          <p:spPr bwMode="auto">
            <a:xfrm rot="16200000">
              <a:off x="6443592" y="4656179"/>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43" name="Line 32">
              <a:extLst>
                <a:ext uri="{FF2B5EF4-FFF2-40B4-BE49-F238E27FC236}">
                  <a16:creationId xmlns:a16="http://schemas.microsoft.com/office/drawing/2014/main" id="{B65FD725-8FD6-E0EB-6200-4946EDECB207}"/>
                </a:ext>
              </a:extLst>
            </p:cNvPr>
            <p:cNvSpPr>
              <a:spLocks noChangeShapeType="1"/>
            </p:cNvSpPr>
            <p:nvPr/>
          </p:nvSpPr>
          <p:spPr bwMode="auto">
            <a:xfrm rot="16200000">
              <a:off x="5990017" y="4656179"/>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44" name="Line 32">
              <a:extLst>
                <a:ext uri="{FF2B5EF4-FFF2-40B4-BE49-F238E27FC236}">
                  <a16:creationId xmlns:a16="http://schemas.microsoft.com/office/drawing/2014/main" id="{B6748881-1F9F-1166-44F1-034FB7225868}"/>
                </a:ext>
              </a:extLst>
            </p:cNvPr>
            <p:cNvSpPr>
              <a:spLocks noChangeShapeType="1"/>
            </p:cNvSpPr>
            <p:nvPr/>
          </p:nvSpPr>
          <p:spPr bwMode="auto">
            <a:xfrm rot="16200000">
              <a:off x="5536442" y="4656180"/>
              <a:ext cx="58547" cy="0"/>
            </a:xfrm>
            <a:prstGeom prst="line">
              <a:avLst/>
            </a:prstGeom>
            <a:noFill/>
            <a:ln w="12700" cap="sq">
              <a:solidFill>
                <a:srgbClr val="FFFFFF"/>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45" name="Line 32">
              <a:extLst>
                <a:ext uri="{FF2B5EF4-FFF2-40B4-BE49-F238E27FC236}">
                  <a16:creationId xmlns:a16="http://schemas.microsoft.com/office/drawing/2014/main" id="{0148B9A0-D08F-91DB-F672-E24B2964CDDA}"/>
                </a:ext>
              </a:extLst>
            </p:cNvPr>
            <p:cNvSpPr>
              <a:spLocks noChangeShapeType="1"/>
            </p:cNvSpPr>
            <p:nvPr/>
          </p:nvSpPr>
          <p:spPr bwMode="auto">
            <a:xfrm rot="16200000">
              <a:off x="5082867" y="4656180"/>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46" name="Line 32">
              <a:extLst>
                <a:ext uri="{FF2B5EF4-FFF2-40B4-BE49-F238E27FC236}">
                  <a16:creationId xmlns:a16="http://schemas.microsoft.com/office/drawing/2014/main" id="{E330214E-B76B-14DE-FC24-F08C586ECA19}"/>
                </a:ext>
              </a:extLst>
            </p:cNvPr>
            <p:cNvSpPr>
              <a:spLocks noChangeShapeType="1"/>
            </p:cNvSpPr>
            <p:nvPr/>
          </p:nvSpPr>
          <p:spPr bwMode="auto">
            <a:xfrm rot="16200000">
              <a:off x="4629293" y="4656180"/>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47" name="Line 32">
              <a:extLst>
                <a:ext uri="{FF2B5EF4-FFF2-40B4-BE49-F238E27FC236}">
                  <a16:creationId xmlns:a16="http://schemas.microsoft.com/office/drawing/2014/main" id="{497D7185-B5BF-99CA-E2CF-05796D4F13D5}"/>
                </a:ext>
              </a:extLst>
            </p:cNvPr>
            <p:cNvSpPr>
              <a:spLocks noChangeShapeType="1"/>
            </p:cNvSpPr>
            <p:nvPr/>
          </p:nvSpPr>
          <p:spPr bwMode="auto">
            <a:xfrm rot="16200000">
              <a:off x="3722143" y="4656180"/>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48" name="Rectangle 10">
              <a:extLst>
                <a:ext uri="{FF2B5EF4-FFF2-40B4-BE49-F238E27FC236}">
                  <a16:creationId xmlns:a16="http://schemas.microsoft.com/office/drawing/2014/main" id="{44392937-291A-988B-16F5-C180D1F0D983}"/>
                </a:ext>
              </a:extLst>
            </p:cNvPr>
            <p:cNvSpPr>
              <a:spLocks noChangeArrowheads="1"/>
            </p:cNvSpPr>
            <p:nvPr/>
          </p:nvSpPr>
          <p:spPr bwMode="auto">
            <a:xfrm>
              <a:off x="3665706" y="4626564"/>
              <a:ext cx="169918"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36</a:t>
              </a:r>
            </a:p>
          </p:txBody>
        </p:sp>
        <p:sp>
          <p:nvSpPr>
            <p:cNvPr id="49" name="Line 32">
              <a:extLst>
                <a:ext uri="{FF2B5EF4-FFF2-40B4-BE49-F238E27FC236}">
                  <a16:creationId xmlns:a16="http://schemas.microsoft.com/office/drawing/2014/main" id="{CECD2826-48E6-66A2-7712-04333F75E500}"/>
                </a:ext>
              </a:extLst>
            </p:cNvPr>
            <p:cNvSpPr>
              <a:spLocks noChangeShapeType="1"/>
            </p:cNvSpPr>
            <p:nvPr/>
          </p:nvSpPr>
          <p:spPr bwMode="auto">
            <a:xfrm rot="16200000">
              <a:off x="3268568" y="4656180"/>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50" name="Rectangle 10">
              <a:extLst>
                <a:ext uri="{FF2B5EF4-FFF2-40B4-BE49-F238E27FC236}">
                  <a16:creationId xmlns:a16="http://schemas.microsoft.com/office/drawing/2014/main" id="{991488BE-F971-8F83-4759-F7748971841C}"/>
                </a:ext>
              </a:extLst>
            </p:cNvPr>
            <p:cNvSpPr>
              <a:spLocks noChangeArrowheads="1"/>
            </p:cNvSpPr>
            <p:nvPr/>
          </p:nvSpPr>
          <p:spPr bwMode="auto">
            <a:xfrm>
              <a:off x="3212087" y="4626564"/>
              <a:ext cx="169918"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30</a:t>
              </a:r>
            </a:p>
          </p:txBody>
        </p:sp>
        <p:sp>
          <p:nvSpPr>
            <p:cNvPr id="51" name="Line 32">
              <a:extLst>
                <a:ext uri="{FF2B5EF4-FFF2-40B4-BE49-F238E27FC236}">
                  <a16:creationId xmlns:a16="http://schemas.microsoft.com/office/drawing/2014/main" id="{AA06EABA-F8EE-DC4F-C84C-A35AEB8FFF6C}"/>
                </a:ext>
              </a:extLst>
            </p:cNvPr>
            <p:cNvSpPr>
              <a:spLocks noChangeShapeType="1"/>
            </p:cNvSpPr>
            <p:nvPr/>
          </p:nvSpPr>
          <p:spPr bwMode="auto">
            <a:xfrm rot="16200000">
              <a:off x="2814993" y="4656180"/>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52" name="Rectangle 10">
              <a:extLst>
                <a:ext uri="{FF2B5EF4-FFF2-40B4-BE49-F238E27FC236}">
                  <a16:creationId xmlns:a16="http://schemas.microsoft.com/office/drawing/2014/main" id="{A953EF30-7698-03CB-80DB-7E87A9A098BA}"/>
                </a:ext>
              </a:extLst>
            </p:cNvPr>
            <p:cNvSpPr>
              <a:spLocks noChangeArrowheads="1"/>
            </p:cNvSpPr>
            <p:nvPr/>
          </p:nvSpPr>
          <p:spPr bwMode="auto">
            <a:xfrm>
              <a:off x="2758468" y="4626564"/>
              <a:ext cx="169918"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24</a:t>
              </a:r>
            </a:p>
          </p:txBody>
        </p:sp>
        <p:sp>
          <p:nvSpPr>
            <p:cNvPr id="53" name="Line 32">
              <a:extLst>
                <a:ext uri="{FF2B5EF4-FFF2-40B4-BE49-F238E27FC236}">
                  <a16:creationId xmlns:a16="http://schemas.microsoft.com/office/drawing/2014/main" id="{0F0CEED7-0268-69AE-9BA5-3E53D71ACA19}"/>
                </a:ext>
              </a:extLst>
            </p:cNvPr>
            <p:cNvSpPr>
              <a:spLocks noChangeShapeType="1"/>
            </p:cNvSpPr>
            <p:nvPr/>
          </p:nvSpPr>
          <p:spPr bwMode="auto">
            <a:xfrm rot="16200000">
              <a:off x="2361418" y="4656180"/>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54" name="Rectangle 10">
              <a:extLst>
                <a:ext uri="{FF2B5EF4-FFF2-40B4-BE49-F238E27FC236}">
                  <a16:creationId xmlns:a16="http://schemas.microsoft.com/office/drawing/2014/main" id="{8A772DAA-B7E5-F534-68CF-D52463DE943D}"/>
                </a:ext>
              </a:extLst>
            </p:cNvPr>
            <p:cNvSpPr>
              <a:spLocks noChangeArrowheads="1"/>
            </p:cNvSpPr>
            <p:nvPr/>
          </p:nvSpPr>
          <p:spPr bwMode="auto">
            <a:xfrm>
              <a:off x="2304849" y="4626564"/>
              <a:ext cx="169918" cy="29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0800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18</a:t>
              </a:r>
            </a:p>
          </p:txBody>
        </p:sp>
        <p:sp>
          <p:nvSpPr>
            <p:cNvPr id="55" name="Line 32">
              <a:extLst>
                <a:ext uri="{FF2B5EF4-FFF2-40B4-BE49-F238E27FC236}">
                  <a16:creationId xmlns:a16="http://schemas.microsoft.com/office/drawing/2014/main" id="{FD9D90AA-5B36-D260-F45B-88B81065D852}"/>
                </a:ext>
              </a:extLst>
            </p:cNvPr>
            <p:cNvSpPr>
              <a:spLocks noChangeShapeType="1"/>
            </p:cNvSpPr>
            <p:nvPr/>
          </p:nvSpPr>
          <p:spPr bwMode="auto">
            <a:xfrm rot="16200000">
              <a:off x="1454268" y="4656179"/>
              <a:ext cx="58547" cy="0"/>
            </a:xfrm>
            <a:prstGeom prst="line">
              <a:avLst/>
            </a:prstGeom>
            <a:noFill/>
            <a:ln w="12700" cap="sq">
              <a:solidFill>
                <a:schemeClr val="tx2"/>
              </a:solidFill>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56" name="Line 16">
              <a:extLst>
                <a:ext uri="{FF2B5EF4-FFF2-40B4-BE49-F238E27FC236}">
                  <a16:creationId xmlns:a16="http://schemas.microsoft.com/office/drawing/2014/main" id="{83D1EC5E-5939-FB24-C138-523569AF750A}"/>
                </a:ext>
              </a:extLst>
            </p:cNvPr>
            <p:cNvSpPr>
              <a:spLocks noChangeShapeType="1"/>
            </p:cNvSpPr>
            <p:nvPr/>
          </p:nvSpPr>
          <p:spPr bwMode="auto">
            <a:xfrm>
              <a:off x="1029967" y="3389811"/>
              <a:ext cx="7256925" cy="0"/>
            </a:xfrm>
            <a:prstGeom prst="line">
              <a:avLst/>
            </a:prstGeom>
            <a:noFill/>
            <a:ln w="12700" cap="sq">
              <a:solidFill>
                <a:schemeClr val="tx2"/>
              </a:solidFill>
              <a:prstDash val="dash"/>
              <a:miter lim="800000"/>
              <a:headEnd/>
              <a:tailEnd/>
            </a:ln>
            <a:extLst>
              <a:ext uri="{909E8E84-426E-40DD-AFC4-6F175D3DCCD1}">
                <a14:hiddenFill xmlns:a14="http://schemas.microsoft.com/office/drawing/2010/main">
                  <a:noFill/>
                </a14:hiddenFill>
              </a:ext>
            </a:extLst>
          </p:spPr>
          <p:txBody>
            <a:bodyPr wrap="none" lIns="0" tIns="0" rIns="0" bIns="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57" name="Rectangle 10">
              <a:extLst>
                <a:ext uri="{FF2B5EF4-FFF2-40B4-BE49-F238E27FC236}">
                  <a16:creationId xmlns:a16="http://schemas.microsoft.com/office/drawing/2014/main" id="{AB64791E-3BD7-1E38-931D-BFD2B665C746}"/>
                </a:ext>
              </a:extLst>
            </p:cNvPr>
            <p:cNvSpPr>
              <a:spLocks noChangeArrowheads="1"/>
            </p:cNvSpPr>
            <p:nvPr/>
          </p:nvSpPr>
          <p:spPr bwMode="auto">
            <a:xfrm>
              <a:off x="1576086" y="2725997"/>
              <a:ext cx="1942373" cy="40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0" rIns="72000" bIns="0" anchor="t">
              <a:spAutoFit/>
            </a:bodyPr>
            <a:lstStyle/>
            <a:p>
              <a:pPr marL="0" marR="0" lvl="0" indent="0" algn="l" defTabSz="914400" rtl="0" eaLnBrk="0" fontAlgn="base" latinLnBrk="0" hangingPunct="0">
                <a:lnSpc>
                  <a:spcPct val="100000"/>
                </a:lnSpc>
                <a:spcBef>
                  <a:spcPct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Enzalutamide combination</a:t>
              </a:r>
            </a:p>
            <a:p>
              <a:pPr marL="0" marR="0" lvl="0" indent="0" algn="l" defTabSz="914400" rtl="0" eaLnBrk="0" fontAlgn="base" latinLnBrk="0" hangingPunct="0">
                <a:lnSpc>
                  <a:spcPct val="100000"/>
                </a:lnSpc>
                <a:spcBef>
                  <a:spcPct val="0"/>
                </a:spcBef>
                <a:spcAft>
                  <a:spcPts val="3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pitchFamily="34" charset="0"/>
                </a:rPr>
                <a:t>Leuprolide acetate</a:t>
              </a:r>
            </a:p>
          </p:txBody>
        </p:sp>
        <p:sp>
          <p:nvSpPr>
            <p:cNvPr id="58" name="Rectangle 306">
              <a:extLst>
                <a:ext uri="{FF2B5EF4-FFF2-40B4-BE49-F238E27FC236}">
                  <a16:creationId xmlns:a16="http://schemas.microsoft.com/office/drawing/2014/main" id="{970E6ACD-C301-792C-A614-D6F6B599C8AD}"/>
                </a:ext>
              </a:extLst>
            </p:cNvPr>
            <p:cNvSpPr>
              <a:spLocks noChangeArrowheads="1"/>
            </p:cNvSpPr>
            <p:nvPr/>
          </p:nvSpPr>
          <p:spPr bwMode="auto">
            <a:xfrm>
              <a:off x="1403455" y="2786016"/>
              <a:ext cx="58745" cy="59796"/>
            </a:xfrm>
            <a:prstGeom prst="rect">
              <a:avLst/>
            </a:prstGeom>
            <a:noFill/>
            <a:ln w="6350" cap="sq">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59" name="Freeform 135">
              <a:extLst>
                <a:ext uri="{FF2B5EF4-FFF2-40B4-BE49-F238E27FC236}">
                  <a16:creationId xmlns:a16="http://schemas.microsoft.com/office/drawing/2014/main" id="{2943CE5A-52A1-AFA4-8D61-C49DC749CC30}"/>
                </a:ext>
              </a:extLst>
            </p:cNvPr>
            <p:cNvSpPr>
              <a:spLocks/>
            </p:cNvSpPr>
            <p:nvPr/>
          </p:nvSpPr>
          <p:spPr bwMode="auto">
            <a:xfrm>
              <a:off x="1404543" y="3018809"/>
              <a:ext cx="56569" cy="52184"/>
            </a:xfrm>
            <a:custGeom>
              <a:avLst/>
              <a:gdLst>
                <a:gd name="T0" fmla="*/ 26 w 52"/>
                <a:gd name="T1" fmla="*/ 48 h 48"/>
                <a:gd name="T2" fmla="*/ 0 w 52"/>
                <a:gd name="T3" fmla="*/ 48 h 48"/>
                <a:gd name="T4" fmla="*/ 12 w 52"/>
                <a:gd name="T5" fmla="*/ 24 h 48"/>
                <a:gd name="T6" fmla="*/ 26 w 52"/>
                <a:gd name="T7" fmla="*/ 0 h 48"/>
                <a:gd name="T8" fmla="*/ 40 w 52"/>
                <a:gd name="T9" fmla="*/ 24 h 48"/>
                <a:gd name="T10" fmla="*/ 52 w 52"/>
                <a:gd name="T11" fmla="*/ 48 h 48"/>
                <a:gd name="T12" fmla="*/ 26 w 52"/>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26" y="48"/>
                  </a:moveTo>
                  <a:lnTo>
                    <a:pt x="0" y="48"/>
                  </a:lnTo>
                  <a:lnTo>
                    <a:pt x="12" y="24"/>
                  </a:lnTo>
                  <a:lnTo>
                    <a:pt x="26" y="0"/>
                  </a:lnTo>
                  <a:lnTo>
                    <a:pt x="40" y="24"/>
                  </a:lnTo>
                  <a:lnTo>
                    <a:pt x="52" y="48"/>
                  </a:lnTo>
                  <a:lnTo>
                    <a:pt x="26" y="48"/>
                  </a:lnTo>
                  <a:close/>
                </a:path>
              </a:pathLst>
            </a:custGeom>
            <a:noFill/>
            <a:ln w="6350" cap="sq">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cxnSp>
          <p:nvCxnSpPr>
            <p:cNvPr id="60" name="Straight Connector 59">
              <a:extLst>
                <a:ext uri="{FF2B5EF4-FFF2-40B4-BE49-F238E27FC236}">
                  <a16:creationId xmlns:a16="http://schemas.microsoft.com/office/drawing/2014/main" id="{853AEEFE-EB14-27EF-4F88-FA54F674ABA8}"/>
                </a:ext>
              </a:extLst>
            </p:cNvPr>
            <p:cNvCxnSpPr/>
            <p:nvPr/>
          </p:nvCxnSpPr>
          <p:spPr>
            <a:xfrm>
              <a:off x="1301096" y="2815914"/>
              <a:ext cx="263462" cy="0"/>
            </a:xfrm>
            <a:prstGeom prst="line">
              <a:avLst/>
            </a:prstGeom>
            <a:noFill/>
            <a:ln w="19050" cap="sq">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61" name="Straight Connector 60">
              <a:extLst>
                <a:ext uri="{FF2B5EF4-FFF2-40B4-BE49-F238E27FC236}">
                  <a16:creationId xmlns:a16="http://schemas.microsoft.com/office/drawing/2014/main" id="{C789FB55-84BD-15F5-B6BA-E1AD7F4F947E}"/>
                </a:ext>
              </a:extLst>
            </p:cNvPr>
            <p:cNvCxnSpPr/>
            <p:nvPr/>
          </p:nvCxnSpPr>
          <p:spPr>
            <a:xfrm>
              <a:off x="1301096" y="3044901"/>
              <a:ext cx="263462" cy="0"/>
            </a:xfrm>
            <a:prstGeom prst="line">
              <a:avLst/>
            </a:prstGeom>
            <a:noFill/>
            <a:ln w="19050" cap="sq">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cxnSp>
        <p:grpSp>
          <p:nvGrpSpPr>
            <p:cNvPr id="62" name="Group 61">
              <a:extLst>
                <a:ext uri="{FF2B5EF4-FFF2-40B4-BE49-F238E27FC236}">
                  <a16:creationId xmlns:a16="http://schemas.microsoft.com/office/drawing/2014/main" id="{5F514DE6-B9D4-1D8B-2DC0-C76DFC4A72AA}"/>
                </a:ext>
              </a:extLst>
            </p:cNvPr>
            <p:cNvGrpSpPr/>
            <p:nvPr/>
          </p:nvGrpSpPr>
          <p:grpSpPr>
            <a:xfrm>
              <a:off x="1006699" y="2112789"/>
              <a:ext cx="7280845" cy="1277931"/>
              <a:chOff x="2124211" y="1461260"/>
              <a:chExt cx="8953816" cy="1571571"/>
            </a:xfrm>
          </p:grpSpPr>
          <p:sp>
            <p:nvSpPr>
              <p:cNvPr id="147" name="Freeform 387">
                <a:extLst>
                  <a:ext uri="{FF2B5EF4-FFF2-40B4-BE49-F238E27FC236}">
                    <a16:creationId xmlns:a16="http://schemas.microsoft.com/office/drawing/2014/main" id="{7C2C1BBD-FA1C-BB6C-608E-369B0408C10F}"/>
                  </a:ext>
                </a:extLst>
              </p:cNvPr>
              <p:cNvSpPr>
                <a:spLocks/>
              </p:cNvSpPr>
              <p:nvPr/>
            </p:nvSpPr>
            <p:spPr bwMode="auto">
              <a:xfrm>
                <a:off x="10850666" y="2968031"/>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48" name="Freeform 388">
                <a:extLst>
                  <a:ext uri="{FF2B5EF4-FFF2-40B4-BE49-F238E27FC236}">
                    <a16:creationId xmlns:a16="http://schemas.microsoft.com/office/drawing/2014/main" id="{ED63B054-1437-52D1-81A7-D61392754DD8}"/>
                  </a:ext>
                </a:extLst>
              </p:cNvPr>
              <p:cNvSpPr>
                <a:spLocks/>
              </p:cNvSpPr>
              <p:nvPr/>
            </p:nvSpPr>
            <p:spPr bwMode="auto">
              <a:xfrm>
                <a:off x="10360786" y="2968031"/>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49" name="Freeform 389">
                <a:extLst>
                  <a:ext uri="{FF2B5EF4-FFF2-40B4-BE49-F238E27FC236}">
                    <a16:creationId xmlns:a16="http://schemas.microsoft.com/office/drawing/2014/main" id="{0836D8DC-76B7-4B9C-73A9-D30A7B981A25}"/>
                  </a:ext>
                </a:extLst>
              </p:cNvPr>
              <p:cNvSpPr>
                <a:spLocks/>
              </p:cNvSpPr>
              <p:nvPr/>
            </p:nvSpPr>
            <p:spPr bwMode="auto">
              <a:xfrm>
                <a:off x="10337346" y="2968031"/>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50" name="Freeform 390">
                <a:extLst>
                  <a:ext uri="{FF2B5EF4-FFF2-40B4-BE49-F238E27FC236}">
                    <a16:creationId xmlns:a16="http://schemas.microsoft.com/office/drawing/2014/main" id="{F8819F0F-061E-5056-647C-8B8D710395BA}"/>
                  </a:ext>
                </a:extLst>
              </p:cNvPr>
              <p:cNvSpPr>
                <a:spLocks/>
              </p:cNvSpPr>
              <p:nvPr/>
            </p:nvSpPr>
            <p:spPr bwMode="auto">
              <a:xfrm>
                <a:off x="10316250" y="2968031"/>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51" name="Freeform 391">
                <a:extLst>
                  <a:ext uri="{FF2B5EF4-FFF2-40B4-BE49-F238E27FC236}">
                    <a16:creationId xmlns:a16="http://schemas.microsoft.com/office/drawing/2014/main" id="{3957F510-AD49-6959-E17C-378CEA8B805B}"/>
                  </a:ext>
                </a:extLst>
              </p:cNvPr>
              <p:cNvSpPr>
                <a:spLocks/>
              </p:cNvSpPr>
              <p:nvPr/>
            </p:nvSpPr>
            <p:spPr bwMode="auto">
              <a:xfrm>
                <a:off x="9920127" y="2655368"/>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52" name="Freeform 392">
                <a:extLst>
                  <a:ext uri="{FF2B5EF4-FFF2-40B4-BE49-F238E27FC236}">
                    <a16:creationId xmlns:a16="http://schemas.microsoft.com/office/drawing/2014/main" id="{CD12BD09-9498-B258-D855-B5CA34B9545C}"/>
                  </a:ext>
                </a:extLst>
              </p:cNvPr>
              <p:cNvSpPr>
                <a:spLocks/>
              </p:cNvSpPr>
              <p:nvPr/>
            </p:nvSpPr>
            <p:spPr bwMode="auto">
              <a:xfrm>
                <a:off x="9425556" y="251733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53" name="Freeform 393">
                <a:extLst>
                  <a:ext uri="{FF2B5EF4-FFF2-40B4-BE49-F238E27FC236}">
                    <a16:creationId xmlns:a16="http://schemas.microsoft.com/office/drawing/2014/main" id="{B34D43E7-47DE-9944-9C83-879EF7D788A4}"/>
                  </a:ext>
                </a:extLst>
              </p:cNvPr>
              <p:cNvSpPr>
                <a:spLocks/>
              </p:cNvSpPr>
              <p:nvPr/>
            </p:nvSpPr>
            <p:spPr bwMode="auto">
              <a:xfrm>
                <a:off x="9331799" y="251733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54" name="Freeform 394">
                <a:extLst>
                  <a:ext uri="{FF2B5EF4-FFF2-40B4-BE49-F238E27FC236}">
                    <a16:creationId xmlns:a16="http://schemas.microsoft.com/office/drawing/2014/main" id="{080E6F45-3383-7A62-0EF0-941098E93CC9}"/>
                  </a:ext>
                </a:extLst>
              </p:cNvPr>
              <p:cNvSpPr>
                <a:spLocks/>
              </p:cNvSpPr>
              <p:nvPr/>
            </p:nvSpPr>
            <p:spPr bwMode="auto">
              <a:xfrm>
                <a:off x="9315392" y="251733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55" name="Freeform 395">
                <a:extLst>
                  <a:ext uri="{FF2B5EF4-FFF2-40B4-BE49-F238E27FC236}">
                    <a16:creationId xmlns:a16="http://schemas.microsoft.com/office/drawing/2014/main" id="{EE642AAB-5994-0424-C689-951FE126C649}"/>
                  </a:ext>
                </a:extLst>
              </p:cNvPr>
              <p:cNvSpPr>
                <a:spLocks/>
              </p:cNvSpPr>
              <p:nvPr/>
            </p:nvSpPr>
            <p:spPr bwMode="auto">
              <a:xfrm>
                <a:off x="9303672" y="251733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56" name="Freeform 396">
                <a:extLst>
                  <a:ext uri="{FF2B5EF4-FFF2-40B4-BE49-F238E27FC236}">
                    <a16:creationId xmlns:a16="http://schemas.microsoft.com/office/drawing/2014/main" id="{3BEEC6DB-67DB-775B-96DE-45D7BD1A4731}"/>
                  </a:ext>
                </a:extLst>
              </p:cNvPr>
              <p:cNvSpPr>
                <a:spLocks/>
              </p:cNvSpPr>
              <p:nvPr/>
            </p:nvSpPr>
            <p:spPr bwMode="auto">
              <a:xfrm>
                <a:off x="9291953" y="251733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57" name="Freeform 397">
                <a:extLst>
                  <a:ext uri="{FF2B5EF4-FFF2-40B4-BE49-F238E27FC236}">
                    <a16:creationId xmlns:a16="http://schemas.microsoft.com/office/drawing/2014/main" id="{E487FA1A-65CD-2FBD-6862-9756AA88ABC8}"/>
                  </a:ext>
                </a:extLst>
              </p:cNvPr>
              <p:cNvSpPr>
                <a:spLocks/>
              </p:cNvSpPr>
              <p:nvPr/>
            </p:nvSpPr>
            <p:spPr bwMode="auto">
              <a:xfrm>
                <a:off x="9073967" y="251733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58" name="Freeform 398">
                <a:extLst>
                  <a:ext uri="{FF2B5EF4-FFF2-40B4-BE49-F238E27FC236}">
                    <a16:creationId xmlns:a16="http://schemas.microsoft.com/office/drawing/2014/main" id="{27C37AF8-4600-E0E2-1760-AD322C013DAE}"/>
                  </a:ext>
                </a:extLst>
              </p:cNvPr>
              <p:cNvSpPr>
                <a:spLocks/>
              </p:cNvSpPr>
              <p:nvPr/>
            </p:nvSpPr>
            <p:spPr bwMode="auto">
              <a:xfrm>
                <a:off x="8895828" y="251733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59" name="Freeform 399">
                <a:extLst>
                  <a:ext uri="{FF2B5EF4-FFF2-40B4-BE49-F238E27FC236}">
                    <a16:creationId xmlns:a16="http://schemas.microsoft.com/office/drawing/2014/main" id="{AD2E1AEE-FF82-BEC1-EFC7-D9EBC09A9767}"/>
                  </a:ext>
                </a:extLst>
              </p:cNvPr>
              <p:cNvSpPr>
                <a:spLocks/>
              </p:cNvSpPr>
              <p:nvPr/>
            </p:nvSpPr>
            <p:spPr bwMode="auto">
              <a:xfrm>
                <a:off x="8874733" y="251733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60" name="Freeform 400">
                <a:extLst>
                  <a:ext uri="{FF2B5EF4-FFF2-40B4-BE49-F238E27FC236}">
                    <a16:creationId xmlns:a16="http://schemas.microsoft.com/office/drawing/2014/main" id="{C34CF470-9DA8-9292-B03E-38D674DBC576}"/>
                  </a:ext>
                </a:extLst>
              </p:cNvPr>
              <p:cNvSpPr>
                <a:spLocks/>
              </p:cNvSpPr>
              <p:nvPr/>
            </p:nvSpPr>
            <p:spPr bwMode="auto">
              <a:xfrm>
                <a:off x="8858325" y="251733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61" name="Freeform 401">
                <a:extLst>
                  <a:ext uri="{FF2B5EF4-FFF2-40B4-BE49-F238E27FC236}">
                    <a16:creationId xmlns:a16="http://schemas.microsoft.com/office/drawing/2014/main" id="{78D3EE23-BEAE-B8CB-8F9D-DD3758C4AEF4}"/>
                  </a:ext>
                </a:extLst>
              </p:cNvPr>
              <p:cNvSpPr>
                <a:spLocks/>
              </p:cNvSpPr>
              <p:nvPr/>
            </p:nvSpPr>
            <p:spPr bwMode="auto">
              <a:xfrm>
                <a:off x="8841918" y="251733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62" name="Freeform 402">
                <a:extLst>
                  <a:ext uri="{FF2B5EF4-FFF2-40B4-BE49-F238E27FC236}">
                    <a16:creationId xmlns:a16="http://schemas.microsoft.com/office/drawing/2014/main" id="{2F253EF1-C388-CA22-85CC-ADAB63893347}"/>
                  </a:ext>
                </a:extLst>
              </p:cNvPr>
              <p:cNvSpPr>
                <a:spLocks/>
              </p:cNvSpPr>
              <p:nvPr/>
            </p:nvSpPr>
            <p:spPr bwMode="auto">
              <a:xfrm>
                <a:off x="8813791" y="251733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63" name="Freeform 403">
                <a:extLst>
                  <a:ext uri="{FF2B5EF4-FFF2-40B4-BE49-F238E27FC236}">
                    <a16:creationId xmlns:a16="http://schemas.microsoft.com/office/drawing/2014/main" id="{AB119CF1-C73D-90B6-1D0A-08254E0B6DE5}"/>
                  </a:ext>
                </a:extLst>
              </p:cNvPr>
              <p:cNvSpPr>
                <a:spLocks/>
              </p:cNvSpPr>
              <p:nvPr/>
            </p:nvSpPr>
            <p:spPr bwMode="auto">
              <a:xfrm>
                <a:off x="8797383" y="251733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64" name="Freeform 404">
                <a:extLst>
                  <a:ext uri="{FF2B5EF4-FFF2-40B4-BE49-F238E27FC236}">
                    <a16:creationId xmlns:a16="http://schemas.microsoft.com/office/drawing/2014/main" id="{745BFAD1-ABF9-3402-12DC-38B33F71CEC3}"/>
                  </a:ext>
                </a:extLst>
              </p:cNvPr>
              <p:cNvSpPr>
                <a:spLocks/>
              </p:cNvSpPr>
              <p:nvPr/>
            </p:nvSpPr>
            <p:spPr bwMode="auto">
              <a:xfrm>
                <a:off x="8785664" y="251733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65" name="Freeform 405">
                <a:extLst>
                  <a:ext uri="{FF2B5EF4-FFF2-40B4-BE49-F238E27FC236}">
                    <a16:creationId xmlns:a16="http://schemas.microsoft.com/office/drawing/2014/main" id="{87FFECF0-D114-5F2F-AD9D-56423AAED365}"/>
                  </a:ext>
                </a:extLst>
              </p:cNvPr>
              <p:cNvSpPr>
                <a:spLocks/>
              </p:cNvSpPr>
              <p:nvPr/>
            </p:nvSpPr>
            <p:spPr bwMode="auto">
              <a:xfrm>
                <a:off x="8773944" y="251733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66" name="Freeform 406">
                <a:extLst>
                  <a:ext uri="{FF2B5EF4-FFF2-40B4-BE49-F238E27FC236}">
                    <a16:creationId xmlns:a16="http://schemas.microsoft.com/office/drawing/2014/main" id="{722E4787-E15A-DFA5-9AEC-AFA9BF9BC855}"/>
                  </a:ext>
                </a:extLst>
              </p:cNvPr>
              <p:cNvSpPr>
                <a:spLocks/>
              </p:cNvSpPr>
              <p:nvPr/>
            </p:nvSpPr>
            <p:spPr bwMode="auto">
              <a:xfrm>
                <a:off x="8769256" y="2480742"/>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67" name="Freeform 407">
                <a:extLst>
                  <a:ext uri="{FF2B5EF4-FFF2-40B4-BE49-F238E27FC236}">
                    <a16:creationId xmlns:a16="http://schemas.microsoft.com/office/drawing/2014/main" id="{62856971-3621-22E4-8284-66D2DC79F755}"/>
                  </a:ext>
                </a:extLst>
              </p:cNvPr>
              <p:cNvSpPr>
                <a:spLocks/>
              </p:cNvSpPr>
              <p:nvPr/>
            </p:nvSpPr>
            <p:spPr bwMode="auto">
              <a:xfrm>
                <a:off x="8352036" y="2454132"/>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68" name="Freeform 408">
                <a:extLst>
                  <a:ext uri="{FF2B5EF4-FFF2-40B4-BE49-F238E27FC236}">
                    <a16:creationId xmlns:a16="http://schemas.microsoft.com/office/drawing/2014/main" id="{34B908E4-E5AE-9496-630E-4D0B149D900C}"/>
                  </a:ext>
                </a:extLst>
              </p:cNvPr>
              <p:cNvSpPr>
                <a:spLocks/>
              </p:cNvSpPr>
              <p:nvPr/>
            </p:nvSpPr>
            <p:spPr bwMode="auto">
              <a:xfrm>
                <a:off x="8300470" y="2429186"/>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69" name="Freeform 409">
                <a:extLst>
                  <a:ext uri="{FF2B5EF4-FFF2-40B4-BE49-F238E27FC236}">
                    <a16:creationId xmlns:a16="http://schemas.microsoft.com/office/drawing/2014/main" id="{6942A2F9-1095-90F5-4664-9CFB75649288}"/>
                  </a:ext>
                </a:extLst>
              </p:cNvPr>
              <p:cNvSpPr>
                <a:spLocks/>
              </p:cNvSpPr>
              <p:nvPr/>
            </p:nvSpPr>
            <p:spPr bwMode="auto">
              <a:xfrm>
                <a:off x="8291094" y="2422534"/>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70" name="Freeform 410">
                <a:extLst>
                  <a:ext uri="{FF2B5EF4-FFF2-40B4-BE49-F238E27FC236}">
                    <a16:creationId xmlns:a16="http://schemas.microsoft.com/office/drawing/2014/main" id="{686C4106-7DD4-2E2B-7861-30941A74C828}"/>
                  </a:ext>
                </a:extLst>
              </p:cNvPr>
              <p:cNvSpPr>
                <a:spLocks/>
              </p:cNvSpPr>
              <p:nvPr/>
            </p:nvSpPr>
            <p:spPr bwMode="auto">
              <a:xfrm>
                <a:off x="8284063" y="240923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71" name="Freeform 411">
                <a:extLst>
                  <a:ext uri="{FF2B5EF4-FFF2-40B4-BE49-F238E27FC236}">
                    <a16:creationId xmlns:a16="http://schemas.microsoft.com/office/drawing/2014/main" id="{E237E069-C665-0530-E230-D82FE257C3B9}"/>
                  </a:ext>
                </a:extLst>
              </p:cNvPr>
              <p:cNvSpPr>
                <a:spLocks/>
              </p:cNvSpPr>
              <p:nvPr/>
            </p:nvSpPr>
            <p:spPr bwMode="auto">
              <a:xfrm>
                <a:off x="8279375" y="2402576"/>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72" name="Freeform 412">
                <a:extLst>
                  <a:ext uri="{FF2B5EF4-FFF2-40B4-BE49-F238E27FC236}">
                    <a16:creationId xmlns:a16="http://schemas.microsoft.com/office/drawing/2014/main" id="{77F7BCBA-DAFD-DD18-5D39-3D76D4069984}"/>
                  </a:ext>
                </a:extLst>
              </p:cNvPr>
              <p:cNvSpPr>
                <a:spLocks/>
              </p:cNvSpPr>
              <p:nvPr/>
            </p:nvSpPr>
            <p:spPr bwMode="auto">
              <a:xfrm>
                <a:off x="8274687" y="2385945"/>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73" name="Freeform 413">
                <a:extLst>
                  <a:ext uri="{FF2B5EF4-FFF2-40B4-BE49-F238E27FC236}">
                    <a16:creationId xmlns:a16="http://schemas.microsoft.com/office/drawing/2014/main" id="{E4B0D574-777C-2094-074A-A4C51510F834}"/>
                  </a:ext>
                </a:extLst>
              </p:cNvPr>
              <p:cNvSpPr>
                <a:spLocks/>
              </p:cNvSpPr>
              <p:nvPr/>
            </p:nvSpPr>
            <p:spPr bwMode="auto">
              <a:xfrm>
                <a:off x="8262967" y="2370977"/>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74" name="Freeform 414">
                <a:extLst>
                  <a:ext uri="{FF2B5EF4-FFF2-40B4-BE49-F238E27FC236}">
                    <a16:creationId xmlns:a16="http://schemas.microsoft.com/office/drawing/2014/main" id="{03A8CCAA-3CAE-98C8-2CAA-C3634EB15638}"/>
                  </a:ext>
                </a:extLst>
              </p:cNvPr>
              <p:cNvSpPr>
                <a:spLocks/>
              </p:cNvSpPr>
              <p:nvPr/>
            </p:nvSpPr>
            <p:spPr bwMode="auto">
              <a:xfrm>
                <a:off x="8246560" y="2370977"/>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75" name="Freeform 415">
                <a:extLst>
                  <a:ext uri="{FF2B5EF4-FFF2-40B4-BE49-F238E27FC236}">
                    <a16:creationId xmlns:a16="http://schemas.microsoft.com/office/drawing/2014/main" id="{83F21BB4-0C9D-C6C2-E870-5FB1B97F8F5E}"/>
                  </a:ext>
                </a:extLst>
              </p:cNvPr>
              <p:cNvSpPr>
                <a:spLocks/>
              </p:cNvSpPr>
              <p:nvPr/>
            </p:nvSpPr>
            <p:spPr bwMode="auto">
              <a:xfrm>
                <a:off x="8145770" y="2370977"/>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76" name="Freeform 416">
                <a:extLst>
                  <a:ext uri="{FF2B5EF4-FFF2-40B4-BE49-F238E27FC236}">
                    <a16:creationId xmlns:a16="http://schemas.microsoft.com/office/drawing/2014/main" id="{DE08CD32-77A3-DB33-4731-51919505FBF3}"/>
                  </a:ext>
                </a:extLst>
              </p:cNvPr>
              <p:cNvSpPr>
                <a:spLocks/>
              </p:cNvSpPr>
              <p:nvPr/>
            </p:nvSpPr>
            <p:spPr bwMode="auto">
              <a:xfrm>
                <a:off x="8089516" y="2370977"/>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77" name="Freeform 417">
                <a:extLst>
                  <a:ext uri="{FF2B5EF4-FFF2-40B4-BE49-F238E27FC236}">
                    <a16:creationId xmlns:a16="http://schemas.microsoft.com/office/drawing/2014/main" id="{4585E03A-1A0E-5AB7-2FB2-FA34E67D59A7}"/>
                  </a:ext>
                </a:extLst>
              </p:cNvPr>
              <p:cNvSpPr>
                <a:spLocks/>
              </p:cNvSpPr>
              <p:nvPr/>
            </p:nvSpPr>
            <p:spPr bwMode="auto">
              <a:xfrm>
                <a:off x="8056701" y="2370977"/>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78" name="Freeform 418">
                <a:extLst>
                  <a:ext uri="{FF2B5EF4-FFF2-40B4-BE49-F238E27FC236}">
                    <a16:creationId xmlns:a16="http://schemas.microsoft.com/office/drawing/2014/main" id="{A9837D9E-8CC2-A0BD-454F-44D4AF828DF8}"/>
                  </a:ext>
                </a:extLst>
              </p:cNvPr>
              <p:cNvSpPr>
                <a:spLocks/>
              </p:cNvSpPr>
              <p:nvPr/>
            </p:nvSpPr>
            <p:spPr bwMode="auto">
              <a:xfrm>
                <a:off x="7927785" y="2370977"/>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79" name="Freeform 419">
                <a:extLst>
                  <a:ext uri="{FF2B5EF4-FFF2-40B4-BE49-F238E27FC236}">
                    <a16:creationId xmlns:a16="http://schemas.microsoft.com/office/drawing/2014/main" id="{F5BD6918-4B5E-F06A-DF8F-6088BC636650}"/>
                  </a:ext>
                </a:extLst>
              </p:cNvPr>
              <p:cNvSpPr>
                <a:spLocks/>
              </p:cNvSpPr>
              <p:nvPr/>
            </p:nvSpPr>
            <p:spPr bwMode="auto">
              <a:xfrm>
                <a:off x="7829340" y="2370977"/>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80" name="Freeform 420">
                <a:extLst>
                  <a:ext uri="{FF2B5EF4-FFF2-40B4-BE49-F238E27FC236}">
                    <a16:creationId xmlns:a16="http://schemas.microsoft.com/office/drawing/2014/main" id="{F55873E7-0862-28D1-B22B-9FCF61E03268}"/>
                  </a:ext>
                </a:extLst>
              </p:cNvPr>
              <p:cNvSpPr>
                <a:spLocks/>
              </p:cNvSpPr>
              <p:nvPr/>
            </p:nvSpPr>
            <p:spPr bwMode="auto">
              <a:xfrm>
                <a:off x="7794181" y="2370977"/>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81" name="Freeform 421">
                <a:extLst>
                  <a:ext uri="{FF2B5EF4-FFF2-40B4-BE49-F238E27FC236}">
                    <a16:creationId xmlns:a16="http://schemas.microsoft.com/office/drawing/2014/main" id="{8687E92C-F174-E7B6-1B0F-FE87EE0262CA}"/>
                  </a:ext>
                </a:extLst>
              </p:cNvPr>
              <p:cNvSpPr>
                <a:spLocks/>
              </p:cNvSpPr>
              <p:nvPr/>
            </p:nvSpPr>
            <p:spPr bwMode="auto">
              <a:xfrm>
                <a:off x="7773086" y="2370977"/>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82" name="Freeform 422">
                <a:extLst>
                  <a:ext uri="{FF2B5EF4-FFF2-40B4-BE49-F238E27FC236}">
                    <a16:creationId xmlns:a16="http://schemas.microsoft.com/office/drawing/2014/main" id="{B5B4130E-0576-5029-EC28-489AC3D6CB51}"/>
                  </a:ext>
                </a:extLst>
              </p:cNvPr>
              <p:cNvSpPr>
                <a:spLocks/>
              </p:cNvSpPr>
              <p:nvPr/>
            </p:nvSpPr>
            <p:spPr bwMode="auto">
              <a:xfrm>
                <a:off x="7761366" y="2370977"/>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83" name="Freeform 423">
                <a:extLst>
                  <a:ext uri="{FF2B5EF4-FFF2-40B4-BE49-F238E27FC236}">
                    <a16:creationId xmlns:a16="http://schemas.microsoft.com/office/drawing/2014/main" id="{06C48DD5-8F0B-E21F-1606-5D102B3DF10E}"/>
                  </a:ext>
                </a:extLst>
              </p:cNvPr>
              <p:cNvSpPr>
                <a:spLocks/>
              </p:cNvSpPr>
              <p:nvPr/>
            </p:nvSpPr>
            <p:spPr bwMode="auto">
              <a:xfrm>
                <a:off x="7749647" y="2365988"/>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84" name="Freeform 424">
                <a:extLst>
                  <a:ext uri="{FF2B5EF4-FFF2-40B4-BE49-F238E27FC236}">
                    <a16:creationId xmlns:a16="http://schemas.microsoft.com/office/drawing/2014/main" id="{EA341873-82E2-C031-4319-50BF2949F553}"/>
                  </a:ext>
                </a:extLst>
              </p:cNvPr>
              <p:cNvSpPr>
                <a:spLocks/>
              </p:cNvSpPr>
              <p:nvPr/>
            </p:nvSpPr>
            <p:spPr bwMode="auto">
              <a:xfrm>
                <a:off x="7744959" y="2357673"/>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85" name="Freeform 425">
                <a:extLst>
                  <a:ext uri="{FF2B5EF4-FFF2-40B4-BE49-F238E27FC236}">
                    <a16:creationId xmlns:a16="http://schemas.microsoft.com/office/drawing/2014/main" id="{4CB368A2-569B-F61C-5244-60FE465574F7}"/>
                  </a:ext>
                </a:extLst>
              </p:cNvPr>
              <p:cNvSpPr>
                <a:spLocks/>
              </p:cNvSpPr>
              <p:nvPr/>
            </p:nvSpPr>
            <p:spPr bwMode="auto">
              <a:xfrm>
                <a:off x="7744959" y="235102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86" name="Freeform 426">
                <a:extLst>
                  <a:ext uri="{FF2B5EF4-FFF2-40B4-BE49-F238E27FC236}">
                    <a16:creationId xmlns:a16="http://schemas.microsoft.com/office/drawing/2014/main" id="{FF9D7376-42DD-88EB-EEE3-D22802ED9724}"/>
                  </a:ext>
                </a:extLst>
              </p:cNvPr>
              <p:cNvSpPr>
                <a:spLocks/>
              </p:cNvSpPr>
              <p:nvPr/>
            </p:nvSpPr>
            <p:spPr bwMode="auto">
              <a:xfrm>
                <a:off x="7611354" y="2334389"/>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87" name="Freeform 427">
                <a:extLst>
                  <a:ext uri="{FF2B5EF4-FFF2-40B4-BE49-F238E27FC236}">
                    <a16:creationId xmlns:a16="http://schemas.microsoft.com/office/drawing/2014/main" id="{833240F4-9F55-7801-6153-D395EAD225CB}"/>
                  </a:ext>
                </a:extLst>
              </p:cNvPr>
              <p:cNvSpPr>
                <a:spLocks/>
              </p:cNvSpPr>
              <p:nvPr/>
            </p:nvSpPr>
            <p:spPr bwMode="auto">
              <a:xfrm>
                <a:off x="7578539" y="2334389"/>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88" name="Freeform 428">
                <a:extLst>
                  <a:ext uri="{FF2B5EF4-FFF2-40B4-BE49-F238E27FC236}">
                    <a16:creationId xmlns:a16="http://schemas.microsoft.com/office/drawing/2014/main" id="{290BF169-6048-33A5-53B4-A5897C716F04}"/>
                  </a:ext>
                </a:extLst>
              </p:cNvPr>
              <p:cNvSpPr>
                <a:spLocks/>
              </p:cNvSpPr>
              <p:nvPr/>
            </p:nvSpPr>
            <p:spPr bwMode="auto">
              <a:xfrm>
                <a:off x="7428527" y="2334389"/>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89" name="Freeform 429">
                <a:extLst>
                  <a:ext uri="{FF2B5EF4-FFF2-40B4-BE49-F238E27FC236}">
                    <a16:creationId xmlns:a16="http://schemas.microsoft.com/office/drawing/2014/main" id="{8D397A64-081C-71CE-7D8C-8341ECB7499C}"/>
                  </a:ext>
                </a:extLst>
              </p:cNvPr>
              <p:cNvSpPr>
                <a:spLocks/>
              </p:cNvSpPr>
              <p:nvPr/>
            </p:nvSpPr>
            <p:spPr bwMode="auto">
              <a:xfrm>
                <a:off x="7393369" y="2334389"/>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90" name="Freeform 430">
                <a:extLst>
                  <a:ext uri="{FF2B5EF4-FFF2-40B4-BE49-F238E27FC236}">
                    <a16:creationId xmlns:a16="http://schemas.microsoft.com/office/drawing/2014/main" id="{A6973EA2-C034-3BA7-4677-C8152E8E2CD3}"/>
                  </a:ext>
                </a:extLst>
              </p:cNvPr>
              <p:cNvSpPr>
                <a:spLocks/>
              </p:cNvSpPr>
              <p:nvPr/>
            </p:nvSpPr>
            <p:spPr bwMode="auto">
              <a:xfrm>
                <a:off x="7311331" y="2334389"/>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91" name="Freeform 431">
                <a:extLst>
                  <a:ext uri="{FF2B5EF4-FFF2-40B4-BE49-F238E27FC236}">
                    <a16:creationId xmlns:a16="http://schemas.microsoft.com/office/drawing/2014/main" id="{807B7C0D-781D-890D-0CAB-E6ECFFC9E03B}"/>
                  </a:ext>
                </a:extLst>
              </p:cNvPr>
              <p:cNvSpPr>
                <a:spLocks/>
              </p:cNvSpPr>
              <p:nvPr/>
            </p:nvSpPr>
            <p:spPr bwMode="auto">
              <a:xfrm>
                <a:off x="7283204" y="2334389"/>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92" name="Freeform 432">
                <a:extLst>
                  <a:ext uri="{FF2B5EF4-FFF2-40B4-BE49-F238E27FC236}">
                    <a16:creationId xmlns:a16="http://schemas.microsoft.com/office/drawing/2014/main" id="{99395C4E-544F-B458-32F5-8FCD1FA10624}"/>
                  </a:ext>
                </a:extLst>
              </p:cNvPr>
              <p:cNvSpPr>
                <a:spLocks/>
              </p:cNvSpPr>
              <p:nvPr/>
            </p:nvSpPr>
            <p:spPr bwMode="auto">
              <a:xfrm>
                <a:off x="7266797" y="2334389"/>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93" name="Freeform 433">
                <a:extLst>
                  <a:ext uri="{FF2B5EF4-FFF2-40B4-BE49-F238E27FC236}">
                    <a16:creationId xmlns:a16="http://schemas.microsoft.com/office/drawing/2014/main" id="{DE7D1A32-23C4-4729-17D4-88962C033BF4}"/>
                  </a:ext>
                </a:extLst>
              </p:cNvPr>
              <p:cNvSpPr>
                <a:spLocks/>
              </p:cNvSpPr>
              <p:nvPr/>
            </p:nvSpPr>
            <p:spPr bwMode="auto">
              <a:xfrm>
                <a:off x="7266797" y="2319421"/>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94" name="Freeform 434">
                <a:extLst>
                  <a:ext uri="{FF2B5EF4-FFF2-40B4-BE49-F238E27FC236}">
                    <a16:creationId xmlns:a16="http://schemas.microsoft.com/office/drawing/2014/main" id="{83FFE510-7E0E-D4F6-12A4-0E8FB39253DB}"/>
                  </a:ext>
                </a:extLst>
              </p:cNvPr>
              <p:cNvSpPr>
                <a:spLocks/>
              </p:cNvSpPr>
              <p:nvPr/>
            </p:nvSpPr>
            <p:spPr bwMode="auto">
              <a:xfrm>
                <a:off x="7266797" y="2307779"/>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95" name="Freeform 435">
                <a:extLst>
                  <a:ext uri="{FF2B5EF4-FFF2-40B4-BE49-F238E27FC236}">
                    <a16:creationId xmlns:a16="http://schemas.microsoft.com/office/drawing/2014/main" id="{9675D7B1-FBB9-C2DB-AEBB-DED2D26D43B3}"/>
                  </a:ext>
                </a:extLst>
              </p:cNvPr>
              <p:cNvSpPr>
                <a:spLocks/>
              </p:cNvSpPr>
              <p:nvPr/>
            </p:nvSpPr>
            <p:spPr bwMode="auto">
              <a:xfrm>
                <a:off x="7266797" y="2291148"/>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96" name="Freeform 436">
                <a:extLst>
                  <a:ext uri="{FF2B5EF4-FFF2-40B4-BE49-F238E27FC236}">
                    <a16:creationId xmlns:a16="http://schemas.microsoft.com/office/drawing/2014/main" id="{5BAF1CD2-7FE5-3CB9-DFED-D2046114FB01}"/>
                  </a:ext>
                </a:extLst>
              </p:cNvPr>
              <p:cNvSpPr>
                <a:spLocks/>
              </p:cNvSpPr>
              <p:nvPr/>
            </p:nvSpPr>
            <p:spPr bwMode="auto">
              <a:xfrm>
                <a:off x="7255076" y="227618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97" name="Freeform 437">
                <a:extLst>
                  <a:ext uri="{FF2B5EF4-FFF2-40B4-BE49-F238E27FC236}">
                    <a16:creationId xmlns:a16="http://schemas.microsoft.com/office/drawing/2014/main" id="{614FE5F9-60D9-8721-0FF5-06B4E9CBB866}"/>
                  </a:ext>
                </a:extLst>
              </p:cNvPr>
              <p:cNvSpPr>
                <a:spLocks/>
              </p:cNvSpPr>
              <p:nvPr/>
            </p:nvSpPr>
            <p:spPr bwMode="auto">
              <a:xfrm>
                <a:off x="7250389" y="2262877"/>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98" name="Freeform 438">
                <a:extLst>
                  <a:ext uri="{FF2B5EF4-FFF2-40B4-BE49-F238E27FC236}">
                    <a16:creationId xmlns:a16="http://schemas.microsoft.com/office/drawing/2014/main" id="{A5D73519-8DBB-99A9-C9EA-B0EFA4844A24}"/>
                  </a:ext>
                </a:extLst>
              </p:cNvPr>
              <p:cNvSpPr>
                <a:spLocks/>
              </p:cNvSpPr>
              <p:nvPr/>
            </p:nvSpPr>
            <p:spPr bwMode="auto">
              <a:xfrm>
                <a:off x="7243358" y="2247907"/>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99" name="Freeform 439">
                <a:extLst>
                  <a:ext uri="{FF2B5EF4-FFF2-40B4-BE49-F238E27FC236}">
                    <a16:creationId xmlns:a16="http://schemas.microsoft.com/office/drawing/2014/main" id="{AA412B5C-0C89-5A75-CB68-F417388F9374}"/>
                  </a:ext>
                </a:extLst>
              </p:cNvPr>
              <p:cNvSpPr>
                <a:spLocks/>
              </p:cNvSpPr>
              <p:nvPr/>
            </p:nvSpPr>
            <p:spPr bwMode="auto">
              <a:xfrm>
                <a:off x="7233982" y="222795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00" name="Freeform 440">
                <a:extLst>
                  <a:ext uri="{FF2B5EF4-FFF2-40B4-BE49-F238E27FC236}">
                    <a16:creationId xmlns:a16="http://schemas.microsoft.com/office/drawing/2014/main" id="{43724845-FAB2-9168-63B8-D5CDBC029D56}"/>
                  </a:ext>
                </a:extLst>
              </p:cNvPr>
              <p:cNvSpPr>
                <a:spLocks/>
              </p:cNvSpPr>
              <p:nvPr/>
            </p:nvSpPr>
            <p:spPr bwMode="auto">
              <a:xfrm>
                <a:off x="7116785" y="222795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01" name="Freeform 441">
                <a:extLst>
                  <a:ext uri="{FF2B5EF4-FFF2-40B4-BE49-F238E27FC236}">
                    <a16:creationId xmlns:a16="http://schemas.microsoft.com/office/drawing/2014/main" id="{78C9C5B1-D0A1-BC1F-0450-2527FFC9E658}"/>
                  </a:ext>
                </a:extLst>
              </p:cNvPr>
              <p:cNvSpPr>
                <a:spLocks/>
              </p:cNvSpPr>
              <p:nvPr/>
            </p:nvSpPr>
            <p:spPr bwMode="auto">
              <a:xfrm>
                <a:off x="6793323" y="2212983"/>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02" name="Freeform 442">
                <a:extLst>
                  <a:ext uri="{FF2B5EF4-FFF2-40B4-BE49-F238E27FC236}">
                    <a16:creationId xmlns:a16="http://schemas.microsoft.com/office/drawing/2014/main" id="{20BD5E1A-90FE-5D0C-40E3-32EA046E5620}"/>
                  </a:ext>
                </a:extLst>
              </p:cNvPr>
              <p:cNvSpPr>
                <a:spLocks/>
              </p:cNvSpPr>
              <p:nvPr/>
            </p:nvSpPr>
            <p:spPr bwMode="auto">
              <a:xfrm>
                <a:off x="6765196" y="2212983"/>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03" name="Freeform 443">
                <a:extLst>
                  <a:ext uri="{FF2B5EF4-FFF2-40B4-BE49-F238E27FC236}">
                    <a16:creationId xmlns:a16="http://schemas.microsoft.com/office/drawing/2014/main" id="{867EA963-81B9-1077-6A01-C5BC17953517}"/>
                  </a:ext>
                </a:extLst>
              </p:cNvPr>
              <p:cNvSpPr>
                <a:spLocks/>
              </p:cNvSpPr>
              <p:nvPr/>
            </p:nvSpPr>
            <p:spPr bwMode="auto">
              <a:xfrm>
                <a:off x="6744100" y="2199678"/>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04" name="Freeform 444">
                <a:extLst>
                  <a:ext uri="{FF2B5EF4-FFF2-40B4-BE49-F238E27FC236}">
                    <a16:creationId xmlns:a16="http://schemas.microsoft.com/office/drawing/2014/main" id="{DCE35207-1A60-8471-8785-0FE004EDBCD0}"/>
                  </a:ext>
                </a:extLst>
              </p:cNvPr>
              <p:cNvSpPr>
                <a:spLocks/>
              </p:cNvSpPr>
              <p:nvPr/>
            </p:nvSpPr>
            <p:spPr bwMode="auto">
              <a:xfrm>
                <a:off x="6744100" y="2173068"/>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05" name="Freeform 445">
                <a:extLst>
                  <a:ext uri="{FF2B5EF4-FFF2-40B4-BE49-F238E27FC236}">
                    <a16:creationId xmlns:a16="http://schemas.microsoft.com/office/drawing/2014/main" id="{AD26E661-C223-3C98-8314-4DC9A74065CF}"/>
                  </a:ext>
                </a:extLst>
              </p:cNvPr>
              <p:cNvSpPr>
                <a:spLocks/>
              </p:cNvSpPr>
              <p:nvPr/>
            </p:nvSpPr>
            <p:spPr bwMode="auto">
              <a:xfrm>
                <a:off x="6737068" y="2164752"/>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06" name="Freeform 446">
                <a:extLst>
                  <a:ext uri="{FF2B5EF4-FFF2-40B4-BE49-F238E27FC236}">
                    <a16:creationId xmlns:a16="http://schemas.microsoft.com/office/drawing/2014/main" id="{7ADD4759-EBDC-B73E-0622-180F86B66D46}"/>
                  </a:ext>
                </a:extLst>
              </p:cNvPr>
              <p:cNvSpPr>
                <a:spLocks/>
              </p:cNvSpPr>
              <p:nvPr/>
            </p:nvSpPr>
            <p:spPr bwMode="auto">
              <a:xfrm>
                <a:off x="6676126" y="2153111"/>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07" name="Freeform 447">
                <a:extLst>
                  <a:ext uri="{FF2B5EF4-FFF2-40B4-BE49-F238E27FC236}">
                    <a16:creationId xmlns:a16="http://schemas.microsoft.com/office/drawing/2014/main" id="{972AB9C1-F185-FE07-A0C5-4379335301E3}"/>
                  </a:ext>
                </a:extLst>
              </p:cNvPr>
              <p:cNvSpPr>
                <a:spLocks/>
              </p:cNvSpPr>
              <p:nvPr/>
            </p:nvSpPr>
            <p:spPr bwMode="auto">
              <a:xfrm>
                <a:off x="6565961" y="2153111"/>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08" name="Freeform 448">
                <a:extLst>
                  <a:ext uri="{FF2B5EF4-FFF2-40B4-BE49-F238E27FC236}">
                    <a16:creationId xmlns:a16="http://schemas.microsoft.com/office/drawing/2014/main" id="{17757E4E-2B1C-F635-2C17-2C412F7820FE}"/>
                  </a:ext>
                </a:extLst>
              </p:cNvPr>
              <p:cNvSpPr>
                <a:spLocks/>
              </p:cNvSpPr>
              <p:nvPr/>
            </p:nvSpPr>
            <p:spPr bwMode="auto">
              <a:xfrm>
                <a:off x="6530803" y="2153111"/>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09" name="Freeform 449">
                <a:extLst>
                  <a:ext uri="{FF2B5EF4-FFF2-40B4-BE49-F238E27FC236}">
                    <a16:creationId xmlns:a16="http://schemas.microsoft.com/office/drawing/2014/main" id="{5257C425-6229-71D1-B916-DD37895819EB}"/>
                  </a:ext>
                </a:extLst>
              </p:cNvPr>
              <p:cNvSpPr>
                <a:spLocks/>
              </p:cNvSpPr>
              <p:nvPr/>
            </p:nvSpPr>
            <p:spPr bwMode="auto">
              <a:xfrm>
                <a:off x="6226092" y="2153111"/>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10" name="Freeform 450">
                <a:extLst>
                  <a:ext uri="{FF2B5EF4-FFF2-40B4-BE49-F238E27FC236}">
                    <a16:creationId xmlns:a16="http://schemas.microsoft.com/office/drawing/2014/main" id="{B583C9ED-1228-338E-A4BC-FF88E6DE47CD}"/>
                  </a:ext>
                </a:extLst>
              </p:cNvPr>
              <p:cNvSpPr>
                <a:spLocks/>
              </p:cNvSpPr>
              <p:nvPr/>
            </p:nvSpPr>
            <p:spPr bwMode="auto">
              <a:xfrm>
                <a:off x="6226092" y="2113196"/>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11" name="Freeform 451">
                <a:extLst>
                  <a:ext uri="{FF2B5EF4-FFF2-40B4-BE49-F238E27FC236}">
                    <a16:creationId xmlns:a16="http://schemas.microsoft.com/office/drawing/2014/main" id="{0A467113-E9A8-F637-9FD7-176107457063}"/>
                  </a:ext>
                </a:extLst>
              </p:cNvPr>
              <p:cNvSpPr>
                <a:spLocks/>
              </p:cNvSpPr>
              <p:nvPr/>
            </p:nvSpPr>
            <p:spPr bwMode="auto">
              <a:xfrm>
                <a:off x="6214371" y="2101554"/>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12" name="Freeform 452">
                <a:extLst>
                  <a:ext uri="{FF2B5EF4-FFF2-40B4-BE49-F238E27FC236}">
                    <a16:creationId xmlns:a16="http://schemas.microsoft.com/office/drawing/2014/main" id="{899B5E90-192D-26F6-CF6A-3CCCED120F21}"/>
                  </a:ext>
                </a:extLst>
              </p:cNvPr>
              <p:cNvSpPr>
                <a:spLocks/>
              </p:cNvSpPr>
              <p:nvPr/>
            </p:nvSpPr>
            <p:spPr bwMode="auto">
              <a:xfrm>
                <a:off x="6197964" y="2089913"/>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13" name="Freeform 453">
                <a:extLst>
                  <a:ext uri="{FF2B5EF4-FFF2-40B4-BE49-F238E27FC236}">
                    <a16:creationId xmlns:a16="http://schemas.microsoft.com/office/drawing/2014/main" id="{25341D47-DFDD-D3F7-159C-539888D8E924}"/>
                  </a:ext>
                </a:extLst>
              </p:cNvPr>
              <p:cNvSpPr>
                <a:spLocks/>
              </p:cNvSpPr>
              <p:nvPr/>
            </p:nvSpPr>
            <p:spPr bwMode="auto">
              <a:xfrm>
                <a:off x="6120614" y="2053326"/>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14" name="Freeform 454">
                <a:extLst>
                  <a:ext uri="{FF2B5EF4-FFF2-40B4-BE49-F238E27FC236}">
                    <a16:creationId xmlns:a16="http://schemas.microsoft.com/office/drawing/2014/main" id="{63FB66DE-432E-89BF-909A-30679B5165B3}"/>
                  </a:ext>
                </a:extLst>
              </p:cNvPr>
              <p:cNvSpPr>
                <a:spLocks/>
              </p:cNvSpPr>
              <p:nvPr/>
            </p:nvSpPr>
            <p:spPr bwMode="auto">
              <a:xfrm>
                <a:off x="6008105" y="2053326"/>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15" name="Freeform 455">
                <a:extLst>
                  <a:ext uri="{FF2B5EF4-FFF2-40B4-BE49-F238E27FC236}">
                    <a16:creationId xmlns:a16="http://schemas.microsoft.com/office/drawing/2014/main" id="{0DB851D0-1762-40F7-514E-B5ECA32761B0}"/>
                  </a:ext>
                </a:extLst>
              </p:cNvPr>
              <p:cNvSpPr>
                <a:spLocks/>
              </p:cNvSpPr>
              <p:nvPr/>
            </p:nvSpPr>
            <p:spPr bwMode="auto">
              <a:xfrm>
                <a:off x="5773712" y="2053326"/>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16" name="Freeform 456">
                <a:extLst>
                  <a:ext uri="{FF2B5EF4-FFF2-40B4-BE49-F238E27FC236}">
                    <a16:creationId xmlns:a16="http://schemas.microsoft.com/office/drawing/2014/main" id="{FB72E3DD-BE9F-3B8F-B39C-48B7B6659CA1}"/>
                  </a:ext>
                </a:extLst>
              </p:cNvPr>
              <p:cNvSpPr>
                <a:spLocks/>
              </p:cNvSpPr>
              <p:nvPr/>
            </p:nvSpPr>
            <p:spPr bwMode="auto">
              <a:xfrm>
                <a:off x="5752617" y="2053326"/>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17" name="Freeform 457">
                <a:extLst>
                  <a:ext uri="{FF2B5EF4-FFF2-40B4-BE49-F238E27FC236}">
                    <a16:creationId xmlns:a16="http://schemas.microsoft.com/office/drawing/2014/main" id="{BD01D124-4FD7-D020-D382-1B4277D925B9}"/>
                  </a:ext>
                </a:extLst>
              </p:cNvPr>
              <p:cNvSpPr>
                <a:spLocks/>
              </p:cNvSpPr>
              <p:nvPr/>
            </p:nvSpPr>
            <p:spPr bwMode="auto">
              <a:xfrm>
                <a:off x="5736209" y="2053326"/>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18" name="Freeform 458">
                <a:extLst>
                  <a:ext uri="{FF2B5EF4-FFF2-40B4-BE49-F238E27FC236}">
                    <a16:creationId xmlns:a16="http://schemas.microsoft.com/office/drawing/2014/main" id="{40DBBCBB-1D85-A63C-046D-0325326846C2}"/>
                  </a:ext>
                </a:extLst>
              </p:cNvPr>
              <p:cNvSpPr>
                <a:spLocks/>
              </p:cNvSpPr>
              <p:nvPr/>
            </p:nvSpPr>
            <p:spPr bwMode="auto">
              <a:xfrm>
                <a:off x="5719802" y="2046672"/>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19" name="Freeform 459">
                <a:extLst>
                  <a:ext uri="{FF2B5EF4-FFF2-40B4-BE49-F238E27FC236}">
                    <a16:creationId xmlns:a16="http://schemas.microsoft.com/office/drawing/2014/main" id="{5666A7AB-22EE-1064-BF28-21D62A43B949}"/>
                  </a:ext>
                </a:extLst>
              </p:cNvPr>
              <p:cNvSpPr>
                <a:spLocks/>
              </p:cNvSpPr>
              <p:nvPr/>
            </p:nvSpPr>
            <p:spPr bwMode="auto">
              <a:xfrm>
                <a:off x="5708082" y="2001769"/>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20" name="Freeform 460">
                <a:extLst>
                  <a:ext uri="{FF2B5EF4-FFF2-40B4-BE49-F238E27FC236}">
                    <a16:creationId xmlns:a16="http://schemas.microsoft.com/office/drawing/2014/main" id="{C05DD223-0429-325D-8731-DC52D06BD51E}"/>
                  </a:ext>
                </a:extLst>
              </p:cNvPr>
              <p:cNvSpPr>
                <a:spLocks/>
              </p:cNvSpPr>
              <p:nvPr/>
            </p:nvSpPr>
            <p:spPr bwMode="auto">
              <a:xfrm>
                <a:off x="5696363" y="1986801"/>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21" name="Freeform 461">
                <a:extLst>
                  <a:ext uri="{FF2B5EF4-FFF2-40B4-BE49-F238E27FC236}">
                    <a16:creationId xmlns:a16="http://schemas.microsoft.com/office/drawing/2014/main" id="{DD621548-7D74-E0BC-32FD-190B2BF8C183}"/>
                  </a:ext>
                </a:extLst>
              </p:cNvPr>
              <p:cNvSpPr>
                <a:spLocks/>
              </p:cNvSpPr>
              <p:nvPr/>
            </p:nvSpPr>
            <p:spPr bwMode="auto">
              <a:xfrm>
                <a:off x="5424467" y="1970171"/>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22" name="Freeform 462">
                <a:extLst>
                  <a:ext uri="{FF2B5EF4-FFF2-40B4-BE49-F238E27FC236}">
                    <a16:creationId xmlns:a16="http://schemas.microsoft.com/office/drawing/2014/main" id="{F9FB17B4-4815-1C19-5325-C1966535D5C9}"/>
                  </a:ext>
                </a:extLst>
              </p:cNvPr>
              <p:cNvSpPr>
                <a:spLocks/>
              </p:cNvSpPr>
              <p:nvPr/>
            </p:nvSpPr>
            <p:spPr bwMode="auto">
              <a:xfrm>
                <a:off x="5267423" y="1955201"/>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23" name="Freeform 463">
                <a:extLst>
                  <a:ext uri="{FF2B5EF4-FFF2-40B4-BE49-F238E27FC236}">
                    <a16:creationId xmlns:a16="http://schemas.microsoft.com/office/drawing/2014/main" id="{B306B625-3E10-149B-5016-2E53E578F9AD}"/>
                  </a:ext>
                </a:extLst>
              </p:cNvPr>
              <p:cNvSpPr>
                <a:spLocks/>
              </p:cNvSpPr>
              <p:nvPr/>
            </p:nvSpPr>
            <p:spPr bwMode="auto">
              <a:xfrm>
                <a:off x="5218201" y="1946886"/>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24" name="Freeform 464">
                <a:extLst>
                  <a:ext uri="{FF2B5EF4-FFF2-40B4-BE49-F238E27FC236}">
                    <a16:creationId xmlns:a16="http://schemas.microsoft.com/office/drawing/2014/main" id="{7205E81C-144D-94E5-F260-17DBFC87C7F5}"/>
                  </a:ext>
                </a:extLst>
              </p:cNvPr>
              <p:cNvSpPr>
                <a:spLocks/>
              </p:cNvSpPr>
              <p:nvPr/>
            </p:nvSpPr>
            <p:spPr bwMode="auto">
              <a:xfrm>
                <a:off x="5194762" y="193857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25" name="Freeform 465">
                <a:extLst>
                  <a:ext uri="{FF2B5EF4-FFF2-40B4-BE49-F238E27FC236}">
                    <a16:creationId xmlns:a16="http://schemas.microsoft.com/office/drawing/2014/main" id="{8F26B105-D35E-A963-9302-3758F97DB886}"/>
                  </a:ext>
                </a:extLst>
              </p:cNvPr>
              <p:cNvSpPr>
                <a:spLocks/>
              </p:cNvSpPr>
              <p:nvPr/>
            </p:nvSpPr>
            <p:spPr bwMode="auto">
              <a:xfrm>
                <a:off x="5178354" y="1926929"/>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26" name="Freeform 466">
                <a:extLst>
                  <a:ext uri="{FF2B5EF4-FFF2-40B4-BE49-F238E27FC236}">
                    <a16:creationId xmlns:a16="http://schemas.microsoft.com/office/drawing/2014/main" id="{C9E4369A-E075-3A4A-A85A-3B47C6A42E8C}"/>
                  </a:ext>
                </a:extLst>
              </p:cNvPr>
              <p:cNvSpPr>
                <a:spLocks/>
              </p:cNvSpPr>
              <p:nvPr/>
            </p:nvSpPr>
            <p:spPr bwMode="auto">
              <a:xfrm>
                <a:off x="5190074" y="191196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27" name="Freeform 467">
                <a:extLst>
                  <a:ext uri="{FF2B5EF4-FFF2-40B4-BE49-F238E27FC236}">
                    <a16:creationId xmlns:a16="http://schemas.microsoft.com/office/drawing/2014/main" id="{B4BD1792-D67E-2769-106E-4BD0F77856F3}"/>
                  </a:ext>
                </a:extLst>
              </p:cNvPr>
              <p:cNvSpPr>
                <a:spLocks/>
              </p:cNvSpPr>
              <p:nvPr/>
            </p:nvSpPr>
            <p:spPr bwMode="auto">
              <a:xfrm>
                <a:off x="4955681" y="1903645"/>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28" name="Freeform 468">
                <a:extLst>
                  <a:ext uri="{FF2B5EF4-FFF2-40B4-BE49-F238E27FC236}">
                    <a16:creationId xmlns:a16="http://schemas.microsoft.com/office/drawing/2014/main" id="{8DAF4140-8FB4-C376-082F-3278BF935256}"/>
                  </a:ext>
                </a:extLst>
              </p:cNvPr>
              <p:cNvSpPr>
                <a:spLocks/>
              </p:cNvSpPr>
              <p:nvPr/>
            </p:nvSpPr>
            <p:spPr bwMode="auto">
              <a:xfrm>
                <a:off x="4890051" y="1903645"/>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29" name="Freeform 469">
                <a:extLst>
                  <a:ext uri="{FF2B5EF4-FFF2-40B4-BE49-F238E27FC236}">
                    <a16:creationId xmlns:a16="http://schemas.microsoft.com/office/drawing/2014/main" id="{12D9EB88-3D9B-7AF8-CF82-9D577F119075}"/>
                  </a:ext>
                </a:extLst>
              </p:cNvPr>
              <p:cNvSpPr>
                <a:spLocks/>
              </p:cNvSpPr>
              <p:nvPr/>
            </p:nvSpPr>
            <p:spPr bwMode="auto">
              <a:xfrm>
                <a:off x="4707224" y="1883688"/>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30" name="Freeform 470">
                <a:extLst>
                  <a:ext uri="{FF2B5EF4-FFF2-40B4-BE49-F238E27FC236}">
                    <a16:creationId xmlns:a16="http://schemas.microsoft.com/office/drawing/2014/main" id="{4988B67D-8CAB-79BD-FD83-9C2C70C2D393}"/>
                  </a:ext>
                </a:extLst>
              </p:cNvPr>
              <p:cNvSpPr>
                <a:spLocks/>
              </p:cNvSpPr>
              <p:nvPr/>
            </p:nvSpPr>
            <p:spPr bwMode="auto">
              <a:xfrm>
                <a:off x="4688473" y="1872046"/>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31" name="Freeform 471">
                <a:extLst>
                  <a:ext uri="{FF2B5EF4-FFF2-40B4-BE49-F238E27FC236}">
                    <a16:creationId xmlns:a16="http://schemas.microsoft.com/office/drawing/2014/main" id="{E4718A05-A525-B057-A80D-CEC3138D1F61}"/>
                  </a:ext>
                </a:extLst>
              </p:cNvPr>
              <p:cNvSpPr>
                <a:spLocks/>
              </p:cNvSpPr>
              <p:nvPr/>
            </p:nvSpPr>
            <p:spPr bwMode="auto">
              <a:xfrm>
                <a:off x="4672065" y="1857079"/>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32" name="Freeform 472">
                <a:extLst>
                  <a:ext uri="{FF2B5EF4-FFF2-40B4-BE49-F238E27FC236}">
                    <a16:creationId xmlns:a16="http://schemas.microsoft.com/office/drawing/2014/main" id="{67272AFC-BE58-A14C-56C8-D674A438F0C4}"/>
                  </a:ext>
                </a:extLst>
              </p:cNvPr>
              <p:cNvSpPr>
                <a:spLocks/>
              </p:cNvSpPr>
              <p:nvPr/>
            </p:nvSpPr>
            <p:spPr bwMode="auto">
              <a:xfrm>
                <a:off x="4510334" y="1797207"/>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33" name="Freeform 473">
                <a:extLst>
                  <a:ext uri="{FF2B5EF4-FFF2-40B4-BE49-F238E27FC236}">
                    <a16:creationId xmlns:a16="http://schemas.microsoft.com/office/drawing/2014/main" id="{E6A2545E-FFE5-74A6-281C-FC1CE4E00FCB}"/>
                  </a:ext>
                </a:extLst>
              </p:cNvPr>
              <p:cNvSpPr>
                <a:spLocks/>
              </p:cNvSpPr>
              <p:nvPr/>
            </p:nvSpPr>
            <p:spPr bwMode="auto">
              <a:xfrm>
                <a:off x="4217342" y="1765607"/>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34" name="Freeform 474">
                <a:extLst>
                  <a:ext uri="{FF2B5EF4-FFF2-40B4-BE49-F238E27FC236}">
                    <a16:creationId xmlns:a16="http://schemas.microsoft.com/office/drawing/2014/main" id="{CEA7E9E6-4307-157B-04E1-EB390B30D3B0}"/>
                  </a:ext>
                </a:extLst>
              </p:cNvPr>
              <p:cNvSpPr>
                <a:spLocks/>
              </p:cNvSpPr>
              <p:nvPr/>
            </p:nvSpPr>
            <p:spPr bwMode="auto">
              <a:xfrm>
                <a:off x="4198591" y="1753966"/>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35" name="Freeform 475">
                <a:extLst>
                  <a:ext uri="{FF2B5EF4-FFF2-40B4-BE49-F238E27FC236}">
                    <a16:creationId xmlns:a16="http://schemas.microsoft.com/office/drawing/2014/main" id="{412BBB27-2C18-4460-BCD4-3EFEAFC3CD11}"/>
                  </a:ext>
                </a:extLst>
              </p:cNvPr>
              <p:cNvSpPr>
                <a:spLocks/>
              </p:cNvSpPr>
              <p:nvPr/>
            </p:nvSpPr>
            <p:spPr bwMode="auto">
              <a:xfrm>
                <a:off x="4189215" y="1734009"/>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36" name="Freeform 476">
                <a:extLst>
                  <a:ext uri="{FF2B5EF4-FFF2-40B4-BE49-F238E27FC236}">
                    <a16:creationId xmlns:a16="http://schemas.microsoft.com/office/drawing/2014/main" id="{A1A9CB42-702D-2734-1CAE-2BDBCD59062D}"/>
                  </a:ext>
                </a:extLst>
              </p:cNvPr>
              <p:cNvSpPr>
                <a:spLocks/>
              </p:cNvSpPr>
              <p:nvPr/>
            </p:nvSpPr>
            <p:spPr bwMode="auto">
              <a:xfrm>
                <a:off x="4177496" y="1717378"/>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37" name="Freeform 477">
                <a:extLst>
                  <a:ext uri="{FF2B5EF4-FFF2-40B4-BE49-F238E27FC236}">
                    <a16:creationId xmlns:a16="http://schemas.microsoft.com/office/drawing/2014/main" id="{BFA200FA-DF1B-76BF-684C-E848D4D331A1}"/>
                  </a:ext>
                </a:extLst>
              </p:cNvPr>
              <p:cNvSpPr>
                <a:spLocks/>
              </p:cNvSpPr>
              <p:nvPr/>
            </p:nvSpPr>
            <p:spPr bwMode="auto">
              <a:xfrm>
                <a:off x="4177496" y="1694094"/>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38" name="Freeform 478">
                <a:extLst>
                  <a:ext uri="{FF2B5EF4-FFF2-40B4-BE49-F238E27FC236}">
                    <a16:creationId xmlns:a16="http://schemas.microsoft.com/office/drawing/2014/main" id="{76F2909F-C3E7-B71E-69BB-DA460EC196D2}"/>
                  </a:ext>
                </a:extLst>
              </p:cNvPr>
              <p:cNvSpPr>
                <a:spLocks/>
              </p:cNvSpPr>
              <p:nvPr/>
            </p:nvSpPr>
            <p:spPr bwMode="auto">
              <a:xfrm>
                <a:off x="4161088" y="1674137"/>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39" name="Freeform 479">
                <a:extLst>
                  <a:ext uri="{FF2B5EF4-FFF2-40B4-BE49-F238E27FC236}">
                    <a16:creationId xmlns:a16="http://schemas.microsoft.com/office/drawing/2014/main" id="{A700632E-A422-2D75-D706-E08B1C0BD0CC}"/>
                  </a:ext>
                </a:extLst>
              </p:cNvPr>
              <p:cNvSpPr>
                <a:spLocks/>
              </p:cNvSpPr>
              <p:nvPr/>
            </p:nvSpPr>
            <p:spPr bwMode="auto">
              <a:xfrm>
                <a:off x="4144681" y="1659169"/>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40" name="Freeform 480">
                <a:extLst>
                  <a:ext uri="{FF2B5EF4-FFF2-40B4-BE49-F238E27FC236}">
                    <a16:creationId xmlns:a16="http://schemas.microsoft.com/office/drawing/2014/main" id="{90535DA8-0D31-E2D7-AFC2-7DEF6CC7494A}"/>
                  </a:ext>
                </a:extLst>
              </p:cNvPr>
              <p:cNvSpPr>
                <a:spLocks/>
              </p:cNvSpPr>
              <p:nvPr/>
            </p:nvSpPr>
            <p:spPr bwMode="auto">
              <a:xfrm>
                <a:off x="3682926" y="162258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41" name="Freeform 481">
                <a:extLst>
                  <a:ext uri="{FF2B5EF4-FFF2-40B4-BE49-F238E27FC236}">
                    <a16:creationId xmlns:a16="http://schemas.microsoft.com/office/drawing/2014/main" id="{FDD5B347-9D62-255E-47E1-014292EB1F9B}"/>
                  </a:ext>
                </a:extLst>
              </p:cNvPr>
              <p:cNvSpPr>
                <a:spLocks/>
              </p:cNvSpPr>
              <p:nvPr/>
            </p:nvSpPr>
            <p:spPr bwMode="auto">
              <a:xfrm>
                <a:off x="3666518" y="1614265"/>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42" name="Freeform 482">
                <a:extLst>
                  <a:ext uri="{FF2B5EF4-FFF2-40B4-BE49-F238E27FC236}">
                    <a16:creationId xmlns:a16="http://schemas.microsoft.com/office/drawing/2014/main" id="{3300DBC6-CA26-0C7D-5DDB-EDBC05F03BFB}"/>
                  </a:ext>
                </a:extLst>
              </p:cNvPr>
              <p:cNvSpPr>
                <a:spLocks/>
              </p:cNvSpPr>
              <p:nvPr/>
            </p:nvSpPr>
            <p:spPr bwMode="auto">
              <a:xfrm>
                <a:off x="3647766" y="1602624"/>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43" name="Freeform 483">
                <a:extLst>
                  <a:ext uri="{FF2B5EF4-FFF2-40B4-BE49-F238E27FC236}">
                    <a16:creationId xmlns:a16="http://schemas.microsoft.com/office/drawing/2014/main" id="{D310929E-8AC4-32C6-430E-2099DCBA0528}"/>
                  </a:ext>
                </a:extLst>
              </p:cNvPr>
              <p:cNvSpPr>
                <a:spLocks/>
              </p:cNvSpPr>
              <p:nvPr/>
            </p:nvSpPr>
            <p:spPr bwMode="auto">
              <a:xfrm>
                <a:off x="3554009" y="1556056"/>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44" name="Freeform 484">
                <a:extLst>
                  <a:ext uri="{FF2B5EF4-FFF2-40B4-BE49-F238E27FC236}">
                    <a16:creationId xmlns:a16="http://schemas.microsoft.com/office/drawing/2014/main" id="{DBAF5C4B-2401-9A87-E13E-0B281BA63FE9}"/>
                  </a:ext>
                </a:extLst>
              </p:cNvPr>
              <p:cNvSpPr>
                <a:spLocks/>
              </p:cNvSpPr>
              <p:nvPr/>
            </p:nvSpPr>
            <p:spPr bwMode="auto">
              <a:xfrm>
                <a:off x="3132101" y="1492858"/>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45" name="Freeform 485">
                <a:extLst>
                  <a:ext uri="{FF2B5EF4-FFF2-40B4-BE49-F238E27FC236}">
                    <a16:creationId xmlns:a16="http://schemas.microsoft.com/office/drawing/2014/main" id="{F7F4FD59-7379-67C1-2CC0-1C2E75624D9F}"/>
                  </a:ext>
                </a:extLst>
              </p:cNvPr>
              <p:cNvSpPr>
                <a:spLocks/>
              </p:cNvSpPr>
              <p:nvPr/>
            </p:nvSpPr>
            <p:spPr bwMode="auto">
              <a:xfrm>
                <a:off x="2675035" y="1464586"/>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46" name="Freeform 486">
                <a:extLst>
                  <a:ext uri="{FF2B5EF4-FFF2-40B4-BE49-F238E27FC236}">
                    <a16:creationId xmlns:a16="http://schemas.microsoft.com/office/drawing/2014/main" id="{6074B5A0-CDD7-1594-DFD8-A2CFAE2B61C7}"/>
                  </a:ext>
                </a:extLst>
              </p:cNvPr>
              <p:cNvSpPr>
                <a:spLocks/>
              </p:cNvSpPr>
              <p:nvPr/>
            </p:nvSpPr>
            <p:spPr bwMode="auto">
              <a:xfrm>
                <a:off x="2625812" y="146126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47" name="Freeform 487">
                <a:extLst>
                  <a:ext uri="{FF2B5EF4-FFF2-40B4-BE49-F238E27FC236}">
                    <a16:creationId xmlns:a16="http://schemas.microsoft.com/office/drawing/2014/main" id="{A257431F-6818-DFA5-8193-C867F6635AA0}"/>
                  </a:ext>
                </a:extLst>
              </p:cNvPr>
              <p:cNvSpPr>
                <a:spLocks/>
              </p:cNvSpPr>
              <p:nvPr/>
            </p:nvSpPr>
            <p:spPr bwMode="auto">
              <a:xfrm>
                <a:off x="2124211" y="1461260"/>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48" name="Freeform 488">
                <a:extLst>
                  <a:ext uri="{FF2B5EF4-FFF2-40B4-BE49-F238E27FC236}">
                    <a16:creationId xmlns:a16="http://schemas.microsoft.com/office/drawing/2014/main" id="{F8CB2CD0-B0B2-6425-85EB-FAF2B3E19992}"/>
                  </a:ext>
                </a:extLst>
              </p:cNvPr>
              <p:cNvSpPr>
                <a:spLocks/>
              </p:cNvSpPr>
              <p:nvPr/>
            </p:nvSpPr>
            <p:spPr bwMode="auto">
              <a:xfrm>
                <a:off x="9831057" y="2655368"/>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49" name="Freeform 489">
                <a:extLst>
                  <a:ext uri="{FF2B5EF4-FFF2-40B4-BE49-F238E27FC236}">
                    <a16:creationId xmlns:a16="http://schemas.microsoft.com/office/drawing/2014/main" id="{421F4794-6DB8-81F0-A050-524CC6D87853}"/>
                  </a:ext>
                </a:extLst>
              </p:cNvPr>
              <p:cNvSpPr>
                <a:spLocks/>
              </p:cNvSpPr>
              <p:nvPr/>
            </p:nvSpPr>
            <p:spPr bwMode="auto">
              <a:xfrm>
                <a:off x="9805273" y="2655368"/>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50" name="Freeform 490">
                <a:extLst>
                  <a:ext uri="{FF2B5EF4-FFF2-40B4-BE49-F238E27FC236}">
                    <a16:creationId xmlns:a16="http://schemas.microsoft.com/office/drawing/2014/main" id="{4FFC64B4-C06F-DA54-8343-5B3545842ABC}"/>
                  </a:ext>
                </a:extLst>
              </p:cNvPr>
              <p:cNvSpPr>
                <a:spLocks/>
              </p:cNvSpPr>
              <p:nvPr/>
            </p:nvSpPr>
            <p:spPr bwMode="auto">
              <a:xfrm>
                <a:off x="9793554" y="2655368"/>
                <a:ext cx="72000" cy="64800"/>
              </a:xfrm>
              <a:prstGeom prst="triangle">
                <a:avLst/>
              </a:prstGeom>
              <a:noFill/>
              <a:ln w="63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51" name="Freeform 491">
                <a:extLst>
                  <a:ext uri="{FF2B5EF4-FFF2-40B4-BE49-F238E27FC236}">
                    <a16:creationId xmlns:a16="http://schemas.microsoft.com/office/drawing/2014/main" id="{54412DE1-A4E9-0C9A-A69B-E72957A5F47F}"/>
                  </a:ext>
                </a:extLst>
              </p:cNvPr>
              <p:cNvSpPr>
                <a:spLocks/>
              </p:cNvSpPr>
              <p:nvPr/>
            </p:nvSpPr>
            <p:spPr bwMode="auto">
              <a:xfrm>
                <a:off x="2152338" y="1502157"/>
                <a:ext cx="8925689" cy="1500119"/>
              </a:xfrm>
              <a:custGeom>
                <a:avLst/>
                <a:gdLst>
                  <a:gd name="T0" fmla="*/ 289 w 3808"/>
                  <a:gd name="T1" fmla="*/ 0 h 902"/>
                  <a:gd name="T2" fmla="*/ 439 w 3808"/>
                  <a:gd name="T3" fmla="*/ 15 h 902"/>
                  <a:gd name="T4" fmla="*/ 529 w 3808"/>
                  <a:gd name="T5" fmla="*/ 43 h 902"/>
                  <a:gd name="T6" fmla="*/ 634 w 3808"/>
                  <a:gd name="T7" fmla="*/ 53 h 902"/>
                  <a:gd name="T8" fmla="*/ 655 w 3808"/>
                  <a:gd name="T9" fmla="*/ 67 h 902"/>
                  <a:gd name="T10" fmla="*/ 667 w 3808"/>
                  <a:gd name="T11" fmla="*/ 88 h 902"/>
                  <a:gd name="T12" fmla="*/ 809 w 3808"/>
                  <a:gd name="T13" fmla="*/ 98 h 902"/>
                  <a:gd name="T14" fmla="*/ 866 w 3808"/>
                  <a:gd name="T15" fmla="*/ 115 h 902"/>
                  <a:gd name="T16" fmla="*/ 883 w 3808"/>
                  <a:gd name="T17" fmla="*/ 129 h 902"/>
                  <a:gd name="T18" fmla="*/ 888 w 3808"/>
                  <a:gd name="T19" fmla="*/ 148 h 902"/>
                  <a:gd name="T20" fmla="*/ 976 w 3808"/>
                  <a:gd name="T21" fmla="*/ 181 h 902"/>
                  <a:gd name="T22" fmla="*/ 1011 w 3808"/>
                  <a:gd name="T23" fmla="*/ 191 h 902"/>
                  <a:gd name="T24" fmla="*/ 1090 w 3808"/>
                  <a:gd name="T25" fmla="*/ 202 h 902"/>
                  <a:gd name="T26" fmla="*/ 1101 w 3808"/>
                  <a:gd name="T27" fmla="*/ 243 h 902"/>
                  <a:gd name="T28" fmla="*/ 1151 w 3808"/>
                  <a:gd name="T29" fmla="*/ 255 h 902"/>
                  <a:gd name="T30" fmla="*/ 1294 w 3808"/>
                  <a:gd name="T31" fmla="*/ 264 h 902"/>
                  <a:gd name="T32" fmla="*/ 1315 w 3808"/>
                  <a:gd name="T33" fmla="*/ 274 h 902"/>
                  <a:gd name="T34" fmla="*/ 1327 w 3808"/>
                  <a:gd name="T35" fmla="*/ 283 h 902"/>
                  <a:gd name="T36" fmla="*/ 1386 w 3808"/>
                  <a:gd name="T37" fmla="*/ 295 h 902"/>
                  <a:gd name="T38" fmla="*/ 1510 w 3808"/>
                  <a:gd name="T39" fmla="*/ 305 h 902"/>
                  <a:gd name="T40" fmla="*/ 1534 w 3808"/>
                  <a:gd name="T41" fmla="*/ 314 h 902"/>
                  <a:gd name="T42" fmla="*/ 1712 w 3808"/>
                  <a:gd name="T43" fmla="*/ 352 h 902"/>
                  <a:gd name="T44" fmla="*/ 1728 w 3808"/>
                  <a:gd name="T45" fmla="*/ 364 h 902"/>
                  <a:gd name="T46" fmla="*/ 1745 w 3808"/>
                  <a:gd name="T47" fmla="*/ 376 h 902"/>
                  <a:gd name="T48" fmla="*/ 1752 w 3808"/>
                  <a:gd name="T49" fmla="*/ 388 h 902"/>
                  <a:gd name="T50" fmla="*/ 1970 w 3808"/>
                  <a:gd name="T51" fmla="*/ 414 h 902"/>
                  <a:gd name="T52" fmla="*/ 2115 w 3808"/>
                  <a:gd name="T53" fmla="*/ 450 h 902"/>
                  <a:gd name="T54" fmla="*/ 2182 w 3808"/>
                  <a:gd name="T55" fmla="*/ 459 h 902"/>
                  <a:gd name="T56" fmla="*/ 2191 w 3808"/>
                  <a:gd name="T57" fmla="*/ 476 h 902"/>
                  <a:gd name="T58" fmla="*/ 2198 w 3808"/>
                  <a:gd name="T59" fmla="*/ 504 h 902"/>
                  <a:gd name="T60" fmla="*/ 2398 w 3808"/>
                  <a:gd name="T61" fmla="*/ 523 h 902"/>
                  <a:gd name="T62" fmla="*/ 2623 w 3808"/>
                  <a:gd name="T63" fmla="*/ 547 h 902"/>
                  <a:gd name="T64" fmla="*/ 2633 w 3808"/>
                  <a:gd name="T65" fmla="*/ 571 h 902"/>
                  <a:gd name="T66" fmla="*/ 2645 w 3808"/>
                  <a:gd name="T67" fmla="*/ 585 h 902"/>
                  <a:gd name="T68" fmla="*/ 2837 w 3808"/>
                  <a:gd name="T69" fmla="*/ 597 h 902"/>
                  <a:gd name="T70" fmla="*/ 3179 w 3808"/>
                  <a:gd name="T71" fmla="*/ 630 h 902"/>
                  <a:gd name="T72" fmla="*/ 3376 w 3808"/>
                  <a:gd name="T73" fmla="*/ 714 h 902"/>
                  <a:gd name="T74" fmla="*/ 3808 w 3808"/>
                  <a:gd name="T75" fmla="*/ 902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08" h="902">
                    <a:moveTo>
                      <a:pt x="0" y="0"/>
                    </a:moveTo>
                    <a:lnTo>
                      <a:pt x="289" y="0"/>
                    </a:lnTo>
                    <a:lnTo>
                      <a:pt x="289" y="15"/>
                    </a:lnTo>
                    <a:lnTo>
                      <a:pt x="439" y="15"/>
                    </a:lnTo>
                    <a:lnTo>
                      <a:pt x="439" y="43"/>
                    </a:lnTo>
                    <a:lnTo>
                      <a:pt x="529" y="43"/>
                    </a:lnTo>
                    <a:lnTo>
                      <a:pt x="529" y="53"/>
                    </a:lnTo>
                    <a:lnTo>
                      <a:pt x="634" y="53"/>
                    </a:lnTo>
                    <a:lnTo>
                      <a:pt x="634" y="67"/>
                    </a:lnTo>
                    <a:lnTo>
                      <a:pt x="655" y="67"/>
                    </a:lnTo>
                    <a:lnTo>
                      <a:pt x="655" y="88"/>
                    </a:lnTo>
                    <a:lnTo>
                      <a:pt x="667" y="88"/>
                    </a:lnTo>
                    <a:lnTo>
                      <a:pt x="667" y="98"/>
                    </a:lnTo>
                    <a:lnTo>
                      <a:pt x="809" y="98"/>
                    </a:lnTo>
                    <a:lnTo>
                      <a:pt x="809" y="115"/>
                    </a:lnTo>
                    <a:lnTo>
                      <a:pt x="866" y="115"/>
                    </a:lnTo>
                    <a:lnTo>
                      <a:pt x="866" y="129"/>
                    </a:lnTo>
                    <a:lnTo>
                      <a:pt x="883" y="129"/>
                    </a:lnTo>
                    <a:lnTo>
                      <a:pt x="883" y="148"/>
                    </a:lnTo>
                    <a:lnTo>
                      <a:pt x="888" y="148"/>
                    </a:lnTo>
                    <a:lnTo>
                      <a:pt x="888" y="181"/>
                    </a:lnTo>
                    <a:lnTo>
                      <a:pt x="976" y="181"/>
                    </a:lnTo>
                    <a:lnTo>
                      <a:pt x="976" y="191"/>
                    </a:lnTo>
                    <a:lnTo>
                      <a:pt x="1011" y="191"/>
                    </a:lnTo>
                    <a:lnTo>
                      <a:pt x="1011" y="202"/>
                    </a:lnTo>
                    <a:lnTo>
                      <a:pt x="1090" y="202"/>
                    </a:lnTo>
                    <a:lnTo>
                      <a:pt x="1090" y="243"/>
                    </a:lnTo>
                    <a:lnTo>
                      <a:pt x="1101" y="243"/>
                    </a:lnTo>
                    <a:lnTo>
                      <a:pt x="1101" y="255"/>
                    </a:lnTo>
                    <a:lnTo>
                      <a:pt x="1151" y="255"/>
                    </a:lnTo>
                    <a:lnTo>
                      <a:pt x="1151" y="264"/>
                    </a:lnTo>
                    <a:lnTo>
                      <a:pt x="1294" y="264"/>
                    </a:lnTo>
                    <a:lnTo>
                      <a:pt x="1294" y="274"/>
                    </a:lnTo>
                    <a:lnTo>
                      <a:pt x="1315" y="274"/>
                    </a:lnTo>
                    <a:lnTo>
                      <a:pt x="1315" y="283"/>
                    </a:lnTo>
                    <a:lnTo>
                      <a:pt x="1327" y="283"/>
                    </a:lnTo>
                    <a:lnTo>
                      <a:pt x="1327" y="295"/>
                    </a:lnTo>
                    <a:lnTo>
                      <a:pt x="1386" y="295"/>
                    </a:lnTo>
                    <a:lnTo>
                      <a:pt x="1386" y="305"/>
                    </a:lnTo>
                    <a:lnTo>
                      <a:pt x="1510" y="305"/>
                    </a:lnTo>
                    <a:lnTo>
                      <a:pt x="1510" y="314"/>
                    </a:lnTo>
                    <a:lnTo>
                      <a:pt x="1534" y="314"/>
                    </a:lnTo>
                    <a:lnTo>
                      <a:pt x="1534" y="352"/>
                    </a:lnTo>
                    <a:lnTo>
                      <a:pt x="1712" y="352"/>
                    </a:lnTo>
                    <a:lnTo>
                      <a:pt x="1712" y="364"/>
                    </a:lnTo>
                    <a:lnTo>
                      <a:pt x="1728" y="364"/>
                    </a:lnTo>
                    <a:lnTo>
                      <a:pt x="1728" y="376"/>
                    </a:lnTo>
                    <a:lnTo>
                      <a:pt x="1745" y="376"/>
                    </a:lnTo>
                    <a:lnTo>
                      <a:pt x="1745" y="388"/>
                    </a:lnTo>
                    <a:lnTo>
                      <a:pt x="1752" y="388"/>
                    </a:lnTo>
                    <a:lnTo>
                      <a:pt x="1752" y="414"/>
                    </a:lnTo>
                    <a:lnTo>
                      <a:pt x="1970" y="414"/>
                    </a:lnTo>
                    <a:lnTo>
                      <a:pt x="1970" y="450"/>
                    </a:lnTo>
                    <a:lnTo>
                      <a:pt x="2115" y="450"/>
                    </a:lnTo>
                    <a:lnTo>
                      <a:pt x="2115" y="459"/>
                    </a:lnTo>
                    <a:lnTo>
                      <a:pt x="2182" y="459"/>
                    </a:lnTo>
                    <a:lnTo>
                      <a:pt x="2182" y="476"/>
                    </a:lnTo>
                    <a:lnTo>
                      <a:pt x="2191" y="476"/>
                    </a:lnTo>
                    <a:lnTo>
                      <a:pt x="2191" y="504"/>
                    </a:lnTo>
                    <a:lnTo>
                      <a:pt x="2198" y="504"/>
                    </a:lnTo>
                    <a:lnTo>
                      <a:pt x="2198" y="523"/>
                    </a:lnTo>
                    <a:lnTo>
                      <a:pt x="2398" y="523"/>
                    </a:lnTo>
                    <a:lnTo>
                      <a:pt x="2398" y="547"/>
                    </a:lnTo>
                    <a:lnTo>
                      <a:pt x="2623" y="547"/>
                    </a:lnTo>
                    <a:lnTo>
                      <a:pt x="2623" y="571"/>
                    </a:lnTo>
                    <a:lnTo>
                      <a:pt x="2633" y="571"/>
                    </a:lnTo>
                    <a:lnTo>
                      <a:pt x="2633" y="585"/>
                    </a:lnTo>
                    <a:lnTo>
                      <a:pt x="2645" y="585"/>
                    </a:lnTo>
                    <a:lnTo>
                      <a:pt x="2645" y="597"/>
                    </a:lnTo>
                    <a:lnTo>
                      <a:pt x="2837" y="597"/>
                    </a:lnTo>
                    <a:lnTo>
                      <a:pt x="2837" y="630"/>
                    </a:lnTo>
                    <a:lnTo>
                      <a:pt x="3179" y="630"/>
                    </a:lnTo>
                    <a:lnTo>
                      <a:pt x="3179" y="714"/>
                    </a:lnTo>
                    <a:lnTo>
                      <a:pt x="3376" y="714"/>
                    </a:lnTo>
                    <a:lnTo>
                      <a:pt x="3376" y="902"/>
                    </a:lnTo>
                    <a:lnTo>
                      <a:pt x="3808" y="902"/>
                    </a:lnTo>
                  </a:path>
                </a:pathLst>
              </a:custGeom>
              <a:noFill/>
              <a:ln w="19050" cap="flat">
                <a:solidFill>
                  <a:srgbClr val="61B5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63" name="Group 62">
              <a:extLst>
                <a:ext uri="{FF2B5EF4-FFF2-40B4-BE49-F238E27FC236}">
                  <a16:creationId xmlns:a16="http://schemas.microsoft.com/office/drawing/2014/main" id="{7469B31D-7296-0E36-8CB4-72DB777DC750}"/>
                </a:ext>
              </a:extLst>
            </p:cNvPr>
            <p:cNvGrpSpPr/>
            <p:nvPr/>
          </p:nvGrpSpPr>
          <p:grpSpPr>
            <a:xfrm>
              <a:off x="1006639" y="2113558"/>
              <a:ext cx="7280905" cy="518350"/>
              <a:chOff x="2124137" y="1462205"/>
              <a:chExt cx="8953890" cy="637455"/>
            </a:xfrm>
          </p:grpSpPr>
          <p:sp>
            <p:nvSpPr>
              <p:cNvPr id="68" name="Rectangle 492">
                <a:extLst>
                  <a:ext uri="{FF2B5EF4-FFF2-40B4-BE49-F238E27FC236}">
                    <a16:creationId xmlns:a16="http://schemas.microsoft.com/office/drawing/2014/main" id="{E7E9EAEF-809E-5C9E-4C79-A0AAB467E139}"/>
                  </a:ext>
                </a:extLst>
              </p:cNvPr>
              <p:cNvSpPr>
                <a:spLocks noChangeArrowheads="1"/>
              </p:cNvSpPr>
              <p:nvPr/>
            </p:nvSpPr>
            <p:spPr bwMode="auto">
              <a:xfrm>
                <a:off x="9971619" y="202766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69" name="Rectangle 493">
                <a:extLst>
                  <a:ext uri="{FF2B5EF4-FFF2-40B4-BE49-F238E27FC236}">
                    <a16:creationId xmlns:a16="http://schemas.microsoft.com/office/drawing/2014/main" id="{68170B55-2497-6B0D-840A-81833A69471B}"/>
                  </a:ext>
                </a:extLst>
              </p:cNvPr>
              <p:cNvSpPr>
                <a:spLocks noChangeArrowheads="1"/>
              </p:cNvSpPr>
              <p:nvPr/>
            </p:nvSpPr>
            <p:spPr bwMode="auto">
              <a:xfrm>
                <a:off x="9376261" y="202766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0" name="Rectangle 494">
                <a:extLst>
                  <a:ext uri="{FF2B5EF4-FFF2-40B4-BE49-F238E27FC236}">
                    <a16:creationId xmlns:a16="http://schemas.microsoft.com/office/drawing/2014/main" id="{AF5FF14C-476B-8237-84A0-F7DD8F519A4E}"/>
                  </a:ext>
                </a:extLst>
              </p:cNvPr>
              <p:cNvSpPr>
                <a:spLocks noChangeArrowheads="1"/>
              </p:cNvSpPr>
              <p:nvPr/>
            </p:nvSpPr>
            <p:spPr bwMode="auto">
              <a:xfrm>
                <a:off x="9371572" y="202766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1" name="Rectangle 495">
                <a:extLst>
                  <a:ext uri="{FF2B5EF4-FFF2-40B4-BE49-F238E27FC236}">
                    <a16:creationId xmlns:a16="http://schemas.microsoft.com/office/drawing/2014/main" id="{7FE17003-9142-318A-736E-AB778D16BA3F}"/>
                  </a:ext>
                </a:extLst>
              </p:cNvPr>
              <p:cNvSpPr>
                <a:spLocks noChangeArrowheads="1"/>
              </p:cNvSpPr>
              <p:nvPr/>
            </p:nvSpPr>
            <p:spPr bwMode="auto">
              <a:xfrm>
                <a:off x="9336412" y="202766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2" name="Rectangle 496">
                <a:extLst>
                  <a:ext uri="{FF2B5EF4-FFF2-40B4-BE49-F238E27FC236}">
                    <a16:creationId xmlns:a16="http://schemas.microsoft.com/office/drawing/2014/main" id="{E5551396-1B30-B14A-A27E-30F87A9684C4}"/>
                  </a:ext>
                </a:extLst>
              </p:cNvPr>
              <p:cNvSpPr>
                <a:spLocks noChangeArrowheads="1"/>
              </p:cNvSpPr>
              <p:nvPr/>
            </p:nvSpPr>
            <p:spPr bwMode="auto">
              <a:xfrm>
                <a:off x="9331725" y="202766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3" name="Rectangle 497">
                <a:extLst>
                  <a:ext uri="{FF2B5EF4-FFF2-40B4-BE49-F238E27FC236}">
                    <a16:creationId xmlns:a16="http://schemas.microsoft.com/office/drawing/2014/main" id="{127CC5D0-0BFB-E165-BCB2-A64542C183A7}"/>
                  </a:ext>
                </a:extLst>
              </p:cNvPr>
              <p:cNvSpPr>
                <a:spLocks noChangeArrowheads="1"/>
              </p:cNvSpPr>
              <p:nvPr/>
            </p:nvSpPr>
            <p:spPr bwMode="auto">
              <a:xfrm>
                <a:off x="9327037" y="202766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4" name="Rectangle 498">
                <a:extLst>
                  <a:ext uri="{FF2B5EF4-FFF2-40B4-BE49-F238E27FC236}">
                    <a16:creationId xmlns:a16="http://schemas.microsoft.com/office/drawing/2014/main" id="{F76F06DC-57B1-661C-E013-3128E11BEBFA}"/>
                  </a:ext>
                </a:extLst>
              </p:cNvPr>
              <p:cNvSpPr>
                <a:spLocks noChangeArrowheads="1"/>
              </p:cNvSpPr>
              <p:nvPr/>
            </p:nvSpPr>
            <p:spPr bwMode="auto">
              <a:xfrm>
                <a:off x="9303598" y="202766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5" name="Rectangle 499">
                <a:extLst>
                  <a:ext uri="{FF2B5EF4-FFF2-40B4-BE49-F238E27FC236}">
                    <a16:creationId xmlns:a16="http://schemas.microsoft.com/office/drawing/2014/main" id="{8F6EEA14-388E-8EAF-A674-EB32FBC14AD3}"/>
                  </a:ext>
                </a:extLst>
              </p:cNvPr>
              <p:cNvSpPr>
                <a:spLocks noChangeArrowheads="1"/>
              </p:cNvSpPr>
              <p:nvPr/>
            </p:nvSpPr>
            <p:spPr bwMode="auto">
              <a:xfrm>
                <a:off x="9298910" y="202766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6" name="Rectangle 500">
                <a:extLst>
                  <a:ext uri="{FF2B5EF4-FFF2-40B4-BE49-F238E27FC236}">
                    <a16:creationId xmlns:a16="http://schemas.microsoft.com/office/drawing/2014/main" id="{F9E828AB-6BE8-D31B-4F43-75C2D8561553}"/>
                  </a:ext>
                </a:extLst>
              </p:cNvPr>
              <p:cNvSpPr>
                <a:spLocks noChangeArrowheads="1"/>
              </p:cNvSpPr>
              <p:nvPr/>
            </p:nvSpPr>
            <p:spPr bwMode="auto">
              <a:xfrm>
                <a:off x="9287191" y="1964462"/>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7" name="Rectangle 501">
                <a:extLst>
                  <a:ext uri="{FF2B5EF4-FFF2-40B4-BE49-F238E27FC236}">
                    <a16:creationId xmlns:a16="http://schemas.microsoft.com/office/drawing/2014/main" id="{7542B2E2-0940-3613-2196-EA4E023425A9}"/>
                  </a:ext>
                </a:extLst>
              </p:cNvPr>
              <p:cNvSpPr>
                <a:spLocks noChangeArrowheads="1"/>
              </p:cNvSpPr>
              <p:nvPr/>
            </p:nvSpPr>
            <p:spPr bwMode="auto">
              <a:xfrm>
                <a:off x="9048110" y="1964462"/>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8" name="Rectangle 502">
                <a:extLst>
                  <a:ext uri="{FF2B5EF4-FFF2-40B4-BE49-F238E27FC236}">
                    <a16:creationId xmlns:a16="http://schemas.microsoft.com/office/drawing/2014/main" id="{D529053F-5377-263A-3EF1-6932F7688301}"/>
                  </a:ext>
                </a:extLst>
              </p:cNvPr>
              <p:cNvSpPr>
                <a:spLocks noChangeArrowheads="1"/>
              </p:cNvSpPr>
              <p:nvPr/>
            </p:nvSpPr>
            <p:spPr bwMode="auto">
              <a:xfrm>
                <a:off x="8853563" y="1964462"/>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9" name="Rectangle 503">
                <a:extLst>
                  <a:ext uri="{FF2B5EF4-FFF2-40B4-BE49-F238E27FC236}">
                    <a16:creationId xmlns:a16="http://schemas.microsoft.com/office/drawing/2014/main" id="{EFEC6C50-0FBE-245D-BD79-2305A14F794A}"/>
                  </a:ext>
                </a:extLst>
              </p:cNvPr>
              <p:cNvSpPr>
                <a:spLocks noChangeArrowheads="1"/>
              </p:cNvSpPr>
              <p:nvPr/>
            </p:nvSpPr>
            <p:spPr bwMode="auto">
              <a:xfrm>
                <a:off x="8757462" y="1964462"/>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80" name="Rectangle 504">
                <a:extLst>
                  <a:ext uri="{FF2B5EF4-FFF2-40B4-BE49-F238E27FC236}">
                    <a16:creationId xmlns:a16="http://schemas.microsoft.com/office/drawing/2014/main" id="{DA29E127-50E6-D032-A604-6090A68911F5}"/>
                  </a:ext>
                </a:extLst>
              </p:cNvPr>
              <p:cNvSpPr>
                <a:spLocks noChangeArrowheads="1"/>
              </p:cNvSpPr>
              <p:nvPr/>
            </p:nvSpPr>
            <p:spPr bwMode="auto">
              <a:xfrm>
                <a:off x="8635578" y="193286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81" name="Rectangle 505">
                <a:extLst>
                  <a:ext uri="{FF2B5EF4-FFF2-40B4-BE49-F238E27FC236}">
                    <a16:creationId xmlns:a16="http://schemas.microsoft.com/office/drawing/2014/main" id="{7F78C438-0DCD-CB7E-90B4-529B5C11471C}"/>
                  </a:ext>
                </a:extLst>
              </p:cNvPr>
              <p:cNvSpPr>
                <a:spLocks noChangeArrowheads="1"/>
              </p:cNvSpPr>
              <p:nvPr/>
            </p:nvSpPr>
            <p:spPr bwMode="auto">
              <a:xfrm>
                <a:off x="8541821" y="193286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82" name="Rectangle 506">
                <a:extLst>
                  <a:ext uri="{FF2B5EF4-FFF2-40B4-BE49-F238E27FC236}">
                    <a16:creationId xmlns:a16="http://schemas.microsoft.com/office/drawing/2014/main" id="{F3B47FEE-18E2-7B6F-1A0D-A101E9E66DE8}"/>
                  </a:ext>
                </a:extLst>
              </p:cNvPr>
              <p:cNvSpPr>
                <a:spLocks noChangeArrowheads="1"/>
              </p:cNvSpPr>
              <p:nvPr/>
            </p:nvSpPr>
            <p:spPr bwMode="auto">
              <a:xfrm>
                <a:off x="8429311" y="193286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83" name="Rectangle 507">
                <a:extLst>
                  <a:ext uri="{FF2B5EF4-FFF2-40B4-BE49-F238E27FC236}">
                    <a16:creationId xmlns:a16="http://schemas.microsoft.com/office/drawing/2014/main" id="{5EF85E40-681F-6252-4847-2433388FE0A3}"/>
                  </a:ext>
                </a:extLst>
              </p:cNvPr>
              <p:cNvSpPr>
                <a:spLocks noChangeArrowheads="1"/>
              </p:cNvSpPr>
              <p:nvPr/>
            </p:nvSpPr>
            <p:spPr bwMode="auto">
              <a:xfrm>
                <a:off x="8380089" y="193286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84" name="Rectangle 508">
                <a:extLst>
                  <a:ext uri="{FF2B5EF4-FFF2-40B4-BE49-F238E27FC236}">
                    <a16:creationId xmlns:a16="http://schemas.microsoft.com/office/drawing/2014/main" id="{AB9A74B2-31E2-8BF5-5559-05D6C6DE7F54}"/>
                  </a:ext>
                </a:extLst>
              </p:cNvPr>
              <p:cNvSpPr>
                <a:spLocks noChangeArrowheads="1"/>
              </p:cNvSpPr>
              <p:nvPr/>
            </p:nvSpPr>
            <p:spPr bwMode="auto">
              <a:xfrm>
                <a:off x="8291020" y="193286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85" name="Rectangle 509">
                <a:extLst>
                  <a:ext uri="{FF2B5EF4-FFF2-40B4-BE49-F238E27FC236}">
                    <a16:creationId xmlns:a16="http://schemas.microsoft.com/office/drawing/2014/main" id="{D747CCF3-C83D-324F-5EF9-661EFD30AB7D}"/>
                  </a:ext>
                </a:extLst>
              </p:cNvPr>
              <p:cNvSpPr>
                <a:spLocks noChangeArrowheads="1"/>
              </p:cNvSpPr>
              <p:nvPr/>
            </p:nvSpPr>
            <p:spPr bwMode="auto">
              <a:xfrm>
                <a:off x="8241798" y="193286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86" name="Rectangle 510">
                <a:extLst>
                  <a:ext uri="{FF2B5EF4-FFF2-40B4-BE49-F238E27FC236}">
                    <a16:creationId xmlns:a16="http://schemas.microsoft.com/office/drawing/2014/main" id="{3BFE2338-19EF-0552-6C8B-1489DCACD23F}"/>
                  </a:ext>
                </a:extLst>
              </p:cNvPr>
              <p:cNvSpPr>
                <a:spLocks noChangeArrowheads="1"/>
              </p:cNvSpPr>
              <p:nvPr/>
            </p:nvSpPr>
            <p:spPr bwMode="auto">
              <a:xfrm>
                <a:off x="8136320" y="193286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87" name="Rectangle 511">
                <a:extLst>
                  <a:ext uri="{FF2B5EF4-FFF2-40B4-BE49-F238E27FC236}">
                    <a16:creationId xmlns:a16="http://schemas.microsoft.com/office/drawing/2014/main" id="{A960E234-944C-46D6-BC73-1FFCEC8937B6}"/>
                  </a:ext>
                </a:extLst>
              </p:cNvPr>
              <p:cNvSpPr>
                <a:spLocks noChangeArrowheads="1"/>
              </p:cNvSpPr>
              <p:nvPr/>
            </p:nvSpPr>
            <p:spPr bwMode="auto">
              <a:xfrm>
                <a:off x="8019124" y="193286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88" name="Rectangle 512">
                <a:extLst>
                  <a:ext uri="{FF2B5EF4-FFF2-40B4-BE49-F238E27FC236}">
                    <a16:creationId xmlns:a16="http://schemas.microsoft.com/office/drawing/2014/main" id="{D01E23EC-C227-951F-F9C4-AE5C7C949949}"/>
                  </a:ext>
                </a:extLst>
              </p:cNvPr>
              <p:cNvSpPr>
                <a:spLocks noChangeArrowheads="1"/>
              </p:cNvSpPr>
              <p:nvPr/>
            </p:nvSpPr>
            <p:spPr bwMode="auto">
              <a:xfrm>
                <a:off x="7913648" y="193286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89" name="Rectangle 513">
                <a:extLst>
                  <a:ext uri="{FF2B5EF4-FFF2-40B4-BE49-F238E27FC236}">
                    <a16:creationId xmlns:a16="http://schemas.microsoft.com/office/drawing/2014/main" id="{CA2CE237-600C-3C73-5E75-C9731F16D421}"/>
                  </a:ext>
                </a:extLst>
              </p:cNvPr>
              <p:cNvSpPr>
                <a:spLocks noChangeArrowheads="1"/>
              </p:cNvSpPr>
              <p:nvPr/>
            </p:nvSpPr>
            <p:spPr bwMode="auto">
              <a:xfrm>
                <a:off x="7545650" y="1849708"/>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90" name="Rectangle 514">
                <a:extLst>
                  <a:ext uri="{FF2B5EF4-FFF2-40B4-BE49-F238E27FC236}">
                    <a16:creationId xmlns:a16="http://schemas.microsoft.com/office/drawing/2014/main" id="{25627066-C00F-756D-8E02-F35373666D78}"/>
                  </a:ext>
                </a:extLst>
              </p:cNvPr>
              <p:cNvSpPr>
                <a:spLocks noChangeArrowheads="1"/>
              </p:cNvSpPr>
              <p:nvPr/>
            </p:nvSpPr>
            <p:spPr bwMode="auto">
              <a:xfrm>
                <a:off x="7496428" y="1849708"/>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91" name="Rectangle 515">
                <a:extLst>
                  <a:ext uri="{FF2B5EF4-FFF2-40B4-BE49-F238E27FC236}">
                    <a16:creationId xmlns:a16="http://schemas.microsoft.com/office/drawing/2014/main" id="{F7E7C00A-D39B-1112-3B0C-471BF070D44E}"/>
                  </a:ext>
                </a:extLst>
              </p:cNvPr>
              <p:cNvSpPr>
                <a:spLocks noChangeArrowheads="1"/>
              </p:cNvSpPr>
              <p:nvPr/>
            </p:nvSpPr>
            <p:spPr bwMode="auto">
              <a:xfrm>
                <a:off x="7456580" y="1849708"/>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92" name="Rectangle 516">
                <a:extLst>
                  <a:ext uri="{FF2B5EF4-FFF2-40B4-BE49-F238E27FC236}">
                    <a16:creationId xmlns:a16="http://schemas.microsoft.com/office/drawing/2014/main" id="{B2EB5DFA-0940-E5ED-22D6-7868BCFA0FEB}"/>
                  </a:ext>
                </a:extLst>
              </p:cNvPr>
              <p:cNvSpPr>
                <a:spLocks noChangeArrowheads="1"/>
              </p:cNvSpPr>
              <p:nvPr/>
            </p:nvSpPr>
            <p:spPr bwMode="auto">
              <a:xfrm>
                <a:off x="7327665" y="1849708"/>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93" name="Rectangle 517">
                <a:extLst>
                  <a:ext uri="{FF2B5EF4-FFF2-40B4-BE49-F238E27FC236}">
                    <a16:creationId xmlns:a16="http://schemas.microsoft.com/office/drawing/2014/main" id="{947A280D-2BFB-D6FD-A76F-998A58BC6170}"/>
                  </a:ext>
                </a:extLst>
              </p:cNvPr>
              <p:cNvSpPr>
                <a:spLocks noChangeArrowheads="1"/>
              </p:cNvSpPr>
              <p:nvPr/>
            </p:nvSpPr>
            <p:spPr bwMode="auto">
              <a:xfrm>
                <a:off x="7222187" y="1846381"/>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94" name="Rectangle 518">
                <a:extLst>
                  <a:ext uri="{FF2B5EF4-FFF2-40B4-BE49-F238E27FC236}">
                    <a16:creationId xmlns:a16="http://schemas.microsoft.com/office/drawing/2014/main" id="{53DEB15B-D0EF-43CA-A48E-94B5F88DB0C2}"/>
                  </a:ext>
                </a:extLst>
              </p:cNvPr>
              <p:cNvSpPr>
                <a:spLocks noChangeArrowheads="1"/>
              </p:cNvSpPr>
              <p:nvPr/>
            </p:nvSpPr>
            <p:spPr bwMode="auto">
              <a:xfrm>
                <a:off x="7104991" y="1846381"/>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95" name="Rectangle 519">
                <a:extLst>
                  <a:ext uri="{FF2B5EF4-FFF2-40B4-BE49-F238E27FC236}">
                    <a16:creationId xmlns:a16="http://schemas.microsoft.com/office/drawing/2014/main" id="{D47A9E5F-7098-3742-FDD8-193A2289D1BD}"/>
                  </a:ext>
                </a:extLst>
              </p:cNvPr>
              <p:cNvSpPr>
                <a:spLocks noChangeArrowheads="1"/>
              </p:cNvSpPr>
              <p:nvPr/>
            </p:nvSpPr>
            <p:spPr bwMode="auto">
              <a:xfrm>
                <a:off x="6837783" y="182975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96" name="Rectangle 520">
                <a:extLst>
                  <a:ext uri="{FF2B5EF4-FFF2-40B4-BE49-F238E27FC236}">
                    <a16:creationId xmlns:a16="http://schemas.microsoft.com/office/drawing/2014/main" id="{375FAF3D-E94E-C970-CAA0-AAB0818E76FD}"/>
                  </a:ext>
                </a:extLst>
              </p:cNvPr>
              <p:cNvSpPr>
                <a:spLocks noChangeArrowheads="1"/>
              </p:cNvSpPr>
              <p:nvPr/>
            </p:nvSpPr>
            <p:spPr bwMode="auto">
              <a:xfrm>
                <a:off x="6772153" y="1818109"/>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97" name="Rectangle 521">
                <a:extLst>
                  <a:ext uri="{FF2B5EF4-FFF2-40B4-BE49-F238E27FC236}">
                    <a16:creationId xmlns:a16="http://schemas.microsoft.com/office/drawing/2014/main" id="{4815B067-15C3-1CB9-6716-CAB50FF9BD5C}"/>
                  </a:ext>
                </a:extLst>
              </p:cNvPr>
              <p:cNvSpPr>
                <a:spLocks noChangeArrowheads="1"/>
              </p:cNvSpPr>
              <p:nvPr/>
            </p:nvSpPr>
            <p:spPr bwMode="auto">
              <a:xfrm>
                <a:off x="6755746" y="1818109"/>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98" name="Rectangle 522">
                <a:extLst>
                  <a:ext uri="{FF2B5EF4-FFF2-40B4-BE49-F238E27FC236}">
                    <a16:creationId xmlns:a16="http://schemas.microsoft.com/office/drawing/2014/main" id="{FEC0F966-0C4F-6FE2-7901-355D40041C1D}"/>
                  </a:ext>
                </a:extLst>
              </p:cNvPr>
              <p:cNvSpPr>
                <a:spLocks noChangeArrowheads="1"/>
              </p:cNvSpPr>
              <p:nvPr/>
            </p:nvSpPr>
            <p:spPr bwMode="auto">
              <a:xfrm>
                <a:off x="6727619" y="1806467"/>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99" name="Rectangle 523">
                <a:extLst>
                  <a:ext uri="{FF2B5EF4-FFF2-40B4-BE49-F238E27FC236}">
                    <a16:creationId xmlns:a16="http://schemas.microsoft.com/office/drawing/2014/main" id="{C71D315F-0F0F-7F2B-B50F-B1FA2E2890CA}"/>
                  </a:ext>
                </a:extLst>
              </p:cNvPr>
              <p:cNvSpPr>
                <a:spLocks noChangeArrowheads="1"/>
              </p:cNvSpPr>
              <p:nvPr/>
            </p:nvSpPr>
            <p:spPr bwMode="auto">
              <a:xfrm>
                <a:off x="6704179" y="1806467"/>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00" name="Rectangle 524">
                <a:extLst>
                  <a:ext uri="{FF2B5EF4-FFF2-40B4-BE49-F238E27FC236}">
                    <a16:creationId xmlns:a16="http://schemas.microsoft.com/office/drawing/2014/main" id="{E6C23765-CC39-4926-11A9-C03A425ADB9A}"/>
                  </a:ext>
                </a:extLst>
              </p:cNvPr>
              <p:cNvSpPr>
                <a:spLocks noChangeArrowheads="1"/>
              </p:cNvSpPr>
              <p:nvPr/>
            </p:nvSpPr>
            <p:spPr bwMode="auto">
              <a:xfrm>
                <a:off x="6331494" y="179815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01" name="Rectangle 525">
                <a:extLst>
                  <a:ext uri="{FF2B5EF4-FFF2-40B4-BE49-F238E27FC236}">
                    <a16:creationId xmlns:a16="http://schemas.microsoft.com/office/drawing/2014/main" id="{8467156C-E08E-B3D4-6475-89D35861753B}"/>
                  </a:ext>
                </a:extLst>
              </p:cNvPr>
              <p:cNvSpPr>
                <a:spLocks noChangeArrowheads="1"/>
              </p:cNvSpPr>
              <p:nvPr/>
            </p:nvSpPr>
            <p:spPr bwMode="auto">
              <a:xfrm>
                <a:off x="6282272" y="179815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02" name="Rectangle 526">
                <a:extLst>
                  <a:ext uri="{FF2B5EF4-FFF2-40B4-BE49-F238E27FC236}">
                    <a16:creationId xmlns:a16="http://schemas.microsoft.com/office/drawing/2014/main" id="{7DAE0BB5-BBF6-136A-E01E-2DC0D1412DC7}"/>
                  </a:ext>
                </a:extLst>
              </p:cNvPr>
              <p:cNvSpPr>
                <a:spLocks noChangeArrowheads="1"/>
              </p:cNvSpPr>
              <p:nvPr/>
            </p:nvSpPr>
            <p:spPr bwMode="auto">
              <a:xfrm>
                <a:off x="6226017" y="178651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03" name="Rectangle 527">
                <a:extLst>
                  <a:ext uri="{FF2B5EF4-FFF2-40B4-BE49-F238E27FC236}">
                    <a16:creationId xmlns:a16="http://schemas.microsoft.com/office/drawing/2014/main" id="{8E11BBC9-387F-6D03-D209-567EF721FC09}"/>
                  </a:ext>
                </a:extLst>
              </p:cNvPr>
              <p:cNvSpPr>
                <a:spLocks noChangeArrowheads="1"/>
              </p:cNvSpPr>
              <p:nvPr/>
            </p:nvSpPr>
            <p:spPr bwMode="auto">
              <a:xfrm>
                <a:off x="6237736" y="178651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04" name="Rectangle 528">
                <a:extLst>
                  <a:ext uri="{FF2B5EF4-FFF2-40B4-BE49-F238E27FC236}">
                    <a16:creationId xmlns:a16="http://schemas.microsoft.com/office/drawing/2014/main" id="{4B281A77-BBCE-7C12-D9E1-513393341A08}"/>
                  </a:ext>
                </a:extLst>
              </p:cNvPr>
              <p:cNvSpPr>
                <a:spLocks noChangeArrowheads="1"/>
              </p:cNvSpPr>
              <p:nvPr/>
            </p:nvSpPr>
            <p:spPr bwMode="auto">
              <a:xfrm>
                <a:off x="6064286" y="1778195"/>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05" name="Rectangle 529">
                <a:extLst>
                  <a:ext uri="{FF2B5EF4-FFF2-40B4-BE49-F238E27FC236}">
                    <a16:creationId xmlns:a16="http://schemas.microsoft.com/office/drawing/2014/main" id="{4DF9FF4E-36AC-D26E-2CAA-FE467298D136}"/>
                  </a:ext>
                </a:extLst>
              </p:cNvPr>
              <p:cNvSpPr>
                <a:spLocks noChangeArrowheads="1"/>
              </p:cNvSpPr>
              <p:nvPr/>
            </p:nvSpPr>
            <p:spPr bwMode="auto">
              <a:xfrm>
                <a:off x="5958809" y="177154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06" name="Rectangle 530">
                <a:extLst>
                  <a:ext uri="{FF2B5EF4-FFF2-40B4-BE49-F238E27FC236}">
                    <a16:creationId xmlns:a16="http://schemas.microsoft.com/office/drawing/2014/main" id="{CBE9BFD9-C052-BA6C-7050-FA50F22433B8}"/>
                  </a:ext>
                </a:extLst>
              </p:cNvPr>
              <p:cNvSpPr>
                <a:spLocks noChangeArrowheads="1"/>
              </p:cNvSpPr>
              <p:nvPr/>
            </p:nvSpPr>
            <p:spPr bwMode="auto">
              <a:xfrm>
                <a:off x="5937713" y="177154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07" name="Rectangle 531">
                <a:extLst>
                  <a:ext uri="{FF2B5EF4-FFF2-40B4-BE49-F238E27FC236}">
                    <a16:creationId xmlns:a16="http://schemas.microsoft.com/office/drawing/2014/main" id="{F84BE20A-B8AB-31D1-24D3-23B2CA8672CB}"/>
                  </a:ext>
                </a:extLst>
              </p:cNvPr>
              <p:cNvSpPr>
                <a:spLocks noChangeArrowheads="1"/>
              </p:cNvSpPr>
              <p:nvPr/>
            </p:nvSpPr>
            <p:spPr bwMode="auto">
              <a:xfrm>
                <a:off x="5736135" y="173994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08" name="Rectangle 532">
                <a:extLst>
                  <a:ext uri="{FF2B5EF4-FFF2-40B4-BE49-F238E27FC236}">
                    <a16:creationId xmlns:a16="http://schemas.microsoft.com/office/drawing/2014/main" id="{DB6632BF-A2F4-3EF8-6F06-DB0E3900C7AF}"/>
                  </a:ext>
                </a:extLst>
              </p:cNvPr>
              <p:cNvSpPr>
                <a:spLocks noChangeArrowheads="1"/>
              </p:cNvSpPr>
              <p:nvPr/>
            </p:nvSpPr>
            <p:spPr bwMode="auto">
              <a:xfrm>
                <a:off x="5719728" y="1703355"/>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09" name="Rectangle 533">
                <a:extLst>
                  <a:ext uri="{FF2B5EF4-FFF2-40B4-BE49-F238E27FC236}">
                    <a16:creationId xmlns:a16="http://schemas.microsoft.com/office/drawing/2014/main" id="{2D56F339-BCA1-B1A9-F871-25DE5C433F91}"/>
                  </a:ext>
                </a:extLst>
              </p:cNvPr>
              <p:cNvSpPr>
                <a:spLocks noChangeArrowheads="1"/>
              </p:cNvSpPr>
              <p:nvPr/>
            </p:nvSpPr>
            <p:spPr bwMode="auto">
              <a:xfrm>
                <a:off x="5691601" y="1688387"/>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10" name="Rectangle 534">
                <a:extLst>
                  <a:ext uri="{FF2B5EF4-FFF2-40B4-BE49-F238E27FC236}">
                    <a16:creationId xmlns:a16="http://schemas.microsoft.com/office/drawing/2014/main" id="{7384542C-E186-CD6E-1EDA-0EC684686581}"/>
                  </a:ext>
                </a:extLst>
              </p:cNvPr>
              <p:cNvSpPr>
                <a:spLocks noChangeArrowheads="1"/>
              </p:cNvSpPr>
              <p:nvPr/>
            </p:nvSpPr>
            <p:spPr bwMode="auto">
              <a:xfrm>
                <a:off x="5229846" y="1683397"/>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11" name="Rectangle 535">
                <a:extLst>
                  <a:ext uri="{FF2B5EF4-FFF2-40B4-BE49-F238E27FC236}">
                    <a16:creationId xmlns:a16="http://schemas.microsoft.com/office/drawing/2014/main" id="{01F9231D-28A8-863A-FE6F-6B9F70E2FCCF}"/>
                  </a:ext>
                </a:extLst>
              </p:cNvPr>
              <p:cNvSpPr>
                <a:spLocks noChangeArrowheads="1"/>
              </p:cNvSpPr>
              <p:nvPr/>
            </p:nvSpPr>
            <p:spPr bwMode="auto">
              <a:xfrm>
                <a:off x="5208751" y="1676745"/>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12" name="Rectangle 536">
                <a:extLst>
                  <a:ext uri="{FF2B5EF4-FFF2-40B4-BE49-F238E27FC236}">
                    <a16:creationId xmlns:a16="http://schemas.microsoft.com/office/drawing/2014/main" id="{B8132616-C986-869D-0154-A17B28EE4AF0}"/>
                  </a:ext>
                </a:extLst>
              </p:cNvPr>
              <p:cNvSpPr>
                <a:spLocks noChangeArrowheads="1"/>
              </p:cNvSpPr>
              <p:nvPr/>
            </p:nvSpPr>
            <p:spPr bwMode="auto">
              <a:xfrm>
                <a:off x="5100930" y="1645146"/>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13" name="Rectangle 537">
                <a:extLst>
                  <a:ext uri="{FF2B5EF4-FFF2-40B4-BE49-F238E27FC236}">
                    <a16:creationId xmlns:a16="http://schemas.microsoft.com/office/drawing/2014/main" id="{7B415696-B97E-27D3-2754-440D9305E739}"/>
                  </a:ext>
                </a:extLst>
              </p:cNvPr>
              <p:cNvSpPr>
                <a:spLocks noChangeArrowheads="1"/>
              </p:cNvSpPr>
              <p:nvPr/>
            </p:nvSpPr>
            <p:spPr bwMode="auto">
              <a:xfrm>
                <a:off x="4784499" y="163683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14" name="Rectangle 538">
                <a:extLst>
                  <a:ext uri="{FF2B5EF4-FFF2-40B4-BE49-F238E27FC236}">
                    <a16:creationId xmlns:a16="http://schemas.microsoft.com/office/drawing/2014/main" id="{BFF49871-C28A-1F9F-6933-5AF87448A493}"/>
                  </a:ext>
                </a:extLst>
              </p:cNvPr>
              <p:cNvSpPr>
                <a:spLocks noChangeArrowheads="1"/>
              </p:cNvSpPr>
              <p:nvPr/>
            </p:nvSpPr>
            <p:spPr bwMode="auto">
              <a:xfrm>
                <a:off x="4667303" y="1625189"/>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15" name="Rectangle 539">
                <a:extLst>
                  <a:ext uri="{FF2B5EF4-FFF2-40B4-BE49-F238E27FC236}">
                    <a16:creationId xmlns:a16="http://schemas.microsoft.com/office/drawing/2014/main" id="{FD134B5A-D063-46DB-DD8F-67735F08A5CE}"/>
                  </a:ext>
                </a:extLst>
              </p:cNvPr>
              <p:cNvSpPr>
                <a:spLocks noChangeArrowheads="1"/>
              </p:cNvSpPr>
              <p:nvPr/>
            </p:nvSpPr>
            <p:spPr bwMode="auto">
              <a:xfrm>
                <a:off x="4189141" y="1588601"/>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16" name="Rectangle 540">
                <a:extLst>
                  <a:ext uri="{FF2B5EF4-FFF2-40B4-BE49-F238E27FC236}">
                    <a16:creationId xmlns:a16="http://schemas.microsoft.com/office/drawing/2014/main" id="{D1C5DFAC-832E-5918-556D-77BC80B59C9E}"/>
                  </a:ext>
                </a:extLst>
              </p:cNvPr>
              <p:cNvSpPr>
                <a:spLocks noChangeArrowheads="1"/>
              </p:cNvSpPr>
              <p:nvPr/>
            </p:nvSpPr>
            <p:spPr bwMode="auto">
              <a:xfrm>
                <a:off x="4177422" y="1588601"/>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17" name="Rectangle 541">
                <a:extLst>
                  <a:ext uri="{FF2B5EF4-FFF2-40B4-BE49-F238E27FC236}">
                    <a16:creationId xmlns:a16="http://schemas.microsoft.com/office/drawing/2014/main" id="{F8BFF17A-84D6-C11B-FF5B-FC38DA80B0C1}"/>
                  </a:ext>
                </a:extLst>
              </p:cNvPr>
              <p:cNvSpPr>
                <a:spLocks noChangeArrowheads="1"/>
              </p:cNvSpPr>
              <p:nvPr/>
            </p:nvSpPr>
            <p:spPr bwMode="auto">
              <a:xfrm>
                <a:off x="4161014" y="1553675"/>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18" name="Rectangle 542">
                <a:extLst>
                  <a:ext uri="{FF2B5EF4-FFF2-40B4-BE49-F238E27FC236}">
                    <a16:creationId xmlns:a16="http://schemas.microsoft.com/office/drawing/2014/main" id="{EBAD6222-DA9A-41D2-E847-B902790B0C09}"/>
                  </a:ext>
                </a:extLst>
              </p:cNvPr>
              <p:cNvSpPr>
                <a:spLocks noChangeArrowheads="1"/>
              </p:cNvSpPr>
              <p:nvPr/>
            </p:nvSpPr>
            <p:spPr bwMode="auto">
              <a:xfrm>
                <a:off x="3926620" y="1542034"/>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19" name="Rectangle 543">
                <a:extLst>
                  <a:ext uri="{FF2B5EF4-FFF2-40B4-BE49-F238E27FC236}">
                    <a16:creationId xmlns:a16="http://schemas.microsoft.com/office/drawing/2014/main" id="{DCC0EF2B-8A81-2050-AFF2-7CE8E08494DD}"/>
                  </a:ext>
                </a:extLst>
              </p:cNvPr>
              <p:cNvSpPr>
                <a:spLocks noChangeArrowheads="1"/>
              </p:cNvSpPr>
              <p:nvPr/>
            </p:nvSpPr>
            <p:spPr bwMode="auto">
              <a:xfrm>
                <a:off x="3694571" y="1542034"/>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20" name="Rectangle 544">
                <a:extLst>
                  <a:ext uri="{FF2B5EF4-FFF2-40B4-BE49-F238E27FC236}">
                    <a16:creationId xmlns:a16="http://schemas.microsoft.com/office/drawing/2014/main" id="{EB0E73D9-57FB-405C-B4AE-CBCBD572A18E}"/>
                  </a:ext>
                </a:extLst>
              </p:cNvPr>
              <p:cNvSpPr>
                <a:spLocks noChangeArrowheads="1"/>
              </p:cNvSpPr>
              <p:nvPr/>
            </p:nvSpPr>
            <p:spPr bwMode="auto">
              <a:xfrm>
                <a:off x="3661756" y="1542034"/>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21" name="Rectangle 545">
                <a:extLst>
                  <a:ext uri="{FF2B5EF4-FFF2-40B4-BE49-F238E27FC236}">
                    <a16:creationId xmlns:a16="http://schemas.microsoft.com/office/drawing/2014/main" id="{1B7FD353-D453-5694-DFA5-6BE268165EF3}"/>
                  </a:ext>
                </a:extLst>
              </p:cNvPr>
              <p:cNvSpPr>
                <a:spLocks noChangeArrowheads="1"/>
              </p:cNvSpPr>
              <p:nvPr/>
            </p:nvSpPr>
            <p:spPr bwMode="auto">
              <a:xfrm>
                <a:off x="3553934" y="152540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22" name="Rectangle 546">
                <a:extLst>
                  <a:ext uri="{FF2B5EF4-FFF2-40B4-BE49-F238E27FC236}">
                    <a16:creationId xmlns:a16="http://schemas.microsoft.com/office/drawing/2014/main" id="{836CB85E-E108-1262-4061-C985716AEBFC}"/>
                  </a:ext>
                </a:extLst>
              </p:cNvPr>
              <p:cNvSpPr>
                <a:spLocks noChangeArrowheads="1"/>
              </p:cNvSpPr>
              <p:nvPr/>
            </p:nvSpPr>
            <p:spPr bwMode="auto">
              <a:xfrm>
                <a:off x="3171875" y="152540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23" name="Rectangle 547">
                <a:extLst>
                  <a:ext uri="{FF2B5EF4-FFF2-40B4-BE49-F238E27FC236}">
                    <a16:creationId xmlns:a16="http://schemas.microsoft.com/office/drawing/2014/main" id="{94C9987C-7555-50A1-F974-D42A9E325EA9}"/>
                  </a:ext>
                </a:extLst>
              </p:cNvPr>
              <p:cNvSpPr>
                <a:spLocks noChangeArrowheads="1"/>
              </p:cNvSpPr>
              <p:nvPr/>
            </p:nvSpPr>
            <p:spPr bwMode="auto">
              <a:xfrm>
                <a:off x="3148436" y="152540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24" name="Rectangle 548">
                <a:extLst>
                  <a:ext uri="{FF2B5EF4-FFF2-40B4-BE49-F238E27FC236}">
                    <a16:creationId xmlns:a16="http://schemas.microsoft.com/office/drawing/2014/main" id="{3D3F3C66-4321-C9E0-B704-5F9E1F4240C8}"/>
                  </a:ext>
                </a:extLst>
              </p:cNvPr>
              <p:cNvSpPr>
                <a:spLocks noChangeArrowheads="1"/>
              </p:cNvSpPr>
              <p:nvPr/>
            </p:nvSpPr>
            <p:spPr bwMode="auto">
              <a:xfrm>
                <a:off x="2714808" y="1513762"/>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25" name="Rectangle 549">
                <a:extLst>
                  <a:ext uri="{FF2B5EF4-FFF2-40B4-BE49-F238E27FC236}">
                    <a16:creationId xmlns:a16="http://schemas.microsoft.com/office/drawing/2014/main" id="{32C3967F-DA6E-6B55-B012-6F2509F2B6F2}"/>
                  </a:ext>
                </a:extLst>
              </p:cNvPr>
              <p:cNvSpPr>
                <a:spLocks noChangeArrowheads="1"/>
              </p:cNvSpPr>
              <p:nvPr/>
            </p:nvSpPr>
            <p:spPr bwMode="auto">
              <a:xfrm>
                <a:off x="2630426" y="1513762"/>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26" name="Rectangle 550">
                <a:extLst>
                  <a:ext uri="{FF2B5EF4-FFF2-40B4-BE49-F238E27FC236}">
                    <a16:creationId xmlns:a16="http://schemas.microsoft.com/office/drawing/2014/main" id="{07E5EBFF-E837-FF76-E9C9-AF1AA45ACAEE}"/>
                  </a:ext>
                </a:extLst>
              </p:cNvPr>
              <p:cNvSpPr>
                <a:spLocks noChangeArrowheads="1"/>
              </p:cNvSpPr>
              <p:nvPr/>
            </p:nvSpPr>
            <p:spPr bwMode="auto">
              <a:xfrm>
                <a:off x="2625738" y="1513762"/>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27" name="Rectangle 551">
                <a:extLst>
                  <a:ext uri="{FF2B5EF4-FFF2-40B4-BE49-F238E27FC236}">
                    <a16:creationId xmlns:a16="http://schemas.microsoft.com/office/drawing/2014/main" id="{AE83966A-AE67-7D6A-79B6-0AED66EAC149}"/>
                  </a:ext>
                </a:extLst>
              </p:cNvPr>
              <p:cNvSpPr>
                <a:spLocks noChangeArrowheads="1"/>
              </p:cNvSpPr>
              <p:nvPr/>
            </p:nvSpPr>
            <p:spPr bwMode="auto">
              <a:xfrm>
                <a:off x="2124137" y="1462205"/>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28" name="Rectangle 552">
                <a:extLst>
                  <a:ext uri="{FF2B5EF4-FFF2-40B4-BE49-F238E27FC236}">
                    <a16:creationId xmlns:a16="http://schemas.microsoft.com/office/drawing/2014/main" id="{8AF91ADB-E8F3-CC73-CB02-AAAFCBCA3EB7}"/>
                  </a:ext>
                </a:extLst>
              </p:cNvPr>
              <p:cNvSpPr>
                <a:spLocks noChangeArrowheads="1"/>
              </p:cNvSpPr>
              <p:nvPr/>
            </p:nvSpPr>
            <p:spPr bwMode="auto">
              <a:xfrm>
                <a:off x="4690742" y="163184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29" name="Rectangle 553">
                <a:extLst>
                  <a:ext uri="{FF2B5EF4-FFF2-40B4-BE49-F238E27FC236}">
                    <a16:creationId xmlns:a16="http://schemas.microsoft.com/office/drawing/2014/main" id="{E6CDA124-152C-A003-1C3D-22B6BD09BED3}"/>
                  </a:ext>
                </a:extLst>
              </p:cNvPr>
              <p:cNvSpPr>
                <a:spLocks noChangeArrowheads="1"/>
              </p:cNvSpPr>
              <p:nvPr/>
            </p:nvSpPr>
            <p:spPr bwMode="auto">
              <a:xfrm>
                <a:off x="5708008" y="1688387"/>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30" name="Rectangle 554">
                <a:extLst>
                  <a:ext uri="{FF2B5EF4-FFF2-40B4-BE49-F238E27FC236}">
                    <a16:creationId xmlns:a16="http://schemas.microsoft.com/office/drawing/2014/main" id="{F2141A5D-89A3-24FA-BC4E-9A1B35DA07AC}"/>
                  </a:ext>
                </a:extLst>
              </p:cNvPr>
              <p:cNvSpPr>
                <a:spLocks noChangeArrowheads="1"/>
              </p:cNvSpPr>
              <p:nvPr/>
            </p:nvSpPr>
            <p:spPr bwMode="auto">
              <a:xfrm>
                <a:off x="7311257" y="1849708"/>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31" name="Rectangle 555">
                <a:extLst>
                  <a:ext uri="{FF2B5EF4-FFF2-40B4-BE49-F238E27FC236}">
                    <a16:creationId xmlns:a16="http://schemas.microsoft.com/office/drawing/2014/main" id="{FB32A164-BD1D-67F7-97B1-826CF70706BE}"/>
                  </a:ext>
                </a:extLst>
              </p:cNvPr>
              <p:cNvSpPr>
                <a:spLocks noChangeArrowheads="1"/>
              </p:cNvSpPr>
              <p:nvPr/>
            </p:nvSpPr>
            <p:spPr bwMode="auto">
              <a:xfrm>
                <a:off x="7290162" y="1849708"/>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32" name="Rectangle 556">
                <a:extLst>
                  <a:ext uri="{FF2B5EF4-FFF2-40B4-BE49-F238E27FC236}">
                    <a16:creationId xmlns:a16="http://schemas.microsoft.com/office/drawing/2014/main" id="{386775B4-F01A-AF37-7D34-C002024B6FE7}"/>
                  </a:ext>
                </a:extLst>
              </p:cNvPr>
              <p:cNvSpPr>
                <a:spLocks noChangeArrowheads="1"/>
              </p:cNvSpPr>
              <p:nvPr/>
            </p:nvSpPr>
            <p:spPr bwMode="auto">
              <a:xfrm>
                <a:off x="7245627" y="1849708"/>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33" name="Rectangle 557">
                <a:extLst>
                  <a:ext uri="{FF2B5EF4-FFF2-40B4-BE49-F238E27FC236}">
                    <a16:creationId xmlns:a16="http://schemas.microsoft.com/office/drawing/2014/main" id="{D62C2414-3DAA-F0BA-974F-E2E0F84ACA93}"/>
                  </a:ext>
                </a:extLst>
              </p:cNvPr>
              <p:cNvSpPr>
                <a:spLocks noChangeArrowheads="1"/>
              </p:cNvSpPr>
              <p:nvPr/>
            </p:nvSpPr>
            <p:spPr bwMode="auto">
              <a:xfrm>
                <a:off x="7829266" y="1904592"/>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34" name="Rectangle 558">
                <a:extLst>
                  <a:ext uri="{FF2B5EF4-FFF2-40B4-BE49-F238E27FC236}">
                    <a16:creationId xmlns:a16="http://schemas.microsoft.com/office/drawing/2014/main" id="{3A358D8C-19CD-C81D-6908-7A812E606369}"/>
                  </a:ext>
                </a:extLst>
              </p:cNvPr>
              <p:cNvSpPr>
                <a:spLocks noChangeArrowheads="1"/>
              </p:cNvSpPr>
              <p:nvPr/>
            </p:nvSpPr>
            <p:spPr bwMode="auto">
              <a:xfrm>
                <a:off x="7780043" y="1892948"/>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35" name="Rectangle 559">
                <a:extLst>
                  <a:ext uri="{FF2B5EF4-FFF2-40B4-BE49-F238E27FC236}">
                    <a16:creationId xmlns:a16="http://schemas.microsoft.com/office/drawing/2014/main" id="{C992015F-1D40-A6AF-B347-9A1643A00411}"/>
                  </a:ext>
                </a:extLst>
              </p:cNvPr>
              <p:cNvSpPr>
                <a:spLocks noChangeArrowheads="1"/>
              </p:cNvSpPr>
              <p:nvPr/>
            </p:nvSpPr>
            <p:spPr bwMode="auto">
              <a:xfrm>
                <a:off x="7728476" y="1854698"/>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36" name="Rectangle 560">
                <a:extLst>
                  <a:ext uri="{FF2B5EF4-FFF2-40B4-BE49-F238E27FC236}">
                    <a16:creationId xmlns:a16="http://schemas.microsoft.com/office/drawing/2014/main" id="{EC535A45-5683-0CFB-D209-55F35B380663}"/>
                  </a:ext>
                </a:extLst>
              </p:cNvPr>
              <p:cNvSpPr>
                <a:spLocks noChangeArrowheads="1"/>
              </p:cNvSpPr>
              <p:nvPr/>
            </p:nvSpPr>
            <p:spPr bwMode="auto">
              <a:xfrm>
                <a:off x="8269924" y="1932863"/>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37" name="Rectangle 561">
                <a:extLst>
                  <a:ext uri="{FF2B5EF4-FFF2-40B4-BE49-F238E27FC236}">
                    <a16:creationId xmlns:a16="http://schemas.microsoft.com/office/drawing/2014/main" id="{33C2612E-9C42-A224-987C-D846C79ED58A}"/>
                  </a:ext>
                </a:extLst>
              </p:cNvPr>
              <p:cNvSpPr>
                <a:spLocks noChangeArrowheads="1"/>
              </p:cNvSpPr>
              <p:nvPr/>
            </p:nvSpPr>
            <p:spPr bwMode="auto">
              <a:xfrm>
                <a:off x="8785590" y="1964462"/>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38" name="Rectangle 562">
                <a:extLst>
                  <a:ext uri="{FF2B5EF4-FFF2-40B4-BE49-F238E27FC236}">
                    <a16:creationId xmlns:a16="http://schemas.microsoft.com/office/drawing/2014/main" id="{B894ECD3-A129-334E-6361-D727636D2C77}"/>
                  </a:ext>
                </a:extLst>
              </p:cNvPr>
              <p:cNvSpPr>
                <a:spLocks noChangeArrowheads="1"/>
              </p:cNvSpPr>
              <p:nvPr/>
            </p:nvSpPr>
            <p:spPr bwMode="auto">
              <a:xfrm>
                <a:off x="10306800" y="202766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39" name="Rectangle 563">
                <a:extLst>
                  <a:ext uri="{FF2B5EF4-FFF2-40B4-BE49-F238E27FC236}">
                    <a16:creationId xmlns:a16="http://schemas.microsoft.com/office/drawing/2014/main" id="{9B36C88D-D05D-E7CE-3215-B433B32BAE64}"/>
                  </a:ext>
                </a:extLst>
              </p:cNvPr>
              <p:cNvSpPr>
                <a:spLocks noChangeArrowheads="1"/>
              </p:cNvSpPr>
              <p:nvPr/>
            </p:nvSpPr>
            <p:spPr bwMode="auto">
              <a:xfrm>
                <a:off x="10332583" y="202766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40" name="Rectangle 564">
                <a:extLst>
                  <a:ext uri="{FF2B5EF4-FFF2-40B4-BE49-F238E27FC236}">
                    <a16:creationId xmlns:a16="http://schemas.microsoft.com/office/drawing/2014/main" id="{2689B241-28E4-FEC5-FAB7-052CE35E7A47}"/>
                  </a:ext>
                </a:extLst>
              </p:cNvPr>
              <p:cNvSpPr>
                <a:spLocks noChangeArrowheads="1"/>
              </p:cNvSpPr>
              <p:nvPr/>
            </p:nvSpPr>
            <p:spPr bwMode="auto">
              <a:xfrm>
                <a:off x="9877862" y="202766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41" name="Rectangle 565">
                <a:extLst>
                  <a:ext uri="{FF2B5EF4-FFF2-40B4-BE49-F238E27FC236}">
                    <a16:creationId xmlns:a16="http://schemas.microsoft.com/office/drawing/2014/main" id="{E5E5A166-6E5E-764A-6664-06892545D738}"/>
                  </a:ext>
                </a:extLst>
              </p:cNvPr>
              <p:cNvSpPr>
                <a:spLocks noChangeArrowheads="1"/>
              </p:cNvSpPr>
              <p:nvPr/>
            </p:nvSpPr>
            <p:spPr bwMode="auto">
              <a:xfrm>
                <a:off x="9793480" y="202766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42" name="Rectangle 566">
                <a:extLst>
                  <a:ext uri="{FF2B5EF4-FFF2-40B4-BE49-F238E27FC236}">
                    <a16:creationId xmlns:a16="http://schemas.microsoft.com/office/drawing/2014/main" id="{EAC445F3-621E-405B-5E53-9B32A7BB5529}"/>
                  </a:ext>
                </a:extLst>
              </p:cNvPr>
              <p:cNvSpPr>
                <a:spLocks noChangeArrowheads="1"/>
              </p:cNvSpPr>
              <p:nvPr/>
            </p:nvSpPr>
            <p:spPr bwMode="auto">
              <a:xfrm>
                <a:off x="9809887" y="202766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43" name="Rectangle 567">
                <a:extLst>
                  <a:ext uri="{FF2B5EF4-FFF2-40B4-BE49-F238E27FC236}">
                    <a16:creationId xmlns:a16="http://schemas.microsoft.com/office/drawing/2014/main" id="{75945E9B-0954-E1B4-20F1-7F27905C53EE}"/>
                  </a:ext>
                </a:extLst>
              </p:cNvPr>
              <p:cNvSpPr>
                <a:spLocks noChangeArrowheads="1"/>
              </p:cNvSpPr>
              <p:nvPr/>
            </p:nvSpPr>
            <p:spPr bwMode="auto">
              <a:xfrm>
                <a:off x="9816920" y="202766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44" name="Rectangle 568">
                <a:extLst>
                  <a:ext uri="{FF2B5EF4-FFF2-40B4-BE49-F238E27FC236}">
                    <a16:creationId xmlns:a16="http://schemas.microsoft.com/office/drawing/2014/main" id="{7E9031DC-64E9-6BE4-9D5A-B1CD225A180F}"/>
                  </a:ext>
                </a:extLst>
              </p:cNvPr>
              <p:cNvSpPr>
                <a:spLocks noChangeArrowheads="1"/>
              </p:cNvSpPr>
              <p:nvPr/>
            </p:nvSpPr>
            <p:spPr bwMode="auto">
              <a:xfrm>
                <a:off x="9826294" y="202766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45" name="Rectangle 569">
                <a:extLst>
                  <a:ext uri="{FF2B5EF4-FFF2-40B4-BE49-F238E27FC236}">
                    <a16:creationId xmlns:a16="http://schemas.microsoft.com/office/drawing/2014/main" id="{E1A5C725-7C46-3650-A02A-E8147B76DD2C}"/>
                  </a:ext>
                </a:extLst>
              </p:cNvPr>
              <p:cNvSpPr>
                <a:spLocks noChangeArrowheads="1"/>
              </p:cNvSpPr>
              <p:nvPr/>
            </p:nvSpPr>
            <p:spPr bwMode="auto">
              <a:xfrm>
                <a:off x="9826294" y="2027660"/>
                <a:ext cx="72000" cy="72000"/>
              </a:xfrm>
              <a:prstGeom prst="rect">
                <a:avLst/>
              </a:prstGeom>
              <a:noFill/>
              <a:ln w="63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46" name="Freeform 570">
                <a:extLst>
                  <a:ext uri="{FF2B5EF4-FFF2-40B4-BE49-F238E27FC236}">
                    <a16:creationId xmlns:a16="http://schemas.microsoft.com/office/drawing/2014/main" id="{4E75CD95-3C32-02E9-F483-5BBBED43CBB2}"/>
                  </a:ext>
                </a:extLst>
              </p:cNvPr>
              <p:cNvSpPr>
                <a:spLocks/>
              </p:cNvSpPr>
              <p:nvPr/>
            </p:nvSpPr>
            <p:spPr bwMode="auto">
              <a:xfrm>
                <a:off x="2152338" y="1502156"/>
                <a:ext cx="8925689" cy="562129"/>
              </a:xfrm>
              <a:custGeom>
                <a:avLst/>
                <a:gdLst>
                  <a:gd name="T0" fmla="*/ 83 w 3808"/>
                  <a:gd name="T1" fmla="*/ 0 h 338"/>
                  <a:gd name="T2" fmla="*/ 211 w 3808"/>
                  <a:gd name="T3" fmla="*/ 10 h 338"/>
                  <a:gd name="T4" fmla="*/ 220 w 3808"/>
                  <a:gd name="T5" fmla="*/ 24 h 338"/>
                  <a:gd name="T6" fmla="*/ 387 w 3808"/>
                  <a:gd name="T7" fmla="*/ 29 h 338"/>
                  <a:gd name="T8" fmla="*/ 655 w 3808"/>
                  <a:gd name="T9" fmla="*/ 38 h 338"/>
                  <a:gd name="T10" fmla="*/ 859 w 3808"/>
                  <a:gd name="T11" fmla="*/ 48 h 338"/>
                  <a:gd name="T12" fmla="*/ 876 w 3808"/>
                  <a:gd name="T13" fmla="*/ 53 h 338"/>
                  <a:gd name="T14" fmla="*/ 888 w 3808"/>
                  <a:gd name="T15" fmla="*/ 74 h 338"/>
                  <a:gd name="T16" fmla="*/ 895 w 3808"/>
                  <a:gd name="T17" fmla="*/ 84 h 338"/>
                  <a:gd name="T18" fmla="*/ 992 w 3808"/>
                  <a:gd name="T19" fmla="*/ 93 h 338"/>
                  <a:gd name="T20" fmla="*/ 1097 w 3808"/>
                  <a:gd name="T21" fmla="*/ 100 h 338"/>
                  <a:gd name="T22" fmla="*/ 1154 w 3808"/>
                  <a:gd name="T23" fmla="*/ 105 h 338"/>
                  <a:gd name="T24" fmla="*/ 1301 w 3808"/>
                  <a:gd name="T25" fmla="*/ 110 h 338"/>
                  <a:gd name="T26" fmla="*/ 1313 w 3808"/>
                  <a:gd name="T27" fmla="*/ 115 h 338"/>
                  <a:gd name="T28" fmla="*/ 1320 w 3808"/>
                  <a:gd name="T29" fmla="*/ 124 h 338"/>
                  <a:gd name="T30" fmla="*/ 1332 w 3808"/>
                  <a:gd name="T31" fmla="*/ 129 h 338"/>
                  <a:gd name="T32" fmla="*/ 1536 w 3808"/>
                  <a:gd name="T33" fmla="*/ 134 h 338"/>
                  <a:gd name="T34" fmla="*/ 1541 w 3808"/>
                  <a:gd name="T35" fmla="*/ 160 h 338"/>
                  <a:gd name="T36" fmla="*/ 1560 w 3808"/>
                  <a:gd name="T37" fmla="*/ 164 h 338"/>
                  <a:gd name="T38" fmla="*/ 1567 w 3808"/>
                  <a:gd name="T39" fmla="*/ 172 h 338"/>
                  <a:gd name="T40" fmla="*/ 1588 w 3808"/>
                  <a:gd name="T41" fmla="*/ 179 h 338"/>
                  <a:gd name="T42" fmla="*/ 1681 w 3808"/>
                  <a:gd name="T43" fmla="*/ 183 h 338"/>
                  <a:gd name="T44" fmla="*/ 1750 w 3808"/>
                  <a:gd name="T45" fmla="*/ 191 h 338"/>
                  <a:gd name="T46" fmla="*/ 1762 w 3808"/>
                  <a:gd name="T47" fmla="*/ 193 h 338"/>
                  <a:gd name="T48" fmla="*/ 1942 w 3808"/>
                  <a:gd name="T49" fmla="*/ 200 h 338"/>
                  <a:gd name="T50" fmla="*/ 1975 w 3808"/>
                  <a:gd name="T51" fmla="*/ 207 h 338"/>
                  <a:gd name="T52" fmla="*/ 2004 w 3808"/>
                  <a:gd name="T53" fmla="*/ 212 h 338"/>
                  <a:gd name="T54" fmla="*/ 2082 w 3808"/>
                  <a:gd name="T55" fmla="*/ 222 h 338"/>
                  <a:gd name="T56" fmla="*/ 2187 w 3808"/>
                  <a:gd name="T57" fmla="*/ 231 h 338"/>
                  <a:gd name="T58" fmla="*/ 2410 w 3808"/>
                  <a:gd name="T59" fmla="*/ 236 h 338"/>
                  <a:gd name="T60" fmla="*/ 2441 w 3808"/>
                  <a:gd name="T61" fmla="*/ 260 h 338"/>
                  <a:gd name="T62" fmla="*/ 2448 w 3808"/>
                  <a:gd name="T63" fmla="*/ 267 h 338"/>
                  <a:gd name="T64" fmla="*/ 2813 w 3808"/>
                  <a:gd name="T65" fmla="*/ 281 h 338"/>
                  <a:gd name="T66" fmla="*/ 3065 w 3808"/>
                  <a:gd name="T67" fmla="*/ 302 h 338"/>
                  <a:gd name="T68" fmla="*/ 3808 w 3808"/>
                  <a:gd name="T69" fmla="*/ 33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08" h="338">
                    <a:moveTo>
                      <a:pt x="0" y="0"/>
                    </a:moveTo>
                    <a:lnTo>
                      <a:pt x="83" y="0"/>
                    </a:lnTo>
                    <a:lnTo>
                      <a:pt x="83" y="10"/>
                    </a:lnTo>
                    <a:lnTo>
                      <a:pt x="211" y="10"/>
                    </a:lnTo>
                    <a:lnTo>
                      <a:pt x="211" y="24"/>
                    </a:lnTo>
                    <a:lnTo>
                      <a:pt x="220" y="24"/>
                    </a:lnTo>
                    <a:lnTo>
                      <a:pt x="220" y="29"/>
                    </a:lnTo>
                    <a:lnTo>
                      <a:pt x="387" y="29"/>
                    </a:lnTo>
                    <a:lnTo>
                      <a:pt x="387" y="38"/>
                    </a:lnTo>
                    <a:lnTo>
                      <a:pt x="655" y="38"/>
                    </a:lnTo>
                    <a:lnTo>
                      <a:pt x="655" y="48"/>
                    </a:lnTo>
                    <a:lnTo>
                      <a:pt x="859" y="48"/>
                    </a:lnTo>
                    <a:lnTo>
                      <a:pt x="859" y="53"/>
                    </a:lnTo>
                    <a:lnTo>
                      <a:pt x="876" y="53"/>
                    </a:lnTo>
                    <a:lnTo>
                      <a:pt x="876" y="74"/>
                    </a:lnTo>
                    <a:lnTo>
                      <a:pt x="888" y="74"/>
                    </a:lnTo>
                    <a:lnTo>
                      <a:pt x="888" y="84"/>
                    </a:lnTo>
                    <a:lnTo>
                      <a:pt x="895" y="84"/>
                    </a:lnTo>
                    <a:lnTo>
                      <a:pt x="895" y="93"/>
                    </a:lnTo>
                    <a:lnTo>
                      <a:pt x="992" y="93"/>
                    </a:lnTo>
                    <a:lnTo>
                      <a:pt x="992" y="100"/>
                    </a:lnTo>
                    <a:lnTo>
                      <a:pt x="1097" y="100"/>
                    </a:lnTo>
                    <a:lnTo>
                      <a:pt x="1097" y="105"/>
                    </a:lnTo>
                    <a:lnTo>
                      <a:pt x="1154" y="105"/>
                    </a:lnTo>
                    <a:lnTo>
                      <a:pt x="1154" y="110"/>
                    </a:lnTo>
                    <a:lnTo>
                      <a:pt x="1301" y="110"/>
                    </a:lnTo>
                    <a:lnTo>
                      <a:pt x="1301" y="115"/>
                    </a:lnTo>
                    <a:lnTo>
                      <a:pt x="1313" y="115"/>
                    </a:lnTo>
                    <a:lnTo>
                      <a:pt x="1313" y="124"/>
                    </a:lnTo>
                    <a:lnTo>
                      <a:pt x="1320" y="124"/>
                    </a:lnTo>
                    <a:lnTo>
                      <a:pt x="1320" y="129"/>
                    </a:lnTo>
                    <a:lnTo>
                      <a:pt x="1332" y="129"/>
                    </a:lnTo>
                    <a:lnTo>
                      <a:pt x="1332" y="134"/>
                    </a:lnTo>
                    <a:lnTo>
                      <a:pt x="1536" y="134"/>
                    </a:lnTo>
                    <a:lnTo>
                      <a:pt x="1536" y="160"/>
                    </a:lnTo>
                    <a:lnTo>
                      <a:pt x="1541" y="160"/>
                    </a:lnTo>
                    <a:lnTo>
                      <a:pt x="1541" y="164"/>
                    </a:lnTo>
                    <a:lnTo>
                      <a:pt x="1560" y="164"/>
                    </a:lnTo>
                    <a:lnTo>
                      <a:pt x="1560" y="172"/>
                    </a:lnTo>
                    <a:lnTo>
                      <a:pt x="1567" y="172"/>
                    </a:lnTo>
                    <a:lnTo>
                      <a:pt x="1567" y="179"/>
                    </a:lnTo>
                    <a:lnTo>
                      <a:pt x="1588" y="179"/>
                    </a:lnTo>
                    <a:lnTo>
                      <a:pt x="1588" y="183"/>
                    </a:lnTo>
                    <a:lnTo>
                      <a:pt x="1681" y="183"/>
                    </a:lnTo>
                    <a:lnTo>
                      <a:pt x="1681" y="191"/>
                    </a:lnTo>
                    <a:lnTo>
                      <a:pt x="1750" y="191"/>
                    </a:lnTo>
                    <a:lnTo>
                      <a:pt x="1750" y="193"/>
                    </a:lnTo>
                    <a:lnTo>
                      <a:pt x="1762" y="193"/>
                    </a:lnTo>
                    <a:lnTo>
                      <a:pt x="1762" y="200"/>
                    </a:lnTo>
                    <a:lnTo>
                      <a:pt x="1942" y="200"/>
                    </a:lnTo>
                    <a:lnTo>
                      <a:pt x="1942" y="207"/>
                    </a:lnTo>
                    <a:lnTo>
                      <a:pt x="1975" y="207"/>
                    </a:lnTo>
                    <a:lnTo>
                      <a:pt x="1975" y="212"/>
                    </a:lnTo>
                    <a:lnTo>
                      <a:pt x="2004" y="212"/>
                    </a:lnTo>
                    <a:lnTo>
                      <a:pt x="2004" y="222"/>
                    </a:lnTo>
                    <a:lnTo>
                      <a:pt x="2082" y="222"/>
                    </a:lnTo>
                    <a:lnTo>
                      <a:pt x="2082" y="231"/>
                    </a:lnTo>
                    <a:lnTo>
                      <a:pt x="2187" y="231"/>
                    </a:lnTo>
                    <a:lnTo>
                      <a:pt x="2187" y="236"/>
                    </a:lnTo>
                    <a:lnTo>
                      <a:pt x="2410" y="236"/>
                    </a:lnTo>
                    <a:lnTo>
                      <a:pt x="2410" y="260"/>
                    </a:lnTo>
                    <a:lnTo>
                      <a:pt x="2441" y="260"/>
                    </a:lnTo>
                    <a:lnTo>
                      <a:pt x="2441" y="267"/>
                    </a:lnTo>
                    <a:lnTo>
                      <a:pt x="2448" y="267"/>
                    </a:lnTo>
                    <a:lnTo>
                      <a:pt x="2448" y="281"/>
                    </a:lnTo>
                    <a:lnTo>
                      <a:pt x="2813" y="281"/>
                    </a:lnTo>
                    <a:lnTo>
                      <a:pt x="2813" y="302"/>
                    </a:lnTo>
                    <a:lnTo>
                      <a:pt x="3065" y="302"/>
                    </a:lnTo>
                    <a:lnTo>
                      <a:pt x="3065" y="338"/>
                    </a:lnTo>
                    <a:lnTo>
                      <a:pt x="3808" y="338"/>
                    </a:lnTo>
                  </a:path>
                </a:pathLst>
              </a:custGeom>
              <a:noFill/>
              <a:ln w="19050" cap="flat">
                <a:solidFill>
                  <a:srgbClr val="ED8B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grpSp>
        <p:cxnSp>
          <p:nvCxnSpPr>
            <p:cNvPr id="64" name="Straight Connector 63">
              <a:extLst>
                <a:ext uri="{FF2B5EF4-FFF2-40B4-BE49-F238E27FC236}">
                  <a16:creationId xmlns:a16="http://schemas.microsoft.com/office/drawing/2014/main" id="{DE8AD162-9012-04B9-36D3-9816D0F8440A}"/>
                </a:ext>
              </a:extLst>
            </p:cNvPr>
            <p:cNvCxnSpPr>
              <a:cxnSpLocks/>
              <a:stCxn id="48" idx="0"/>
            </p:cNvCxnSpPr>
            <p:nvPr/>
          </p:nvCxnSpPr>
          <p:spPr>
            <a:xfrm flipV="1">
              <a:off x="3750665" y="2121855"/>
              <a:ext cx="6469" cy="2504709"/>
            </a:xfrm>
            <a:prstGeom prst="line">
              <a:avLst/>
            </a:prstGeom>
            <a:noFill/>
            <a:ln w="6350" cap="flat" cmpd="sng" algn="ctr">
              <a:solidFill>
                <a:schemeClr val="tx2"/>
              </a:solidFill>
              <a:prstDash val="dash"/>
              <a:miter lim="800000"/>
            </a:ln>
            <a:effectLst/>
          </p:spPr>
        </p:cxnSp>
        <p:sp>
          <p:nvSpPr>
            <p:cNvPr id="65" name="TextBox 64">
              <a:extLst>
                <a:ext uri="{FF2B5EF4-FFF2-40B4-BE49-F238E27FC236}">
                  <a16:creationId xmlns:a16="http://schemas.microsoft.com/office/drawing/2014/main" id="{C538312C-2EEB-19D6-97F6-C7144A376296}"/>
                </a:ext>
              </a:extLst>
            </p:cNvPr>
            <p:cNvSpPr txBox="1"/>
            <p:nvPr/>
          </p:nvSpPr>
          <p:spPr>
            <a:xfrm>
              <a:off x="3218666" y="1341002"/>
              <a:ext cx="1090363"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a:ea typeface="+mn-ea"/>
                  <a:cs typeface="+mn-cs"/>
                </a:rPr>
                <a:t>3-year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ED8B00"/>
                  </a:solidFill>
                  <a:effectLst/>
                  <a:uLnTx/>
                  <a:uFillTx/>
                  <a:latin typeface="Arial"/>
                  <a:ea typeface="+mn-ea"/>
                  <a:cs typeface="+mn-cs"/>
                </a:rPr>
                <a:t>92.9%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61B5E5"/>
                  </a:solidFill>
                  <a:effectLst/>
                  <a:uLnTx/>
                  <a:uFillTx/>
                  <a:latin typeface="Arial"/>
                  <a:ea typeface="+mn-ea"/>
                  <a:cs typeface="+mn-cs"/>
                </a:rPr>
                <a:t>83.5%</a:t>
              </a:r>
            </a:p>
          </p:txBody>
        </p:sp>
        <p:sp>
          <p:nvSpPr>
            <p:cNvPr id="66" name="TextBox 65">
              <a:extLst>
                <a:ext uri="{FF2B5EF4-FFF2-40B4-BE49-F238E27FC236}">
                  <a16:creationId xmlns:a16="http://schemas.microsoft.com/office/drawing/2014/main" id="{28F62962-B843-9AD9-5D05-08E06B935FFD}"/>
                </a:ext>
              </a:extLst>
            </p:cNvPr>
            <p:cNvSpPr txBox="1"/>
            <p:nvPr/>
          </p:nvSpPr>
          <p:spPr>
            <a:xfrm>
              <a:off x="5030723" y="1529266"/>
              <a:ext cx="1090363"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a:ea typeface="+mn-ea"/>
                  <a:cs typeface="+mn-cs"/>
                </a:rPr>
                <a:t>5-year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ED8B00"/>
                  </a:solidFill>
                  <a:effectLst/>
                  <a:uLnTx/>
                  <a:uFillTx/>
                  <a:latin typeface="Arial"/>
                  <a:ea typeface="+mn-ea"/>
                  <a:cs typeface="+mn-cs"/>
                </a:rPr>
                <a:t>87.3%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61B5E5"/>
                  </a:solidFill>
                  <a:effectLst/>
                  <a:uLnTx/>
                  <a:uFillTx/>
                  <a:latin typeface="Arial"/>
                  <a:ea typeface="+mn-ea"/>
                  <a:cs typeface="+mn-cs"/>
                </a:rPr>
                <a:t>71.4%</a:t>
              </a:r>
            </a:p>
          </p:txBody>
        </p:sp>
        <p:cxnSp>
          <p:nvCxnSpPr>
            <p:cNvPr id="67" name="Straight Connector 66">
              <a:extLst>
                <a:ext uri="{FF2B5EF4-FFF2-40B4-BE49-F238E27FC236}">
                  <a16:creationId xmlns:a16="http://schemas.microsoft.com/office/drawing/2014/main" id="{9B37867C-AA60-DA90-D0BC-86B0FBA80568}"/>
                </a:ext>
              </a:extLst>
            </p:cNvPr>
            <p:cNvCxnSpPr>
              <a:cxnSpLocks/>
            </p:cNvCxnSpPr>
            <p:nvPr/>
          </p:nvCxnSpPr>
          <p:spPr>
            <a:xfrm flipH="1" flipV="1">
              <a:off x="5565716" y="2293421"/>
              <a:ext cx="3429" cy="2398054"/>
            </a:xfrm>
            <a:prstGeom prst="line">
              <a:avLst/>
            </a:prstGeom>
            <a:noFill/>
            <a:ln w="6350" cap="flat" cmpd="sng" algn="ctr">
              <a:solidFill>
                <a:schemeClr val="tx2"/>
              </a:solidFill>
              <a:prstDash val="dash"/>
              <a:miter lim="800000"/>
            </a:ln>
            <a:effectLst/>
          </p:spPr>
        </p:cxnSp>
      </p:grpSp>
      <p:grpSp>
        <p:nvGrpSpPr>
          <p:cNvPr id="252" name="Group 251">
            <a:extLst>
              <a:ext uri="{FF2B5EF4-FFF2-40B4-BE49-F238E27FC236}">
                <a16:creationId xmlns:a16="http://schemas.microsoft.com/office/drawing/2014/main" id="{3A3A5BFB-6BB4-14F7-2C5D-FB758090F8A8}"/>
              </a:ext>
            </a:extLst>
          </p:cNvPr>
          <p:cNvGrpSpPr>
            <a:grpSpLocks noChangeAspect="1"/>
          </p:cNvGrpSpPr>
          <p:nvPr/>
        </p:nvGrpSpPr>
        <p:grpSpPr bwMode="auto">
          <a:xfrm>
            <a:off x="5850717" y="2025535"/>
            <a:ext cx="6008196" cy="3117965"/>
            <a:chOff x="2046" y="1229"/>
            <a:chExt cx="3588" cy="1862"/>
          </a:xfrm>
        </p:grpSpPr>
        <p:sp>
          <p:nvSpPr>
            <p:cNvPr id="253" name="AutoShape 3">
              <a:extLst>
                <a:ext uri="{FF2B5EF4-FFF2-40B4-BE49-F238E27FC236}">
                  <a16:creationId xmlns:a16="http://schemas.microsoft.com/office/drawing/2014/main" id="{EAEF1418-9DB9-A905-A4BE-4BAF6F855948}"/>
                </a:ext>
              </a:extLst>
            </p:cNvPr>
            <p:cNvSpPr>
              <a:spLocks noChangeAspect="1" noChangeArrowheads="1" noTextEdit="1"/>
            </p:cNvSpPr>
            <p:nvPr/>
          </p:nvSpPr>
          <p:spPr bwMode="auto">
            <a:xfrm>
              <a:off x="2046" y="1229"/>
              <a:ext cx="3588" cy="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54" name="Picture 5">
              <a:extLst>
                <a:ext uri="{FF2B5EF4-FFF2-40B4-BE49-F238E27FC236}">
                  <a16:creationId xmlns:a16="http://schemas.microsoft.com/office/drawing/2014/main" id="{5BB52018-A775-0F02-5B3F-9C13C1CC7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 y="1229"/>
              <a:ext cx="3592" cy="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5" name="Rectangle 2">
            <a:extLst>
              <a:ext uri="{FF2B5EF4-FFF2-40B4-BE49-F238E27FC236}">
                <a16:creationId xmlns:a16="http://schemas.microsoft.com/office/drawing/2014/main" id="{7CD9E606-F427-DEED-825E-4E17E7E3873E}"/>
              </a:ext>
            </a:extLst>
          </p:cNvPr>
          <p:cNvSpPr txBox="1">
            <a:spLocks noChangeArrowheads="1"/>
          </p:cNvSpPr>
          <p:nvPr/>
        </p:nvSpPr>
        <p:spPr bwMode="auto">
          <a:xfrm>
            <a:off x="919217" y="5496995"/>
            <a:ext cx="3843568" cy="171450"/>
          </a:xfrm>
          <a:prstGeom prst="rect">
            <a:avLst/>
          </a:prstGeom>
          <a:noFill/>
          <a:ln>
            <a:noFill/>
          </a:ln>
          <a:effectLst>
            <a:outerShdw dist="35921" dir="2700000" algn="ctr" rotWithShape="0">
              <a:srgbClr val="000000"/>
            </a:outerShdw>
          </a:effectLst>
        </p:spPr>
        <p:txBody>
          <a:bodyPr anchor="ct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Freedland et al. </a:t>
            </a:r>
            <a:r>
              <a:rPr kumimoji="0" lang="en-US" altLang="en-US" sz="1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NEJM</a:t>
            </a:r>
            <a:r>
              <a:rPr kumimoji="0" lang="en-US"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 2023</a:t>
            </a:r>
          </a:p>
        </p:txBody>
      </p:sp>
      <p:sp>
        <p:nvSpPr>
          <p:cNvPr id="2" name="TextBox 1">
            <a:extLst>
              <a:ext uri="{FF2B5EF4-FFF2-40B4-BE49-F238E27FC236}">
                <a16:creationId xmlns:a16="http://schemas.microsoft.com/office/drawing/2014/main" id="{DBB16A25-D8DA-E710-7675-6DBD2E48D9C5}"/>
              </a:ext>
            </a:extLst>
          </p:cNvPr>
          <p:cNvSpPr txBox="1"/>
          <p:nvPr/>
        </p:nvSpPr>
        <p:spPr>
          <a:xfrm>
            <a:off x="1004648" y="3835865"/>
            <a:ext cx="3528027" cy="707886"/>
          </a:xfrm>
          <a:prstGeom prst="rect">
            <a:avLst/>
          </a:prstGeom>
          <a:no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D8B00"/>
                </a:solidFill>
                <a:effectLst/>
                <a:uLnTx/>
                <a:uFillTx/>
                <a:latin typeface="Arial"/>
                <a:ea typeface="+mn-ea"/>
                <a:cs typeface="+mn-cs"/>
              </a:rPr>
              <a:t>HR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D8B00"/>
                </a:solidFill>
                <a:effectLst/>
                <a:uLnTx/>
                <a:uFillTx/>
                <a:latin typeface="Arial"/>
                <a:ea typeface="+mn-ea"/>
                <a:cs typeface="Arial" panose="020B0604020202020204" pitchFamily="34" charset="0"/>
              </a:rPr>
              <a:t>0.42 (0.31–0.61); </a:t>
            </a:r>
            <a:r>
              <a:rPr kumimoji="0" lang="en-US" sz="2000" b="1" i="1" u="none" strike="noStrike" kern="0" cap="none" spc="0" normalizeH="0" baseline="0" noProof="0" dirty="0">
                <a:ln>
                  <a:noFill/>
                </a:ln>
                <a:solidFill>
                  <a:srgbClr val="ED8B00"/>
                </a:solidFill>
                <a:effectLst/>
                <a:uLnTx/>
                <a:uFillTx/>
                <a:latin typeface="Arial"/>
                <a:ea typeface="+mn-ea"/>
                <a:cs typeface="Arial" panose="020B0604020202020204" pitchFamily="34" charset="0"/>
              </a:rPr>
              <a:t>P</a:t>
            </a:r>
            <a:r>
              <a:rPr kumimoji="0" lang="en-US" sz="2000" b="1" i="0" u="none" strike="noStrike" kern="0" cap="none" spc="0" normalizeH="0" baseline="0" noProof="0" dirty="0">
                <a:ln>
                  <a:noFill/>
                </a:ln>
                <a:solidFill>
                  <a:srgbClr val="ED8B00"/>
                </a:solidFill>
                <a:effectLst/>
                <a:uLnTx/>
                <a:uFillTx/>
                <a:latin typeface="Arial"/>
                <a:ea typeface="+mn-ea"/>
                <a:cs typeface="Arial" panose="020B0604020202020204" pitchFamily="34" charset="0"/>
              </a:rPr>
              <a:t>&lt;0.0001</a:t>
            </a:r>
            <a:r>
              <a:rPr kumimoji="0" lang="en-US" sz="2000" b="1" i="0" u="none" strike="noStrike" kern="0" cap="none" spc="0" normalizeH="0" baseline="30000" noProof="0" dirty="0">
                <a:ln>
                  <a:noFill/>
                </a:ln>
                <a:solidFill>
                  <a:srgbClr val="ED8B00"/>
                </a:solidFill>
                <a:effectLst/>
                <a:uLnTx/>
                <a:uFillTx/>
                <a:latin typeface="Arial"/>
                <a:ea typeface="+mn-ea"/>
                <a:cs typeface="Arial" panose="020B0604020202020204" pitchFamily="34" charset="0"/>
              </a:rPr>
              <a:t>a</a:t>
            </a:r>
          </a:p>
        </p:txBody>
      </p:sp>
    </p:spTree>
    <p:extLst>
      <p:ext uri="{BB962C8B-B14F-4D97-AF65-F5344CB8AC3E}">
        <p14:creationId xmlns:p14="http://schemas.microsoft.com/office/powerpoint/2010/main" val="995853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7AFAD-F26F-14EA-1975-E296D721DC1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389C879-07CD-D1D0-A078-8625C7E75349}"/>
              </a:ext>
            </a:extLst>
          </p:cNvPr>
          <p:cNvPicPr>
            <a:picLocks noChangeAspect="1"/>
          </p:cNvPicPr>
          <p:nvPr/>
        </p:nvPicPr>
        <p:blipFill>
          <a:blip r:embed="rId3"/>
          <a:stretch>
            <a:fillRect/>
          </a:stretch>
        </p:blipFill>
        <p:spPr>
          <a:xfrm>
            <a:off x="281102" y="1877398"/>
            <a:ext cx="5041395" cy="2891300"/>
          </a:xfrm>
          <a:prstGeom prst="rect">
            <a:avLst/>
          </a:prstGeom>
        </p:spPr>
      </p:pic>
      <p:sp>
        <p:nvSpPr>
          <p:cNvPr id="8" name="Rectangle 2">
            <a:extLst>
              <a:ext uri="{FF2B5EF4-FFF2-40B4-BE49-F238E27FC236}">
                <a16:creationId xmlns:a16="http://schemas.microsoft.com/office/drawing/2014/main" id="{7CF43FF9-8421-E0B4-E48D-BD9DE7EAE8DE}"/>
              </a:ext>
            </a:extLst>
          </p:cNvPr>
          <p:cNvSpPr txBox="1">
            <a:spLocks noChangeArrowheads="1"/>
          </p:cNvSpPr>
          <p:nvPr/>
        </p:nvSpPr>
        <p:spPr bwMode="auto">
          <a:xfrm>
            <a:off x="7133447" y="4891157"/>
            <a:ext cx="3843568" cy="171450"/>
          </a:xfrm>
          <a:prstGeom prst="rect">
            <a:avLst/>
          </a:prstGeom>
          <a:noFill/>
          <a:ln>
            <a:noFill/>
          </a:ln>
          <a:effectLst>
            <a:outerShdw dist="35921" dir="2700000" algn="ctr" rotWithShape="0">
              <a:srgbClr val="000000"/>
            </a:outerShdw>
          </a:effectLst>
        </p:spPr>
        <p:txBody>
          <a:bodyPr anchor="ct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Armstrong et al. </a:t>
            </a:r>
            <a:r>
              <a:rPr kumimoji="0" lang="en-US" altLang="en-US" sz="1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EU </a:t>
            </a:r>
            <a:r>
              <a:rPr kumimoji="0" lang="en-US"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 2026</a:t>
            </a:r>
          </a:p>
        </p:txBody>
      </p:sp>
      <p:sp>
        <p:nvSpPr>
          <p:cNvPr id="10" name="Title 21">
            <a:extLst>
              <a:ext uri="{FF2B5EF4-FFF2-40B4-BE49-F238E27FC236}">
                <a16:creationId xmlns:a16="http://schemas.microsoft.com/office/drawing/2014/main" id="{B6D890F4-F402-9A70-9BAC-874AB0E3B353}"/>
              </a:ext>
            </a:extLst>
          </p:cNvPr>
          <p:cNvSpPr txBox="1">
            <a:spLocks/>
          </p:cNvSpPr>
          <p:nvPr/>
        </p:nvSpPr>
        <p:spPr bwMode="auto">
          <a:xfrm>
            <a:off x="562349" y="178595"/>
            <a:ext cx="1088315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Outcomes of High-risk BCR vs. C</a:t>
            </a:r>
            <a:r>
              <a:rPr kumimoji="0" lang="en-US" sz="3600" b="1" i="0" u="none" strike="noStrike" kern="0" cap="none" spc="0" normalizeH="0" baseline="0" noProof="0" dirty="0" err="1">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onventional</a:t>
            </a:r>
            <a:r>
              <a:rPr kumimoji="0" 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 I</a:t>
            </a:r>
            <a:r>
              <a:rPr kumimoji="0" lang="en-US" sz="3600" b="1" i="0" u="none" strike="noStrike" kern="0" cap="none" spc="0" normalizeH="0" baseline="0" noProof="0" dirty="0" err="1">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maging</a:t>
            </a:r>
            <a:r>
              <a:rPr kumimoji="0" 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 P</a:t>
            </a:r>
            <a:r>
              <a:rPr kumimoji="0" lang="en-US" sz="3600" b="1" i="0" u="none" strike="noStrike" kern="0" cap="none" spc="0" normalizeH="0" baseline="0" noProof="0" dirty="0" err="1">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ositive</a:t>
            </a:r>
            <a:r>
              <a:rPr kumimoji="0" 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 </a:t>
            </a:r>
            <a:r>
              <a:rPr kumimoji="0" lang="en-US" sz="3600" b="1" i="0" u="none" strike="noStrike" kern="0" cap="none" spc="0" normalizeH="0" baseline="0" noProof="0" dirty="0" err="1">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mHSPC</a:t>
            </a:r>
            <a:r>
              <a:rPr kumimoji="0" 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 Overall Survival</a:t>
            </a:r>
          </a:p>
        </p:txBody>
      </p:sp>
      <p:sp>
        <p:nvSpPr>
          <p:cNvPr id="255" name="Rectangle 2">
            <a:extLst>
              <a:ext uri="{FF2B5EF4-FFF2-40B4-BE49-F238E27FC236}">
                <a16:creationId xmlns:a16="http://schemas.microsoft.com/office/drawing/2014/main" id="{B9091BFE-9CE5-B402-7105-2C914D507A70}"/>
              </a:ext>
            </a:extLst>
          </p:cNvPr>
          <p:cNvSpPr txBox="1">
            <a:spLocks noChangeArrowheads="1"/>
          </p:cNvSpPr>
          <p:nvPr/>
        </p:nvSpPr>
        <p:spPr bwMode="auto">
          <a:xfrm>
            <a:off x="959857" y="4891157"/>
            <a:ext cx="3843568" cy="171450"/>
          </a:xfrm>
          <a:prstGeom prst="rect">
            <a:avLst/>
          </a:prstGeom>
          <a:noFill/>
          <a:ln>
            <a:noFill/>
          </a:ln>
          <a:effectLst>
            <a:outerShdw dist="35921" dir="2700000" algn="ctr" rotWithShape="0">
              <a:srgbClr val="000000"/>
            </a:outerShdw>
          </a:effectLst>
        </p:spPr>
        <p:txBody>
          <a:bodyPr anchor="ct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Shore et al. </a:t>
            </a:r>
            <a:r>
              <a:rPr kumimoji="0" lang="en-US" altLang="en-US" sz="1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NEJM</a:t>
            </a:r>
            <a:r>
              <a:rPr kumimoji="0" lang="en-US"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 2025</a:t>
            </a:r>
          </a:p>
        </p:txBody>
      </p:sp>
      <p:pic>
        <p:nvPicPr>
          <p:cNvPr id="938" name="Picture 2">
            <a:extLst>
              <a:ext uri="{FF2B5EF4-FFF2-40B4-BE49-F238E27FC236}">
                <a16:creationId xmlns:a16="http://schemas.microsoft.com/office/drawing/2014/main" id="{111CFF36-7104-B2DA-F65F-3EB1F027C4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443" t="17228" r="2204" b="28932"/>
          <a:stretch/>
        </p:blipFill>
        <p:spPr bwMode="auto">
          <a:xfrm>
            <a:off x="5663900" y="1877398"/>
            <a:ext cx="6246997" cy="2808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07007FAF-8054-7E40-C963-80228D3F8E65}"/>
              </a:ext>
            </a:extLst>
          </p:cNvPr>
          <p:cNvSpPr txBox="1"/>
          <p:nvPr/>
        </p:nvSpPr>
        <p:spPr>
          <a:xfrm>
            <a:off x="880015" y="3429000"/>
            <a:ext cx="3843568" cy="923330"/>
          </a:xfrm>
          <a:prstGeom prst="rect">
            <a:avLst/>
          </a:prstGeom>
          <a:noFill/>
          <a:ln>
            <a:solidFill>
              <a:srgbClr val="44546A"/>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D8B00"/>
                </a:solidFill>
                <a:effectLst/>
                <a:uLnTx/>
                <a:uFillTx/>
                <a:latin typeface="Arial"/>
                <a:ea typeface="+mn-ea"/>
                <a:cs typeface="+mn-cs"/>
              </a:rPr>
              <a:t>HR (95% 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D8B00"/>
                </a:solidFill>
                <a:effectLst/>
                <a:uLnTx/>
                <a:uFillTx/>
                <a:latin typeface="Arial"/>
                <a:ea typeface="+mn-ea"/>
                <a:cs typeface="Arial" panose="020B0604020202020204" pitchFamily="34" charset="0"/>
              </a:rPr>
              <a:t>0.597 (0.444–0.804) </a:t>
            </a:r>
            <a:r>
              <a:rPr kumimoji="0" lang="en-US" sz="2000" b="1" i="1" u="none" strike="noStrike" kern="0" cap="none" spc="0" normalizeH="0" baseline="0" noProof="0" dirty="0">
                <a:ln>
                  <a:noFill/>
                </a:ln>
                <a:solidFill>
                  <a:srgbClr val="ED8B00"/>
                </a:solidFill>
                <a:effectLst/>
                <a:uLnTx/>
                <a:uFillTx/>
                <a:latin typeface="Arial"/>
                <a:ea typeface="+mn-ea"/>
                <a:cs typeface="Arial" panose="020B0604020202020204" pitchFamily="34" charset="0"/>
              </a:rPr>
              <a:t>p=</a:t>
            </a:r>
            <a:r>
              <a:rPr kumimoji="0" lang="en-US" sz="2000" b="1" i="0" u="none" strike="noStrike" kern="0" cap="none" spc="0" normalizeH="0" baseline="0" noProof="0" dirty="0">
                <a:ln>
                  <a:noFill/>
                </a:ln>
                <a:solidFill>
                  <a:srgbClr val="ED8B00"/>
                </a:solidFill>
                <a:effectLst/>
                <a:uLnTx/>
                <a:uFillTx/>
                <a:latin typeface="Arial"/>
                <a:ea typeface="+mn-ea"/>
                <a:cs typeface="Arial" panose="020B0604020202020204" pitchFamily="34" charset="0"/>
              </a:rPr>
              <a:t>0.0005</a:t>
            </a:r>
            <a:endParaRPr kumimoji="0" lang="en-US" sz="2000" b="1" i="0" u="none" strike="noStrike" kern="0" cap="none" spc="0" normalizeH="0" baseline="30000" noProof="0" dirty="0">
              <a:ln>
                <a:noFill/>
              </a:ln>
              <a:solidFill>
                <a:srgbClr val="ED8B00"/>
              </a:solidFill>
              <a:effectLst/>
              <a:uLnTx/>
              <a:uFillTx/>
              <a:latin typeface="Arial"/>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Arial" panose="020B0604020202020204" pitchFamily="34" charset="0"/>
                <a:cs typeface="Arial" panose="020B0604020202020204" pitchFamily="34" charset="0"/>
              </a:rPr>
              <a:t>(</a:t>
            </a:r>
            <a:r>
              <a:rPr kumimoji="0" lang="en-US" sz="1100" b="0" i="0" u="none" strike="noStrike" kern="0" cap="none" spc="0" normalizeH="0" baseline="0" noProof="0" dirty="0">
                <a:ln>
                  <a:noFill/>
                </a:ln>
                <a:solidFill>
                  <a:srgbClr val="FFFFFF"/>
                </a:solidFill>
                <a:effectLst/>
                <a:uLnTx/>
                <a:uFillTx/>
                <a:latin typeface="Arial"/>
                <a:ea typeface="Arial" panose="020B0604020202020204" pitchFamily="34" charset="0"/>
                <a:cs typeface="Arial" panose="020B0604020202020204" pitchFamily="34" charset="0"/>
              </a:rPr>
              <a:t>Pre-specified efficacy boundary, </a:t>
            </a:r>
            <a:r>
              <a:rPr kumimoji="0" lang="en-US" sz="1100" b="0" i="1" u="none" strike="noStrike" kern="0" cap="none" spc="0" normalizeH="0" baseline="0" noProof="0" dirty="0">
                <a:ln>
                  <a:noFill/>
                </a:ln>
                <a:solidFill>
                  <a:srgbClr val="FFFFFF"/>
                </a:solidFill>
                <a:effectLst/>
                <a:uLnTx/>
                <a:uFillTx/>
                <a:latin typeface="Arial"/>
                <a:ea typeface="Arial" panose="020B0604020202020204" pitchFamily="34" charset="0"/>
                <a:cs typeface="Arial" panose="020B0604020202020204" pitchFamily="34" charset="0"/>
              </a:rPr>
              <a:t>P</a:t>
            </a:r>
            <a:r>
              <a:rPr kumimoji="0" lang="en-US" sz="1100" b="0" i="0" u="none" strike="noStrike" kern="0" cap="none" spc="0" normalizeH="0" baseline="0" noProof="0" dirty="0">
                <a:ln>
                  <a:noFill/>
                </a:ln>
                <a:solidFill>
                  <a:srgbClr val="FFFFFF"/>
                </a:solidFill>
                <a:effectLst/>
                <a:uLnTx/>
                <a:uFillTx/>
                <a:latin typeface="Arial"/>
                <a:ea typeface="Arial" panose="020B0604020202020204" pitchFamily="34" charset="0"/>
                <a:cs typeface="Arial" panose="020B0604020202020204" pitchFamily="34" charset="0"/>
              </a:rPr>
              <a:t>&lt;0.0499)</a:t>
            </a:r>
            <a:endParaRPr kumimoji="0" lang="en-US" sz="2000" b="1" i="0" u="none" strike="noStrike" kern="0" cap="none" spc="0" normalizeH="0" baseline="0" noProof="0" dirty="0">
              <a:ln>
                <a:noFill/>
              </a:ln>
              <a:solidFill>
                <a:srgbClr val="FFFFFF"/>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C86141B9-4FE6-B845-BDC4-4D5E70554577}"/>
              </a:ext>
            </a:extLst>
          </p:cNvPr>
          <p:cNvSpPr txBox="1"/>
          <p:nvPr/>
        </p:nvSpPr>
        <p:spPr>
          <a:xfrm>
            <a:off x="6664960" y="5731493"/>
            <a:ext cx="478054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5 year survival with ADT/ARPI: 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Improved by 3 years in high volume disease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Improved by 13% vs ADT alone</a:t>
            </a:r>
          </a:p>
        </p:txBody>
      </p:sp>
      <p:sp>
        <p:nvSpPr>
          <p:cNvPr id="9" name="TextBox 8">
            <a:extLst>
              <a:ext uri="{FF2B5EF4-FFF2-40B4-BE49-F238E27FC236}">
                <a16:creationId xmlns:a16="http://schemas.microsoft.com/office/drawing/2014/main" id="{CBDB36C1-2155-91E4-112B-9C7C523BA54D}"/>
              </a:ext>
            </a:extLst>
          </p:cNvPr>
          <p:cNvSpPr txBox="1"/>
          <p:nvPr/>
        </p:nvSpPr>
        <p:spPr>
          <a:xfrm>
            <a:off x="746496" y="5771577"/>
            <a:ext cx="478054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8 year survival with ADT/ARPI: 79%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Medians not reached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Improved by 9-10% vs ADT alone</a:t>
            </a:r>
          </a:p>
        </p:txBody>
      </p:sp>
    </p:spTree>
    <p:extLst>
      <p:ext uri="{BB962C8B-B14F-4D97-AF65-F5344CB8AC3E}">
        <p14:creationId xmlns:p14="http://schemas.microsoft.com/office/powerpoint/2010/main" val="293979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C473-6F41-D26F-61AE-6590338E9CE0}"/>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DB71CF1C-3447-F304-3BE4-52A49E4C5658}"/>
              </a:ext>
            </a:extLst>
          </p:cNvPr>
          <p:cNvSpPr/>
          <p:nvPr/>
        </p:nvSpPr>
        <p:spPr>
          <a:xfrm>
            <a:off x="1074057" y="996043"/>
            <a:ext cx="10079718" cy="50654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rial Narrow" panose="020F0502020204030204"/>
              <a:ea typeface="+mn-ea"/>
              <a:cs typeface="+mn-cs"/>
            </a:endParaRPr>
          </a:p>
        </p:txBody>
      </p:sp>
      <p:sp>
        <p:nvSpPr>
          <p:cNvPr id="2" name="Espace réservé du texte 1">
            <a:extLst>
              <a:ext uri="{FF2B5EF4-FFF2-40B4-BE49-F238E27FC236}">
                <a16:creationId xmlns:a16="http://schemas.microsoft.com/office/drawing/2014/main" id="{854CB1C9-DEAC-90F0-AD81-36D6CCCF39DF}"/>
              </a:ext>
            </a:extLst>
          </p:cNvPr>
          <p:cNvSpPr>
            <a:spLocks noGrp="1"/>
          </p:cNvSpPr>
          <p:nvPr>
            <p:ph type="body" sz="quarter" idx="10"/>
          </p:nvPr>
        </p:nvSpPr>
        <p:spPr>
          <a:xfrm>
            <a:off x="961876" y="305731"/>
            <a:ext cx="10842777" cy="670052"/>
          </a:xfrm>
        </p:spPr>
        <p:txBody>
          <a:bodyPr/>
          <a:lstStyle/>
          <a:p>
            <a:r>
              <a:rPr lang="en-GB" sz="3334" dirty="0"/>
              <a:t>Overall survival: Enza mono</a:t>
            </a:r>
          </a:p>
        </p:txBody>
      </p:sp>
      <p:sp>
        <p:nvSpPr>
          <p:cNvPr id="7" name="Text Placeholder 3">
            <a:extLst>
              <a:ext uri="{FF2B5EF4-FFF2-40B4-BE49-F238E27FC236}">
                <a16:creationId xmlns:a16="http://schemas.microsoft.com/office/drawing/2014/main" id="{8D8A5C9F-EABD-E9DC-19EA-B255A3C61A4A}"/>
              </a:ext>
            </a:extLst>
          </p:cNvPr>
          <p:cNvSpPr>
            <a:spLocks noGrp="1"/>
          </p:cNvSpPr>
          <p:nvPr>
            <p:ph type="body" sz="quarter" idx="11"/>
          </p:nvPr>
        </p:nvSpPr>
        <p:spPr>
          <a:xfrm>
            <a:off x="962401" y="5992817"/>
            <a:ext cx="9283325" cy="748188"/>
          </a:xfrm>
          <a:noFill/>
        </p:spPr>
        <p:txBody>
          <a:bodyPr anchor="b" anchorCtr="0">
            <a:noAutofit/>
          </a:bodyPr>
          <a:lstStyle/>
          <a:p>
            <a:pPr>
              <a:spcBef>
                <a:spcPts val="0"/>
              </a:spcBef>
            </a:pPr>
            <a:r>
              <a:rPr lang="en-GB" sz="667" b="0" dirty="0"/>
              <a:t>Intent-to-treat population. The median follow-up was 93.8 months in the enza mono group and 94.0 months in the leuprolide-alone group. OS was defined as the time between randomization and death due to any cause. HRs were calculated using a Cox regression model with treatment as the only covariate, with stratification according to PSA level at screening, PSADT, and previous hormonal therapy, as reported in the interactive Web-response system. The two-sided </a:t>
            </a:r>
            <a:r>
              <a:rPr lang="en-GB" sz="667" b="0" i="1" dirty="0"/>
              <a:t>P-</a:t>
            </a:r>
            <a:r>
              <a:rPr lang="en-GB" sz="667" b="0" dirty="0"/>
              <a:t>values were determined on the basis of a log-rank test, stratified according to PSA level at screening, PSADT, and previous hormonal therapy, as reported in the interactive Web-response system. The data cutoff date was May 27, 2025. The squares and triangles indicate censored data. </a:t>
            </a:r>
            <a:br>
              <a:rPr lang="en-GB" sz="667" b="0" dirty="0"/>
            </a:br>
            <a:r>
              <a:rPr lang="en-GB" sz="667" b="0" dirty="0">
                <a:cs typeface="Arial Narrow" panose="020B0606020202030204" pitchFamily="34" charset="0"/>
              </a:rPr>
              <a:t>CI, confidence interval; enza mono; enzalutamide monotherapy; </a:t>
            </a:r>
            <a:r>
              <a:rPr lang="en-GB" sz="667" b="0" dirty="0">
                <a:ea typeface="Arial Narrow" panose="020B0606020202030204" pitchFamily="34" charset="0"/>
                <a:cs typeface="Arial Narrow" panose="020B0606020202030204" pitchFamily="34" charset="0"/>
              </a:rPr>
              <a:t>HR, hazard ratio; OS, overall survival; PSA, prostate-specific antigen; PSADT, PSA doubling time.</a:t>
            </a:r>
            <a:endParaRPr lang="en-GB" sz="667" b="0" dirty="0"/>
          </a:p>
        </p:txBody>
      </p:sp>
      <p:sp>
        <p:nvSpPr>
          <p:cNvPr id="8" name="TextBox 7">
            <a:extLst>
              <a:ext uri="{FF2B5EF4-FFF2-40B4-BE49-F238E27FC236}">
                <a16:creationId xmlns:a16="http://schemas.microsoft.com/office/drawing/2014/main" id="{106523AA-E6F7-3476-B6BD-4F9966D9572E}"/>
              </a:ext>
            </a:extLst>
          </p:cNvPr>
          <p:cNvSpPr txBox="1"/>
          <p:nvPr/>
        </p:nvSpPr>
        <p:spPr>
          <a:xfrm>
            <a:off x="0" y="5469949"/>
            <a:ext cx="12192000" cy="618255"/>
          </a:xfrm>
          <a:prstGeom prst="rect">
            <a:avLst/>
          </a:prstGeom>
          <a:solidFill>
            <a:srgbClr val="E7E6E6"/>
          </a:solidFill>
        </p:spPr>
        <p:txBody>
          <a:bodyPr wrap="square" rtlCol="0" anchor="ctr" anchorCtr="0">
            <a:noAutofit/>
          </a:bodyPr>
          <a:lstStyle/>
          <a:p>
            <a:pPr marL="0" marR="0" lvl="0" indent="0" algn="ctr" defTabSz="609630" rtl="0" eaLnBrk="1" fontAlgn="auto" latinLnBrk="0" hangingPunct="1">
              <a:lnSpc>
                <a:spcPts val="2267"/>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00305D"/>
                </a:solidFill>
                <a:effectLst/>
                <a:uLnTx/>
                <a:uFillTx/>
                <a:latin typeface="Arial Narrow" panose="020F0502020204030204"/>
                <a:ea typeface="+mn-ea"/>
                <a:cs typeface="+mn-cs"/>
              </a:rPr>
              <a:t>The risk of death was 17.0% lower for enza mono compared with leuprolide alone, </a:t>
            </a:r>
            <a:br>
              <a:rPr kumimoji="0" lang="en-GB" sz="2133" b="0" i="0" u="none" strike="noStrike" kern="1200" cap="none" spc="0" normalizeH="0" baseline="0" noProof="0" dirty="0">
                <a:ln>
                  <a:noFill/>
                </a:ln>
                <a:solidFill>
                  <a:srgbClr val="00305D"/>
                </a:solidFill>
                <a:effectLst/>
                <a:uLnTx/>
                <a:uFillTx/>
                <a:latin typeface="Arial Narrow" panose="020F0502020204030204"/>
                <a:ea typeface="+mn-ea"/>
                <a:cs typeface="+mn-cs"/>
              </a:rPr>
            </a:br>
            <a:r>
              <a:rPr kumimoji="0" lang="en-GB" sz="2133" b="0" i="0" u="none" strike="noStrike" kern="1200" cap="none" spc="0" normalizeH="0" baseline="0" noProof="0" dirty="0">
                <a:ln>
                  <a:noFill/>
                </a:ln>
                <a:solidFill>
                  <a:srgbClr val="00305D"/>
                </a:solidFill>
                <a:effectLst/>
                <a:uLnTx/>
                <a:uFillTx/>
                <a:latin typeface="Arial Narrow" panose="020F0502020204030204"/>
                <a:ea typeface="+mn-ea"/>
                <a:cs typeface="+mn-cs"/>
              </a:rPr>
              <a:t>which did not reach statistical significance</a:t>
            </a:r>
          </a:p>
        </p:txBody>
      </p:sp>
      <p:grpSp>
        <p:nvGrpSpPr>
          <p:cNvPr id="11" name="Group 10">
            <a:extLst>
              <a:ext uri="{FF2B5EF4-FFF2-40B4-BE49-F238E27FC236}">
                <a16:creationId xmlns:a16="http://schemas.microsoft.com/office/drawing/2014/main" id="{1BDEB239-FF1A-5E34-5BB1-A9EF6F67FCED}"/>
              </a:ext>
            </a:extLst>
          </p:cNvPr>
          <p:cNvGrpSpPr/>
          <p:nvPr/>
        </p:nvGrpSpPr>
        <p:grpSpPr>
          <a:xfrm>
            <a:off x="350354" y="1369369"/>
            <a:ext cx="8129109" cy="3274188"/>
            <a:chOff x="525530" y="2054052"/>
            <a:chExt cx="12193664" cy="4911283"/>
          </a:xfrm>
        </p:grpSpPr>
        <p:sp>
          <p:nvSpPr>
            <p:cNvPr id="12" name="Line 943">
              <a:extLst>
                <a:ext uri="{FF2B5EF4-FFF2-40B4-BE49-F238E27FC236}">
                  <a16:creationId xmlns:a16="http://schemas.microsoft.com/office/drawing/2014/main" id="{0E3B9659-0E81-14F0-4C77-5A8C6E6B76C5}"/>
                </a:ext>
              </a:extLst>
            </p:cNvPr>
            <p:cNvSpPr>
              <a:spLocks noChangeShapeType="1"/>
            </p:cNvSpPr>
            <p:nvPr/>
          </p:nvSpPr>
          <p:spPr bwMode="auto">
            <a:xfrm>
              <a:off x="1507532" y="4134256"/>
              <a:ext cx="11205355" cy="0"/>
            </a:xfrm>
            <a:prstGeom prst="line">
              <a:avLst/>
            </a:prstGeom>
            <a:noFill/>
            <a:ln w="12700" cap="flat">
              <a:solidFill>
                <a:schemeClr val="bg1"/>
              </a:solidFill>
              <a:prstDash val="dash"/>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 name="Line 964">
              <a:extLst>
                <a:ext uri="{FF2B5EF4-FFF2-40B4-BE49-F238E27FC236}">
                  <a16:creationId xmlns:a16="http://schemas.microsoft.com/office/drawing/2014/main" id="{B151364C-6F08-A0FB-9C69-B004EBA66EAD}"/>
                </a:ext>
              </a:extLst>
            </p:cNvPr>
            <p:cNvSpPr>
              <a:spLocks noChangeShapeType="1"/>
            </p:cNvSpPr>
            <p:nvPr/>
          </p:nvSpPr>
          <p:spPr bwMode="auto">
            <a:xfrm>
              <a:off x="10228624" y="2625843"/>
              <a:ext cx="0" cy="3505065"/>
            </a:xfrm>
            <a:prstGeom prst="line">
              <a:avLst/>
            </a:prstGeom>
            <a:noFill/>
            <a:ln w="12700" cap="sq">
              <a:solidFill>
                <a:schemeClr val="bg1"/>
              </a:solidFill>
              <a:prstDash val="dash"/>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 name="Rectangle 998">
              <a:extLst>
                <a:ext uri="{FF2B5EF4-FFF2-40B4-BE49-F238E27FC236}">
                  <a16:creationId xmlns:a16="http://schemas.microsoft.com/office/drawing/2014/main" id="{6BA0E1E2-D167-9AF2-F323-EE6A7A9EC210}"/>
                </a:ext>
              </a:extLst>
            </p:cNvPr>
            <p:cNvSpPr>
              <a:spLocks noChangeArrowheads="1"/>
            </p:cNvSpPr>
            <p:nvPr/>
          </p:nvSpPr>
          <p:spPr bwMode="auto">
            <a:xfrm>
              <a:off x="1005084" y="2054052"/>
              <a:ext cx="353463"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100</a:t>
              </a:r>
            </a:p>
          </p:txBody>
        </p:sp>
        <p:sp>
          <p:nvSpPr>
            <p:cNvPr id="23" name="Rectangle 999">
              <a:extLst>
                <a:ext uri="{FF2B5EF4-FFF2-40B4-BE49-F238E27FC236}">
                  <a16:creationId xmlns:a16="http://schemas.microsoft.com/office/drawing/2014/main" id="{72933F15-0AC8-B996-1733-35661C3D2311}"/>
                </a:ext>
              </a:extLst>
            </p:cNvPr>
            <p:cNvSpPr>
              <a:spLocks noChangeArrowheads="1"/>
            </p:cNvSpPr>
            <p:nvPr/>
          </p:nvSpPr>
          <p:spPr bwMode="auto">
            <a:xfrm>
              <a:off x="1122904" y="2440140"/>
              <a:ext cx="235643"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90</a:t>
              </a:r>
            </a:p>
          </p:txBody>
        </p:sp>
        <p:sp>
          <p:nvSpPr>
            <p:cNvPr id="24" name="Rectangle 1000">
              <a:extLst>
                <a:ext uri="{FF2B5EF4-FFF2-40B4-BE49-F238E27FC236}">
                  <a16:creationId xmlns:a16="http://schemas.microsoft.com/office/drawing/2014/main" id="{988C3664-E2EC-4537-EC30-55DD02FEA0FE}"/>
                </a:ext>
              </a:extLst>
            </p:cNvPr>
            <p:cNvSpPr>
              <a:spLocks noChangeArrowheads="1"/>
            </p:cNvSpPr>
            <p:nvPr/>
          </p:nvSpPr>
          <p:spPr bwMode="auto">
            <a:xfrm>
              <a:off x="1122904" y="2826228"/>
              <a:ext cx="235643"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80</a:t>
              </a:r>
            </a:p>
          </p:txBody>
        </p:sp>
        <p:sp>
          <p:nvSpPr>
            <p:cNvPr id="25" name="Rectangle 1001">
              <a:extLst>
                <a:ext uri="{FF2B5EF4-FFF2-40B4-BE49-F238E27FC236}">
                  <a16:creationId xmlns:a16="http://schemas.microsoft.com/office/drawing/2014/main" id="{EB5687FD-B82F-6E4E-BDDB-87EE12CF5189}"/>
                </a:ext>
              </a:extLst>
            </p:cNvPr>
            <p:cNvSpPr>
              <a:spLocks noChangeArrowheads="1"/>
            </p:cNvSpPr>
            <p:nvPr/>
          </p:nvSpPr>
          <p:spPr bwMode="auto">
            <a:xfrm>
              <a:off x="1122904" y="3212315"/>
              <a:ext cx="235643"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70</a:t>
              </a:r>
            </a:p>
          </p:txBody>
        </p:sp>
        <p:sp>
          <p:nvSpPr>
            <p:cNvPr id="26" name="Rectangle 1002">
              <a:extLst>
                <a:ext uri="{FF2B5EF4-FFF2-40B4-BE49-F238E27FC236}">
                  <a16:creationId xmlns:a16="http://schemas.microsoft.com/office/drawing/2014/main" id="{8003FF20-9B3A-6087-C180-E04D76FE8923}"/>
                </a:ext>
              </a:extLst>
            </p:cNvPr>
            <p:cNvSpPr>
              <a:spLocks noChangeArrowheads="1"/>
            </p:cNvSpPr>
            <p:nvPr/>
          </p:nvSpPr>
          <p:spPr bwMode="auto">
            <a:xfrm>
              <a:off x="1122904" y="3598403"/>
              <a:ext cx="235643"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60</a:t>
              </a:r>
            </a:p>
          </p:txBody>
        </p:sp>
        <p:sp>
          <p:nvSpPr>
            <p:cNvPr id="27" name="Rectangle 1003">
              <a:extLst>
                <a:ext uri="{FF2B5EF4-FFF2-40B4-BE49-F238E27FC236}">
                  <a16:creationId xmlns:a16="http://schemas.microsoft.com/office/drawing/2014/main" id="{9054EE50-FE5B-2916-08AF-4B11501436DD}"/>
                </a:ext>
              </a:extLst>
            </p:cNvPr>
            <p:cNvSpPr>
              <a:spLocks noChangeArrowheads="1"/>
            </p:cNvSpPr>
            <p:nvPr/>
          </p:nvSpPr>
          <p:spPr bwMode="auto">
            <a:xfrm>
              <a:off x="1122904" y="3984491"/>
              <a:ext cx="235643"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50</a:t>
              </a:r>
            </a:p>
          </p:txBody>
        </p:sp>
        <p:sp>
          <p:nvSpPr>
            <p:cNvPr id="29" name="Rectangle 1004">
              <a:extLst>
                <a:ext uri="{FF2B5EF4-FFF2-40B4-BE49-F238E27FC236}">
                  <a16:creationId xmlns:a16="http://schemas.microsoft.com/office/drawing/2014/main" id="{CF5033B7-FC4E-1F9D-EC99-804CF2722811}"/>
                </a:ext>
              </a:extLst>
            </p:cNvPr>
            <p:cNvSpPr>
              <a:spLocks noChangeArrowheads="1"/>
            </p:cNvSpPr>
            <p:nvPr/>
          </p:nvSpPr>
          <p:spPr bwMode="auto">
            <a:xfrm>
              <a:off x="1122904" y="4370579"/>
              <a:ext cx="235643"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40</a:t>
              </a:r>
            </a:p>
          </p:txBody>
        </p:sp>
        <p:sp>
          <p:nvSpPr>
            <p:cNvPr id="30" name="Rectangle 1005">
              <a:extLst>
                <a:ext uri="{FF2B5EF4-FFF2-40B4-BE49-F238E27FC236}">
                  <a16:creationId xmlns:a16="http://schemas.microsoft.com/office/drawing/2014/main" id="{931B7A6D-B030-9A9B-1660-A8D74FA186CE}"/>
                </a:ext>
              </a:extLst>
            </p:cNvPr>
            <p:cNvSpPr>
              <a:spLocks noChangeArrowheads="1"/>
            </p:cNvSpPr>
            <p:nvPr/>
          </p:nvSpPr>
          <p:spPr bwMode="auto">
            <a:xfrm>
              <a:off x="1122904" y="4756667"/>
              <a:ext cx="235643"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30</a:t>
              </a:r>
            </a:p>
          </p:txBody>
        </p:sp>
        <p:sp>
          <p:nvSpPr>
            <p:cNvPr id="31" name="Rectangle 1006">
              <a:extLst>
                <a:ext uri="{FF2B5EF4-FFF2-40B4-BE49-F238E27FC236}">
                  <a16:creationId xmlns:a16="http://schemas.microsoft.com/office/drawing/2014/main" id="{41A58777-807E-D9B0-4FE4-9DE539AB081A}"/>
                </a:ext>
              </a:extLst>
            </p:cNvPr>
            <p:cNvSpPr>
              <a:spLocks noChangeArrowheads="1"/>
            </p:cNvSpPr>
            <p:nvPr/>
          </p:nvSpPr>
          <p:spPr bwMode="auto">
            <a:xfrm>
              <a:off x="1122904" y="5142755"/>
              <a:ext cx="235643"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20</a:t>
              </a:r>
            </a:p>
          </p:txBody>
        </p:sp>
        <p:sp>
          <p:nvSpPr>
            <p:cNvPr id="32" name="Rectangle 1007">
              <a:extLst>
                <a:ext uri="{FF2B5EF4-FFF2-40B4-BE49-F238E27FC236}">
                  <a16:creationId xmlns:a16="http://schemas.microsoft.com/office/drawing/2014/main" id="{D8EAC860-4B42-4CD6-2010-DF5F5775271C}"/>
                </a:ext>
              </a:extLst>
            </p:cNvPr>
            <p:cNvSpPr>
              <a:spLocks noChangeArrowheads="1"/>
            </p:cNvSpPr>
            <p:nvPr/>
          </p:nvSpPr>
          <p:spPr bwMode="auto">
            <a:xfrm>
              <a:off x="1122904" y="5528842"/>
              <a:ext cx="235643"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10</a:t>
              </a:r>
            </a:p>
          </p:txBody>
        </p:sp>
        <p:sp>
          <p:nvSpPr>
            <p:cNvPr id="33" name="Rectangle 1033">
              <a:extLst>
                <a:ext uri="{FF2B5EF4-FFF2-40B4-BE49-F238E27FC236}">
                  <a16:creationId xmlns:a16="http://schemas.microsoft.com/office/drawing/2014/main" id="{88CF03F9-576B-9FB4-95FE-E780ECCD094D}"/>
                </a:ext>
              </a:extLst>
            </p:cNvPr>
            <p:cNvSpPr>
              <a:spLocks noChangeArrowheads="1"/>
            </p:cNvSpPr>
            <p:nvPr/>
          </p:nvSpPr>
          <p:spPr bwMode="auto">
            <a:xfrm rot="16200000">
              <a:off x="-1293490" y="4011875"/>
              <a:ext cx="394572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1" i="0" u="none" strike="noStrike" kern="1200" cap="none" spc="0" normalizeH="0" baseline="0" noProof="0" dirty="0">
                  <a:ln>
                    <a:noFill/>
                  </a:ln>
                  <a:solidFill>
                    <a:prstClr val="white"/>
                  </a:solidFill>
                  <a:effectLst/>
                  <a:uLnTx/>
                  <a:uFillTx/>
                  <a:latin typeface="Arial Narrow" panose="020F0502020204030204"/>
                  <a:ea typeface="+mn-ea"/>
                  <a:cs typeface="+mn-cs"/>
                </a:rPr>
                <a:t>Percentage of patients</a:t>
              </a:r>
              <a:endPar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endParaRPr>
            </a:p>
          </p:txBody>
        </p:sp>
        <p:sp>
          <p:nvSpPr>
            <p:cNvPr id="34" name="Freeform 997">
              <a:extLst>
                <a:ext uri="{FF2B5EF4-FFF2-40B4-BE49-F238E27FC236}">
                  <a16:creationId xmlns:a16="http://schemas.microsoft.com/office/drawing/2014/main" id="{128302A5-E1FB-870B-7E31-4D3B9300DC34}"/>
                </a:ext>
              </a:extLst>
            </p:cNvPr>
            <p:cNvSpPr>
              <a:spLocks/>
            </p:cNvSpPr>
            <p:nvPr/>
          </p:nvSpPr>
          <p:spPr bwMode="auto">
            <a:xfrm>
              <a:off x="1503351" y="2140230"/>
              <a:ext cx="11215843" cy="3990997"/>
            </a:xfrm>
            <a:custGeom>
              <a:avLst/>
              <a:gdLst>
                <a:gd name="T0" fmla="*/ 5422 w 5422"/>
                <a:gd name="T1" fmla="*/ 2963 h 2963"/>
                <a:gd name="T2" fmla="*/ 5399 w 5422"/>
                <a:gd name="T3" fmla="*/ 2963 h 2963"/>
                <a:gd name="T4" fmla="*/ 0 w 5422"/>
                <a:gd name="T5" fmla="*/ 2963 h 2963"/>
                <a:gd name="T6" fmla="*/ 0 w 5422"/>
                <a:gd name="T7" fmla="*/ 0 h 2963"/>
              </a:gdLst>
              <a:ahLst/>
              <a:cxnLst>
                <a:cxn ang="0">
                  <a:pos x="T0" y="T1"/>
                </a:cxn>
                <a:cxn ang="0">
                  <a:pos x="T2" y="T3"/>
                </a:cxn>
                <a:cxn ang="0">
                  <a:pos x="T4" y="T5"/>
                </a:cxn>
                <a:cxn ang="0">
                  <a:pos x="T6" y="T7"/>
                </a:cxn>
              </a:cxnLst>
              <a:rect l="0" t="0" r="r" b="b"/>
              <a:pathLst>
                <a:path w="5422" h="2963">
                  <a:moveTo>
                    <a:pt x="5422" y="2963"/>
                  </a:moveTo>
                  <a:lnTo>
                    <a:pt x="5399" y="2963"/>
                  </a:lnTo>
                  <a:lnTo>
                    <a:pt x="0" y="2963"/>
                  </a:lnTo>
                  <a:lnTo>
                    <a:pt x="0" y="0"/>
                  </a:lnTo>
                </a:path>
              </a:pathLst>
            </a:custGeom>
            <a:noFill/>
            <a:ln w="12700" cap="sq">
              <a:solidFill>
                <a:schemeClr val="bg1"/>
              </a:solidFill>
              <a:prstDash val="solid"/>
              <a:miter lim="800000"/>
              <a:headEnd/>
              <a:tailEnd/>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5" name="Line 955">
              <a:extLst>
                <a:ext uri="{FF2B5EF4-FFF2-40B4-BE49-F238E27FC236}">
                  <a16:creationId xmlns:a16="http://schemas.microsoft.com/office/drawing/2014/main" id="{BB30F0CC-2861-347D-F7DA-DA943F80E943}"/>
                </a:ext>
              </a:extLst>
            </p:cNvPr>
            <p:cNvSpPr>
              <a:spLocks noChangeShapeType="1"/>
            </p:cNvSpPr>
            <p:nvPr/>
          </p:nvSpPr>
          <p:spPr bwMode="auto">
            <a:xfrm>
              <a:off x="12671617"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6" name="Line 956">
              <a:extLst>
                <a:ext uri="{FF2B5EF4-FFF2-40B4-BE49-F238E27FC236}">
                  <a16:creationId xmlns:a16="http://schemas.microsoft.com/office/drawing/2014/main" id="{758EB024-7AA1-B090-3612-DC88B989D238}"/>
                </a:ext>
              </a:extLst>
            </p:cNvPr>
            <p:cNvSpPr>
              <a:spLocks noChangeShapeType="1"/>
            </p:cNvSpPr>
            <p:nvPr/>
          </p:nvSpPr>
          <p:spPr bwMode="auto">
            <a:xfrm>
              <a:off x="12398564"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7" name="Line 957">
              <a:extLst>
                <a:ext uri="{FF2B5EF4-FFF2-40B4-BE49-F238E27FC236}">
                  <a16:creationId xmlns:a16="http://schemas.microsoft.com/office/drawing/2014/main" id="{B22F147F-2CBA-0631-7287-54BDD4EF62B4}"/>
                </a:ext>
              </a:extLst>
            </p:cNvPr>
            <p:cNvSpPr>
              <a:spLocks noChangeShapeType="1"/>
            </p:cNvSpPr>
            <p:nvPr/>
          </p:nvSpPr>
          <p:spPr bwMode="auto">
            <a:xfrm>
              <a:off x="12123442"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8" name="Line 958">
              <a:extLst>
                <a:ext uri="{FF2B5EF4-FFF2-40B4-BE49-F238E27FC236}">
                  <a16:creationId xmlns:a16="http://schemas.microsoft.com/office/drawing/2014/main" id="{1E336E38-CFDF-84CA-BACF-6D1347AF68BD}"/>
                </a:ext>
              </a:extLst>
            </p:cNvPr>
            <p:cNvSpPr>
              <a:spLocks noChangeShapeType="1"/>
            </p:cNvSpPr>
            <p:nvPr/>
          </p:nvSpPr>
          <p:spPr bwMode="auto">
            <a:xfrm>
              <a:off x="11856596"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9" name="Line 959">
              <a:extLst>
                <a:ext uri="{FF2B5EF4-FFF2-40B4-BE49-F238E27FC236}">
                  <a16:creationId xmlns:a16="http://schemas.microsoft.com/office/drawing/2014/main" id="{0AB43309-D31C-A7B2-661F-36648BA04065}"/>
                </a:ext>
              </a:extLst>
            </p:cNvPr>
            <p:cNvSpPr>
              <a:spLocks noChangeShapeType="1"/>
            </p:cNvSpPr>
            <p:nvPr/>
          </p:nvSpPr>
          <p:spPr bwMode="auto">
            <a:xfrm>
              <a:off x="11583544"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0" name="Line 960">
              <a:extLst>
                <a:ext uri="{FF2B5EF4-FFF2-40B4-BE49-F238E27FC236}">
                  <a16:creationId xmlns:a16="http://schemas.microsoft.com/office/drawing/2014/main" id="{A622C853-12AD-DD34-06D2-77C7DC7C751D}"/>
                </a:ext>
              </a:extLst>
            </p:cNvPr>
            <p:cNvSpPr>
              <a:spLocks noChangeShapeType="1"/>
            </p:cNvSpPr>
            <p:nvPr/>
          </p:nvSpPr>
          <p:spPr bwMode="auto">
            <a:xfrm>
              <a:off x="11316696"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1" name="Line 961">
              <a:extLst>
                <a:ext uri="{FF2B5EF4-FFF2-40B4-BE49-F238E27FC236}">
                  <a16:creationId xmlns:a16="http://schemas.microsoft.com/office/drawing/2014/main" id="{D689279A-A81B-C055-2BEC-DD58E2DB29A3}"/>
                </a:ext>
              </a:extLst>
            </p:cNvPr>
            <p:cNvSpPr>
              <a:spLocks noChangeShapeType="1"/>
            </p:cNvSpPr>
            <p:nvPr/>
          </p:nvSpPr>
          <p:spPr bwMode="auto">
            <a:xfrm>
              <a:off x="11043644"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2" name="Line 962">
              <a:extLst>
                <a:ext uri="{FF2B5EF4-FFF2-40B4-BE49-F238E27FC236}">
                  <a16:creationId xmlns:a16="http://schemas.microsoft.com/office/drawing/2014/main" id="{A6014323-0124-3BFA-29DE-C260ABB0D3D6}"/>
                </a:ext>
              </a:extLst>
            </p:cNvPr>
            <p:cNvSpPr>
              <a:spLocks noChangeShapeType="1"/>
            </p:cNvSpPr>
            <p:nvPr/>
          </p:nvSpPr>
          <p:spPr bwMode="auto">
            <a:xfrm>
              <a:off x="10768523"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3" name="Line 963">
              <a:extLst>
                <a:ext uri="{FF2B5EF4-FFF2-40B4-BE49-F238E27FC236}">
                  <a16:creationId xmlns:a16="http://schemas.microsoft.com/office/drawing/2014/main" id="{175EF578-85F2-F214-288A-752C8A1FE947}"/>
                </a:ext>
              </a:extLst>
            </p:cNvPr>
            <p:cNvSpPr>
              <a:spLocks noChangeShapeType="1"/>
            </p:cNvSpPr>
            <p:nvPr/>
          </p:nvSpPr>
          <p:spPr bwMode="auto">
            <a:xfrm>
              <a:off x="10501675"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4" name="Line 964">
              <a:extLst>
                <a:ext uri="{FF2B5EF4-FFF2-40B4-BE49-F238E27FC236}">
                  <a16:creationId xmlns:a16="http://schemas.microsoft.com/office/drawing/2014/main" id="{6E4428E4-FC9C-B311-43B8-115C3A3222F7}"/>
                </a:ext>
              </a:extLst>
            </p:cNvPr>
            <p:cNvSpPr>
              <a:spLocks noChangeShapeType="1"/>
            </p:cNvSpPr>
            <p:nvPr/>
          </p:nvSpPr>
          <p:spPr bwMode="auto">
            <a:xfrm>
              <a:off x="10228623"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5" name="Line 965">
              <a:extLst>
                <a:ext uri="{FF2B5EF4-FFF2-40B4-BE49-F238E27FC236}">
                  <a16:creationId xmlns:a16="http://schemas.microsoft.com/office/drawing/2014/main" id="{8254301C-8853-1038-8D88-CDEAE08FC7A4}"/>
                </a:ext>
              </a:extLst>
            </p:cNvPr>
            <p:cNvSpPr>
              <a:spLocks noChangeShapeType="1"/>
            </p:cNvSpPr>
            <p:nvPr/>
          </p:nvSpPr>
          <p:spPr bwMode="auto">
            <a:xfrm>
              <a:off x="9961776"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6" name="Line 966">
              <a:extLst>
                <a:ext uri="{FF2B5EF4-FFF2-40B4-BE49-F238E27FC236}">
                  <a16:creationId xmlns:a16="http://schemas.microsoft.com/office/drawing/2014/main" id="{4AF0FE23-AE38-51E7-E017-2D209085B900}"/>
                </a:ext>
              </a:extLst>
            </p:cNvPr>
            <p:cNvSpPr>
              <a:spLocks noChangeShapeType="1"/>
            </p:cNvSpPr>
            <p:nvPr/>
          </p:nvSpPr>
          <p:spPr bwMode="auto">
            <a:xfrm>
              <a:off x="9686655"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7" name="Line 967">
              <a:extLst>
                <a:ext uri="{FF2B5EF4-FFF2-40B4-BE49-F238E27FC236}">
                  <a16:creationId xmlns:a16="http://schemas.microsoft.com/office/drawing/2014/main" id="{F48F59C2-C611-6318-E552-EEE3877008B0}"/>
                </a:ext>
              </a:extLst>
            </p:cNvPr>
            <p:cNvSpPr>
              <a:spLocks noChangeShapeType="1"/>
            </p:cNvSpPr>
            <p:nvPr/>
          </p:nvSpPr>
          <p:spPr bwMode="auto">
            <a:xfrm>
              <a:off x="9413603"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8" name="Line 968">
              <a:extLst>
                <a:ext uri="{FF2B5EF4-FFF2-40B4-BE49-F238E27FC236}">
                  <a16:creationId xmlns:a16="http://schemas.microsoft.com/office/drawing/2014/main" id="{6BBA9305-7602-9DCE-0813-F8B755735A90}"/>
                </a:ext>
              </a:extLst>
            </p:cNvPr>
            <p:cNvSpPr>
              <a:spLocks noChangeShapeType="1"/>
            </p:cNvSpPr>
            <p:nvPr/>
          </p:nvSpPr>
          <p:spPr bwMode="auto">
            <a:xfrm>
              <a:off x="9146756"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9" name="Line 969">
              <a:extLst>
                <a:ext uri="{FF2B5EF4-FFF2-40B4-BE49-F238E27FC236}">
                  <a16:creationId xmlns:a16="http://schemas.microsoft.com/office/drawing/2014/main" id="{1E0C552B-7D49-DDFE-7293-C5CB022990F0}"/>
                </a:ext>
              </a:extLst>
            </p:cNvPr>
            <p:cNvSpPr>
              <a:spLocks noChangeShapeType="1"/>
            </p:cNvSpPr>
            <p:nvPr/>
          </p:nvSpPr>
          <p:spPr bwMode="auto">
            <a:xfrm>
              <a:off x="8873704"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50" name="Line 970">
              <a:extLst>
                <a:ext uri="{FF2B5EF4-FFF2-40B4-BE49-F238E27FC236}">
                  <a16:creationId xmlns:a16="http://schemas.microsoft.com/office/drawing/2014/main" id="{6044C965-B495-DF1F-6BF0-37160AC7780D}"/>
                </a:ext>
              </a:extLst>
            </p:cNvPr>
            <p:cNvSpPr>
              <a:spLocks noChangeShapeType="1"/>
            </p:cNvSpPr>
            <p:nvPr/>
          </p:nvSpPr>
          <p:spPr bwMode="auto">
            <a:xfrm>
              <a:off x="8606856"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51" name="Line 971">
              <a:extLst>
                <a:ext uri="{FF2B5EF4-FFF2-40B4-BE49-F238E27FC236}">
                  <a16:creationId xmlns:a16="http://schemas.microsoft.com/office/drawing/2014/main" id="{4F5C9E87-F2CD-0F32-EFF4-C5198B5EBBDF}"/>
                </a:ext>
              </a:extLst>
            </p:cNvPr>
            <p:cNvSpPr>
              <a:spLocks noChangeShapeType="1"/>
            </p:cNvSpPr>
            <p:nvPr/>
          </p:nvSpPr>
          <p:spPr bwMode="auto">
            <a:xfrm>
              <a:off x="8331735"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52" name="Line 972">
              <a:extLst>
                <a:ext uri="{FF2B5EF4-FFF2-40B4-BE49-F238E27FC236}">
                  <a16:creationId xmlns:a16="http://schemas.microsoft.com/office/drawing/2014/main" id="{9B157D5E-094D-A778-860A-03F213D9567F}"/>
                </a:ext>
              </a:extLst>
            </p:cNvPr>
            <p:cNvSpPr>
              <a:spLocks noChangeShapeType="1"/>
            </p:cNvSpPr>
            <p:nvPr/>
          </p:nvSpPr>
          <p:spPr bwMode="auto">
            <a:xfrm>
              <a:off x="8058683"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53" name="Line 973">
              <a:extLst>
                <a:ext uri="{FF2B5EF4-FFF2-40B4-BE49-F238E27FC236}">
                  <a16:creationId xmlns:a16="http://schemas.microsoft.com/office/drawing/2014/main" id="{9762DD27-04A6-9D52-6B89-F61BBA1E0AFA}"/>
                </a:ext>
              </a:extLst>
            </p:cNvPr>
            <p:cNvSpPr>
              <a:spLocks noChangeShapeType="1"/>
            </p:cNvSpPr>
            <p:nvPr/>
          </p:nvSpPr>
          <p:spPr bwMode="auto">
            <a:xfrm>
              <a:off x="7791836"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54" name="Line 974">
              <a:extLst>
                <a:ext uri="{FF2B5EF4-FFF2-40B4-BE49-F238E27FC236}">
                  <a16:creationId xmlns:a16="http://schemas.microsoft.com/office/drawing/2014/main" id="{6597AEB5-87B2-DABC-26F6-2D079530B852}"/>
                </a:ext>
              </a:extLst>
            </p:cNvPr>
            <p:cNvSpPr>
              <a:spLocks noChangeShapeType="1"/>
            </p:cNvSpPr>
            <p:nvPr/>
          </p:nvSpPr>
          <p:spPr bwMode="auto">
            <a:xfrm>
              <a:off x="7518783"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55" name="Line 975">
              <a:extLst>
                <a:ext uri="{FF2B5EF4-FFF2-40B4-BE49-F238E27FC236}">
                  <a16:creationId xmlns:a16="http://schemas.microsoft.com/office/drawing/2014/main" id="{C09D978F-5B13-A0A3-7C5F-755C28031F34}"/>
                </a:ext>
              </a:extLst>
            </p:cNvPr>
            <p:cNvSpPr>
              <a:spLocks noChangeShapeType="1"/>
            </p:cNvSpPr>
            <p:nvPr/>
          </p:nvSpPr>
          <p:spPr bwMode="auto">
            <a:xfrm>
              <a:off x="7251937"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56" name="Line 976">
              <a:extLst>
                <a:ext uri="{FF2B5EF4-FFF2-40B4-BE49-F238E27FC236}">
                  <a16:creationId xmlns:a16="http://schemas.microsoft.com/office/drawing/2014/main" id="{5ADBBE1C-05E6-6833-A401-746971B0EB75}"/>
                </a:ext>
              </a:extLst>
            </p:cNvPr>
            <p:cNvSpPr>
              <a:spLocks noChangeShapeType="1"/>
            </p:cNvSpPr>
            <p:nvPr/>
          </p:nvSpPr>
          <p:spPr bwMode="auto">
            <a:xfrm>
              <a:off x="6976815"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57" name="Line 977">
              <a:extLst>
                <a:ext uri="{FF2B5EF4-FFF2-40B4-BE49-F238E27FC236}">
                  <a16:creationId xmlns:a16="http://schemas.microsoft.com/office/drawing/2014/main" id="{82B7AF56-F209-FF63-C2F2-509702EEFFE4}"/>
                </a:ext>
              </a:extLst>
            </p:cNvPr>
            <p:cNvSpPr>
              <a:spLocks noChangeShapeType="1"/>
            </p:cNvSpPr>
            <p:nvPr/>
          </p:nvSpPr>
          <p:spPr bwMode="auto">
            <a:xfrm>
              <a:off x="6703762"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58" name="Line 978">
              <a:extLst>
                <a:ext uri="{FF2B5EF4-FFF2-40B4-BE49-F238E27FC236}">
                  <a16:creationId xmlns:a16="http://schemas.microsoft.com/office/drawing/2014/main" id="{90AD9286-9241-3C23-1B1B-BEE03FEFE286}"/>
                </a:ext>
              </a:extLst>
            </p:cNvPr>
            <p:cNvSpPr>
              <a:spLocks noChangeShapeType="1"/>
            </p:cNvSpPr>
            <p:nvPr/>
          </p:nvSpPr>
          <p:spPr bwMode="auto">
            <a:xfrm>
              <a:off x="6436916"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59" name="Line 979">
              <a:extLst>
                <a:ext uri="{FF2B5EF4-FFF2-40B4-BE49-F238E27FC236}">
                  <a16:creationId xmlns:a16="http://schemas.microsoft.com/office/drawing/2014/main" id="{7C5D187C-C89E-9582-98EA-D2745665E097}"/>
                </a:ext>
              </a:extLst>
            </p:cNvPr>
            <p:cNvSpPr>
              <a:spLocks noChangeShapeType="1"/>
            </p:cNvSpPr>
            <p:nvPr/>
          </p:nvSpPr>
          <p:spPr bwMode="auto">
            <a:xfrm>
              <a:off x="6163863"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60" name="Line 980">
              <a:extLst>
                <a:ext uri="{FF2B5EF4-FFF2-40B4-BE49-F238E27FC236}">
                  <a16:creationId xmlns:a16="http://schemas.microsoft.com/office/drawing/2014/main" id="{37B081DE-4809-19EF-11A1-EF909FB18638}"/>
                </a:ext>
              </a:extLst>
            </p:cNvPr>
            <p:cNvSpPr>
              <a:spLocks noChangeShapeType="1"/>
            </p:cNvSpPr>
            <p:nvPr/>
          </p:nvSpPr>
          <p:spPr bwMode="auto">
            <a:xfrm>
              <a:off x="5888741"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61" name="Line 981">
              <a:extLst>
                <a:ext uri="{FF2B5EF4-FFF2-40B4-BE49-F238E27FC236}">
                  <a16:creationId xmlns:a16="http://schemas.microsoft.com/office/drawing/2014/main" id="{1DCB8EF8-1B5C-BCA2-025C-99F184DCCFA0}"/>
                </a:ext>
              </a:extLst>
            </p:cNvPr>
            <p:cNvSpPr>
              <a:spLocks noChangeShapeType="1"/>
            </p:cNvSpPr>
            <p:nvPr/>
          </p:nvSpPr>
          <p:spPr bwMode="auto">
            <a:xfrm>
              <a:off x="5621895"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62" name="Line 982">
              <a:extLst>
                <a:ext uri="{FF2B5EF4-FFF2-40B4-BE49-F238E27FC236}">
                  <a16:creationId xmlns:a16="http://schemas.microsoft.com/office/drawing/2014/main" id="{A3A34122-5D97-EF0D-9C43-225DDFCFB345}"/>
                </a:ext>
              </a:extLst>
            </p:cNvPr>
            <p:cNvSpPr>
              <a:spLocks noChangeShapeType="1"/>
            </p:cNvSpPr>
            <p:nvPr/>
          </p:nvSpPr>
          <p:spPr bwMode="auto">
            <a:xfrm>
              <a:off x="5348843"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63" name="Line 983">
              <a:extLst>
                <a:ext uri="{FF2B5EF4-FFF2-40B4-BE49-F238E27FC236}">
                  <a16:creationId xmlns:a16="http://schemas.microsoft.com/office/drawing/2014/main" id="{FD0E92EC-EAB7-1098-C9A3-AE806DF15218}"/>
                </a:ext>
              </a:extLst>
            </p:cNvPr>
            <p:cNvSpPr>
              <a:spLocks noChangeShapeType="1"/>
            </p:cNvSpPr>
            <p:nvPr/>
          </p:nvSpPr>
          <p:spPr bwMode="auto">
            <a:xfrm>
              <a:off x="5081995"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8" name="Line 984">
              <a:extLst>
                <a:ext uri="{FF2B5EF4-FFF2-40B4-BE49-F238E27FC236}">
                  <a16:creationId xmlns:a16="http://schemas.microsoft.com/office/drawing/2014/main" id="{16665DA4-09B0-D518-8670-4768CB288B4E}"/>
                </a:ext>
              </a:extLst>
            </p:cNvPr>
            <p:cNvSpPr>
              <a:spLocks noChangeShapeType="1"/>
            </p:cNvSpPr>
            <p:nvPr/>
          </p:nvSpPr>
          <p:spPr bwMode="auto">
            <a:xfrm>
              <a:off x="4806875"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9" name="Line 985">
              <a:extLst>
                <a:ext uri="{FF2B5EF4-FFF2-40B4-BE49-F238E27FC236}">
                  <a16:creationId xmlns:a16="http://schemas.microsoft.com/office/drawing/2014/main" id="{D1585234-8842-5461-FB45-8B2F5794BF8E}"/>
                </a:ext>
              </a:extLst>
            </p:cNvPr>
            <p:cNvSpPr>
              <a:spLocks noChangeShapeType="1"/>
            </p:cNvSpPr>
            <p:nvPr/>
          </p:nvSpPr>
          <p:spPr bwMode="auto">
            <a:xfrm>
              <a:off x="4533822"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0" name="Line 986">
              <a:extLst>
                <a:ext uri="{FF2B5EF4-FFF2-40B4-BE49-F238E27FC236}">
                  <a16:creationId xmlns:a16="http://schemas.microsoft.com/office/drawing/2014/main" id="{C434DA08-197F-7AC2-D932-9B10CD980870}"/>
                </a:ext>
              </a:extLst>
            </p:cNvPr>
            <p:cNvSpPr>
              <a:spLocks noChangeShapeType="1"/>
            </p:cNvSpPr>
            <p:nvPr/>
          </p:nvSpPr>
          <p:spPr bwMode="auto">
            <a:xfrm>
              <a:off x="4266974"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1" name="Line 987">
              <a:extLst>
                <a:ext uri="{FF2B5EF4-FFF2-40B4-BE49-F238E27FC236}">
                  <a16:creationId xmlns:a16="http://schemas.microsoft.com/office/drawing/2014/main" id="{CF2D8163-80F4-603B-DA16-41DF8A72286B}"/>
                </a:ext>
              </a:extLst>
            </p:cNvPr>
            <p:cNvSpPr>
              <a:spLocks noChangeShapeType="1"/>
            </p:cNvSpPr>
            <p:nvPr/>
          </p:nvSpPr>
          <p:spPr bwMode="auto">
            <a:xfrm>
              <a:off x="3993922"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2" name="Line 988">
              <a:extLst>
                <a:ext uri="{FF2B5EF4-FFF2-40B4-BE49-F238E27FC236}">
                  <a16:creationId xmlns:a16="http://schemas.microsoft.com/office/drawing/2014/main" id="{35C81A1F-93F8-76A1-B36A-CDEC474DFE2F}"/>
                </a:ext>
              </a:extLst>
            </p:cNvPr>
            <p:cNvSpPr>
              <a:spLocks noChangeShapeType="1"/>
            </p:cNvSpPr>
            <p:nvPr/>
          </p:nvSpPr>
          <p:spPr bwMode="auto">
            <a:xfrm>
              <a:off x="3727076"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3" name="Line 989">
              <a:extLst>
                <a:ext uri="{FF2B5EF4-FFF2-40B4-BE49-F238E27FC236}">
                  <a16:creationId xmlns:a16="http://schemas.microsoft.com/office/drawing/2014/main" id="{114A9960-1358-8BB2-51F3-C67A050690A9}"/>
                </a:ext>
              </a:extLst>
            </p:cNvPr>
            <p:cNvSpPr>
              <a:spLocks noChangeShapeType="1"/>
            </p:cNvSpPr>
            <p:nvPr/>
          </p:nvSpPr>
          <p:spPr bwMode="auto">
            <a:xfrm>
              <a:off x="3451954"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4" name="Line 990">
              <a:extLst>
                <a:ext uri="{FF2B5EF4-FFF2-40B4-BE49-F238E27FC236}">
                  <a16:creationId xmlns:a16="http://schemas.microsoft.com/office/drawing/2014/main" id="{9CBD21F9-8BDD-EBF4-C5F0-AB34AB86A4B7}"/>
                </a:ext>
              </a:extLst>
            </p:cNvPr>
            <p:cNvSpPr>
              <a:spLocks noChangeShapeType="1"/>
            </p:cNvSpPr>
            <p:nvPr/>
          </p:nvSpPr>
          <p:spPr bwMode="auto">
            <a:xfrm>
              <a:off x="3178901"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6" name="Line 991">
              <a:extLst>
                <a:ext uri="{FF2B5EF4-FFF2-40B4-BE49-F238E27FC236}">
                  <a16:creationId xmlns:a16="http://schemas.microsoft.com/office/drawing/2014/main" id="{E2B53379-F9C7-0C44-2D63-A6C2AD206C37}"/>
                </a:ext>
              </a:extLst>
            </p:cNvPr>
            <p:cNvSpPr>
              <a:spLocks noChangeShapeType="1"/>
            </p:cNvSpPr>
            <p:nvPr/>
          </p:nvSpPr>
          <p:spPr bwMode="auto">
            <a:xfrm>
              <a:off x="2912055"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9" name="Line 992">
              <a:extLst>
                <a:ext uri="{FF2B5EF4-FFF2-40B4-BE49-F238E27FC236}">
                  <a16:creationId xmlns:a16="http://schemas.microsoft.com/office/drawing/2014/main" id="{7298DEF7-5601-794D-B5DD-A6A04366C148}"/>
                </a:ext>
              </a:extLst>
            </p:cNvPr>
            <p:cNvSpPr>
              <a:spLocks noChangeShapeType="1"/>
            </p:cNvSpPr>
            <p:nvPr/>
          </p:nvSpPr>
          <p:spPr bwMode="auto">
            <a:xfrm>
              <a:off x="2639002"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1" name="Line 993">
              <a:extLst>
                <a:ext uri="{FF2B5EF4-FFF2-40B4-BE49-F238E27FC236}">
                  <a16:creationId xmlns:a16="http://schemas.microsoft.com/office/drawing/2014/main" id="{255E856E-0CA5-4C77-EF28-0ADE57DE2844}"/>
                </a:ext>
              </a:extLst>
            </p:cNvPr>
            <p:cNvSpPr>
              <a:spLocks noChangeShapeType="1"/>
            </p:cNvSpPr>
            <p:nvPr/>
          </p:nvSpPr>
          <p:spPr bwMode="auto">
            <a:xfrm>
              <a:off x="2370087"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3" name="Line 994">
              <a:extLst>
                <a:ext uri="{FF2B5EF4-FFF2-40B4-BE49-F238E27FC236}">
                  <a16:creationId xmlns:a16="http://schemas.microsoft.com/office/drawing/2014/main" id="{BD5F9C36-06DE-DC4D-A9AC-A61402D38FA7}"/>
                </a:ext>
              </a:extLst>
            </p:cNvPr>
            <p:cNvSpPr>
              <a:spLocks noChangeShapeType="1"/>
            </p:cNvSpPr>
            <p:nvPr/>
          </p:nvSpPr>
          <p:spPr bwMode="auto">
            <a:xfrm>
              <a:off x="2097034"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4" name="Line 995">
              <a:extLst>
                <a:ext uri="{FF2B5EF4-FFF2-40B4-BE49-F238E27FC236}">
                  <a16:creationId xmlns:a16="http://schemas.microsoft.com/office/drawing/2014/main" id="{5C5CF359-B624-4C9A-D4BA-812C0AB0FC1E}"/>
                </a:ext>
              </a:extLst>
            </p:cNvPr>
            <p:cNvSpPr>
              <a:spLocks noChangeShapeType="1"/>
            </p:cNvSpPr>
            <p:nvPr/>
          </p:nvSpPr>
          <p:spPr bwMode="auto">
            <a:xfrm>
              <a:off x="1823981" y="6131227"/>
              <a:ext cx="0" cy="4572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5" name="Line 996">
              <a:extLst>
                <a:ext uri="{FF2B5EF4-FFF2-40B4-BE49-F238E27FC236}">
                  <a16:creationId xmlns:a16="http://schemas.microsoft.com/office/drawing/2014/main" id="{F40EBC6A-A801-C73F-E72A-A3641C558D58}"/>
                </a:ext>
              </a:extLst>
            </p:cNvPr>
            <p:cNvSpPr>
              <a:spLocks noChangeShapeType="1"/>
            </p:cNvSpPr>
            <p:nvPr/>
          </p:nvSpPr>
          <p:spPr bwMode="auto">
            <a:xfrm>
              <a:off x="1557134" y="6131227"/>
              <a:ext cx="0" cy="82296"/>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7" name="Rectangle 1008">
              <a:extLst>
                <a:ext uri="{FF2B5EF4-FFF2-40B4-BE49-F238E27FC236}">
                  <a16:creationId xmlns:a16="http://schemas.microsoft.com/office/drawing/2014/main" id="{D1B4C8D6-D825-C56B-E663-0BA9AA0AB578}"/>
                </a:ext>
              </a:extLst>
            </p:cNvPr>
            <p:cNvSpPr>
              <a:spLocks noChangeArrowheads="1"/>
            </p:cNvSpPr>
            <p:nvPr/>
          </p:nvSpPr>
          <p:spPr bwMode="auto">
            <a:xfrm>
              <a:off x="1240880" y="5914328"/>
              <a:ext cx="11782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0</a:t>
              </a:r>
            </a:p>
          </p:txBody>
        </p:sp>
        <p:sp>
          <p:nvSpPr>
            <p:cNvPr id="148" name="Rectangle 1032">
              <a:extLst>
                <a:ext uri="{FF2B5EF4-FFF2-40B4-BE49-F238E27FC236}">
                  <a16:creationId xmlns:a16="http://schemas.microsoft.com/office/drawing/2014/main" id="{2AE9FFF3-C04D-1486-ABB2-D2DAD59E9F00}"/>
                </a:ext>
              </a:extLst>
            </p:cNvPr>
            <p:cNvSpPr>
              <a:spLocks noChangeArrowheads="1"/>
            </p:cNvSpPr>
            <p:nvPr/>
          </p:nvSpPr>
          <p:spPr bwMode="auto">
            <a:xfrm>
              <a:off x="6735421" y="6657653"/>
              <a:ext cx="745398"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1" i="0" u="none" strike="noStrike" kern="1200" cap="none" spc="0" normalizeH="0" baseline="0" noProof="0" dirty="0">
                  <a:ln>
                    <a:noFill/>
                  </a:ln>
                  <a:solidFill>
                    <a:prstClr val="white"/>
                  </a:solidFill>
                  <a:effectLst/>
                  <a:uLnTx/>
                  <a:uFillTx/>
                  <a:latin typeface="Arial Narrow" panose="020F0502020204030204"/>
                  <a:ea typeface="+mn-ea"/>
                  <a:cs typeface="+mn-cs"/>
                </a:rPr>
                <a:t>Months</a:t>
              </a:r>
              <a:endPar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endParaRPr>
            </a:p>
          </p:txBody>
        </p:sp>
        <p:grpSp>
          <p:nvGrpSpPr>
            <p:cNvPr id="149" name="Group 148">
              <a:extLst>
                <a:ext uri="{FF2B5EF4-FFF2-40B4-BE49-F238E27FC236}">
                  <a16:creationId xmlns:a16="http://schemas.microsoft.com/office/drawing/2014/main" id="{22DB6430-E2EF-2914-E1E6-2935A0A9278C}"/>
                </a:ext>
              </a:extLst>
            </p:cNvPr>
            <p:cNvGrpSpPr/>
            <p:nvPr/>
          </p:nvGrpSpPr>
          <p:grpSpPr>
            <a:xfrm>
              <a:off x="1499692" y="6232237"/>
              <a:ext cx="11079606" cy="307688"/>
              <a:chOff x="1499692" y="6177056"/>
              <a:chExt cx="11079606" cy="307688"/>
            </a:xfrm>
          </p:grpSpPr>
          <p:sp>
            <p:nvSpPr>
              <p:cNvPr id="167" name="Rectangle 1010">
                <a:extLst>
                  <a:ext uri="{FF2B5EF4-FFF2-40B4-BE49-F238E27FC236}">
                    <a16:creationId xmlns:a16="http://schemas.microsoft.com/office/drawing/2014/main" id="{4F05B52C-7FAA-C70F-9CD8-5A0B3EAF2D95}"/>
                  </a:ext>
                </a:extLst>
              </p:cNvPr>
              <p:cNvSpPr>
                <a:spLocks noChangeArrowheads="1"/>
              </p:cNvSpPr>
              <p:nvPr/>
            </p:nvSpPr>
            <p:spPr bwMode="auto">
              <a:xfrm>
                <a:off x="1499692" y="6177056"/>
                <a:ext cx="11782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0</a:t>
                </a:r>
              </a:p>
            </p:txBody>
          </p:sp>
          <p:sp>
            <p:nvSpPr>
              <p:cNvPr id="168" name="Rectangle 1012">
                <a:extLst>
                  <a:ext uri="{FF2B5EF4-FFF2-40B4-BE49-F238E27FC236}">
                    <a16:creationId xmlns:a16="http://schemas.microsoft.com/office/drawing/2014/main" id="{9DFC3C42-8754-23CB-6EE0-3B4718A7DA61}"/>
                  </a:ext>
                </a:extLst>
              </p:cNvPr>
              <p:cNvSpPr>
                <a:spLocks noChangeArrowheads="1"/>
              </p:cNvSpPr>
              <p:nvPr/>
            </p:nvSpPr>
            <p:spPr bwMode="auto">
              <a:xfrm>
                <a:off x="2039590" y="6177056"/>
                <a:ext cx="117822"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6</a:t>
                </a:r>
              </a:p>
            </p:txBody>
          </p:sp>
          <p:sp>
            <p:nvSpPr>
              <p:cNvPr id="169" name="Rectangle 1014">
                <a:extLst>
                  <a:ext uri="{FF2B5EF4-FFF2-40B4-BE49-F238E27FC236}">
                    <a16:creationId xmlns:a16="http://schemas.microsoft.com/office/drawing/2014/main" id="{4D38CDD4-437D-0F42-9EB3-4F0CEC1B86B1}"/>
                  </a:ext>
                </a:extLst>
              </p:cNvPr>
              <p:cNvSpPr>
                <a:spLocks noChangeArrowheads="1"/>
              </p:cNvSpPr>
              <p:nvPr/>
            </p:nvSpPr>
            <p:spPr bwMode="auto">
              <a:xfrm>
                <a:off x="2524029" y="6177056"/>
                <a:ext cx="235641"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12</a:t>
                </a:r>
              </a:p>
            </p:txBody>
          </p:sp>
          <p:sp>
            <p:nvSpPr>
              <p:cNvPr id="171" name="Rectangle 1016">
                <a:extLst>
                  <a:ext uri="{FF2B5EF4-FFF2-40B4-BE49-F238E27FC236}">
                    <a16:creationId xmlns:a16="http://schemas.microsoft.com/office/drawing/2014/main" id="{FA398589-917B-18E8-BBEE-C49DD71C5297}"/>
                  </a:ext>
                </a:extLst>
              </p:cNvPr>
              <p:cNvSpPr>
                <a:spLocks noChangeArrowheads="1"/>
              </p:cNvSpPr>
              <p:nvPr/>
            </p:nvSpPr>
            <p:spPr bwMode="auto">
              <a:xfrm>
                <a:off x="3061429" y="6177056"/>
                <a:ext cx="235641"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18</a:t>
                </a:r>
              </a:p>
            </p:txBody>
          </p:sp>
          <p:sp>
            <p:nvSpPr>
              <p:cNvPr id="172" name="Rectangle 1018">
                <a:extLst>
                  <a:ext uri="{FF2B5EF4-FFF2-40B4-BE49-F238E27FC236}">
                    <a16:creationId xmlns:a16="http://schemas.microsoft.com/office/drawing/2014/main" id="{BF080741-5043-E441-8A14-34851568A72B}"/>
                  </a:ext>
                </a:extLst>
              </p:cNvPr>
              <p:cNvSpPr>
                <a:spLocks noChangeArrowheads="1"/>
              </p:cNvSpPr>
              <p:nvPr/>
            </p:nvSpPr>
            <p:spPr bwMode="auto">
              <a:xfrm>
                <a:off x="3609255" y="6177056"/>
                <a:ext cx="235641"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24</a:t>
                </a:r>
              </a:p>
            </p:txBody>
          </p:sp>
          <p:sp>
            <p:nvSpPr>
              <p:cNvPr id="173" name="Rectangle 1020">
                <a:extLst>
                  <a:ext uri="{FF2B5EF4-FFF2-40B4-BE49-F238E27FC236}">
                    <a16:creationId xmlns:a16="http://schemas.microsoft.com/office/drawing/2014/main" id="{2759FF51-F1F0-CECD-1507-3EA5B8AD2B18}"/>
                  </a:ext>
                </a:extLst>
              </p:cNvPr>
              <p:cNvSpPr>
                <a:spLocks noChangeArrowheads="1"/>
              </p:cNvSpPr>
              <p:nvPr/>
            </p:nvSpPr>
            <p:spPr bwMode="auto">
              <a:xfrm>
                <a:off x="4148721" y="6177056"/>
                <a:ext cx="235641"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30</a:t>
                </a:r>
              </a:p>
            </p:txBody>
          </p:sp>
          <p:sp>
            <p:nvSpPr>
              <p:cNvPr id="175" name="Rectangle 1022">
                <a:extLst>
                  <a:ext uri="{FF2B5EF4-FFF2-40B4-BE49-F238E27FC236}">
                    <a16:creationId xmlns:a16="http://schemas.microsoft.com/office/drawing/2014/main" id="{38971F4E-250C-5632-80E2-FB644BEC3C25}"/>
                  </a:ext>
                </a:extLst>
              </p:cNvPr>
              <p:cNvSpPr>
                <a:spLocks noChangeArrowheads="1"/>
              </p:cNvSpPr>
              <p:nvPr/>
            </p:nvSpPr>
            <p:spPr bwMode="auto">
              <a:xfrm>
                <a:off x="4689144" y="6177056"/>
                <a:ext cx="235641"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36</a:t>
                </a:r>
              </a:p>
            </p:txBody>
          </p:sp>
          <p:sp>
            <p:nvSpPr>
              <p:cNvPr id="176" name="Rectangle 1024">
                <a:extLst>
                  <a:ext uri="{FF2B5EF4-FFF2-40B4-BE49-F238E27FC236}">
                    <a16:creationId xmlns:a16="http://schemas.microsoft.com/office/drawing/2014/main" id="{F5A2A6CE-3086-A8CD-47E1-F26043C4ED7A}"/>
                  </a:ext>
                </a:extLst>
              </p:cNvPr>
              <p:cNvSpPr>
                <a:spLocks noChangeArrowheads="1"/>
              </p:cNvSpPr>
              <p:nvPr/>
            </p:nvSpPr>
            <p:spPr bwMode="auto">
              <a:xfrm>
                <a:off x="5229555" y="6177056"/>
                <a:ext cx="235641"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42</a:t>
                </a:r>
              </a:p>
            </p:txBody>
          </p:sp>
          <p:sp>
            <p:nvSpPr>
              <p:cNvPr id="177" name="Rectangle 1026">
                <a:extLst>
                  <a:ext uri="{FF2B5EF4-FFF2-40B4-BE49-F238E27FC236}">
                    <a16:creationId xmlns:a16="http://schemas.microsoft.com/office/drawing/2014/main" id="{64E7847F-9856-43C4-EB4F-2CE9700E32BC}"/>
                  </a:ext>
                </a:extLst>
              </p:cNvPr>
              <p:cNvSpPr>
                <a:spLocks noChangeArrowheads="1"/>
              </p:cNvSpPr>
              <p:nvPr/>
            </p:nvSpPr>
            <p:spPr bwMode="auto">
              <a:xfrm>
                <a:off x="5771524" y="6177056"/>
                <a:ext cx="235641"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48</a:t>
                </a:r>
              </a:p>
            </p:txBody>
          </p:sp>
          <p:sp>
            <p:nvSpPr>
              <p:cNvPr id="179" name="Rectangle 1028">
                <a:extLst>
                  <a:ext uri="{FF2B5EF4-FFF2-40B4-BE49-F238E27FC236}">
                    <a16:creationId xmlns:a16="http://schemas.microsoft.com/office/drawing/2014/main" id="{87807ACA-30ED-723E-B50E-AFE1B3279AA0}"/>
                  </a:ext>
                </a:extLst>
              </p:cNvPr>
              <p:cNvSpPr>
                <a:spLocks noChangeArrowheads="1"/>
              </p:cNvSpPr>
              <p:nvPr/>
            </p:nvSpPr>
            <p:spPr bwMode="auto">
              <a:xfrm>
                <a:off x="6321453" y="6177056"/>
                <a:ext cx="235641"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54</a:t>
                </a:r>
              </a:p>
            </p:txBody>
          </p:sp>
          <p:sp>
            <p:nvSpPr>
              <p:cNvPr id="180" name="Rectangle 1030">
                <a:extLst>
                  <a:ext uri="{FF2B5EF4-FFF2-40B4-BE49-F238E27FC236}">
                    <a16:creationId xmlns:a16="http://schemas.microsoft.com/office/drawing/2014/main" id="{7DD7D903-8E26-C9CE-2C1F-2889020E091A}"/>
                  </a:ext>
                </a:extLst>
              </p:cNvPr>
              <p:cNvSpPr>
                <a:spLocks noChangeArrowheads="1"/>
              </p:cNvSpPr>
              <p:nvPr/>
            </p:nvSpPr>
            <p:spPr bwMode="auto">
              <a:xfrm>
                <a:off x="6860031" y="6177056"/>
                <a:ext cx="235641"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60</a:t>
                </a:r>
              </a:p>
            </p:txBody>
          </p:sp>
          <p:sp>
            <p:nvSpPr>
              <p:cNvPr id="181" name="Rectangle 1034">
                <a:extLst>
                  <a:ext uri="{FF2B5EF4-FFF2-40B4-BE49-F238E27FC236}">
                    <a16:creationId xmlns:a16="http://schemas.microsoft.com/office/drawing/2014/main" id="{11B342AD-F626-1F68-5392-AEE1BB860A39}"/>
                  </a:ext>
                </a:extLst>
              </p:cNvPr>
              <p:cNvSpPr>
                <a:spLocks noChangeArrowheads="1"/>
              </p:cNvSpPr>
              <p:nvPr/>
            </p:nvSpPr>
            <p:spPr bwMode="auto">
              <a:xfrm>
                <a:off x="7401997" y="6177062"/>
                <a:ext cx="235641"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66</a:t>
                </a:r>
              </a:p>
            </p:txBody>
          </p:sp>
          <p:sp>
            <p:nvSpPr>
              <p:cNvPr id="183" name="Rectangle 1036">
                <a:extLst>
                  <a:ext uri="{FF2B5EF4-FFF2-40B4-BE49-F238E27FC236}">
                    <a16:creationId xmlns:a16="http://schemas.microsoft.com/office/drawing/2014/main" id="{FCEF7AFC-6F45-4100-F3DC-6B9C4126972A}"/>
                  </a:ext>
                </a:extLst>
              </p:cNvPr>
              <p:cNvSpPr>
                <a:spLocks noChangeArrowheads="1"/>
              </p:cNvSpPr>
              <p:nvPr/>
            </p:nvSpPr>
            <p:spPr bwMode="auto">
              <a:xfrm>
                <a:off x="7941897" y="6177062"/>
                <a:ext cx="235641"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72</a:t>
                </a:r>
              </a:p>
            </p:txBody>
          </p:sp>
          <p:sp>
            <p:nvSpPr>
              <p:cNvPr id="184" name="Rectangle 1038">
                <a:extLst>
                  <a:ext uri="{FF2B5EF4-FFF2-40B4-BE49-F238E27FC236}">
                    <a16:creationId xmlns:a16="http://schemas.microsoft.com/office/drawing/2014/main" id="{B8A54927-6C2C-6C84-9802-1449D7989168}"/>
                  </a:ext>
                </a:extLst>
              </p:cNvPr>
              <p:cNvSpPr>
                <a:spLocks noChangeArrowheads="1"/>
              </p:cNvSpPr>
              <p:nvPr/>
            </p:nvSpPr>
            <p:spPr bwMode="auto">
              <a:xfrm>
                <a:off x="8491104" y="6177062"/>
                <a:ext cx="235641"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78</a:t>
                </a:r>
              </a:p>
            </p:txBody>
          </p:sp>
          <p:sp>
            <p:nvSpPr>
              <p:cNvPr id="185" name="Rectangle 1040">
                <a:extLst>
                  <a:ext uri="{FF2B5EF4-FFF2-40B4-BE49-F238E27FC236}">
                    <a16:creationId xmlns:a16="http://schemas.microsoft.com/office/drawing/2014/main" id="{704C652D-C127-426D-0BA9-CA8E1761AC33}"/>
                  </a:ext>
                </a:extLst>
              </p:cNvPr>
              <p:cNvSpPr>
                <a:spLocks noChangeArrowheads="1"/>
              </p:cNvSpPr>
              <p:nvPr/>
            </p:nvSpPr>
            <p:spPr bwMode="auto">
              <a:xfrm>
                <a:off x="9029970" y="6177062"/>
                <a:ext cx="235641"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84</a:t>
                </a:r>
              </a:p>
            </p:txBody>
          </p:sp>
          <p:sp>
            <p:nvSpPr>
              <p:cNvPr id="187" name="Rectangle 1042">
                <a:extLst>
                  <a:ext uri="{FF2B5EF4-FFF2-40B4-BE49-F238E27FC236}">
                    <a16:creationId xmlns:a16="http://schemas.microsoft.com/office/drawing/2014/main" id="{737C28FC-6845-5640-EC08-6CF6BF2F63A0}"/>
                  </a:ext>
                </a:extLst>
              </p:cNvPr>
              <p:cNvSpPr>
                <a:spLocks noChangeArrowheads="1"/>
              </p:cNvSpPr>
              <p:nvPr/>
            </p:nvSpPr>
            <p:spPr bwMode="auto">
              <a:xfrm>
                <a:off x="9569871" y="6177062"/>
                <a:ext cx="235641"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90</a:t>
                </a:r>
              </a:p>
            </p:txBody>
          </p:sp>
          <p:sp>
            <p:nvSpPr>
              <p:cNvPr id="188" name="Rectangle 1044">
                <a:extLst>
                  <a:ext uri="{FF2B5EF4-FFF2-40B4-BE49-F238E27FC236}">
                    <a16:creationId xmlns:a16="http://schemas.microsoft.com/office/drawing/2014/main" id="{F8D612FA-E5A8-CD6F-1B8D-710D55368774}"/>
                  </a:ext>
                </a:extLst>
              </p:cNvPr>
              <p:cNvSpPr>
                <a:spLocks noChangeArrowheads="1"/>
              </p:cNvSpPr>
              <p:nvPr/>
            </p:nvSpPr>
            <p:spPr bwMode="auto">
              <a:xfrm>
                <a:off x="10111837" y="6177062"/>
                <a:ext cx="235641"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96</a:t>
                </a:r>
              </a:p>
            </p:txBody>
          </p:sp>
          <p:sp>
            <p:nvSpPr>
              <p:cNvPr id="189" name="Rectangle 1046">
                <a:extLst>
                  <a:ext uri="{FF2B5EF4-FFF2-40B4-BE49-F238E27FC236}">
                    <a16:creationId xmlns:a16="http://schemas.microsoft.com/office/drawing/2014/main" id="{B2493FA5-C698-F7CA-EA7D-6166017CC554}"/>
                  </a:ext>
                </a:extLst>
              </p:cNvPr>
              <p:cNvSpPr>
                <a:spLocks noChangeArrowheads="1"/>
              </p:cNvSpPr>
              <p:nvPr/>
            </p:nvSpPr>
            <p:spPr bwMode="auto">
              <a:xfrm>
                <a:off x="10592172" y="6177062"/>
                <a:ext cx="353463"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102</a:t>
                </a:r>
              </a:p>
            </p:txBody>
          </p:sp>
          <p:sp>
            <p:nvSpPr>
              <p:cNvPr id="191" name="Rectangle 1048">
                <a:extLst>
                  <a:ext uri="{FF2B5EF4-FFF2-40B4-BE49-F238E27FC236}">
                    <a16:creationId xmlns:a16="http://schemas.microsoft.com/office/drawing/2014/main" id="{9B6E0A5D-408D-1FCD-1187-E5705DD7B981}"/>
                  </a:ext>
                </a:extLst>
              </p:cNvPr>
              <p:cNvSpPr>
                <a:spLocks noChangeArrowheads="1"/>
              </p:cNvSpPr>
              <p:nvPr/>
            </p:nvSpPr>
            <p:spPr bwMode="auto">
              <a:xfrm>
                <a:off x="11140344" y="6177062"/>
                <a:ext cx="353463"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108</a:t>
                </a:r>
              </a:p>
            </p:txBody>
          </p:sp>
          <p:sp>
            <p:nvSpPr>
              <p:cNvPr id="192" name="Rectangle 1052">
                <a:extLst>
                  <a:ext uri="{FF2B5EF4-FFF2-40B4-BE49-F238E27FC236}">
                    <a16:creationId xmlns:a16="http://schemas.microsoft.com/office/drawing/2014/main" id="{1E5D8520-9ADC-1A47-AF64-C623C810C6D1}"/>
                  </a:ext>
                </a:extLst>
              </p:cNvPr>
              <p:cNvSpPr>
                <a:spLocks noChangeArrowheads="1"/>
              </p:cNvSpPr>
              <p:nvPr/>
            </p:nvSpPr>
            <p:spPr bwMode="auto">
              <a:xfrm>
                <a:off x="11688544" y="6177062"/>
                <a:ext cx="338075"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114</a:t>
                </a:r>
              </a:p>
            </p:txBody>
          </p:sp>
          <p:sp>
            <p:nvSpPr>
              <p:cNvPr id="193" name="Rectangle 1055">
                <a:extLst>
                  <a:ext uri="{FF2B5EF4-FFF2-40B4-BE49-F238E27FC236}">
                    <a16:creationId xmlns:a16="http://schemas.microsoft.com/office/drawing/2014/main" id="{87B1A97A-1D05-138E-64D7-60E3FDDBCC05}"/>
                  </a:ext>
                </a:extLst>
              </p:cNvPr>
              <p:cNvSpPr>
                <a:spLocks noChangeArrowheads="1"/>
              </p:cNvSpPr>
              <p:nvPr/>
            </p:nvSpPr>
            <p:spPr bwMode="auto">
              <a:xfrm>
                <a:off x="12225835" y="6177062"/>
                <a:ext cx="353463" cy="30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120</a:t>
                </a:r>
              </a:p>
            </p:txBody>
          </p:sp>
        </p:grpSp>
        <p:grpSp>
          <p:nvGrpSpPr>
            <p:cNvPr id="151" name="Group 150">
              <a:extLst>
                <a:ext uri="{FF2B5EF4-FFF2-40B4-BE49-F238E27FC236}">
                  <a16:creationId xmlns:a16="http://schemas.microsoft.com/office/drawing/2014/main" id="{9862F3FF-5F1A-A0DE-9D9F-E448C6DB6612}"/>
                </a:ext>
              </a:extLst>
            </p:cNvPr>
            <p:cNvGrpSpPr/>
            <p:nvPr/>
          </p:nvGrpSpPr>
          <p:grpSpPr>
            <a:xfrm>
              <a:off x="1427207" y="2204978"/>
              <a:ext cx="65544" cy="3856842"/>
              <a:chOff x="1427207" y="2204978"/>
              <a:chExt cx="65544" cy="3856842"/>
            </a:xfrm>
          </p:grpSpPr>
          <p:sp>
            <p:nvSpPr>
              <p:cNvPr id="152" name="Line 944">
                <a:extLst>
                  <a:ext uri="{FF2B5EF4-FFF2-40B4-BE49-F238E27FC236}">
                    <a16:creationId xmlns:a16="http://schemas.microsoft.com/office/drawing/2014/main" id="{08B0A101-26FD-7AD2-2A3D-C5487D76F4D2}"/>
                  </a:ext>
                </a:extLst>
              </p:cNvPr>
              <p:cNvSpPr>
                <a:spLocks noChangeShapeType="1"/>
              </p:cNvSpPr>
              <p:nvPr/>
            </p:nvSpPr>
            <p:spPr bwMode="auto">
              <a:xfrm flipH="1">
                <a:off x="1427207" y="6061820"/>
                <a:ext cx="65544" cy="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3" name="Line 945">
                <a:extLst>
                  <a:ext uri="{FF2B5EF4-FFF2-40B4-BE49-F238E27FC236}">
                    <a16:creationId xmlns:a16="http://schemas.microsoft.com/office/drawing/2014/main" id="{30BCB559-2CBC-25F5-7EB4-EDDDD7CB80E2}"/>
                  </a:ext>
                </a:extLst>
              </p:cNvPr>
              <p:cNvSpPr>
                <a:spLocks noChangeShapeType="1"/>
              </p:cNvSpPr>
              <p:nvPr/>
            </p:nvSpPr>
            <p:spPr bwMode="auto">
              <a:xfrm flipH="1">
                <a:off x="1427207" y="5679234"/>
                <a:ext cx="65544" cy="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5" name="Line 946">
                <a:extLst>
                  <a:ext uri="{FF2B5EF4-FFF2-40B4-BE49-F238E27FC236}">
                    <a16:creationId xmlns:a16="http://schemas.microsoft.com/office/drawing/2014/main" id="{EE1F3BE9-F54B-E758-C365-3E55FFD47940}"/>
                  </a:ext>
                </a:extLst>
              </p:cNvPr>
              <p:cNvSpPr>
                <a:spLocks noChangeShapeType="1"/>
              </p:cNvSpPr>
              <p:nvPr/>
            </p:nvSpPr>
            <p:spPr bwMode="auto">
              <a:xfrm flipH="1">
                <a:off x="1427207" y="5291260"/>
                <a:ext cx="65544" cy="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6" name="Line 947">
                <a:extLst>
                  <a:ext uri="{FF2B5EF4-FFF2-40B4-BE49-F238E27FC236}">
                    <a16:creationId xmlns:a16="http://schemas.microsoft.com/office/drawing/2014/main" id="{398F46A5-C69C-F4F6-A804-BB98BBAB8A21}"/>
                  </a:ext>
                </a:extLst>
              </p:cNvPr>
              <p:cNvSpPr>
                <a:spLocks noChangeShapeType="1"/>
              </p:cNvSpPr>
              <p:nvPr/>
            </p:nvSpPr>
            <p:spPr bwMode="auto">
              <a:xfrm flipH="1">
                <a:off x="1427207" y="4903285"/>
                <a:ext cx="65544" cy="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7" name="Line 948">
                <a:extLst>
                  <a:ext uri="{FF2B5EF4-FFF2-40B4-BE49-F238E27FC236}">
                    <a16:creationId xmlns:a16="http://schemas.microsoft.com/office/drawing/2014/main" id="{17C1D10D-2FF3-3A65-CD93-547A3CD04AB9}"/>
                  </a:ext>
                </a:extLst>
              </p:cNvPr>
              <p:cNvSpPr>
                <a:spLocks noChangeShapeType="1"/>
              </p:cNvSpPr>
              <p:nvPr/>
            </p:nvSpPr>
            <p:spPr bwMode="auto">
              <a:xfrm flipH="1">
                <a:off x="1427207" y="4520700"/>
                <a:ext cx="65544" cy="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9" name="Line 949">
                <a:extLst>
                  <a:ext uri="{FF2B5EF4-FFF2-40B4-BE49-F238E27FC236}">
                    <a16:creationId xmlns:a16="http://schemas.microsoft.com/office/drawing/2014/main" id="{5718A6DD-219E-05BE-D89F-56CE261B1080}"/>
                  </a:ext>
                </a:extLst>
              </p:cNvPr>
              <p:cNvSpPr>
                <a:spLocks noChangeShapeType="1"/>
              </p:cNvSpPr>
              <p:nvPr/>
            </p:nvSpPr>
            <p:spPr bwMode="auto">
              <a:xfrm flipH="1">
                <a:off x="1427207" y="4134073"/>
                <a:ext cx="65544" cy="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0" name="Line 950">
                <a:extLst>
                  <a:ext uri="{FF2B5EF4-FFF2-40B4-BE49-F238E27FC236}">
                    <a16:creationId xmlns:a16="http://schemas.microsoft.com/office/drawing/2014/main" id="{22D8FD68-E922-B231-37F5-FEA269E62595}"/>
                  </a:ext>
                </a:extLst>
              </p:cNvPr>
              <p:cNvSpPr>
                <a:spLocks noChangeShapeType="1"/>
              </p:cNvSpPr>
              <p:nvPr/>
            </p:nvSpPr>
            <p:spPr bwMode="auto">
              <a:xfrm flipH="1">
                <a:off x="1427207" y="3750140"/>
                <a:ext cx="65544" cy="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1" name="Line 951">
                <a:extLst>
                  <a:ext uri="{FF2B5EF4-FFF2-40B4-BE49-F238E27FC236}">
                    <a16:creationId xmlns:a16="http://schemas.microsoft.com/office/drawing/2014/main" id="{C1DC4EE0-B550-0099-8C2F-A69CCA533ACB}"/>
                  </a:ext>
                </a:extLst>
              </p:cNvPr>
              <p:cNvSpPr>
                <a:spLocks noChangeShapeType="1"/>
              </p:cNvSpPr>
              <p:nvPr/>
            </p:nvSpPr>
            <p:spPr bwMode="auto">
              <a:xfrm flipH="1">
                <a:off x="1427207" y="3363512"/>
                <a:ext cx="65544" cy="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3" name="Line 952">
                <a:extLst>
                  <a:ext uri="{FF2B5EF4-FFF2-40B4-BE49-F238E27FC236}">
                    <a16:creationId xmlns:a16="http://schemas.microsoft.com/office/drawing/2014/main" id="{0D13A329-8269-CCA8-9D29-3CE497458E91}"/>
                  </a:ext>
                </a:extLst>
              </p:cNvPr>
              <p:cNvSpPr>
                <a:spLocks noChangeShapeType="1"/>
              </p:cNvSpPr>
              <p:nvPr/>
            </p:nvSpPr>
            <p:spPr bwMode="auto">
              <a:xfrm flipH="1">
                <a:off x="1427207" y="2975538"/>
                <a:ext cx="65544" cy="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4" name="Line 954">
                <a:extLst>
                  <a:ext uri="{FF2B5EF4-FFF2-40B4-BE49-F238E27FC236}">
                    <a16:creationId xmlns:a16="http://schemas.microsoft.com/office/drawing/2014/main" id="{5BFEE517-F0C1-3475-454A-6C7B87B8F1C6}"/>
                  </a:ext>
                </a:extLst>
              </p:cNvPr>
              <p:cNvSpPr>
                <a:spLocks noChangeShapeType="1"/>
              </p:cNvSpPr>
              <p:nvPr/>
            </p:nvSpPr>
            <p:spPr bwMode="auto">
              <a:xfrm flipH="1">
                <a:off x="1427207" y="2204978"/>
                <a:ext cx="65544" cy="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5" name="Line 952">
                <a:extLst>
                  <a:ext uri="{FF2B5EF4-FFF2-40B4-BE49-F238E27FC236}">
                    <a16:creationId xmlns:a16="http://schemas.microsoft.com/office/drawing/2014/main" id="{25E9BAB7-7432-52D7-CBA1-8DC5FADA47EA}"/>
                  </a:ext>
                </a:extLst>
              </p:cNvPr>
              <p:cNvSpPr>
                <a:spLocks noChangeShapeType="1"/>
              </p:cNvSpPr>
              <p:nvPr/>
            </p:nvSpPr>
            <p:spPr bwMode="auto">
              <a:xfrm flipH="1">
                <a:off x="1427207" y="2591363"/>
                <a:ext cx="65544" cy="0"/>
              </a:xfrm>
              <a:prstGeom prst="line">
                <a:avLst/>
              </a:prstGeom>
              <a:noFill/>
              <a:ln w="12700" cap="sq">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grpSp>
      </p:grpSp>
      <p:graphicFrame>
        <p:nvGraphicFramePr>
          <p:cNvPr id="195" name="Table 194">
            <a:extLst>
              <a:ext uri="{FF2B5EF4-FFF2-40B4-BE49-F238E27FC236}">
                <a16:creationId xmlns:a16="http://schemas.microsoft.com/office/drawing/2014/main" id="{BC38AE06-22B7-DA54-FB10-E438B4B8A1EA}"/>
              </a:ext>
            </a:extLst>
          </p:cNvPr>
          <p:cNvGraphicFramePr>
            <a:graphicFrameLocks noGrp="1"/>
          </p:cNvGraphicFramePr>
          <p:nvPr/>
        </p:nvGraphicFramePr>
        <p:xfrm>
          <a:off x="8815247" y="1474252"/>
          <a:ext cx="3076205" cy="1341999"/>
        </p:xfrm>
        <a:graphic>
          <a:graphicData uri="http://schemas.openxmlformats.org/drawingml/2006/table">
            <a:tbl>
              <a:tblPr firstRow="1" bandRow="1">
                <a:tableStyleId>{5C22544A-7EE6-4342-B048-85BDC9FD1C3A}</a:tableStyleId>
              </a:tblPr>
              <a:tblGrid>
                <a:gridCol w="816348">
                  <a:extLst>
                    <a:ext uri="{9D8B030D-6E8A-4147-A177-3AD203B41FA5}">
                      <a16:colId xmlns:a16="http://schemas.microsoft.com/office/drawing/2014/main" val="73190027"/>
                    </a:ext>
                  </a:extLst>
                </a:gridCol>
                <a:gridCol w="1122438">
                  <a:extLst>
                    <a:ext uri="{9D8B030D-6E8A-4147-A177-3AD203B41FA5}">
                      <a16:colId xmlns:a16="http://schemas.microsoft.com/office/drawing/2014/main" val="919401575"/>
                    </a:ext>
                  </a:extLst>
                </a:gridCol>
                <a:gridCol w="1137419">
                  <a:extLst>
                    <a:ext uri="{9D8B030D-6E8A-4147-A177-3AD203B41FA5}">
                      <a16:colId xmlns:a16="http://schemas.microsoft.com/office/drawing/2014/main" val="125702832"/>
                    </a:ext>
                  </a:extLst>
                </a:gridCol>
              </a:tblGrid>
              <a:tr h="503001">
                <a:tc>
                  <a:txBody>
                    <a:bodyPr/>
                    <a:lstStyle/>
                    <a:p>
                      <a:pPr algn="l" fontAlgn="t">
                        <a:buNone/>
                      </a:pPr>
                      <a:r>
                        <a:rPr lang="en-GB" sz="1300" u="none" strike="noStrike" noProof="0" dirty="0">
                          <a:effectLst/>
                          <a:latin typeface="+mn-lt"/>
                        </a:rPr>
                        <a:t> </a:t>
                      </a:r>
                      <a:endParaRPr lang="en-GB" sz="1300" b="0" i="0" u="none" strike="noStrike" noProof="0" dirty="0">
                        <a:solidFill>
                          <a:srgbClr val="000000"/>
                        </a:solidFill>
                        <a:effectLst/>
                        <a:latin typeface="+mn-lt"/>
                      </a:endParaRPr>
                    </a:p>
                  </a:txBody>
                  <a:tcPr marL="5080" marR="5080" marT="5080" marB="0">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buNone/>
                      </a:pPr>
                      <a:r>
                        <a:rPr lang="en-GB" sz="1300" u="none" strike="noStrike" noProof="0" dirty="0">
                          <a:effectLst/>
                          <a:latin typeface="+mn-lt"/>
                        </a:rPr>
                        <a:t>Enza mono</a:t>
                      </a:r>
                      <a:br>
                        <a:rPr lang="en-GB" sz="1300" u="none" strike="noStrike" noProof="0" dirty="0">
                          <a:effectLst/>
                          <a:latin typeface="+mn-lt"/>
                        </a:rPr>
                      </a:br>
                      <a:r>
                        <a:rPr lang="en-GB" sz="1300" u="none" strike="noStrike" noProof="0" dirty="0">
                          <a:effectLst/>
                          <a:latin typeface="+mn-lt"/>
                        </a:rPr>
                        <a:t>(n=355)</a:t>
                      </a:r>
                      <a:endParaRPr lang="en-GB" sz="1300" b="0" i="0" u="none" strike="noStrike" noProof="0" dirty="0">
                        <a:solidFill>
                          <a:srgbClr val="0095DB"/>
                        </a:solidFill>
                        <a:effectLst/>
                        <a:latin typeface="+mn-lt"/>
                      </a:endParaRPr>
                    </a:p>
                  </a:txBody>
                  <a:tcPr marL="5080" marR="5080" marT="508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rtl="0" fontAlgn="ctr">
                        <a:buNone/>
                      </a:pPr>
                      <a:r>
                        <a:rPr lang="en-GB" sz="1300" u="none" strike="noStrike" noProof="0" dirty="0">
                          <a:effectLst/>
                          <a:latin typeface="+mn-lt"/>
                        </a:rPr>
                        <a:t>Leuprolide </a:t>
                      </a:r>
                      <a:r>
                        <a:rPr lang="en-GB" sz="1300" b="1" u="none" strike="noStrike" noProof="0" dirty="0">
                          <a:solidFill>
                            <a:schemeClr val="bg1"/>
                          </a:solidFill>
                          <a:effectLst/>
                          <a:latin typeface="+mn-lt"/>
                        </a:rPr>
                        <a:t>alone</a:t>
                      </a:r>
                      <a:endParaRPr lang="en-GB" sz="1300" b="1" i="0" u="none" strike="noStrike" noProof="0" dirty="0">
                        <a:solidFill>
                          <a:schemeClr val="bg1"/>
                        </a:solidFill>
                        <a:effectLst/>
                        <a:latin typeface="+mn-lt"/>
                      </a:endParaRPr>
                    </a:p>
                    <a:p>
                      <a:pPr algn="ctr" rtl="0" fontAlgn="ctr">
                        <a:buNone/>
                      </a:pPr>
                      <a:r>
                        <a:rPr lang="en-GB" sz="1300" b="1" i="0" u="none" strike="noStrike" noProof="0" dirty="0">
                          <a:solidFill>
                            <a:schemeClr val="bg1"/>
                          </a:solidFill>
                          <a:effectLst/>
                          <a:latin typeface="+mn-lt"/>
                        </a:rPr>
                        <a:t>(n=358)</a:t>
                      </a:r>
                      <a:endParaRPr lang="en-GB" sz="1300" b="1" u="none" strike="noStrike" noProof="0" dirty="0">
                        <a:solidFill>
                          <a:schemeClr val="bg1"/>
                        </a:solidFill>
                        <a:effectLst/>
                        <a:latin typeface="+mn-lt"/>
                      </a:endParaRPr>
                    </a:p>
                  </a:txBody>
                  <a:tcPr marL="5080" marR="5080" marT="508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308A"/>
                    </a:solidFill>
                  </a:tcPr>
                </a:tc>
                <a:extLst>
                  <a:ext uri="{0D108BD9-81ED-4DB2-BD59-A6C34878D82A}">
                    <a16:rowId xmlns:a16="http://schemas.microsoft.com/office/drawing/2014/main" val="2648554021"/>
                  </a:ext>
                </a:extLst>
              </a:tr>
              <a:tr h="335997">
                <a:tc>
                  <a:txBody>
                    <a:bodyPr/>
                    <a:lstStyle/>
                    <a:p>
                      <a:pPr algn="l" rtl="0" fontAlgn="ctr">
                        <a:buNone/>
                      </a:pPr>
                      <a:r>
                        <a:rPr lang="en-GB" sz="1300" u="none" strike="noStrike" noProof="0" dirty="0">
                          <a:solidFill>
                            <a:schemeClr val="bg1"/>
                          </a:solidFill>
                          <a:effectLst/>
                          <a:latin typeface="+mn-lt"/>
                        </a:rPr>
                        <a:t>Events</a:t>
                      </a:r>
                      <a:endParaRPr lang="en-GB" sz="1300" b="1" i="0" u="none" strike="noStrike" noProof="0" dirty="0">
                        <a:solidFill>
                          <a:schemeClr val="bg1"/>
                        </a:solidFill>
                        <a:effectLst/>
                        <a:latin typeface="+mn-lt"/>
                      </a:endParaRPr>
                    </a:p>
                  </a:txBody>
                  <a:tcPr marL="5080" marR="5080" marT="508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buNone/>
                      </a:pPr>
                      <a:r>
                        <a:rPr lang="en-GB" sz="1300" b="0" i="0" u="none" strike="noStrike" noProof="0" dirty="0">
                          <a:solidFill>
                            <a:schemeClr val="bg1"/>
                          </a:solidFill>
                          <a:effectLst/>
                          <a:latin typeface="+mn-lt"/>
                        </a:rPr>
                        <a:t>93</a:t>
                      </a:r>
                    </a:p>
                  </a:txBody>
                  <a:tcPr marL="5080" marR="5080" marT="508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buNone/>
                      </a:pPr>
                      <a:r>
                        <a:rPr lang="en-GB" sz="1300" u="none" strike="noStrike" noProof="0" dirty="0">
                          <a:solidFill>
                            <a:schemeClr val="bg1"/>
                          </a:solidFill>
                          <a:effectLst/>
                          <a:latin typeface="+mn-lt"/>
                        </a:rPr>
                        <a:t>111</a:t>
                      </a:r>
                      <a:endParaRPr lang="en-GB" sz="1300" b="0" i="0" u="none" strike="noStrike" noProof="0" dirty="0">
                        <a:solidFill>
                          <a:schemeClr val="bg1"/>
                        </a:solidFill>
                        <a:effectLst/>
                        <a:latin typeface="+mn-lt"/>
                      </a:endParaRPr>
                    </a:p>
                  </a:txBody>
                  <a:tcPr marL="5080" marR="5080" marT="508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6660578"/>
                  </a:ext>
                </a:extLst>
              </a:tr>
              <a:tr h="503001">
                <a:tc>
                  <a:txBody>
                    <a:bodyPr/>
                    <a:lstStyle/>
                    <a:p>
                      <a:pPr algn="l" rtl="0" fontAlgn="ctr">
                        <a:buNone/>
                      </a:pPr>
                      <a:r>
                        <a:rPr lang="en-GB" sz="1300" u="none" strike="noStrike" noProof="0" dirty="0">
                          <a:solidFill>
                            <a:schemeClr val="bg1"/>
                          </a:solidFill>
                          <a:effectLst/>
                          <a:latin typeface="+mn-lt"/>
                        </a:rPr>
                        <a:t>8-year OS </a:t>
                      </a:r>
                      <a:br>
                        <a:rPr lang="en-GB" sz="1300" u="none" strike="noStrike" noProof="0" dirty="0">
                          <a:solidFill>
                            <a:schemeClr val="bg1"/>
                          </a:solidFill>
                          <a:effectLst/>
                          <a:latin typeface="+mn-lt"/>
                        </a:rPr>
                      </a:br>
                      <a:r>
                        <a:rPr lang="en-GB" sz="1300" u="none" strike="noStrike" noProof="0" dirty="0">
                          <a:solidFill>
                            <a:schemeClr val="bg1"/>
                          </a:solidFill>
                          <a:effectLst/>
                          <a:latin typeface="+mn-lt"/>
                        </a:rPr>
                        <a:t>(95% CI), %</a:t>
                      </a:r>
                      <a:endParaRPr lang="en-GB" sz="1300" b="1" i="0" u="none" strike="noStrike" noProof="0" dirty="0">
                        <a:solidFill>
                          <a:schemeClr val="bg1"/>
                        </a:solidFill>
                        <a:effectLst/>
                        <a:latin typeface="+mn-lt"/>
                      </a:endParaRPr>
                    </a:p>
                  </a:txBody>
                  <a:tcPr marL="5080" marR="5080" marT="508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cap="none" normalizeH="0" baseline="0" noProof="0" dirty="0">
                          <a:ln>
                            <a:noFill/>
                          </a:ln>
                          <a:solidFill>
                            <a:schemeClr val="bg1"/>
                          </a:solidFill>
                          <a:effectLst/>
                          <a:latin typeface="+mn-lt"/>
                        </a:rPr>
                        <a:t>73.1 </a:t>
                      </a:r>
                      <a:br>
                        <a:rPr kumimoji="0" lang="en-GB" sz="1300" b="0" i="0" u="none" strike="noStrike" cap="none" normalizeH="0" baseline="0" noProof="0" dirty="0">
                          <a:ln>
                            <a:noFill/>
                          </a:ln>
                          <a:solidFill>
                            <a:schemeClr val="bg1"/>
                          </a:solidFill>
                          <a:effectLst/>
                          <a:latin typeface="+mn-lt"/>
                        </a:rPr>
                      </a:br>
                      <a:r>
                        <a:rPr kumimoji="0" lang="en-GB" sz="1300" b="0" i="0" u="none" strike="noStrike" cap="none" normalizeH="0" baseline="0" noProof="0" dirty="0">
                          <a:ln>
                            <a:noFill/>
                          </a:ln>
                          <a:solidFill>
                            <a:schemeClr val="bg1"/>
                          </a:solidFill>
                          <a:effectLst/>
                          <a:latin typeface="+mn-lt"/>
                        </a:rPr>
                        <a:t>(67.6, 77.9)</a:t>
                      </a:r>
                    </a:p>
                  </a:txBody>
                  <a:tcPr marL="5080" marR="5080" marT="508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cap="none" normalizeH="0" baseline="0" noProof="0" dirty="0">
                          <a:ln>
                            <a:noFill/>
                          </a:ln>
                          <a:solidFill>
                            <a:schemeClr val="bg1"/>
                          </a:solidFill>
                          <a:effectLst/>
                          <a:latin typeface="+mn-lt"/>
                        </a:rPr>
                        <a:t>69.5 </a:t>
                      </a:r>
                      <a:br>
                        <a:rPr kumimoji="0" lang="en-GB" sz="1300" b="0" i="0" u="none" strike="noStrike" cap="none" normalizeH="0" baseline="0" noProof="0" dirty="0">
                          <a:ln>
                            <a:noFill/>
                          </a:ln>
                          <a:solidFill>
                            <a:schemeClr val="bg1"/>
                          </a:solidFill>
                          <a:effectLst/>
                          <a:latin typeface="+mn-lt"/>
                        </a:rPr>
                      </a:br>
                      <a:r>
                        <a:rPr kumimoji="0" lang="en-GB" sz="1300" b="0" i="0" u="none" strike="noStrike" cap="none" normalizeH="0" baseline="0" noProof="0" dirty="0">
                          <a:ln>
                            <a:noFill/>
                          </a:ln>
                          <a:solidFill>
                            <a:schemeClr val="bg1"/>
                          </a:solidFill>
                          <a:effectLst/>
                          <a:latin typeface="+mn-lt"/>
                        </a:rPr>
                        <a:t>(64.0, 74.3)</a:t>
                      </a:r>
                    </a:p>
                  </a:txBody>
                  <a:tcPr marL="5080" marR="5080" marT="508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935578"/>
                  </a:ext>
                </a:extLst>
              </a:tr>
            </a:tbl>
          </a:graphicData>
        </a:graphic>
      </p:graphicFrame>
      <p:grpSp>
        <p:nvGrpSpPr>
          <p:cNvPr id="196" name="Group 195">
            <a:extLst>
              <a:ext uri="{FF2B5EF4-FFF2-40B4-BE49-F238E27FC236}">
                <a16:creationId xmlns:a16="http://schemas.microsoft.com/office/drawing/2014/main" id="{8E30DB74-9CA7-37CD-C95D-554B89EA3792}"/>
              </a:ext>
            </a:extLst>
          </p:cNvPr>
          <p:cNvGrpSpPr/>
          <p:nvPr/>
        </p:nvGrpSpPr>
        <p:grpSpPr>
          <a:xfrm>
            <a:off x="137924" y="4644391"/>
            <a:ext cx="8156572" cy="285243"/>
            <a:chOff x="210328" y="6960067"/>
            <a:chExt cx="12234858" cy="427865"/>
          </a:xfrm>
        </p:grpSpPr>
        <p:sp>
          <p:nvSpPr>
            <p:cNvPr id="197" name="Rectangle 9">
              <a:extLst>
                <a:ext uri="{FF2B5EF4-FFF2-40B4-BE49-F238E27FC236}">
                  <a16:creationId xmlns:a16="http://schemas.microsoft.com/office/drawing/2014/main" id="{7626E90A-23C6-1DE2-14E5-592A328F5C47}"/>
                </a:ext>
              </a:extLst>
            </p:cNvPr>
            <p:cNvSpPr>
              <a:spLocks noChangeArrowheads="1"/>
            </p:cNvSpPr>
            <p:nvPr/>
          </p:nvSpPr>
          <p:spPr bwMode="auto">
            <a:xfrm>
              <a:off x="210328" y="6960067"/>
              <a:ext cx="899285"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30" rtl="0" eaLnBrk="0" fontAlgn="base" latinLnBrk="0" hangingPunct="0">
                <a:lnSpc>
                  <a:spcPct val="100000"/>
                </a:lnSpc>
                <a:spcBef>
                  <a:spcPct val="0"/>
                </a:spcBef>
                <a:spcAft>
                  <a:spcPct val="0"/>
                </a:spcAft>
                <a:buClrTx/>
                <a:buSzTx/>
                <a:buFontTx/>
                <a:buNone/>
                <a:tabLst/>
                <a:defRPr/>
              </a:pPr>
              <a:r>
                <a:rPr kumimoji="0" lang="en-GB" sz="1067" b="1" i="0" u="none" strike="noStrike" kern="1200" cap="none" spc="0" normalizeH="0" baseline="0" noProof="0" dirty="0">
                  <a:ln>
                    <a:noFill/>
                  </a:ln>
                  <a:solidFill>
                    <a:srgbClr val="669F30"/>
                  </a:solidFill>
                  <a:effectLst/>
                  <a:uLnTx/>
                  <a:uFillTx/>
                  <a:latin typeface="Arial Narrow" panose="020F0502020204030204"/>
                  <a:ea typeface="+mn-ea"/>
                  <a:cs typeface="+mn-cs"/>
                </a:rPr>
                <a:t>Enza mono</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grpSp>
          <p:nvGrpSpPr>
            <p:cNvPr id="199" name="Group 198">
              <a:extLst>
                <a:ext uri="{FF2B5EF4-FFF2-40B4-BE49-F238E27FC236}">
                  <a16:creationId xmlns:a16="http://schemas.microsoft.com/office/drawing/2014/main" id="{96A8EE84-AC76-0997-E64A-E67CCD137182}"/>
                </a:ext>
              </a:extLst>
            </p:cNvPr>
            <p:cNvGrpSpPr/>
            <p:nvPr/>
          </p:nvGrpSpPr>
          <p:grpSpPr>
            <a:xfrm>
              <a:off x="210328" y="7141020"/>
              <a:ext cx="12234858" cy="246912"/>
              <a:chOff x="1789668" y="7603200"/>
              <a:chExt cx="14463533" cy="329198"/>
            </a:xfrm>
          </p:grpSpPr>
          <p:sp>
            <p:nvSpPr>
              <p:cNvPr id="200" name="Rectangle 199">
                <a:extLst>
                  <a:ext uri="{FF2B5EF4-FFF2-40B4-BE49-F238E27FC236}">
                    <a16:creationId xmlns:a16="http://schemas.microsoft.com/office/drawing/2014/main" id="{58DBD078-D9E7-75D5-060C-A6F00B813D24}"/>
                  </a:ext>
                </a:extLst>
              </p:cNvPr>
              <p:cNvSpPr>
                <a:spLocks noChangeArrowheads="1"/>
              </p:cNvSpPr>
              <p:nvPr/>
            </p:nvSpPr>
            <p:spPr bwMode="auto">
              <a:xfrm>
                <a:off x="1789668" y="7603992"/>
                <a:ext cx="1301866"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Patients at risk</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01" name="Rectangle 118">
                <a:extLst>
                  <a:ext uri="{FF2B5EF4-FFF2-40B4-BE49-F238E27FC236}">
                    <a16:creationId xmlns:a16="http://schemas.microsoft.com/office/drawing/2014/main" id="{B918FA9B-60F5-3F8F-9EF1-D1909ABF7EBF}"/>
                  </a:ext>
                </a:extLst>
              </p:cNvPr>
              <p:cNvSpPr>
                <a:spLocks noChangeArrowheads="1"/>
              </p:cNvSpPr>
              <p:nvPr/>
            </p:nvSpPr>
            <p:spPr bwMode="auto">
              <a:xfrm>
                <a:off x="3243937" y="7603200"/>
                <a:ext cx="332574"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355</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03" name="Rectangle 122">
                <a:extLst>
                  <a:ext uri="{FF2B5EF4-FFF2-40B4-BE49-F238E27FC236}">
                    <a16:creationId xmlns:a16="http://schemas.microsoft.com/office/drawing/2014/main" id="{F10C7E43-5EC9-CE0F-9C35-C4A5F572E37D}"/>
                  </a:ext>
                </a:extLst>
              </p:cNvPr>
              <p:cNvSpPr>
                <a:spLocks noChangeArrowheads="1"/>
              </p:cNvSpPr>
              <p:nvPr/>
            </p:nvSpPr>
            <p:spPr bwMode="auto">
              <a:xfrm>
                <a:off x="3855095" y="7603200"/>
                <a:ext cx="332574"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355</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04" name="Rectangle 126">
                <a:extLst>
                  <a:ext uri="{FF2B5EF4-FFF2-40B4-BE49-F238E27FC236}">
                    <a16:creationId xmlns:a16="http://schemas.microsoft.com/office/drawing/2014/main" id="{737D389A-A8F5-489C-BB15-A65C09CF045F}"/>
                  </a:ext>
                </a:extLst>
              </p:cNvPr>
              <p:cNvSpPr>
                <a:spLocks noChangeArrowheads="1"/>
              </p:cNvSpPr>
              <p:nvPr/>
            </p:nvSpPr>
            <p:spPr bwMode="auto">
              <a:xfrm>
                <a:off x="4497175" y="7603200"/>
                <a:ext cx="332574"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352</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05" name="Rectangle 130">
                <a:extLst>
                  <a:ext uri="{FF2B5EF4-FFF2-40B4-BE49-F238E27FC236}">
                    <a16:creationId xmlns:a16="http://schemas.microsoft.com/office/drawing/2014/main" id="{86E87008-49A5-B937-315D-6A3ACEB7734E}"/>
                  </a:ext>
                </a:extLst>
              </p:cNvPr>
              <p:cNvSpPr>
                <a:spLocks noChangeArrowheads="1"/>
              </p:cNvSpPr>
              <p:nvPr/>
            </p:nvSpPr>
            <p:spPr bwMode="auto">
              <a:xfrm>
                <a:off x="5132225" y="7603200"/>
                <a:ext cx="332574"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350</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07" name="Rectangle 134">
                <a:extLst>
                  <a:ext uri="{FF2B5EF4-FFF2-40B4-BE49-F238E27FC236}">
                    <a16:creationId xmlns:a16="http://schemas.microsoft.com/office/drawing/2014/main" id="{848DC564-8586-12AE-DFA0-33D2250E1718}"/>
                  </a:ext>
                </a:extLst>
              </p:cNvPr>
              <p:cNvSpPr>
                <a:spLocks noChangeArrowheads="1"/>
              </p:cNvSpPr>
              <p:nvPr/>
            </p:nvSpPr>
            <p:spPr bwMode="auto">
              <a:xfrm>
                <a:off x="5779593" y="7603200"/>
                <a:ext cx="332574"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349</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08" name="Rectangle 138">
                <a:extLst>
                  <a:ext uri="{FF2B5EF4-FFF2-40B4-BE49-F238E27FC236}">
                    <a16:creationId xmlns:a16="http://schemas.microsoft.com/office/drawing/2014/main" id="{4DF98284-7410-0B09-872E-9A6DE4B3EEF7}"/>
                  </a:ext>
                </a:extLst>
              </p:cNvPr>
              <p:cNvSpPr>
                <a:spLocks noChangeArrowheads="1"/>
              </p:cNvSpPr>
              <p:nvPr/>
            </p:nvSpPr>
            <p:spPr bwMode="auto">
              <a:xfrm>
                <a:off x="6417084" y="7603200"/>
                <a:ext cx="332574"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343</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09" name="Rectangle 142">
                <a:extLst>
                  <a:ext uri="{FF2B5EF4-FFF2-40B4-BE49-F238E27FC236}">
                    <a16:creationId xmlns:a16="http://schemas.microsoft.com/office/drawing/2014/main" id="{EB5D0670-B849-5902-8C16-C70B4AACE14B}"/>
                  </a:ext>
                </a:extLst>
              </p:cNvPr>
              <p:cNvSpPr>
                <a:spLocks noChangeArrowheads="1"/>
              </p:cNvSpPr>
              <p:nvPr/>
            </p:nvSpPr>
            <p:spPr bwMode="auto">
              <a:xfrm>
                <a:off x="7055704" y="7603200"/>
                <a:ext cx="332574"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338</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11" name="Rectangle 146">
                <a:extLst>
                  <a:ext uri="{FF2B5EF4-FFF2-40B4-BE49-F238E27FC236}">
                    <a16:creationId xmlns:a16="http://schemas.microsoft.com/office/drawing/2014/main" id="{10E08A2D-C0AE-EA5C-A710-A1A66D80EE24}"/>
                  </a:ext>
                </a:extLst>
              </p:cNvPr>
              <p:cNvSpPr>
                <a:spLocks noChangeArrowheads="1"/>
              </p:cNvSpPr>
              <p:nvPr/>
            </p:nvSpPr>
            <p:spPr bwMode="auto">
              <a:xfrm>
                <a:off x="7694316" y="7603200"/>
                <a:ext cx="332574"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326</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12" name="Rectangle 150">
                <a:extLst>
                  <a:ext uri="{FF2B5EF4-FFF2-40B4-BE49-F238E27FC236}">
                    <a16:creationId xmlns:a16="http://schemas.microsoft.com/office/drawing/2014/main" id="{0C68D869-4A13-5F6E-92C5-185278F95E14}"/>
                  </a:ext>
                </a:extLst>
              </p:cNvPr>
              <p:cNvSpPr>
                <a:spLocks noChangeArrowheads="1"/>
              </p:cNvSpPr>
              <p:nvPr/>
            </p:nvSpPr>
            <p:spPr bwMode="auto">
              <a:xfrm>
                <a:off x="8334761" y="7603200"/>
                <a:ext cx="332574"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316</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13" name="Rectangle 154">
                <a:extLst>
                  <a:ext uri="{FF2B5EF4-FFF2-40B4-BE49-F238E27FC236}">
                    <a16:creationId xmlns:a16="http://schemas.microsoft.com/office/drawing/2014/main" id="{F1196F9E-0174-86CB-BFBA-12C427F488D7}"/>
                  </a:ext>
                </a:extLst>
              </p:cNvPr>
              <p:cNvSpPr>
                <a:spLocks noChangeArrowheads="1"/>
              </p:cNvSpPr>
              <p:nvPr/>
            </p:nvSpPr>
            <p:spPr bwMode="auto">
              <a:xfrm>
                <a:off x="8984619" y="7603200"/>
                <a:ext cx="332574"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306</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15" name="Rectangle 158">
                <a:extLst>
                  <a:ext uri="{FF2B5EF4-FFF2-40B4-BE49-F238E27FC236}">
                    <a16:creationId xmlns:a16="http://schemas.microsoft.com/office/drawing/2014/main" id="{F7E63D92-10A9-9F11-6840-C47F6F7DC8AD}"/>
                  </a:ext>
                </a:extLst>
              </p:cNvPr>
              <p:cNvSpPr>
                <a:spLocks noChangeArrowheads="1"/>
              </p:cNvSpPr>
              <p:nvPr/>
            </p:nvSpPr>
            <p:spPr bwMode="auto">
              <a:xfrm>
                <a:off x="9621058" y="7603200"/>
                <a:ext cx="332574"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300</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16" name="Rectangle 162">
                <a:extLst>
                  <a:ext uri="{FF2B5EF4-FFF2-40B4-BE49-F238E27FC236}">
                    <a16:creationId xmlns:a16="http://schemas.microsoft.com/office/drawing/2014/main" id="{F5AAFE3A-CBE2-6C68-DC24-EC44E9C30E53}"/>
                  </a:ext>
                </a:extLst>
              </p:cNvPr>
              <p:cNvSpPr>
                <a:spLocks noChangeArrowheads="1"/>
              </p:cNvSpPr>
              <p:nvPr/>
            </p:nvSpPr>
            <p:spPr bwMode="auto">
              <a:xfrm>
                <a:off x="10261505" y="7603200"/>
                <a:ext cx="332574"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291</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17" name="Rectangle 166">
                <a:extLst>
                  <a:ext uri="{FF2B5EF4-FFF2-40B4-BE49-F238E27FC236}">
                    <a16:creationId xmlns:a16="http://schemas.microsoft.com/office/drawing/2014/main" id="{E75A669F-B38B-11E6-C463-ACC8AFB378FE}"/>
                  </a:ext>
                </a:extLst>
              </p:cNvPr>
              <p:cNvSpPr>
                <a:spLocks noChangeArrowheads="1"/>
              </p:cNvSpPr>
              <p:nvPr/>
            </p:nvSpPr>
            <p:spPr bwMode="auto">
              <a:xfrm>
                <a:off x="10899507" y="7603200"/>
                <a:ext cx="332574"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276</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19" name="Rectangle 170">
                <a:extLst>
                  <a:ext uri="{FF2B5EF4-FFF2-40B4-BE49-F238E27FC236}">
                    <a16:creationId xmlns:a16="http://schemas.microsoft.com/office/drawing/2014/main" id="{122F396D-85A9-DF3F-36AE-4CD58483CE82}"/>
                  </a:ext>
                </a:extLst>
              </p:cNvPr>
              <p:cNvSpPr>
                <a:spLocks noChangeArrowheads="1"/>
              </p:cNvSpPr>
              <p:nvPr/>
            </p:nvSpPr>
            <p:spPr bwMode="auto">
              <a:xfrm>
                <a:off x="11548510" y="7603200"/>
                <a:ext cx="332574"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271</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20" name="Rectangle 174">
                <a:extLst>
                  <a:ext uri="{FF2B5EF4-FFF2-40B4-BE49-F238E27FC236}">
                    <a16:creationId xmlns:a16="http://schemas.microsoft.com/office/drawing/2014/main" id="{0C2A1025-8C2E-7AD2-5CEB-F8892CD94761}"/>
                  </a:ext>
                </a:extLst>
              </p:cNvPr>
              <p:cNvSpPr>
                <a:spLocks noChangeArrowheads="1"/>
              </p:cNvSpPr>
              <p:nvPr/>
            </p:nvSpPr>
            <p:spPr bwMode="auto">
              <a:xfrm>
                <a:off x="12185288" y="7603200"/>
                <a:ext cx="332574"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237</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21" name="Rectangle 178">
                <a:extLst>
                  <a:ext uri="{FF2B5EF4-FFF2-40B4-BE49-F238E27FC236}">
                    <a16:creationId xmlns:a16="http://schemas.microsoft.com/office/drawing/2014/main" id="{2E620580-4DC5-9EF0-9579-AB6CB28C362B}"/>
                  </a:ext>
                </a:extLst>
              </p:cNvPr>
              <p:cNvSpPr>
                <a:spLocks noChangeArrowheads="1"/>
              </p:cNvSpPr>
              <p:nvPr/>
            </p:nvSpPr>
            <p:spPr bwMode="auto">
              <a:xfrm>
                <a:off x="12823297" y="7603200"/>
                <a:ext cx="332574"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170</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23" name="Rectangle 182">
                <a:extLst>
                  <a:ext uri="{FF2B5EF4-FFF2-40B4-BE49-F238E27FC236}">
                    <a16:creationId xmlns:a16="http://schemas.microsoft.com/office/drawing/2014/main" id="{5B1B87EE-9312-12B0-7011-3D2CE7980A02}"/>
                  </a:ext>
                </a:extLst>
              </p:cNvPr>
              <p:cNvSpPr>
                <a:spLocks noChangeArrowheads="1"/>
              </p:cNvSpPr>
              <p:nvPr/>
            </p:nvSpPr>
            <p:spPr bwMode="auto">
              <a:xfrm>
                <a:off x="13463745" y="7603200"/>
                <a:ext cx="332574"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114</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24" name="Rectangle 186">
                <a:extLst>
                  <a:ext uri="{FF2B5EF4-FFF2-40B4-BE49-F238E27FC236}">
                    <a16:creationId xmlns:a16="http://schemas.microsoft.com/office/drawing/2014/main" id="{4AB6FD6E-8F16-FA4D-304D-9F86DBDEF56F}"/>
                  </a:ext>
                </a:extLst>
              </p:cNvPr>
              <p:cNvSpPr>
                <a:spLocks noChangeArrowheads="1"/>
              </p:cNvSpPr>
              <p:nvPr/>
            </p:nvSpPr>
            <p:spPr bwMode="auto">
              <a:xfrm>
                <a:off x="14156407" y="7603200"/>
                <a:ext cx="221717"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77</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25" name="Rectangle 190">
                <a:extLst>
                  <a:ext uri="{FF2B5EF4-FFF2-40B4-BE49-F238E27FC236}">
                    <a16:creationId xmlns:a16="http://schemas.microsoft.com/office/drawing/2014/main" id="{4B6B1E7A-AF3D-B3D6-A7CE-7297A960904B}"/>
                  </a:ext>
                </a:extLst>
              </p:cNvPr>
              <p:cNvSpPr>
                <a:spLocks noChangeArrowheads="1"/>
              </p:cNvSpPr>
              <p:nvPr/>
            </p:nvSpPr>
            <p:spPr bwMode="auto">
              <a:xfrm>
                <a:off x="14804185" y="7603200"/>
                <a:ext cx="221717"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39</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27" name="Rectangle 194">
                <a:extLst>
                  <a:ext uri="{FF2B5EF4-FFF2-40B4-BE49-F238E27FC236}">
                    <a16:creationId xmlns:a16="http://schemas.microsoft.com/office/drawing/2014/main" id="{57A0DBAB-B1D5-2906-FD17-CE889B92B095}"/>
                  </a:ext>
                </a:extLst>
              </p:cNvPr>
              <p:cNvSpPr>
                <a:spLocks noChangeArrowheads="1"/>
              </p:cNvSpPr>
              <p:nvPr/>
            </p:nvSpPr>
            <p:spPr bwMode="auto">
              <a:xfrm>
                <a:off x="15498325" y="7603200"/>
                <a:ext cx="110859"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8</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sp>
            <p:nvSpPr>
              <p:cNvPr id="228" name="Rectangle 198">
                <a:extLst>
                  <a:ext uri="{FF2B5EF4-FFF2-40B4-BE49-F238E27FC236}">
                    <a16:creationId xmlns:a16="http://schemas.microsoft.com/office/drawing/2014/main" id="{A26504B2-5134-F412-1989-98FBF68D762F}"/>
                  </a:ext>
                </a:extLst>
              </p:cNvPr>
              <p:cNvSpPr>
                <a:spLocks noChangeArrowheads="1"/>
              </p:cNvSpPr>
              <p:nvPr/>
            </p:nvSpPr>
            <p:spPr bwMode="auto">
              <a:xfrm>
                <a:off x="16142342" y="7603200"/>
                <a:ext cx="110859" cy="32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669F30"/>
                    </a:solidFill>
                    <a:effectLst/>
                    <a:uLnTx/>
                    <a:uFillTx/>
                    <a:latin typeface="Arial Narrow" panose="020F0502020204030204"/>
                    <a:ea typeface="+mn-ea"/>
                    <a:cs typeface="+mn-cs"/>
                  </a:rPr>
                  <a:t>0</a:t>
                </a:r>
                <a:endParaRPr kumimoji="0" lang="en-GB" sz="2933" b="0" i="0" u="none" strike="noStrike" kern="1200" cap="none" spc="0" normalizeH="0" baseline="0" noProof="0" dirty="0">
                  <a:ln>
                    <a:noFill/>
                  </a:ln>
                  <a:solidFill>
                    <a:srgbClr val="669F30"/>
                  </a:solidFill>
                  <a:effectLst/>
                  <a:uLnTx/>
                  <a:uFillTx/>
                  <a:latin typeface="Arial Narrow" panose="020F0502020204030204"/>
                  <a:ea typeface="+mn-ea"/>
                  <a:cs typeface="+mn-cs"/>
                </a:endParaRPr>
              </a:p>
            </p:txBody>
          </p:sp>
        </p:grpSp>
      </p:grpSp>
      <p:sp>
        <p:nvSpPr>
          <p:cNvPr id="229" name="Rectangle 1514">
            <a:extLst>
              <a:ext uri="{FF2B5EF4-FFF2-40B4-BE49-F238E27FC236}">
                <a16:creationId xmlns:a16="http://schemas.microsoft.com/office/drawing/2014/main" id="{4F5D5A4C-C0D0-F88D-D5FC-E8D44DC420E6}"/>
              </a:ext>
            </a:extLst>
          </p:cNvPr>
          <p:cNvSpPr>
            <a:spLocks noChangeArrowheads="1"/>
          </p:cNvSpPr>
          <p:nvPr/>
        </p:nvSpPr>
        <p:spPr bwMode="auto">
          <a:xfrm>
            <a:off x="6989807" y="2787069"/>
            <a:ext cx="1040349"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Leuprolide alone</a:t>
            </a:r>
          </a:p>
        </p:txBody>
      </p:sp>
      <p:sp>
        <p:nvSpPr>
          <p:cNvPr id="231" name="Rectangle 1515">
            <a:extLst>
              <a:ext uri="{FF2B5EF4-FFF2-40B4-BE49-F238E27FC236}">
                <a16:creationId xmlns:a16="http://schemas.microsoft.com/office/drawing/2014/main" id="{8FABAEB1-6F14-B224-475B-229AFC5C31CA}"/>
              </a:ext>
            </a:extLst>
          </p:cNvPr>
          <p:cNvSpPr>
            <a:spLocks noChangeArrowheads="1"/>
          </p:cNvSpPr>
          <p:nvPr/>
        </p:nvSpPr>
        <p:spPr bwMode="auto">
          <a:xfrm>
            <a:off x="7761444" y="2059017"/>
            <a:ext cx="711733"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09630" rtl="0" eaLnBrk="0" fontAlgn="base" latinLnBrk="0" hangingPunct="0">
              <a:lnSpc>
                <a:spcPct val="100000"/>
              </a:lnSpc>
              <a:spcBef>
                <a:spcPct val="0"/>
              </a:spcBef>
              <a:spcAft>
                <a:spcPct val="0"/>
              </a:spcAft>
              <a:buClrTx/>
              <a:buSzTx/>
              <a:buFontTx/>
              <a:buNone/>
              <a:tabLst/>
              <a:defRPr/>
            </a:pPr>
            <a:r>
              <a:rPr kumimoji="0" lang="en-GB" sz="1333" b="0" i="0" u="none" strike="noStrike" kern="1200" cap="none" spc="0" normalizeH="0" baseline="0" noProof="0" dirty="0">
                <a:ln>
                  <a:noFill/>
                </a:ln>
                <a:solidFill>
                  <a:prstClr val="white"/>
                </a:solidFill>
                <a:effectLst/>
                <a:uLnTx/>
                <a:uFillTx/>
                <a:latin typeface="Arial Narrow" panose="020F0502020204030204"/>
                <a:ea typeface="+mn-ea"/>
                <a:cs typeface="+mn-cs"/>
              </a:rPr>
              <a:t>Enza mono</a:t>
            </a:r>
          </a:p>
        </p:txBody>
      </p:sp>
      <p:grpSp>
        <p:nvGrpSpPr>
          <p:cNvPr id="232" name="Group 231">
            <a:extLst>
              <a:ext uri="{FF2B5EF4-FFF2-40B4-BE49-F238E27FC236}">
                <a16:creationId xmlns:a16="http://schemas.microsoft.com/office/drawing/2014/main" id="{8FBF12C1-F847-38B0-7466-62D25C8BD9D2}"/>
              </a:ext>
            </a:extLst>
          </p:cNvPr>
          <p:cNvGrpSpPr/>
          <p:nvPr/>
        </p:nvGrpSpPr>
        <p:grpSpPr>
          <a:xfrm>
            <a:off x="1037240" y="1457541"/>
            <a:ext cx="7410421" cy="1506984"/>
            <a:chOff x="1555860" y="2186312"/>
            <a:chExt cx="11115631" cy="2260476"/>
          </a:xfrm>
        </p:grpSpPr>
        <p:sp>
          <p:nvSpPr>
            <p:cNvPr id="233" name="Rectangle 1516">
              <a:extLst>
                <a:ext uri="{FF2B5EF4-FFF2-40B4-BE49-F238E27FC236}">
                  <a16:creationId xmlns:a16="http://schemas.microsoft.com/office/drawing/2014/main" id="{E8354D29-EAEC-336F-03C4-26185BC99F91}"/>
                </a:ext>
              </a:extLst>
            </p:cNvPr>
            <p:cNvSpPr>
              <a:spLocks noChangeArrowheads="1"/>
            </p:cNvSpPr>
            <p:nvPr/>
          </p:nvSpPr>
          <p:spPr bwMode="auto">
            <a:xfrm>
              <a:off x="2444199" y="2186312"/>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35" name="Rectangle 1517">
              <a:extLst>
                <a:ext uri="{FF2B5EF4-FFF2-40B4-BE49-F238E27FC236}">
                  <a16:creationId xmlns:a16="http://schemas.microsoft.com/office/drawing/2014/main" id="{C69F48B5-979B-EFA1-682C-269B9827158A}"/>
                </a:ext>
              </a:extLst>
            </p:cNvPr>
            <p:cNvSpPr>
              <a:spLocks noChangeArrowheads="1"/>
            </p:cNvSpPr>
            <p:nvPr/>
          </p:nvSpPr>
          <p:spPr bwMode="auto">
            <a:xfrm>
              <a:off x="2564163" y="2194395"/>
              <a:ext cx="59223"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36" name="Rectangle 1518">
              <a:extLst>
                <a:ext uri="{FF2B5EF4-FFF2-40B4-BE49-F238E27FC236}">
                  <a16:creationId xmlns:a16="http://schemas.microsoft.com/office/drawing/2014/main" id="{DEA0AF62-528F-4E6B-0B90-22CA02C6FA99}"/>
                </a:ext>
              </a:extLst>
            </p:cNvPr>
            <p:cNvSpPr>
              <a:spLocks noChangeArrowheads="1"/>
            </p:cNvSpPr>
            <p:nvPr/>
          </p:nvSpPr>
          <p:spPr bwMode="auto">
            <a:xfrm>
              <a:off x="3024277" y="220786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37" name="Rectangle 1519">
              <a:extLst>
                <a:ext uri="{FF2B5EF4-FFF2-40B4-BE49-F238E27FC236}">
                  <a16:creationId xmlns:a16="http://schemas.microsoft.com/office/drawing/2014/main" id="{05A1413E-0730-9BF4-7BE4-C5AE126226DE}"/>
                </a:ext>
              </a:extLst>
            </p:cNvPr>
            <p:cNvSpPr>
              <a:spLocks noChangeArrowheads="1"/>
            </p:cNvSpPr>
            <p:nvPr/>
          </p:nvSpPr>
          <p:spPr bwMode="auto">
            <a:xfrm>
              <a:off x="3759244" y="221729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39" name="Rectangle 1520">
              <a:extLst>
                <a:ext uri="{FF2B5EF4-FFF2-40B4-BE49-F238E27FC236}">
                  <a16:creationId xmlns:a16="http://schemas.microsoft.com/office/drawing/2014/main" id="{6037D92B-844F-DC35-AAFA-BF8CF5806D9C}"/>
                </a:ext>
              </a:extLst>
            </p:cNvPr>
            <p:cNvSpPr>
              <a:spLocks noChangeArrowheads="1"/>
            </p:cNvSpPr>
            <p:nvPr/>
          </p:nvSpPr>
          <p:spPr bwMode="auto">
            <a:xfrm>
              <a:off x="3806320" y="2217297"/>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40" name="Rectangle 1521">
              <a:extLst>
                <a:ext uri="{FF2B5EF4-FFF2-40B4-BE49-F238E27FC236}">
                  <a16:creationId xmlns:a16="http://schemas.microsoft.com/office/drawing/2014/main" id="{77E7BE22-DCF8-C905-8D7D-2F0CB535099D}"/>
                </a:ext>
              </a:extLst>
            </p:cNvPr>
            <p:cNvSpPr>
              <a:spLocks noChangeArrowheads="1"/>
            </p:cNvSpPr>
            <p:nvPr/>
          </p:nvSpPr>
          <p:spPr bwMode="auto">
            <a:xfrm>
              <a:off x="5046957" y="2373563"/>
              <a:ext cx="54667"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41" name="Rectangle 1522">
              <a:extLst>
                <a:ext uri="{FF2B5EF4-FFF2-40B4-BE49-F238E27FC236}">
                  <a16:creationId xmlns:a16="http://schemas.microsoft.com/office/drawing/2014/main" id="{E90D5523-7594-37F4-9493-58A8317EB7E3}"/>
                </a:ext>
              </a:extLst>
            </p:cNvPr>
            <p:cNvSpPr>
              <a:spLocks noChangeArrowheads="1"/>
            </p:cNvSpPr>
            <p:nvPr/>
          </p:nvSpPr>
          <p:spPr bwMode="auto">
            <a:xfrm>
              <a:off x="5388627" y="245169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43" name="Rectangle 1523">
              <a:extLst>
                <a:ext uri="{FF2B5EF4-FFF2-40B4-BE49-F238E27FC236}">
                  <a16:creationId xmlns:a16="http://schemas.microsoft.com/office/drawing/2014/main" id="{FD7F08CC-03E5-D6B9-E339-77C65E808C03}"/>
                </a:ext>
              </a:extLst>
            </p:cNvPr>
            <p:cNvSpPr>
              <a:spLocks noChangeArrowheads="1"/>
            </p:cNvSpPr>
            <p:nvPr/>
          </p:nvSpPr>
          <p:spPr bwMode="auto">
            <a:xfrm>
              <a:off x="5488850" y="2473250"/>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44" name="Rectangle 1524">
              <a:extLst>
                <a:ext uri="{FF2B5EF4-FFF2-40B4-BE49-F238E27FC236}">
                  <a16:creationId xmlns:a16="http://schemas.microsoft.com/office/drawing/2014/main" id="{0D4F17FC-13CE-D32E-077B-091479331523}"/>
                </a:ext>
              </a:extLst>
            </p:cNvPr>
            <p:cNvSpPr>
              <a:spLocks noChangeArrowheads="1"/>
            </p:cNvSpPr>
            <p:nvPr/>
          </p:nvSpPr>
          <p:spPr bwMode="auto">
            <a:xfrm>
              <a:off x="5876074" y="2529831"/>
              <a:ext cx="59223"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45" name="Rectangle 1525">
              <a:extLst>
                <a:ext uri="{FF2B5EF4-FFF2-40B4-BE49-F238E27FC236}">
                  <a16:creationId xmlns:a16="http://schemas.microsoft.com/office/drawing/2014/main" id="{8BF3787D-768A-E51F-50D4-9C9FDF840CBF}"/>
                </a:ext>
              </a:extLst>
            </p:cNvPr>
            <p:cNvSpPr>
              <a:spLocks noChangeArrowheads="1"/>
            </p:cNvSpPr>
            <p:nvPr/>
          </p:nvSpPr>
          <p:spPr bwMode="auto">
            <a:xfrm>
              <a:off x="6283040" y="2586409"/>
              <a:ext cx="59223"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47" name="Rectangle 1526">
              <a:extLst>
                <a:ext uri="{FF2B5EF4-FFF2-40B4-BE49-F238E27FC236}">
                  <a16:creationId xmlns:a16="http://schemas.microsoft.com/office/drawing/2014/main" id="{AED6219C-F961-3909-ACF7-B7098B0B94B7}"/>
                </a:ext>
              </a:extLst>
            </p:cNvPr>
            <p:cNvSpPr>
              <a:spLocks noChangeArrowheads="1"/>
            </p:cNvSpPr>
            <p:nvPr/>
          </p:nvSpPr>
          <p:spPr bwMode="auto">
            <a:xfrm>
              <a:off x="6823634" y="2652417"/>
              <a:ext cx="59223"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48" name="Rectangle 1527">
              <a:extLst>
                <a:ext uri="{FF2B5EF4-FFF2-40B4-BE49-F238E27FC236}">
                  <a16:creationId xmlns:a16="http://schemas.microsoft.com/office/drawing/2014/main" id="{71B2773D-B0BE-2EDB-79F7-EAAC0ACC699B}"/>
                </a:ext>
              </a:extLst>
            </p:cNvPr>
            <p:cNvSpPr>
              <a:spLocks noChangeArrowheads="1"/>
            </p:cNvSpPr>
            <p:nvPr/>
          </p:nvSpPr>
          <p:spPr bwMode="auto">
            <a:xfrm>
              <a:off x="7071157" y="2687443"/>
              <a:ext cx="59223"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49" name="Rectangle 1528">
              <a:extLst>
                <a:ext uri="{FF2B5EF4-FFF2-40B4-BE49-F238E27FC236}">
                  <a16:creationId xmlns:a16="http://schemas.microsoft.com/office/drawing/2014/main" id="{C15E28AF-AED1-B5F9-D258-3077B6AAE811}"/>
                </a:ext>
              </a:extLst>
            </p:cNvPr>
            <p:cNvSpPr>
              <a:spLocks noChangeArrowheads="1"/>
            </p:cNvSpPr>
            <p:nvPr/>
          </p:nvSpPr>
          <p:spPr bwMode="auto">
            <a:xfrm>
              <a:off x="7116712" y="2687443"/>
              <a:ext cx="60741"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51" name="Rectangle 1529">
              <a:extLst>
                <a:ext uri="{FF2B5EF4-FFF2-40B4-BE49-F238E27FC236}">
                  <a16:creationId xmlns:a16="http://schemas.microsoft.com/office/drawing/2014/main" id="{6AFEC30D-42B3-7A3C-4E5D-CB191B4280AA}"/>
                </a:ext>
              </a:extLst>
            </p:cNvPr>
            <p:cNvSpPr>
              <a:spLocks noChangeArrowheads="1"/>
            </p:cNvSpPr>
            <p:nvPr/>
          </p:nvSpPr>
          <p:spPr bwMode="auto">
            <a:xfrm>
              <a:off x="7490270" y="2752105"/>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52" name="Rectangle 1530">
              <a:extLst>
                <a:ext uri="{FF2B5EF4-FFF2-40B4-BE49-F238E27FC236}">
                  <a16:creationId xmlns:a16="http://schemas.microsoft.com/office/drawing/2014/main" id="{7F8FE528-F1CB-94FA-0F1B-77D0B3C6D109}"/>
                </a:ext>
              </a:extLst>
            </p:cNvPr>
            <p:cNvSpPr>
              <a:spLocks noChangeArrowheads="1"/>
            </p:cNvSpPr>
            <p:nvPr/>
          </p:nvSpPr>
          <p:spPr bwMode="auto">
            <a:xfrm>
              <a:off x="7531270" y="2765576"/>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53" name="Rectangle 1531">
              <a:extLst>
                <a:ext uri="{FF2B5EF4-FFF2-40B4-BE49-F238E27FC236}">
                  <a16:creationId xmlns:a16="http://schemas.microsoft.com/office/drawing/2014/main" id="{55D128B9-0D4A-E8A5-9257-79D749AA552F}"/>
                </a:ext>
              </a:extLst>
            </p:cNvPr>
            <p:cNvSpPr>
              <a:spLocks noChangeArrowheads="1"/>
            </p:cNvSpPr>
            <p:nvPr/>
          </p:nvSpPr>
          <p:spPr bwMode="auto">
            <a:xfrm>
              <a:off x="7604159" y="2773659"/>
              <a:ext cx="53149"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55" name="Rectangle 1532">
              <a:extLst>
                <a:ext uri="{FF2B5EF4-FFF2-40B4-BE49-F238E27FC236}">
                  <a16:creationId xmlns:a16="http://schemas.microsoft.com/office/drawing/2014/main" id="{9311E4D3-17D8-ECBC-70B6-6E0A06A7E786}"/>
                </a:ext>
              </a:extLst>
            </p:cNvPr>
            <p:cNvSpPr>
              <a:spLocks noChangeArrowheads="1"/>
            </p:cNvSpPr>
            <p:nvPr/>
          </p:nvSpPr>
          <p:spPr bwMode="auto">
            <a:xfrm>
              <a:off x="7790939" y="2822156"/>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56" name="Rectangle 1533">
              <a:extLst>
                <a:ext uri="{FF2B5EF4-FFF2-40B4-BE49-F238E27FC236}">
                  <a16:creationId xmlns:a16="http://schemas.microsoft.com/office/drawing/2014/main" id="{AA935294-A863-0597-18D6-03A7BC49CCF0}"/>
                </a:ext>
              </a:extLst>
            </p:cNvPr>
            <p:cNvSpPr>
              <a:spLocks noChangeArrowheads="1"/>
            </p:cNvSpPr>
            <p:nvPr/>
          </p:nvSpPr>
          <p:spPr bwMode="auto">
            <a:xfrm>
              <a:off x="7871420" y="2831585"/>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57" name="Rectangle 1534">
              <a:extLst>
                <a:ext uri="{FF2B5EF4-FFF2-40B4-BE49-F238E27FC236}">
                  <a16:creationId xmlns:a16="http://schemas.microsoft.com/office/drawing/2014/main" id="{1804CE4E-94ED-2E65-634B-C667BC229F4E}"/>
                </a:ext>
              </a:extLst>
            </p:cNvPr>
            <p:cNvSpPr>
              <a:spLocks noChangeArrowheads="1"/>
            </p:cNvSpPr>
            <p:nvPr/>
          </p:nvSpPr>
          <p:spPr bwMode="auto">
            <a:xfrm>
              <a:off x="8018718" y="2857181"/>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59" name="Rectangle 1535">
              <a:extLst>
                <a:ext uri="{FF2B5EF4-FFF2-40B4-BE49-F238E27FC236}">
                  <a16:creationId xmlns:a16="http://schemas.microsoft.com/office/drawing/2014/main" id="{24421E8B-D3C0-D226-2C54-11E0D326DC13}"/>
                </a:ext>
              </a:extLst>
            </p:cNvPr>
            <p:cNvSpPr>
              <a:spLocks noChangeArrowheads="1"/>
            </p:cNvSpPr>
            <p:nvPr/>
          </p:nvSpPr>
          <p:spPr bwMode="auto">
            <a:xfrm>
              <a:off x="8779500" y="2974381"/>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60" name="Rectangle 1536">
              <a:extLst>
                <a:ext uri="{FF2B5EF4-FFF2-40B4-BE49-F238E27FC236}">
                  <a16:creationId xmlns:a16="http://schemas.microsoft.com/office/drawing/2014/main" id="{40935F52-CFB8-8589-9377-117A1FC796DD}"/>
                </a:ext>
              </a:extLst>
            </p:cNvPr>
            <p:cNvSpPr>
              <a:spLocks noChangeArrowheads="1"/>
            </p:cNvSpPr>
            <p:nvPr/>
          </p:nvSpPr>
          <p:spPr bwMode="auto">
            <a:xfrm>
              <a:off x="8873649" y="2995935"/>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61" name="Rectangle 1537">
              <a:extLst>
                <a:ext uri="{FF2B5EF4-FFF2-40B4-BE49-F238E27FC236}">
                  <a16:creationId xmlns:a16="http://schemas.microsoft.com/office/drawing/2014/main" id="{530BDEB7-B098-5220-56D0-33C972D5A052}"/>
                </a:ext>
              </a:extLst>
            </p:cNvPr>
            <p:cNvSpPr>
              <a:spLocks noChangeArrowheads="1"/>
            </p:cNvSpPr>
            <p:nvPr/>
          </p:nvSpPr>
          <p:spPr bwMode="auto">
            <a:xfrm>
              <a:off x="8940465" y="2995935"/>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63" name="Rectangle 1538">
              <a:extLst>
                <a:ext uri="{FF2B5EF4-FFF2-40B4-BE49-F238E27FC236}">
                  <a16:creationId xmlns:a16="http://schemas.microsoft.com/office/drawing/2014/main" id="{FC4A8FCE-6F15-11B5-CFFC-8E14ECCF1CF4}"/>
                </a:ext>
              </a:extLst>
            </p:cNvPr>
            <p:cNvSpPr>
              <a:spLocks noChangeArrowheads="1"/>
            </p:cNvSpPr>
            <p:nvPr/>
          </p:nvSpPr>
          <p:spPr bwMode="auto">
            <a:xfrm>
              <a:off x="8946538" y="2995935"/>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64" name="Rectangle 1539">
              <a:extLst>
                <a:ext uri="{FF2B5EF4-FFF2-40B4-BE49-F238E27FC236}">
                  <a16:creationId xmlns:a16="http://schemas.microsoft.com/office/drawing/2014/main" id="{9D3882E1-3DC1-E330-2D74-F22D3B60151B}"/>
                </a:ext>
              </a:extLst>
            </p:cNvPr>
            <p:cNvSpPr>
              <a:spLocks noChangeArrowheads="1"/>
            </p:cNvSpPr>
            <p:nvPr/>
          </p:nvSpPr>
          <p:spPr bwMode="auto">
            <a:xfrm>
              <a:off x="8966280" y="3009406"/>
              <a:ext cx="53149"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65" name="Rectangle 1540">
              <a:extLst>
                <a:ext uri="{FF2B5EF4-FFF2-40B4-BE49-F238E27FC236}">
                  <a16:creationId xmlns:a16="http://schemas.microsoft.com/office/drawing/2014/main" id="{1AAECD70-9CBA-90EE-7019-F4771AA91399}"/>
                </a:ext>
              </a:extLst>
            </p:cNvPr>
            <p:cNvSpPr>
              <a:spLocks noChangeArrowheads="1"/>
            </p:cNvSpPr>
            <p:nvPr/>
          </p:nvSpPr>
          <p:spPr bwMode="auto">
            <a:xfrm>
              <a:off x="8986020" y="3009406"/>
              <a:ext cx="53149"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67" name="Rectangle 1541">
              <a:extLst>
                <a:ext uri="{FF2B5EF4-FFF2-40B4-BE49-F238E27FC236}">
                  <a16:creationId xmlns:a16="http://schemas.microsoft.com/office/drawing/2014/main" id="{F2BA8F47-0759-C4DB-D97D-6380DF57DCE9}"/>
                </a:ext>
              </a:extLst>
            </p:cNvPr>
            <p:cNvSpPr>
              <a:spLocks noChangeArrowheads="1"/>
            </p:cNvSpPr>
            <p:nvPr/>
          </p:nvSpPr>
          <p:spPr bwMode="auto">
            <a:xfrm>
              <a:off x="8986020" y="3009406"/>
              <a:ext cx="53149"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68" name="Rectangle 1542">
              <a:extLst>
                <a:ext uri="{FF2B5EF4-FFF2-40B4-BE49-F238E27FC236}">
                  <a16:creationId xmlns:a16="http://schemas.microsoft.com/office/drawing/2014/main" id="{65E64405-F302-33D7-AC24-9C43B8B0ED51}"/>
                </a:ext>
              </a:extLst>
            </p:cNvPr>
            <p:cNvSpPr>
              <a:spLocks noChangeArrowheads="1"/>
            </p:cNvSpPr>
            <p:nvPr/>
          </p:nvSpPr>
          <p:spPr bwMode="auto">
            <a:xfrm>
              <a:off x="8986020" y="3009406"/>
              <a:ext cx="53149"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69" name="Rectangle 1543">
              <a:extLst>
                <a:ext uri="{FF2B5EF4-FFF2-40B4-BE49-F238E27FC236}">
                  <a16:creationId xmlns:a16="http://schemas.microsoft.com/office/drawing/2014/main" id="{2F8EBDE2-4416-63A1-2EAE-7CD2F651C755}"/>
                </a:ext>
              </a:extLst>
            </p:cNvPr>
            <p:cNvSpPr>
              <a:spLocks noChangeArrowheads="1"/>
            </p:cNvSpPr>
            <p:nvPr/>
          </p:nvSpPr>
          <p:spPr bwMode="auto">
            <a:xfrm>
              <a:off x="9007281" y="3009406"/>
              <a:ext cx="53149"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71" name="Rectangle 1544">
              <a:extLst>
                <a:ext uri="{FF2B5EF4-FFF2-40B4-BE49-F238E27FC236}">
                  <a16:creationId xmlns:a16="http://schemas.microsoft.com/office/drawing/2014/main" id="{21C77625-8D2D-33EC-7F89-F4ABE12E63D4}"/>
                </a:ext>
              </a:extLst>
            </p:cNvPr>
            <p:cNvSpPr>
              <a:spLocks noChangeArrowheads="1"/>
            </p:cNvSpPr>
            <p:nvPr/>
          </p:nvSpPr>
          <p:spPr bwMode="auto">
            <a:xfrm>
              <a:off x="9007281" y="3009406"/>
              <a:ext cx="53149"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72" name="Rectangle 1545">
              <a:extLst>
                <a:ext uri="{FF2B5EF4-FFF2-40B4-BE49-F238E27FC236}">
                  <a16:creationId xmlns:a16="http://schemas.microsoft.com/office/drawing/2014/main" id="{01C2C094-D95D-3EE7-B0E4-209F10741CE3}"/>
                </a:ext>
              </a:extLst>
            </p:cNvPr>
            <p:cNvSpPr>
              <a:spLocks noChangeArrowheads="1"/>
            </p:cNvSpPr>
            <p:nvPr/>
          </p:nvSpPr>
          <p:spPr bwMode="auto">
            <a:xfrm>
              <a:off x="9007281" y="3009406"/>
              <a:ext cx="53149"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73" name="Rectangle 1546">
              <a:extLst>
                <a:ext uri="{FF2B5EF4-FFF2-40B4-BE49-F238E27FC236}">
                  <a16:creationId xmlns:a16="http://schemas.microsoft.com/office/drawing/2014/main" id="{77B7BD36-3F94-A7EA-7065-B6F4C49D8645}"/>
                </a:ext>
              </a:extLst>
            </p:cNvPr>
            <p:cNvSpPr>
              <a:spLocks noChangeArrowheads="1"/>
            </p:cNvSpPr>
            <p:nvPr/>
          </p:nvSpPr>
          <p:spPr bwMode="auto">
            <a:xfrm>
              <a:off x="9007281" y="3009406"/>
              <a:ext cx="53149"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75" name="Rectangle 1547">
              <a:extLst>
                <a:ext uri="{FF2B5EF4-FFF2-40B4-BE49-F238E27FC236}">
                  <a16:creationId xmlns:a16="http://schemas.microsoft.com/office/drawing/2014/main" id="{A51C77C4-4AA0-A5C7-5823-80DFBA92E0A2}"/>
                </a:ext>
              </a:extLst>
            </p:cNvPr>
            <p:cNvSpPr>
              <a:spLocks noChangeArrowheads="1"/>
            </p:cNvSpPr>
            <p:nvPr/>
          </p:nvSpPr>
          <p:spPr bwMode="auto">
            <a:xfrm>
              <a:off x="9007281" y="3009406"/>
              <a:ext cx="53149"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76" name="Rectangle 1548">
              <a:extLst>
                <a:ext uri="{FF2B5EF4-FFF2-40B4-BE49-F238E27FC236}">
                  <a16:creationId xmlns:a16="http://schemas.microsoft.com/office/drawing/2014/main" id="{314C5074-DB96-F650-D2E6-75A5DD39933E}"/>
                </a:ext>
              </a:extLst>
            </p:cNvPr>
            <p:cNvSpPr>
              <a:spLocks noChangeArrowheads="1"/>
            </p:cNvSpPr>
            <p:nvPr/>
          </p:nvSpPr>
          <p:spPr bwMode="auto">
            <a:xfrm>
              <a:off x="9007281" y="3009406"/>
              <a:ext cx="53149"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77" name="Rectangle 1549">
              <a:extLst>
                <a:ext uri="{FF2B5EF4-FFF2-40B4-BE49-F238E27FC236}">
                  <a16:creationId xmlns:a16="http://schemas.microsoft.com/office/drawing/2014/main" id="{7EF7D92B-1D9D-F7C0-6D75-2188ED048CDD}"/>
                </a:ext>
              </a:extLst>
            </p:cNvPr>
            <p:cNvSpPr>
              <a:spLocks noChangeArrowheads="1"/>
            </p:cNvSpPr>
            <p:nvPr/>
          </p:nvSpPr>
          <p:spPr bwMode="auto">
            <a:xfrm>
              <a:off x="9019428" y="3009406"/>
              <a:ext cx="53149"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79" name="Rectangle 1550">
              <a:extLst>
                <a:ext uri="{FF2B5EF4-FFF2-40B4-BE49-F238E27FC236}">
                  <a16:creationId xmlns:a16="http://schemas.microsoft.com/office/drawing/2014/main" id="{1B8D4B51-404A-C691-D886-12B009E6CFA1}"/>
                </a:ext>
              </a:extLst>
            </p:cNvPr>
            <p:cNvSpPr>
              <a:spLocks noChangeArrowheads="1"/>
            </p:cNvSpPr>
            <p:nvPr/>
          </p:nvSpPr>
          <p:spPr bwMode="auto">
            <a:xfrm>
              <a:off x="9019428" y="3009406"/>
              <a:ext cx="53149"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80" name="Rectangle 1551">
              <a:extLst>
                <a:ext uri="{FF2B5EF4-FFF2-40B4-BE49-F238E27FC236}">
                  <a16:creationId xmlns:a16="http://schemas.microsoft.com/office/drawing/2014/main" id="{5B18AA58-ECF2-3B98-9ED6-1E5B20F041ED}"/>
                </a:ext>
              </a:extLst>
            </p:cNvPr>
            <p:cNvSpPr>
              <a:spLocks noChangeArrowheads="1"/>
            </p:cNvSpPr>
            <p:nvPr/>
          </p:nvSpPr>
          <p:spPr bwMode="auto">
            <a:xfrm>
              <a:off x="9039169" y="3009406"/>
              <a:ext cx="60741"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81" name="Rectangle 1552">
              <a:extLst>
                <a:ext uri="{FF2B5EF4-FFF2-40B4-BE49-F238E27FC236}">
                  <a16:creationId xmlns:a16="http://schemas.microsoft.com/office/drawing/2014/main" id="{9E24918E-A813-EDCF-3DDE-69988C4FCF57}"/>
                </a:ext>
              </a:extLst>
            </p:cNvPr>
            <p:cNvSpPr>
              <a:spLocks noChangeArrowheads="1"/>
            </p:cNvSpPr>
            <p:nvPr/>
          </p:nvSpPr>
          <p:spPr bwMode="auto">
            <a:xfrm>
              <a:off x="9039169" y="3009406"/>
              <a:ext cx="60741"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83" name="Rectangle 1553">
              <a:extLst>
                <a:ext uri="{FF2B5EF4-FFF2-40B4-BE49-F238E27FC236}">
                  <a16:creationId xmlns:a16="http://schemas.microsoft.com/office/drawing/2014/main" id="{C03BF2C0-B138-A169-26FA-50786E4792AA}"/>
                </a:ext>
              </a:extLst>
            </p:cNvPr>
            <p:cNvSpPr>
              <a:spLocks noChangeArrowheads="1"/>
            </p:cNvSpPr>
            <p:nvPr/>
          </p:nvSpPr>
          <p:spPr bwMode="auto">
            <a:xfrm>
              <a:off x="9046762" y="3009406"/>
              <a:ext cx="59223"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84" name="Rectangle 1554">
              <a:extLst>
                <a:ext uri="{FF2B5EF4-FFF2-40B4-BE49-F238E27FC236}">
                  <a16:creationId xmlns:a16="http://schemas.microsoft.com/office/drawing/2014/main" id="{D2DD0823-B41F-75D7-E4F1-E19C53E4D654}"/>
                </a:ext>
              </a:extLst>
            </p:cNvPr>
            <p:cNvSpPr>
              <a:spLocks noChangeArrowheads="1"/>
            </p:cNvSpPr>
            <p:nvPr/>
          </p:nvSpPr>
          <p:spPr bwMode="auto">
            <a:xfrm>
              <a:off x="9046762" y="3009406"/>
              <a:ext cx="59223"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85" name="Rectangle 1555">
              <a:extLst>
                <a:ext uri="{FF2B5EF4-FFF2-40B4-BE49-F238E27FC236}">
                  <a16:creationId xmlns:a16="http://schemas.microsoft.com/office/drawing/2014/main" id="{462EDC19-7BC4-A25F-BB44-237BBCFF31A0}"/>
                </a:ext>
              </a:extLst>
            </p:cNvPr>
            <p:cNvSpPr>
              <a:spLocks noChangeArrowheads="1"/>
            </p:cNvSpPr>
            <p:nvPr/>
          </p:nvSpPr>
          <p:spPr bwMode="auto">
            <a:xfrm>
              <a:off x="9046762" y="3009406"/>
              <a:ext cx="59223"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87" name="Rectangle 1556">
              <a:extLst>
                <a:ext uri="{FF2B5EF4-FFF2-40B4-BE49-F238E27FC236}">
                  <a16:creationId xmlns:a16="http://schemas.microsoft.com/office/drawing/2014/main" id="{1E0EAF5F-6CCC-FF3E-5771-301A11B85F38}"/>
                </a:ext>
              </a:extLst>
            </p:cNvPr>
            <p:cNvSpPr>
              <a:spLocks noChangeArrowheads="1"/>
            </p:cNvSpPr>
            <p:nvPr/>
          </p:nvSpPr>
          <p:spPr bwMode="auto">
            <a:xfrm>
              <a:off x="9066503" y="3018837"/>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88" name="Rectangle 1557">
              <a:extLst>
                <a:ext uri="{FF2B5EF4-FFF2-40B4-BE49-F238E27FC236}">
                  <a16:creationId xmlns:a16="http://schemas.microsoft.com/office/drawing/2014/main" id="{28889899-E5DD-BCD7-FBE7-88A837C3B0FC}"/>
                </a:ext>
              </a:extLst>
            </p:cNvPr>
            <p:cNvSpPr>
              <a:spLocks noChangeArrowheads="1"/>
            </p:cNvSpPr>
            <p:nvPr/>
          </p:nvSpPr>
          <p:spPr bwMode="auto">
            <a:xfrm>
              <a:off x="9072577" y="3018837"/>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89" name="Rectangle 1558">
              <a:extLst>
                <a:ext uri="{FF2B5EF4-FFF2-40B4-BE49-F238E27FC236}">
                  <a16:creationId xmlns:a16="http://schemas.microsoft.com/office/drawing/2014/main" id="{E7071590-97C4-8010-39CC-28D00E16927E}"/>
                </a:ext>
              </a:extLst>
            </p:cNvPr>
            <p:cNvSpPr>
              <a:spLocks noChangeArrowheads="1"/>
            </p:cNvSpPr>
            <p:nvPr/>
          </p:nvSpPr>
          <p:spPr bwMode="auto">
            <a:xfrm>
              <a:off x="9093837" y="3018837"/>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91" name="Rectangle 1559">
              <a:extLst>
                <a:ext uri="{FF2B5EF4-FFF2-40B4-BE49-F238E27FC236}">
                  <a16:creationId xmlns:a16="http://schemas.microsoft.com/office/drawing/2014/main" id="{2494E848-455D-A86E-B153-4418026F5BCC}"/>
                </a:ext>
              </a:extLst>
            </p:cNvPr>
            <p:cNvSpPr>
              <a:spLocks noChangeArrowheads="1"/>
            </p:cNvSpPr>
            <p:nvPr/>
          </p:nvSpPr>
          <p:spPr bwMode="auto">
            <a:xfrm>
              <a:off x="9105984" y="3018837"/>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92" name="Rectangle 1560">
              <a:extLst>
                <a:ext uri="{FF2B5EF4-FFF2-40B4-BE49-F238E27FC236}">
                  <a16:creationId xmlns:a16="http://schemas.microsoft.com/office/drawing/2014/main" id="{D2CBC475-661C-E64A-D661-5003BF16E191}"/>
                </a:ext>
              </a:extLst>
            </p:cNvPr>
            <p:cNvSpPr>
              <a:spLocks noChangeArrowheads="1"/>
            </p:cNvSpPr>
            <p:nvPr/>
          </p:nvSpPr>
          <p:spPr bwMode="auto">
            <a:xfrm>
              <a:off x="9113578" y="3018837"/>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93" name="Rectangle 1561">
              <a:extLst>
                <a:ext uri="{FF2B5EF4-FFF2-40B4-BE49-F238E27FC236}">
                  <a16:creationId xmlns:a16="http://schemas.microsoft.com/office/drawing/2014/main" id="{26D67312-F34C-59F6-1848-126BC29374DF}"/>
                </a:ext>
              </a:extLst>
            </p:cNvPr>
            <p:cNvSpPr>
              <a:spLocks noChangeArrowheads="1"/>
            </p:cNvSpPr>
            <p:nvPr/>
          </p:nvSpPr>
          <p:spPr bwMode="auto">
            <a:xfrm>
              <a:off x="9133319" y="3018837"/>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95" name="Rectangle 1562">
              <a:extLst>
                <a:ext uri="{FF2B5EF4-FFF2-40B4-BE49-F238E27FC236}">
                  <a16:creationId xmlns:a16="http://schemas.microsoft.com/office/drawing/2014/main" id="{E72DFB27-5AD7-A649-20AA-0ACB31C33FDD}"/>
                </a:ext>
              </a:extLst>
            </p:cNvPr>
            <p:cNvSpPr>
              <a:spLocks noChangeArrowheads="1"/>
            </p:cNvSpPr>
            <p:nvPr/>
          </p:nvSpPr>
          <p:spPr bwMode="auto">
            <a:xfrm>
              <a:off x="9153058" y="3018837"/>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96" name="Rectangle 1563">
              <a:extLst>
                <a:ext uri="{FF2B5EF4-FFF2-40B4-BE49-F238E27FC236}">
                  <a16:creationId xmlns:a16="http://schemas.microsoft.com/office/drawing/2014/main" id="{34BF8697-CC6B-15D6-90D1-F0AA7F3931A0}"/>
                </a:ext>
              </a:extLst>
            </p:cNvPr>
            <p:cNvSpPr>
              <a:spLocks noChangeArrowheads="1"/>
            </p:cNvSpPr>
            <p:nvPr/>
          </p:nvSpPr>
          <p:spPr bwMode="auto">
            <a:xfrm>
              <a:off x="9180392" y="3018837"/>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97" name="Rectangle 1564">
              <a:extLst>
                <a:ext uri="{FF2B5EF4-FFF2-40B4-BE49-F238E27FC236}">
                  <a16:creationId xmlns:a16="http://schemas.microsoft.com/office/drawing/2014/main" id="{983C71DF-EBA0-C873-CC79-94E3AFE64041}"/>
                </a:ext>
              </a:extLst>
            </p:cNvPr>
            <p:cNvSpPr>
              <a:spLocks noChangeArrowheads="1"/>
            </p:cNvSpPr>
            <p:nvPr/>
          </p:nvSpPr>
          <p:spPr bwMode="auto">
            <a:xfrm>
              <a:off x="9194059" y="3018837"/>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299" name="Rectangle 1565">
              <a:extLst>
                <a:ext uri="{FF2B5EF4-FFF2-40B4-BE49-F238E27FC236}">
                  <a16:creationId xmlns:a16="http://schemas.microsoft.com/office/drawing/2014/main" id="{11CF0A53-C36E-9182-3A62-0898BFF93BC2}"/>
                </a:ext>
              </a:extLst>
            </p:cNvPr>
            <p:cNvSpPr>
              <a:spLocks noChangeArrowheads="1"/>
            </p:cNvSpPr>
            <p:nvPr/>
          </p:nvSpPr>
          <p:spPr bwMode="auto">
            <a:xfrm>
              <a:off x="9200134" y="3018837"/>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00" name="Rectangle 1566">
              <a:extLst>
                <a:ext uri="{FF2B5EF4-FFF2-40B4-BE49-F238E27FC236}">
                  <a16:creationId xmlns:a16="http://schemas.microsoft.com/office/drawing/2014/main" id="{47D41D53-7E65-2115-FE10-1B1BF96DC726}"/>
                </a:ext>
              </a:extLst>
            </p:cNvPr>
            <p:cNvSpPr>
              <a:spLocks noChangeArrowheads="1"/>
            </p:cNvSpPr>
            <p:nvPr/>
          </p:nvSpPr>
          <p:spPr bwMode="auto">
            <a:xfrm>
              <a:off x="9227467" y="301883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01" name="Rectangle 1567">
              <a:extLst>
                <a:ext uri="{FF2B5EF4-FFF2-40B4-BE49-F238E27FC236}">
                  <a16:creationId xmlns:a16="http://schemas.microsoft.com/office/drawing/2014/main" id="{56056A70-5CCA-BAA1-3EB3-3F5171C29A2F}"/>
                </a:ext>
              </a:extLst>
            </p:cNvPr>
            <p:cNvSpPr>
              <a:spLocks noChangeArrowheads="1"/>
            </p:cNvSpPr>
            <p:nvPr/>
          </p:nvSpPr>
          <p:spPr bwMode="auto">
            <a:xfrm>
              <a:off x="9239616" y="3018837"/>
              <a:ext cx="54667"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03" name="Rectangle 1568">
              <a:extLst>
                <a:ext uri="{FF2B5EF4-FFF2-40B4-BE49-F238E27FC236}">
                  <a16:creationId xmlns:a16="http://schemas.microsoft.com/office/drawing/2014/main" id="{DD219E94-C87E-35DD-04F5-DDE0211056C1}"/>
                </a:ext>
              </a:extLst>
            </p:cNvPr>
            <p:cNvSpPr>
              <a:spLocks noChangeArrowheads="1"/>
            </p:cNvSpPr>
            <p:nvPr/>
          </p:nvSpPr>
          <p:spPr bwMode="auto">
            <a:xfrm>
              <a:off x="9247207" y="301883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04" name="Rectangle 1569">
              <a:extLst>
                <a:ext uri="{FF2B5EF4-FFF2-40B4-BE49-F238E27FC236}">
                  <a16:creationId xmlns:a16="http://schemas.microsoft.com/office/drawing/2014/main" id="{5836C602-231B-2BF5-477D-97E5FA77175D}"/>
                </a:ext>
              </a:extLst>
            </p:cNvPr>
            <p:cNvSpPr>
              <a:spLocks noChangeArrowheads="1"/>
            </p:cNvSpPr>
            <p:nvPr/>
          </p:nvSpPr>
          <p:spPr bwMode="auto">
            <a:xfrm>
              <a:off x="9247207" y="301883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05" name="Rectangle 1570">
              <a:extLst>
                <a:ext uri="{FF2B5EF4-FFF2-40B4-BE49-F238E27FC236}">
                  <a16:creationId xmlns:a16="http://schemas.microsoft.com/office/drawing/2014/main" id="{59998705-FF21-C98F-CEAA-2032C8538205}"/>
                </a:ext>
              </a:extLst>
            </p:cNvPr>
            <p:cNvSpPr>
              <a:spLocks noChangeArrowheads="1"/>
            </p:cNvSpPr>
            <p:nvPr/>
          </p:nvSpPr>
          <p:spPr bwMode="auto">
            <a:xfrm>
              <a:off x="9253281" y="301883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07" name="Rectangle 1571">
              <a:extLst>
                <a:ext uri="{FF2B5EF4-FFF2-40B4-BE49-F238E27FC236}">
                  <a16:creationId xmlns:a16="http://schemas.microsoft.com/office/drawing/2014/main" id="{6932E54D-B1D1-7011-7C4B-F77937199FC8}"/>
                </a:ext>
              </a:extLst>
            </p:cNvPr>
            <p:cNvSpPr>
              <a:spLocks noChangeArrowheads="1"/>
            </p:cNvSpPr>
            <p:nvPr/>
          </p:nvSpPr>
          <p:spPr bwMode="auto">
            <a:xfrm>
              <a:off x="9253281" y="301883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08" name="Rectangle 1572">
              <a:extLst>
                <a:ext uri="{FF2B5EF4-FFF2-40B4-BE49-F238E27FC236}">
                  <a16:creationId xmlns:a16="http://schemas.microsoft.com/office/drawing/2014/main" id="{93792934-72F4-8EDD-E262-A28A4272FFB6}"/>
                </a:ext>
              </a:extLst>
            </p:cNvPr>
            <p:cNvSpPr>
              <a:spLocks noChangeArrowheads="1"/>
            </p:cNvSpPr>
            <p:nvPr/>
          </p:nvSpPr>
          <p:spPr bwMode="auto">
            <a:xfrm>
              <a:off x="9253281" y="301883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09" name="Rectangle 1573">
              <a:extLst>
                <a:ext uri="{FF2B5EF4-FFF2-40B4-BE49-F238E27FC236}">
                  <a16:creationId xmlns:a16="http://schemas.microsoft.com/office/drawing/2014/main" id="{152107B9-DEC1-2DA7-0D50-38184E62896C}"/>
                </a:ext>
              </a:extLst>
            </p:cNvPr>
            <p:cNvSpPr>
              <a:spLocks noChangeArrowheads="1"/>
            </p:cNvSpPr>
            <p:nvPr/>
          </p:nvSpPr>
          <p:spPr bwMode="auto">
            <a:xfrm>
              <a:off x="9266949" y="301883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10" name="Rectangle 1574">
              <a:extLst>
                <a:ext uri="{FF2B5EF4-FFF2-40B4-BE49-F238E27FC236}">
                  <a16:creationId xmlns:a16="http://schemas.microsoft.com/office/drawing/2014/main" id="{A5D19F11-32C1-021D-D0AB-063DFB8F7EC6}"/>
                </a:ext>
              </a:extLst>
            </p:cNvPr>
            <p:cNvSpPr>
              <a:spLocks noChangeArrowheads="1"/>
            </p:cNvSpPr>
            <p:nvPr/>
          </p:nvSpPr>
          <p:spPr bwMode="auto">
            <a:xfrm>
              <a:off x="9273022" y="3018837"/>
              <a:ext cx="54667"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11" name="Rectangle 1575">
              <a:extLst>
                <a:ext uri="{FF2B5EF4-FFF2-40B4-BE49-F238E27FC236}">
                  <a16:creationId xmlns:a16="http://schemas.microsoft.com/office/drawing/2014/main" id="{1E13E3D4-E20F-1C82-CD69-9F2BCA525D69}"/>
                </a:ext>
              </a:extLst>
            </p:cNvPr>
            <p:cNvSpPr>
              <a:spLocks noChangeArrowheads="1"/>
            </p:cNvSpPr>
            <p:nvPr/>
          </p:nvSpPr>
          <p:spPr bwMode="auto">
            <a:xfrm>
              <a:off x="9273022" y="3018837"/>
              <a:ext cx="54667"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15" name="Rectangle 1576">
              <a:extLst>
                <a:ext uri="{FF2B5EF4-FFF2-40B4-BE49-F238E27FC236}">
                  <a16:creationId xmlns:a16="http://schemas.microsoft.com/office/drawing/2014/main" id="{CCF2479C-5AD1-F56B-C6D3-3E4A9421C1DA}"/>
                </a:ext>
              </a:extLst>
            </p:cNvPr>
            <p:cNvSpPr>
              <a:spLocks noChangeArrowheads="1"/>
            </p:cNvSpPr>
            <p:nvPr/>
          </p:nvSpPr>
          <p:spPr bwMode="auto">
            <a:xfrm>
              <a:off x="9280616" y="301883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16" name="Rectangle 1577">
              <a:extLst>
                <a:ext uri="{FF2B5EF4-FFF2-40B4-BE49-F238E27FC236}">
                  <a16:creationId xmlns:a16="http://schemas.microsoft.com/office/drawing/2014/main" id="{C92F04E3-3C96-AADD-0AE6-7A4F9620838C}"/>
                </a:ext>
              </a:extLst>
            </p:cNvPr>
            <p:cNvSpPr>
              <a:spLocks noChangeArrowheads="1"/>
            </p:cNvSpPr>
            <p:nvPr/>
          </p:nvSpPr>
          <p:spPr bwMode="auto">
            <a:xfrm>
              <a:off x="9280616" y="301883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319" name="Rectangle 1578">
              <a:extLst>
                <a:ext uri="{FF2B5EF4-FFF2-40B4-BE49-F238E27FC236}">
                  <a16:creationId xmlns:a16="http://schemas.microsoft.com/office/drawing/2014/main" id="{7A9219EA-56EC-4D2F-2EDC-E44C4EE43C44}"/>
                </a:ext>
              </a:extLst>
            </p:cNvPr>
            <p:cNvSpPr>
              <a:spLocks noChangeArrowheads="1"/>
            </p:cNvSpPr>
            <p:nvPr/>
          </p:nvSpPr>
          <p:spPr bwMode="auto">
            <a:xfrm>
              <a:off x="9300357" y="301883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68" name="Rectangle 1579">
              <a:extLst>
                <a:ext uri="{FF2B5EF4-FFF2-40B4-BE49-F238E27FC236}">
                  <a16:creationId xmlns:a16="http://schemas.microsoft.com/office/drawing/2014/main" id="{B8345033-189B-5E79-54EF-A35157A1D767}"/>
                </a:ext>
              </a:extLst>
            </p:cNvPr>
            <p:cNvSpPr>
              <a:spLocks noChangeArrowheads="1"/>
            </p:cNvSpPr>
            <p:nvPr/>
          </p:nvSpPr>
          <p:spPr bwMode="auto">
            <a:xfrm>
              <a:off x="9314023" y="3018837"/>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70" name="Rectangle 1580">
              <a:extLst>
                <a:ext uri="{FF2B5EF4-FFF2-40B4-BE49-F238E27FC236}">
                  <a16:creationId xmlns:a16="http://schemas.microsoft.com/office/drawing/2014/main" id="{95372039-007F-EAA3-7D4D-FEB83C210805}"/>
                </a:ext>
              </a:extLst>
            </p:cNvPr>
            <p:cNvSpPr>
              <a:spLocks noChangeArrowheads="1"/>
            </p:cNvSpPr>
            <p:nvPr/>
          </p:nvSpPr>
          <p:spPr bwMode="auto">
            <a:xfrm>
              <a:off x="9320097" y="3030960"/>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72" name="Rectangle 1581">
              <a:extLst>
                <a:ext uri="{FF2B5EF4-FFF2-40B4-BE49-F238E27FC236}">
                  <a16:creationId xmlns:a16="http://schemas.microsoft.com/office/drawing/2014/main" id="{7019B1DA-DD60-A72E-8E7B-B3B9B2DF2C6B}"/>
                </a:ext>
              </a:extLst>
            </p:cNvPr>
            <p:cNvSpPr>
              <a:spLocks noChangeArrowheads="1"/>
            </p:cNvSpPr>
            <p:nvPr/>
          </p:nvSpPr>
          <p:spPr bwMode="auto">
            <a:xfrm>
              <a:off x="9339838" y="3048473"/>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74" name="Rectangle 1582">
              <a:extLst>
                <a:ext uri="{FF2B5EF4-FFF2-40B4-BE49-F238E27FC236}">
                  <a16:creationId xmlns:a16="http://schemas.microsoft.com/office/drawing/2014/main" id="{9A77E83C-5E6F-2942-9A38-B01310DCDBA6}"/>
                </a:ext>
              </a:extLst>
            </p:cNvPr>
            <p:cNvSpPr>
              <a:spLocks noChangeArrowheads="1"/>
            </p:cNvSpPr>
            <p:nvPr/>
          </p:nvSpPr>
          <p:spPr bwMode="auto">
            <a:xfrm>
              <a:off x="9347431" y="3048473"/>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76" name="Rectangle 1583">
              <a:extLst>
                <a:ext uri="{FF2B5EF4-FFF2-40B4-BE49-F238E27FC236}">
                  <a16:creationId xmlns:a16="http://schemas.microsoft.com/office/drawing/2014/main" id="{D088AFD9-ABE2-4051-395D-18FB957D9FBB}"/>
                </a:ext>
              </a:extLst>
            </p:cNvPr>
            <p:cNvSpPr>
              <a:spLocks noChangeArrowheads="1"/>
            </p:cNvSpPr>
            <p:nvPr/>
          </p:nvSpPr>
          <p:spPr bwMode="auto">
            <a:xfrm>
              <a:off x="9353504" y="3048473"/>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78" name="Rectangle 1584">
              <a:extLst>
                <a:ext uri="{FF2B5EF4-FFF2-40B4-BE49-F238E27FC236}">
                  <a16:creationId xmlns:a16="http://schemas.microsoft.com/office/drawing/2014/main" id="{0FDEC13A-8C89-6288-9AF7-8D50808B9F9E}"/>
                </a:ext>
              </a:extLst>
            </p:cNvPr>
            <p:cNvSpPr>
              <a:spLocks noChangeArrowheads="1"/>
            </p:cNvSpPr>
            <p:nvPr/>
          </p:nvSpPr>
          <p:spPr bwMode="auto">
            <a:xfrm>
              <a:off x="9361097" y="3048473"/>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80" name="Rectangle 1585">
              <a:extLst>
                <a:ext uri="{FF2B5EF4-FFF2-40B4-BE49-F238E27FC236}">
                  <a16:creationId xmlns:a16="http://schemas.microsoft.com/office/drawing/2014/main" id="{E263ED69-03A5-E4C9-E27E-F940DAC80F28}"/>
                </a:ext>
              </a:extLst>
            </p:cNvPr>
            <p:cNvSpPr>
              <a:spLocks noChangeArrowheads="1"/>
            </p:cNvSpPr>
            <p:nvPr/>
          </p:nvSpPr>
          <p:spPr bwMode="auto">
            <a:xfrm>
              <a:off x="9386913" y="3048473"/>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82" name="Rectangle 1586">
              <a:extLst>
                <a:ext uri="{FF2B5EF4-FFF2-40B4-BE49-F238E27FC236}">
                  <a16:creationId xmlns:a16="http://schemas.microsoft.com/office/drawing/2014/main" id="{08A323C5-A48F-5AE3-5409-E3FEAAC0CB7E}"/>
                </a:ext>
              </a:extLst>
            </p:cNvPr>
            <p:cNvSpPr>
              <a:spLocks noChangeArrowheads="1"/>
            </p:cNvSpPr>
            <p:nvPr/>
          </p:nvSpPr>
          <p:spPr bwMode="auto">
            <a:xfrm>
              <a:off x="9420320" y="3048473"/>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84" name="Rectangle 1587">
              <a:extLst>
                <a:ext uri="{FF2B5EF4-FFF2-40B4-BE49-F238E27FC236}">
                  <a16:creationId xmlns:a16="http://schemas.microsoft.com/office/drawing/2014/main" id="{F6DDC7F6-4496-40F1-165B-32E73289888E}"/>
                </a:ext>
              </a:extLst>
            </p:cNvPr>
            <p:cNvSpPr>
              <a:spLocks noChangeArrowheads="1"/>
            </p:cNvSpPr>
            <p:nvPr/>
          </p:nvSpPr>
          <p:spPr bwMode="auto">
            <a:xfrm>
              <a:off x="9420320" y="3048473"/>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86" name="Rectangle 1588">
              <a:extLst>
                <a:ext uri="{FF2B5EF4-FFF2-40B4-BE49-F238E27FC236}">
                  <a16:creationId xmlns:a16="http://schemas.microsoft.com/office/drawing/2014/main" id="{78808FB5-97F0-4CAA-8193-77596B16C759}"/>
                </a:ext>
              </a:extLst>
            </p:cNvPr>
            <p:cNvSpPr>
              <a:spLocks noChangeArrowheads="1"/>
            </p:cNvSpPr>
            <p:nvPr/>
          </p:nvSpPr>
          <p:spPr bwMode="auto">
            <a:xfrm>
              <a:off x="9440061" y="3048473"/>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89" name="Rectangle 1589">
              <a:extLst>
                <a:ext uri="{FF2B5EF4-FFF2-40B4-BE49-F238E27FC236}">
                  <a16:creationId xmlns:a16="http://schemas.microsoft.com/office/drawing/2014/main" id="{44A6C218-11BE-53C1-B687-89649896C080}"/>
                </a:ext>
              </a:extLst>
            </p:cNvPr>
            <p:cNvSpPr>
              <a:spLocks noChangeArrowheads="1"/>
            </p:cNvSpPr>
            <p:nvPr/>
          </p:nvSpPr>
          <p:spPr bwMode="auto">
            <a:xfrm>
              <a:off x="9447653" y="3061944"/>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91" name="Rectangle 1590">
              <a:extLst>
                <a:ext uri="{FF2B5EF4-FFF2-40B4-BE49-F238E27FC236}">
                  <a16:creationId xmlns:a16="http://schemas.microsoft.com/office/drawing/2014/main" id="{E81F0F26-67A1-A856-461F-4D6F621E6777}"/>
                </a:ext>
              </a:extLst>
            </p:cNvPr>
            <p:cNvSpPr>
              <a:spLocks noChangeArrowheads="1"/>
            </p:cNvSpPr>
            <p:nvPr/>
          </p:nvSpPr>
          <p:spPr bwMode="auto">
            <a:xfrm>
              <a:off x="9453727" y="3061944"/>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93" name="Rectangle 1591">
              <a:extLst>
                <a:ext uri="{FF2B5EF4-FFF2-40B4-BE49-F238E27FC236}">
                  <a16:creationId xmlns:a16="http://schemas.microsoft.com/office/drawing/2014/main" id="{C64D3F2D-8BCF-E7E2-6D82-5C37C055C0EC}"/>
                </a:ext>
              </a:extLst>
            </p:cNvPr>
            <p:cNvSpPr>
              <a:spLocks noChangeArrowheads="1"/>
            </p:cNvSpPr>
            <p:nvPr/>
          </p:nvSpPr>
          <p:spPr bwMode="auto">
            <a:xfrm>
              <a:off x="9459801" y="3061944"/>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95" name="Rectangle 1592">
              <a:extLst>
                <a:ext uri="{FF2B5EF4-FFF2-40B4-BE49-F238E27FC236}">
                  <a16:creationId xmlns:a16="http://schemas.microsoft.com/office/drawing/2014/main" id="{132C0AD1-86C0-A237-5C47-439974525831}"/>
                </a:ext>
              </a:extLst>
            </p:cNvPr>
            <p:cNvSpPr>
              <a:spLocks noChangeArrowheads="1"/>
            </p:cNvSpPr>
            <p:nvPr/>
          </p:nvSpPr>
          <p:spPr bwMode="auto">
            <a:xfrm>
              <a:off x="9467394" y="3061944"/>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97" name="Rectangle 1593">
              <a:extLst>
                <a:ext uri="{FF2B5EF4-FFF2-40B4-BE49-F238E27FC236}">
                  <a16:creationId xmlns:a16="http://schemas.microsoft.com/office/drawing/2014/main" id="{B095913D-1CA5-9785-4294-E74D18DB1915}"/>
                </a:ext>
              </a:extLst>
            </p:cNvPr>
            <p:cNvSpPr>
              <a:spLocks noChangeArrowheads="1"/>
            </p:cNvSpPr>
            <p:nvPr/>
          </p:nvSpPr>
          <p:spPr bwMode="auto">
            <a:xfrm>
              <a:off x="9473469" y="3061944"/>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499" name="Rectangle 1594">
              <a:extLst>
                <a:ext uri="{FF2B5EF4-FFF2-40B4-BE49-F238E27FC236}">
                  <a16:creationId xmlns:a16="http://schemas.microsoft.com/office/drawing/2014/main" id="{8F852B4C-F77E-63E4-71DF-D3463D58BDF2}"/>
                </a:ext>
              </a:extLst>
            </p:cNvPr>
            <p:cNvSpPr>
              <a:spLocks noChangeArrowheads="1"/>
            </p:cNvSpPr>
            <p:nvPr/>
          </p:nvSpPr>
          <p:spPr bwMode="auto">
            <a:xfrm>
              <a:off x="9487135" y="3061944"/>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501" name="Rectangle 1595">
              <a:extLst>
                <a:ext uri="{FF2B5EF4-FFF2-40B4-BE49-F238E27FC236}">
                  <a16:creationId xmlns:a16="http://schemas.microsoft.com/office/drawing/2014/main" id="{CA00A836-AD14-5E13-AA6E-613686CDFD1C}"/>
                </a:ext>
              </a:extLst>
            </p:cNvPr>
            <p:cNvSpPr>
              <a:spLocks noChangeArrowheads="1"/>
            </p:cNvSpPr>
            <p:nvPr/>
          </p:nvSpPr>
          <p:spPr bwMode="auto">
            <a:xfrm>
              <a:off x="9487135" y="3061944"/>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503" name="Rectangle 1596">
              <a:extLst>
                <a:ext uri="{FF2B5EF4-FFF2-40B4-BE49-F238E27FC236}">
                  <a16:creationId xmlns:a16="http://schemas.microsoft.com/office/drawing/2014/main" id="{3DFF4EAC-9B0F-46B8-E7A4-40724A512647}"/>
                </a:ext>
              </a:extLst>
            </p:cNvPr>
            <p:cNvSpPr>
              <a:spLocks noChangeArrowheads="1"/>
            </p:cNvSpPr>
            <p:nvPr/>
          </p:nvSpPr>
          <p:spPr bwMode="auto">
            <a:xfrm>
              <a:off x="9493209" y="3061944"/>
              <a:ext cx="54667"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505" name="Rectangle 1597">
              <a:extLst>
                <a:ext uri="{FF2B5EF4-FFF2-40B4-BE49-F238E27FC236}">
                  <a16:creationId xmlns:a16="http://schemas.microsoft.com/office/drawing/2014/main" id="{536DBEF9-D956-03E3-384A-0C816119444C}"/>
                </a:ext>
              </a:extLst>
            </p:cNvPr>
            <p:cNvSpPr>
              <a:spLocks noChangeArrowheads="1"/>
            </p:cNvSpPr>
            <p:nvPr/>
          </p:nvSpPr>
          <p:spPr bwMode="auto">
            <a:xfrm>
              <a:off x="9500802" y="3061944"/>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507" name="Rectangle 1598">
              <a:extLst>
                <a:ext uri="{FF2B5EF4-FFF2-40B4-BE49-F238E27FC236}">
                  <a16:creationId xmlns:a16="http://schemas.microsoft.com/office/drawing/2014/main" id="{06BF3B6E-93E6-5309-F96B-98D3E136D582}"/>
                </a:ext>
              </a:extLst>
            </p:cNvPr>
            <p:cNvSpPr>
              <a:spLocks noChangeArrowheads="1"/>
            </p:cNvSpPr>
            <p:nvPr/>
          </p:nvSpPr>
          <p:spPr bwMode="auto">
            <a:xfrm>
              <a:off x="9500802" y="3061944"/>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59" name="Rectangle 1599">
              <a:extLst>
                <a:ext uri="{FF2B5EF4-FFF2-40B4-BE49-F238E27FC236}">
                  <a16:creationId xmlns:a16="http://schemas.microsoft.com/office/drawing/2014/main" id="{E9EA6611-1410-747E-0ED4-8DFEA913035C}"/>
                </a:ext>
              </a:extLst>
            </p:cNvPr>
            <p:cNvSpPr>
              <a:spLocks noChangeArrowheads="1"/>
            </p:cNvSpPr>
            <p:nvPr/>
          </p:nvSpPr>
          <p:spPr bwMode="auto">
            <a:xfrm>
              <a:off x="9500802" y="3061944"/>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60" name="Rectangle 1600">
              <a:extLst>
                <a:ext uri="{FF2B5EF4-FFF2-40B4-BE49-F238E27FC236}">
                  <a16:creationId xmlns:a16="http://schemas.microsoft.com/office/drawing/2014/main" id="{5DC2D53D-43A8-803C-B974-B747112B3DCD}"/>
                </a:ext>
              </a:extLst>
            </p:cNvPr>
            <p:cNvSpPr>
              <a:spLocks noChangeArrowheads="1"/>
            </p:cNvSpPr>
            <p:nvPr/>
          </p:nvSpPr>
          <p:spPr bwMode="auto">
            <a:xfrm>
              <a:off x="9506876" y="3061944"/>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61" name="Rectangle 1601">
              <a:extLst>
                <a:ext uri="{FF2B5EF4-FFF2-40B4-BE49-F238E27FC236}">
                  <a16:creationId xmlns:a16="http://schemas.microsoft.com/office/drawing/2014/main" id="{54DDE665-FDFD-2150-AB20-35ADB54684D3}"/>
                </a:ext>
              </a:extLst>
            </p:cNvPr>
            <p:cNvSpPr>
              <a:spLocks noChangeArrowheads="1"/>
            </p:cNvSpPr>
            <p:nvPr/>
          </p:nvSpPr>
          <p:spPr bwMode="auto">
            <a:xfrm>
              <a:off x="9506876" y="3061944"/>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62" name="Rectangle 1602">
              <a:extLst>
                <a:ext uri="{FF2B5EF4-FFF2-40B4-BE49-F238E27FC236}">
                  <a16:creationId xmlns:a16="http://schemas.microsoft.com/office/drawing/2014/main" id="{9013312E-F88F-7099-0974-A8F2098109ED}"/>
                </a:ext>
              </a:extLst>
            </p:cNvPr>
            <p:cNvSpPr>
              <a:spLocks noChangeArrowheads="1"/>
            </p:cNvSpPr>
            <p:nvPr/>
          </p:nvSpPr>
          <p:spPr bwMode="auto">
            <a:xfrm>
              <a:off x="9506876" y="3061944"/>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63" name="Rectangle 1603">
              <a:extLst>
                <a:ext uri="{FF2B5EF4-FFF2-40B4-BE49-F238E27FC236}">
                  <a16:creationId xmlns:a16="http://schemas.microsoft.com/office/drawing/2014/main" id="{E0457479-7F22-796E-E589-13401352D84C}"/>
                </a:ext>
              </a:extLst>
            </p:cNvPr>
            <p:cNvSpPr>
              <a:spLocks noChangeArrowheads="1"/>
            </p:cNvSpPr>
            <p:nvPr/>
          </p:nvSpPr>
          <p:spPr bwMode="auto">
            <a:xfrm>
              <a:off x="9514469" y="3061944"/>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64" name="Rectangle 1604">
              <a:extLst>
                <a:ext uri="{FF2B5EF4-FFF2-40B4-BE49-F238E27FC236}">
                  <a16:creationId xmlns:a16="http://schemas.microsoft.com/office/drawing/2014/main" id="{9FFF5CA0-9AA6-8144-494B-97741D8B2FDB}"/>
                </a:ext>
              </a:extLst>
            </p:cNvPr>
            <p:cNvSpPr>
              <a:spLocks noChangeArrowheads="1"/>
            </p:cNvSpPr>
            <p:nvPr/>
          </p:nvSpPr>
          <p:spPr bwMode="auto">
            <a:xfrm>
              <a:off x="9514469" y="3061944"/>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65" name="Rectangle 1605">
              <a:extLst>
                <a:ext uri="{FF2B5EF4-FFF2-40B4-BE49-F238E27FC236}">
                  <a16:creationId xmlns:a16="http://schemas.microsoft.com/office/drawing/2014/main" id="{ECFF3313-2E76-C055-A2E1-C4BC97F2F0E2}"/>
                </a:ext>
              </a:extLst>
            </p:cNvPr>
            <p:cNvSpPr>
              <a:spLocks noChangeArrowheads="1"/>
            </p:cNvSpPr>
            <p:nvPr/>
          </p:nvSpPr>
          <p:spPr bwMode="auto">
            <a:xfrm>
              <a:off x="9520543" y="307945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66" name="Rectangle 1606">
              <a:extLst>
                <a:ext uri="{FF2B5EF4-FFF2-40B4-BE49-F238E27FC236}">
                  <a16:creationId xmlns:a16="http://schemas.microsoft.com/office/drawing/2014/main" id="{38CA76E1-FC15-7E0F-F44B-738F032C153F}"/>
                </a:ext>
              </a:extLst>
            </p:cNvPr>
            <p:cNvSpPr>
              <a:spLocks noChangeArrowheads="1"/>
            </p:cNvSpPr>
            <p:nvPr/>
          </p:nvSpPr>
          <p:spPr bwMode="auto">
            <a:xfrm>
              <a:off x="9520543" y="307945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67" name="Rectangle 1607">
              <a:extLst>
                <a:ext uri="{FF2B5EF4-FFF2-40B4-BE49-F238E27FC236}">
                  <a16:creationId xmlns:a16="http://schemas.microsoft.com/office/drawing/2014/main" id="{8ECF54AC-113D-3A69-4917-A2C8438B2D50}"/>
                </a:ext>
              </a:extLst>
            </p:cNvPr>
            <p:cNvSpPr>
              <a:spLocks noChangeArrowheads="1"/>
            </p:cNvSpPr>
            <p:nvPr/>
          </p:nvSpPr>
          <p:spPr bwMode="auto">
            <a:xfrm>
              <a:off x="9526617" y="3079457"/>
              <a:ext cx="54667"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68" name="Rectangle 1608">
              <a:extLst>
                <a:ext uri="{FF2B5EF4-FFF2-40B4-BE49-F238E27FC236}">
                  <a16:creationId xmlns:a16="http://schemas.microsoft.com/office/drawing/2014/main" id="{FE6B57CF-65D7-4B09-AB7A-0E133553BDE6}"/>
                </a:ext>
              </a:extLst>
            </p:cNvPr>
            <p:cNvSpPr>
              <a:spLocks noChangeArrowheads="1"/>
            </p:cNvSpPr>
            <p:nvPr/>
          </p:nvSpPr>
          <p:spPr bwMode="auto">
            <a:xfrm>
              <a:off x="9526617" y="3079457"/>
              <a:ext cx="54667"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69" name="Rectangle 1609">
              <a:extLst>
                <a:ext uri="{FF2B5EF4-FFF2-40B4-BE49-F238E27FC236}">
                  <a16:creationId xmlns:a16="http://schemas.microsoft.com/office/drawing/2014/main" id="{385D381A-95F0-B75A-1295-946509E2A9F3}"/>
                </a:ext>
              </a:extLst>
            </p:cNvPr>
            <p:cNvSpPr>
              <a:spLocks noChangeArrowheads="1"/>
            </p:cNvSpPr>
            <p:nvPr/>
          </p:nvSpPr>
          <p:spPr bwMode="auto">
            <a:xfrm>
              <a:off x="9553950" y="307945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70" name="Rectangle 1610">
              <a:extLst>
                <a:ext uri="{FF2B5EF4-FFF2-40B4-BE49-F238E27FC236}">
                  <a16:creationId xmlns:a16="http://schemas.microsoft.com/office/drawing/2014/main" id="{F5DEEBDE-B347-35BC-299A-ED5D6724CF3C}"/>
                </a:ext>
              </a:extLst>
            </p:cNvPr>
            <p:cNvSpPr>
              <a:spLocks noChangeArrowheads="1"/>
            </p:cNvSpPr>
            <p:nvPr/>
          </p:nvSpPr>
          <p:spPr bwMode="auto">
            <a:xfrm>
              <a:off x="9553950" y="307945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71" name="Rectangle 1611">
              <a:extLst>
                <a:ext uri="{FF2B5EF4-FFF2-40B4-BE49-F238E27FC236}">
                  <a16:creationId xmlns:a16="http://schemas.microsoft.com/office/drawing/2014/main" id="{FA4317D5-F18A-0BC9-1C14-ADCF4D9FE65E}"/>
                </a:ext>
              </a:extLst>
            </p:cNvPr>
            <p:cNvSpPr>
              <a:spLocks noChangeArrowheads="1"/>
            </p:cNvSpPr>
            <p:nvPr/>
          </p:nvSpPr>
          <p:spPr bwMode="auto">
            <a:xfrm>
              <a:off x="9567617" y="307945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72" name="Rectangle 1612">
              <a:extLst>
                <a:ext uri="{FF2B5EF4-FFF2-40B4-BE49-F238E27FC236}">
                  <a16:creationId xmlns:a16="http://schemas.microsoft.com/office/drawing/2014/main" id="{30028173-DE02-C616-FB51-C6CF3E5837FD}"/>
                </a:ext>
              </a:extLst>
            </p:cNvPr>
            <p:cNvSpPr>
              <a:spLocks noChangeArrowheads="1"/>
            </p:cNvSpPr>
            <p:nvPr/>
          </p:nvSpPr>
          <p:spPr bwMode="auto">
            <a:xfrm>
              <a:off x="9567617" y="307945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73" name="Rectangle 1613">
              <a:extLst>
                <a:ext uri="{FF2B5EF4-FFF2-40B4-BE49-F238E27FC236}">
                  <a16:creationId xmlns:a16="http://schemas.microsoft.com/office/drawing/2014/main" id="{348DF787-A2C7-7AFE-EA12-49BE026609CB}"/>
                </a:ext>
              </a:extLst>
            </p:cNvPr>
            <p:cNvSpPr>
              <a:spLocks noChangeArrowheads="1"/>
            </p:cNvSpPr>
            <p:nvPr/>
          </p:nvSpPr>
          <p:spPr bwMode="auto">
            <a:xfrm>
              <a:off x="9567617" y="307945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74" name="Rectangle 1614">
              <a:extLst>
                <a:ext uri="{FF2B5EF4-FFF2-40B4-BE49-F238E27FC236}">
                  <a16:creationId xmlns:a16="http://schemas.microsoft.com/office/drawing/2014/main" id="{6D59F4E7-7019-9C10-5EA8-B99744FEEEFC}"/>
                </a:ext>
              </a:extLst>
            </p:cNvPr>
            <p:cNvSpPr>
              <a:spLocks noChangeArrowheads="1"/>
            </p:cNvSpPr>
            <p:nvPr/>
          </p:nvSpPr>
          <p:spPr bwMode="auto">
            <a:xfrm>
              <a:off x="9587358" y="3079457"/>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75" name="Rectangle 1615">
              <a:extLst>
                <a:ext uri="{FF2B5EF4-FFF2-40B4-BE49-F238E27FC236}">
                  <a16:creationId xmlns:a16="http://schemas.microsoft.com/office/drawing/2014/main" id="{7D8154C9-3DDC-A005-8457-4EB343102625}"/>
                </a:ext>
              </a:extLst>
            </p:cNvPr>
            <p:cNvSpPr>
              <a:spLocks noChangeArrowheads="1"/>
            </p:cNvSpPr>
            <p:nvPr/>
          </p:nvSpPr>
          <p:spPr bwMode="auto">
            <a:xfrm>
              <a:off x="9607100" y="3096970"/>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76" name="Rectangle 1616">
              <a:extLst>
                <a:ext uri="{FF2B5EF4-FFF2-40B4-BE49-F238E27FC236}">
                  <a16:creationId xmlns:a16="http://schemas.microsoft.com/office/drawing/2014/main" id="{114E8405-ADA8-E9F9-0A29-3389D87E58A9}"/>
                </a:ext>
              </a:extLst>
            </p:cNvPr>
            <p:cNvSpPr>
              <a:spLocks noChangeArrowheads="1"/>
            </p:cNvSpPr>
            <p:nvPr/>
          </p:nvSpPr>
          <p:spPr bwMode="auto">
            <a:xfrm>
              <a:off x="9607100" y="3096970"/>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77" name="Rectangle 1617">
              <a:extLst>
                <a:ext uri="{FF2B5EF4-FFF2-40B4-BE49-F238E27FC236}">
                  <a16:creationId xmlns:a16="http://schemas.microsoft.com/office/drawing/2014/main" id="{1B924F5B-63F5-9154-05E0-539F8E0E7F3B}"/>
                </a:ext>
              </a:extLst>
            </p:cNvPr>
            <p:cNvSpPr>
              <a:spLocks noChangeArrowheads="1"/>
            </p:cNvSpPr>
            <p:nvPr/>
          </p:nvSpPr>
          <p:spPr bwMode="auto">
            <a:xfrm>
              <a:off x="9626840" y="3096970"/>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78" name="Rectangle 1618">
              <a:extLst>
                <a:ext uri="{FF2B5EF4-FFF2-40B4-BE49-F238E27FC236}">
                  <a16:creationId xmlns:a16="http://schemas.microsoft.com/office/drawing/2014/main" id="{AB562963-E534-A252-2E48-531718929C38}"/>
                </a:ext>
              </a:extLst>
            </p:cNvPr>
            <p:cNvSpPr>
              <a:spLocks noChangeArrowheads="1"/>
            </p:cNvSpPr>
            <p:nvPr/>
          </p:nvSpPr>
          <p:spPr bwMode="auto">
            <a:xfrm>
              <a:off x="9634432" y="3096970"/>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79" name="Rectangle 1619">
              <a:extLst>
                <a:ext uri="{FF2B5EF4-FFF2-40B4-BE49-F238E27FC236}">
                  <a16:creationId xmlns:a16="http://schemas.microsoft.com/office/drawing/2014/main" id="{42B93CB9-6F33-33BF-294E-297089A4F70A}"/>
                </a:ext>
              </a:extLst>
            </p:cNvPr>
            <p:cNvSpPr>
              <a:spLocks noChangeArrowheads="1"/>
            </p:cNvSpPr>
            <p:nvPr/>
          </p:nvSpPr>
          <p:spPr bwMode="auto">
            <a:xfrm>
              <a:off x="9634432" y="3096970"/>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80" name="Rectangle 1620">
              <a:extLst>
                <a:ext uri="{FF2B5EF4-FFF2-40B4-BE49-F238E27FC236}">
                  <a16:creationId xmlns:a16="http://schemas.microsoft.com/office/drawing/2014/main" id="{ED6A892D-C0A0-C9C0-E0EA-00AC7774C757}"/>
                </a:ext>
              </a:extLst>
            </p:cNvPr>
            <p:cNvSpPr>
              <a:spLocks noChangeArrowheads="1"/>
            </p:cNvSpPr>
            <p:nvPr/>
          </p:nvSpPr>
          <p:spPr bwMode="auto">
            <a:xfrm>
              <a:off x="9634432" y="3096970"/>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81" name="Rectangle 1621">
              <a:extLst>
                <a:ext uri="{FF2B5EF4-FFF2-40B4-BE49-F238E27FC236}">
                  <a16:creationId xmlns:a16="http://schemas.microsoft.com/office/drawing/2014/main" id="{5538E6C8-29BC-6BB9-B477-2BBA285567D5}"/>
                </a:ext>
              </a:extLst>
            </p:cNvPr>
            <p:cNvSpPr>
              <a:spLocks noChangeArrowheads="1"/>
            </p:cNvSpPr>
            <p:nvPr/>
          </p:nvSpPr>
          <p:spPr bwMode="auto">
            <a:xfrm>
              <a:off x="9667840" y="3109093"/>
              <a:ext cx="59223"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82" name="Rectangle 1622">
              <a:extLst>
                <a:ext uri="{FF2B5EF4-FFF2-40B4-BE49-F238E27FC236}">
                  <a16:creationId xmlns:a16="http://schemas.microsoft.com/office/drawing/2014/main" id="{4567B754-41CD-13F2-DF5A-709D44947A69}"/>
                </a:ext>
              </a:extLst>
            </p:cNvPr>
            <p:cNvSpPr>
              <a:spLocks noChangeArrowheads="1"/>
            </p:cNvSpPr>
            <p:nvPr/>
          </p:nvSpPr>
          <p:spPr bwMode="auto">
            <a:xfrm>
              <a:off x="9681506" y="3109093"/>
              <a:ext cx="59223"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83" name="Rectangle 1623">
              <a:extLst>
                <a:ext uri="{FF2B5EF4-FFF2-40B4-BE49-F238E27FC236}">
                  <a16:creationId xmlns:a16="http://schemas.microsoft.com/office/drawing/2014/main" id="{576370E3-BDA9-FF6F-890A-4A32E5331967}"/>
                </a:ext>
              </a:extLst>
            </p:cNvPr>
            <p:cNvSpPr>
              <a:spLocks noChangeArrowheads="1"/>
            </p:cNvSpPr>
            <p:nvPr/>
          </p:nvSpPr>
          <p:spPr bwMode="auto">
            <a:xfrm>
              <a:off x="9687581" y="3109093"/>
              <a:ext cx="60741"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84" name="Rectangle 1624">
              <a:extLst>
                <a:ext uri="{FF2B5EF4-FFF2-40B4-BE49-F238E27FC236}">
                  <a16:creationId xmlns:a16="http://schemas.microsoft.com/office/drawing/2014/main" id="{CCF502D2-D266-71BD-7094-2B1BBE8DB7C6}"/>
                </a:ext>
              </a:extLst>
            </p:cNvPr>
            <p:cNvSpPr>
              <a:spLocks noChangeArrowheads="1"/>
            </p:cNvSpPr>
            <p:nvPr/>
          </p:nvSpPr>
          <p:spPr bwMode="auto">
            <a:xfrm>
              <a:off x="9693655" y="3109093"/>
              <a:ext cx="60741"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85" name="Rectangle 1625">
              <a:extLst>
                <a:ext uri="{FF2B5EF4-FFF2-40B4-BE49-F238E27FC236}">
                  <a16:creationId xmlns:a16="http://schemas.microsoft.com/office/drawing/2014/main" id="{FE69F9A6-705F-CE20-0647-A4B60401F2A7}"/>
                </a:ext>
              </a:extLst>
            </p:cNvPr>
            <p:cNvSpPr>
              <a:spLocks noChangeArrowheads="1"/>
            </p:cNvSpPr>
            <p:nvPr/>
          </p:nvSpPr>
          <p:spPr bwMode="auto">
            <a:xfrm>
              <a:off x="9693655" y="3109093"/>
              <a:ext cx="60741"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86" name="Rectangle 1626">
              <a:extLst>
                <a:ext uri="{FF2B5EF4-FFF2-40B4-BE49-F238E27FC236}">
                  <a16:creationId xmlns:a16="http://schemas.microsoft.com/office/drawing/2014/main" id="{04EED1D3-8B57-25FD-D099-50CB3F085B04}"/>
                </a:ext>
              </a:extLst>
            </p:cNvPr>
            <p:cNvSpPr>
              <a:spLocks noChangeArrowheads="1"/>
            </p:cNvSpPr>
            <p:nvPr/>
          </p:nvSpPr>
          <p:spPr bwMode="auto">
            <a:xfrm>
              <a:off x="9693655" y="3109093"/>
              <a:ext cx="60741"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87" name="Rectangle 1627">
              <a:extLst>
                <a:ext uri="{FF2B5EF4-FFF2-40B4-BE49-F238E27FC236}">
                  <a16:creationId xmlns:a16="http://schemas.microsoft.com/office/drawing/2014/main" id="{8AC97CC2-794A-94E6-7AAA-99BFD7052484}"/>
                </a:ext>
              </a:extLst>
            </p:cNvPr>
            <p:cNvSpPr>
              <a:spLocks noChangeArrowheads="1"/>
            </p:cNvSpPr>
            <p:nvPr/>
          </p:nvSpPr>
          <p:spPr bwMode="auto">
            <a:xfrm>
              <a:off x="9707322" y="3109093"/>
              <a:ext cx="60741"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88" name="Rectangle 1628">
              <a:extLst>
                <a:ext uri="{FF2B5EF4-FFF2-40B4-BE49-F238E27FC236}">
                  <a16:creationId xmlns:a16="http://schemas.microsoft.com/office/drawing/2014/main" id="{281F1069-E288-552A-BD73-ED5C468C21FE}"/>
                </a:ext>
              </a:extLst>
            </p:cNvPr>
            <p:cNvSpPr>
              <a:spLocks noChangeArrowheads="1"/>
            </p:cNvSpPr>
            <p:nvPr/>
          </p:nvSpPr>
          <p:spPr bwMode="auto">
            <a:xfrm>
              <a:off x="9720988" y="3109093"/>
              <a:ext cx="60741"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89" name="Rectangle 1629">
              <a:extLst>
                <a:ext uri="{FF2B5EF4-FFF2-40B4-BE49-F238E27FC236}">
                  <a16:creationId xmlns:a16="http://schemas.microsoft.com/office/drawing/2014/main" id="{82F135ED-F328-76D3-5E29-4DA6BD27B879}"/>
                </a:ext>
              </a:extLst>
            </p:cNvPr>
            <p:cNvSpPr>
              <a:spLocks noChangeArrowheads="1"/>
            </p:cNvSpPr>
            <p:nvPr/>
          </p:nvSpPr>
          <p:spPr bwMode="auto">
            <a:xfrm>
              <a:off x="9740730" y="3109093"/>
              <a:ext cx="60741"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90" name="Rectangle 1630">
              <a:extLst>
                <a:ext uri="{FF2B5EF4-FFF2-40B4-BE49-F238E27FC236}">
                  <a16:creationId xmlns:a16="http://schemas.microsoft.com/office/drawing/2014/main" id="{A7C3A496-7937-5337-4436-16F1C1640B00}"/>
                </a:ext>
              </a:extLst>
            </p:cNvPr>
            <p:cNvSpPr>
              <a:spLocks noChangeArrowheads="1"/>
            </p:cNvSpPr>
            <p:nvPr/>
          </p:nvSpPr>
          <p:spPr bwMode="auto">
            <a:xfrm>
              <a:off x="9748322" y="3109093"/>
              <a:ext cx="59223"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91" name="Rectangle 1631">
              <a:extLst>
                <a:ext uri="{FF2B5EF4-FFF2-40B4-BE49-F238E27FC236}">
                  <a16:creationId xmlns:a16="http://schemas.microsoft.com/office/drawing/2014/main" id="{30EDC68B-786C-AD38-E9C8-D75D54D5333D}"/>
                </a:ext>
              </a:extLst>
            </p:cNvPr>
            <p:cNvSpPr>
              <a:spLocks noChangeArrowheads="1"/>
            </p:cNvSpPr>
            <p:nvPr/>
          </p:nvSpPr>
          <p:spPr bwMode="auto">
            <a:xfrm>
              <a:off x="9748322" y="3109093"/>
              <a:ext cx="59223"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92" name="Rectangle 1632">
              <a:extLst>
                <a:ext uri="{FF2B5EF4-FFF2-40B4-BE49-F238E27FC236}">
                  <a16:creationId xmlns:a16="http://schemas.microsoft.com/office/drawing/2014/main" id="{1360883F-88B0-1B75-D3D5-7AEF49C7FAFD}"/>
                </a:ext>
              </a:extLst>
            </p:cNvPr>
            <p:cNvSpPr>
              <a:spLocks noChangeArrowheads="1"/>
            </p:cNvSpPr>
            <p:nvPr/>
          </p:nvSpPr>
          <p:spPr bwMode="auto">
            <a:xfrm>
              <a:off x="9748322" y="3109093"/>
              <a:ext cx="59223"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93" name="Rectangle 1633">
              <a:extLst>
                <a:ext uri="{FF2B5EF4-FFF2-40B4-BE49-F238E27FC236}">
                  <a16:creationId xmlns:a16="http://schemas.microsoft.com/office/drawing/2014/main" id="{7A101585-7E86-23EE-D3E0-AC853C5A8C94}"/>
                </a:ext>
              </a:extLst>
            </p:cNvPr>
            <p:cNvSpPr>
              <a:spLocks noChangeArrowheads="1"/>
            </p:cNvSpPr>
            <p:nvPr/>
          </p:nvSpPr>
          <p:spPr bwMode="auto">
            <a:xfrm>
              <a:off x="9760470" y="3109093"/>
              <a:ext cx="53149"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94" name="Rectangle 1634">
              <a:extLst>
                <a:ext uri="{FF2B5EF4-FFF2-40B4-BE49-F238E27FC236}">
                  <a16:creationId xmlns:a16="http://schemas.microsoft.com/office/drawing/2014/main" id="{A84F121C-8932-B6BF-9F19-642AE6DB4F1D}"/>
                </a:ext>
              </a:extLst>
            </p:cNvPr>
            <p:cNvSpPr>
              <a:spLocks noChangeArrowheads="1"/>
            </p:cNvSpPr>
            <p:nvPr/>
          </p:nvSpPr>
          <p:spPr bwMode="auto">
            <a:xfrm>
              <a:off x="9760470" y="3109093"/>
              <a:ext cx="53149"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95" name="Rectangle 1635">
              <a:extLst>
                <a:ext uri="{FF2B5EF4-FFF2-40B4-BE49-F238E27FC236}">
                  <a16:creationId xmlns:a16="http://schemas.microsoft.com/office/drawing/2014/main" id="{A662475A-6F2C-4372-6D70-D6FBCB29333C}"/>
                </a:ext>
              </a:extLst>
            </p:cNvPr>
            <p:cNvSpPr>
              <a:spLocks noChangeArrowheads="1"/>
            </p:cNvSpPr>
            <p:nvPr/>
          </p:nvSpPr>
          <p:spPr bwMode="auto">
            <a:xfrm>
              <a:off x="9760470" y="3109093"/>
              <a:ext cx="53149"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96" name="Rectangle 1636">
              <a:extLst>
                <a:ext uri="{FF2B5EF4-FFF2-40B4-BE49-F238E27FC236}">
                  <a16:creationId xmlns:a16="http://schemas.microsoft.com/office/drawing/2014/main" id="{16C64E2D-E7D1-C3F5-1A48-3E21552B24C8}"/>
                </a:ext>
              </a:extLst>
            </p:cNvPr>
            <p:cNvSpPr>
              <a:spLocks noChangeArrowheads="1"/>
            </p:cNvSpPr>
            <p:nvPr/>
          </p:nvSpPr>
          <p:spPr bwMode="auto">
            <a:xfrm>
              <a:off x="9768062" y="3109093"/>
              <a:ext cx="53149"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97" name="Rectangle 1637">
              <a:extLst>
                <a:ext uri="{FF2B5EF4-FFF2-40B4-BE49-F238E27FC236}">
                  <a16:creationId xmlns:a16="http://schemas.microsoft.com/office/drawing/2014/main" id="{00F2C0FC-CACB-E837-CD35-FCDC1D40CE26}"/>
                </a:ext>
              </a:extLst>
            </p:cNvPr>
            <p:cNvSpPr>
              <a:spLocks noChangeArrowheads="1"/>
            </p:cNvSpPr>
            <p:nvPr/>
          </p:nvSpPr>
          <p:spPr bwMode="auto">
            <a:xfrm>
              <a:off x="9793878" y="3109093"/>
              <a:ext cx="53149"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98" name="Rectangle 1638">
              <a:extLst>
                <a:ext uri="{FF2B5EF4-FFF2-40B4-BE49-F238E27FC236}">
                  <a16:creationId xmlns:a16="http://schemas.microsoft.com/office/drawing/2014/main" id="{A378316F-AD45-3CA4-28EE-9982E7A5E325}"/>
                </a:ext>
              </a:extLst>
            </p:cNvPr>
            <p:cNvSpPr>
              <a:spLocks noChangeArrowheads="1"/>
            </p:cNvSpPr>
            <p:nvPr/>
          </p:nvSpPr>
          <p:spPr bwMode="auto">
            <a:xfrm>
              <a:off x="9813620" y="3109093"/>
              <a:ext cx="54667"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199" name="Rectangle 1639">
              <a:extLst>
                <a:ext uri="{FF2B5EF4-FFF2-40B4-BE49-F238E27FC236}">
                  <a16:creationId xmlns:a16="http://schemas.microsoft.com/office/drawing/2014/main" id="{1AD16484-CE42-0438-885A-0C8F20F4BD08}"/>
                </a:ext>
              </a:extLst>
            </p:cNvPr>
            <p:cNvSpPr>
              <a:spLocks noChangeArrowheads="1"/>
            </p:cNvSpPr>
            <p:nvPr/>
          </p:nvSpPr>
          <p:spPr bwMode="auto">
            <a:xfrm>
              <a:off x="9827286" y="3109093"/>
              <a:ext cx="53149"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00" name="Rectangle 1640">
              <a:extLst>
                <a:ext uri="{FF2B5EF4-FFF2-40B4-BE49-F238E27FC236}">
                  <a16:creationId xmlns:a16="http://schemas.microsoft.com/office/drawing/2014/main" id="{C867F370-E352-495B-DB35-0B7612CD692E}"/>
                </a:ext>
              </a:extLst>
            </p:cNvPr>
            <p:cNvSpPr>
              <a:spLocks noChangeArrowheads="1"/>
            </p:cNvSpPr>
            <p:nvPr/>
          </p:nvSpPr>
          <p:spPr bwMode="auto">
            <a:xfrm>
              <a:off x="9840953" y="3109093"/>
              <a:ext cx="53149"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01" name="Rectangle 1641">
              <a:extLst>
                <a:ext uri="{FF2B5EF4-FFF2-40B4-BE49-F238E27FC236}">
                  <a16:creationId xmlns:a16="http://schemas.microsoft.com/office/drawing/2014/main" id="{188DD47B-16CC-AB5D-D253-3D76318E0FE8}"/>
                </a:ext>
              </a:extLst>
            </p:cNvPr>
            <p:cNvSpPr>
              <a:spLocks noChangeArrowheads="1"/>
            </p:cNvSpPr>
            <p:nvPr/>
          </p:nvSpPr>
          <p:spPr bwMode="auto">
            <a:xfrm>
              <a:off x="9840953" y="3109093"/>
              <a:ext cx="53149"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02" name="Rectangle 1642">
              <a:extLst>
                <a:ext uri="{FF2B5EF4-FFF2-40B4-BE49-F238E27FC236}">
                  <a16:creationId xmlns:a16="http://schemas.microsoft.com/office/drawing/2014/main" id="{AD5DDC39-B880-EC25-9630-F328B74B4F22}"/>
                </a:ext>
              </a:extLst>
            </p:cNvPr>
            <p:cNvSpPr>
              <a:spLocks noChangeArrowheads="1"/>
            </p:cNvSpPr>
            <p:nvPr/>
          </p:nvSpPr>
          <p:spPr bwMode="auto">
            <a:xfrm>
              <a:off x="9847027" y="3109093"/>
              <a:ext cx="54667"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03" name="Rectangle 1643">
              <a:extLst>
                <a:ext uri="{FF2B5EF4-FFF2-40B4-BE49-F238E27FC236}">
                  <a16:creationId xmlns:a16="http://schemas.microsoft.com/office/drawing/2014/main" id="{AB04F54B-848F-11F0-09D9-1837E2B4F912}"/>
                </a:ext>
              </a:extLst>
            </p:cNvPr>
            <p:cNvSpPr>
              <a:spLocks noChangeArrowheads="1"/>
            </p:cNvSpPr>
            <p:nvPr/>
          </p:nvSpPr>
          <p:spPr bwMode="auto">
            <a:xfrm>
              <a:off x="9854619" y="3109093"/>
              <a:ext cx="59223" cy="40414"/>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04" name="Rectangle 1644">
              <a:extLst>
                <a:ext uri="{FF2B5EF4-FFF2-40B4-BE49-F238E27FC236}">
                  <a16:creationId xmlns:a16="http://schemas.microsoft.com/office/drawing/2014/main" id="{16EC51BE-DD3B-3489-FB1C-868EB1B5FD0F}"/>
                </a:ext>
              </a:extLst>
            </p:cNvPr>
            <p:cNvSpPr>
              <a:spLocks noChangeArrowheads="1"/>
            </p:cNvSpPr>
            <p:nvPr/>
          </p:nvSpPr>
          <p:spPr bwMode="auto">
            <a:xfrm>
              <a:off x="9880435" y="3131994"/>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05" name="Rectangle 1645">
              <a:extLst>
                <a:ext uri="{FF2B5EF4-FFF2-40B4-BE49-F238E27FC236}">
                  <a16:creationId xmlns:a16="http://schemas.microsoft.com/office/drawing/2014/main" id="{F8ACDBB7-455F-6A56-282B-66BD0E4B0800}"/>
                </a:ext>
              </a:extLst>
            </p:cNvPr>
            <p:cNvSpPr>
              <a:spLocks noChangeArrowheads="1"/>
            </p:cNvSpPr>
            <p:nvPr/>
          </p:nvSpPr>
          <p:spPr bwMode="auto">
            <a:xfrm>
              <a:off x="9907768" y="3131994"/>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06" name="Rectangle 1646">
              <a:extLst>
                <a:ext uri="{FF2B5EF4-FFF2-40B4-BE49-F238E27FC236}">
                  <a16:creationId xmlns:a16="http://schemas.microsoft.com/office/drawing/2014/main" id="{EEF8D6B7-D0E1-A252-AE0D-6A50C7952E7B}"/>
                </a:ext>
              </a:extLst>
            </p:cNvPr>
            <p:cNvSpPr>
              <a:spLocks noChangeArrowheads="1"/>
            </p:cNvSpPr>
            <p:nvPr/>
          </p:nvSpPr>
          <p:spPr bwMode="auto">
            <a:xfrm>
              <a:off x="9927508" y="3131994"/>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07" name="Rectangle 1647">
              <a:extLst>
                <a:ext uri="{FF2B5EF4-FFF2-40B4-BE49-F238E27FC236}">
                  <a16:creationId xmlns:a16="http://schemas.microsoft.com/office/drawing/2014/main" id="{D63FDA91-20AB-DD1A-4FB4-1D954FB55B19}"/>
                </a:ext>
              </a:extLst>
            </p:cNvPr>
            <p:cNvSpPr>
              <a:spLocks noChangeArrowheads="1"/>
            </p:cNvSpPr>
            <p:nvPr/>
          </p:nvSpPr>
          <p:spPr bwMode="auto">
            <a:xfrm>
              <a:off x="9927508" y="3131994"/>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08" name="Rectangle 1648">
              <a:extLst>
                <a:ext uri="{FF2B5EF4-FFF2-40B4-BE49-F238E27FC236}">
                  <a16:creationId xmlns:a16="http://schemas.microsoft.com/office/drawing/2014/main" id="{5EDFA5CF-3BE9-174C-1256-0A2F57ED9B8C}"/>
                </a:ext>
              </a:extLst>
            </p:cNvPr>
            <p:cNvSpPr>
              <a:spLocks noChangeArrowheads="1"/>
            </p:cNvSpPr>
            <p:nvPr/>
          </p:nvSpPr>
          <p:spPr bwMode="auto">
            <a:xfrm>
              <a:off x="9935101" y="3131994"/>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09" name="Rectangle 1649">
              <a:extLst>
                <a:ext uri="{FF2B5EF4-FFF2-40B4-BE49-F238E27FC236}">
                  <a16:creationId xmlns:a16="http://schemas.microsoft.com/office/drawing/2014/main" id="{AF7983CE-EBD8-1BEA-8BBB-FC6CD18772F8}"/>
                </a:ext>
              </a:extLst>
            </p:cNvPr>
            <p:cNvSpPr>
              <a:spLocks noChangeArrowheads="1"/>
            </p:cNvSpPr>
            <p:nvPr/>
          </p:nvSpPr>
          <p:spPr bwMode="auto">
            <a:xfrm>
              <a:off x="9947250" y="3131994"/>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10" name="Rectangle 1650">
              <a:extLst>
                <a:ext uri="{FF2B5EF4-FFF2-40B4-BE49-F238E27FC236}">
                  <a16:creationId xmlns:a16="http://schemas.microsoft.com/office/drawing/2014/main" id="{58908CFB-447D-FF8E-4850-41CED3F73894}"/>
                </a:ext>
              </a:extLst>
            </p:cNvPr>
            <p:cNvSpPr>
              <a:spLocks noChangeArrowheads="1"/>
            </p:cNvSpPr>
            <p:nvPr/>
          </p:nvSpPr>
          <p:spPr bwMode="auto">
            <a:xfrm>
              <a:off x="9960916" y="3131994"/>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11" name="Rectangle 1651">
              <a:extLst>
                <a:ext uri="{FF2B5EF4-FFF2-40B4-BE49-F238E27FC236}">
                  <a16:creationId xmlns:a16="http://schemas.microsoft.com/office/drawing/2014/main" id="{92253308-F26C-1CDF-742A-B33630257DB0}"/>
                </a:ext>
              </a:extLst>
            </p:cNvPr>
            <p:cNvSpPr>
              <a:spLocks noChangeArrowheads="1"/>
            </p:cNvSpPr>
            <p:nvPr/>
          </p:nvSpPr>
          <p:spPr bwMode="auto">
            <a:xfrm>
              <a:off x="9980657" y="3131994"/>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12" name="Rectangle 1652">
              <a:extLst>
                <a:ext uri="{FF2B5EF4-FFF2-40B4-BE49-F238E27FC236}">
                  <a16:creationId xmlns:a16="http://schemas.microsoft.com/office/drawing/2014/main" id="{7B2D2E14-EBB9-705E-8119-E13F22D4A956}"/>
                </a:ext>
              </a:extLst>
            </p:cNvPr>
            <p:cNvSpPr>
              <a:spLocks noChangeArrowheads="1"/>
            </p:cNvSpPr>
            <p:nvPr/>
          </p:nvSpPr>
          <p:spPr bwMode="auto">
            <a:xfrm>
              <a:off x="9980657" y="3131994"/>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13" name="Rectangle 1653">
              <a:extLst>
                <a:ext uri="{FF2B5EF4-FFF2-40B4-BE49-F238E27FC236}">
                  <a16:creationId xmlns:a16="http://schemas.microsoft.com/office/drawing/2014/main" id="{A908AD06-C773-5068-9DDC-144E3A169A15}"/>
                </a:ext>
              </a:extLst>
            </p:cNvPr>
            <p:cNvSpPr>
              <a:spLocks noChangeArrowheads="1"/>
            </p:cNvSpPr>
            <p:nvPr/>
          </p:nvSpPr>
          <p:spPr bwMode="auto">
            <a:xfrm>
              <a:off x="9980657" y="3131994"/>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14" name="Rectangle 1654">
              <a:extLst>
                <a:ext uri="{FF2B5EF4-FFF2-40B4-BE49-F238E27FC236}">
                  <a16:creationId xmlns:a16="http://schemas.microsoft.com/office/drawing/2014/main" id="{774D9247-BF31-767F-6A17-33E760A90D8C}"/>
                </a:ext>
              </a:extLst>
            </p:cNvPr>
            <p:cNvSpPr>
              <a:spLocks noChangeArrowheads="1"/>
            </p:cNvSpPr>
            <p:nvPr/>
          </p:nvSpPr>
          <p:spPr bwMode="auto">
            <a:xfrm>
              <a:off x="9988249" y="3131994"/>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15" name="Rectangle 1655">
              <a:extLst>
                <a:ext uri="{FF2B5EF4-FFF2-40B4-BE49-F238E27FC236}">
                  <a16:creationId xmlns:a16="http://schemas.microsoft.com/office/drawing/2014/main" id="{DE13EF95-64FB-0CA6-7452-0ECBC58E5EF5}"/>
                </a:ext>
              </a:extLst>
            </p:cNvPr>
            <p:cNvSpPr>
              <a:spLocks noChangeArrowheads="1"/>
            </p:cNvSpPr>
            <p:nvPr/>
          </p:nvSpPr>
          <p:spPr bwMode="auto">
            <a:xfrm>
              <a:off x="9994323" y="3131994"/>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16" name="Rectangle 1656">
              <a:extLst>
                <a:ext uri="{FF2B5EF4-FFF2-40B4-BE49-F238E27FC236}">
                  <a16:creationId xmlns:a16="http://schemas.microsoft.com/office/drawing/2014/main" id="{79852B99-ED5F-1A23-8F77-775A91A03D0E}"/>
                </a:ext>
              </a:extLst>
            </p:cNvPr>
            <p:cNvSpPr>
              <a:spLocks noChangeArrowheads="1"/>
            </p:cNvSpPr>
            <p:nvPr/>
          </p:nvSpPr>
          <p:spPr bwMode="auto">
            <a:xfrm>
              <a:off x="9994323" y="3175102"/>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17" name="Rectangle 1657">
              <a:extLst>
                <a:ext uri="{FF2B5EF4-FFF2-40B4-BE49-F238E27FC236}">
                  <a16:creationId xmlns:a16="http://schemas.microsoft.com/office/drawing/2014/main" id="{92D9D143-CB8E-51A7-042C-7677C0A93851}"/>
                </a:ext>
              </a:extLst>
            </p:cNvPr>
            <p:cNvSpPr>
              <a:spLocks noChangeArrowheads="1"/>
            </p:cNvSpPr>
            <p:nvPr/>
          </p:nvSpPr>
          <p:spPr bwMode="auto">
            <a:xfrm>
              <a:off x="9994323" y="3175102"/>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18" name="Rectangle 1658">
              <a:extLst>
                <a:ext uri="{FF2B5EF4-FFF2-40B4-BE49-F238E27FC236}">
                  <a16:creationId xmlns:a16="http://schemas.microsoft.com/office/drawing/2014/main" id="{71B093A3-1390-72B7-682A-70CFF916BDA7}"/>
                </a:ext>
              </a:extLst>
            </p:cNvPr>
            <p:cNvSpPr>
              <a:spLocks noChangeArrowheads="1"/>
            </p:cNvSpPr>
            <p:nvPr/>
          </p:nvSpPr>
          <p:spPr bwMode="auto">
            <a:xfrm>
              <a:off x="9994323" y="3175102"/>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19" name="Rectangle 1659">
              <a:extLst>
                <a:ext uri="{FF2B5EF4-FFF2-40B4-BE49-F238E27FC236}">
                  <a16:creationId xmlns:a16="http://schemas.microsoft.com/office/drawing/2014/main" id="{BB28FB97-08D6-84FA-2AFB-27B4169B8851}"/>
                </a:ext>
              </a:extLst>
            </p:cNvPr>
            <p:cNvSpPr>
              <a:spLocks noChangeArrowheads="1"/>
            </p:cNvSpPr>
            <p:nvPr/>
          </p:nvSpPr>
          <p:spPr bwMode="auto">
            <a:xfrm>
              <a:off x="10001916" y="3175102"/>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20" name="Rectangle 1660">
              <a:extLst>
                <a:ext uri="{FF2B5EF4-FFF2-40B4-BE49-F238E27FC236}">
                  <a16:creationId xmlns:a16="http://schemas.microsoft.com/office/drawing/2014/main" id="{369B5955-AB27-F9F3-1EF6-D2D633AE010B}"/>
                </a:ext>
              </a:extLst>
            </p:cNvPr>
            <p:cNvSpPr>
              <a:spLocks noChangeArrowheads="1"/>
            </p:cNvSpPr>
            <p:nvPr/>
          </p:nvSpPr>
          <p:spPr bwMode="auto">
            <a:xfrm>
              <a:off x="10001916" y="3175102"/>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21" name="Rectangle 1661">
              <a:extLst>
                <a:ext uri="{FF2B5EF4-FFF2-40B4-BE49-F238E27FC236}">
                  <a16:creationId xmlns:a16="http://schemas.microsoft.com/office/drawing/2014/main" id="{7AD65704-E151-0575-7B11-AF83B9DF3CC4}"/>
                </a:ext>
              </a:extLst>
            </p:cNvPr>
            <p:cNvSpPr>
              <a:spLocks noChangeArrowheads="1"/>
            </p:cNvSpPr>
            <p:nvPr/>
          </p:nvSpPr>
          <p:spPr bwMode="auto">
            <a:xfrm>
              <a:off x="10014065" y="3175102"/>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22" name="Rectangle 1662">
              <a:extLst>
                <a:ext uri="{FF2B5EF4-FFF2-40B4-BE49-F238E27FC236}">
                  <a16:creationId xmlns:a16="http://schemas.microsoft.com/office/drawing/2014/main" id="{3BD8B427-E4FA-B49A-FCB0-34017A280230}"/>
                </a:ext>
              </a:extLst>
            </p:cNvPr>
            <p:cNvSpPr>
              <a:spLocks noChangeArrowheads="1"/>
            </p:cNvSpPr>
            <p:nvPr/>
          </p:nvSpPr>
          <p:spPr bwMode="auto">
            <a:xfrm>
              <a:off x="10027731" y="3175102"/>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23" name="Rectangle 1663">
              <a:extLst>
                <a:ext uri="{FF2B5EF4-FFF2-40B4-BE49-F238E27FC236}">
                  <a16:creationId xmlns:a16="http://schemas.microsoft.com/office/drawing/2014/main" id="{70A00BAC-1628-77D1-04B6-797E49A34E8D}"/>
                </a:ext>
              </a:extLst>
            </p:cNvPr>
            <p:cNvSpPr>
              <a:spLocks noChangeArrowheads="1"/>
            </p:cNvSpPr>
            <p:nvPr/>
          </p:nvSpPr>
          <p:spPr bwMode="auto">
            <a:xfrm>
              <a:off x="10035324" y="3175102"/>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24" name="Rectangle 1664">
              <a:extLst>
                <a:ext uri="{FF2B5EF4-FFF2-40B4-BE49-F238E27FC236}">
                  <a16:creationId xmlns:a16="http://schemas.microsoft.com/office/drawing/2014/main" id="{092F3CCD-76C1-CF6F-B431-0A0F5D49C4D0}"/>
                </a:ext>
              </a:extLst>
            </p:cNvPr>
            <p:cNvSpPr>
              <a:spLocks noChangeArrowheads="1"/>
            </p:cNvSpPr>
            <p:nvPr/>
          </p:nvSpPr>
          <p:spPr bwMode="auto">
            <a:xfrm>
              <a:off x="10041397" y="319665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25" name="Rectangle 1665">
              <a:extLst>
                <a:ext uri="{FF2B5EF4-FFF2-40B4-BE49-F238E27FC236}">
                  <a16:creationId xmlns:a16="http://schemas.microsoft.com/office/drawing/2014/main" id="{6E5B7F17-7181-7CD4-D11D-9B9502BF2525}"/>
                </a:ext>
              </a:extLst>
            </p:cNvPr>
            <p:cNvSpPr>
              <a:spLocks noChangeArrowheads="1"/>
            </p:cNvSpPr>
            <p:nvPr/>
          </p:nvSpPr>
          <p:spPr bwMode="auto">
            <a:xfrm>
              <a:off x="10047473" y="3196657"/>
              <a:ext cx="54667"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26" name="Rectangle 1666">
              <a:extLst>
                <a:ext uri="{FF2B5EF4-FFF2-40B4-BE49-F238E27FC236}">
                  <a16:creationId xmlns:a16="http://schemas.microsoft.com/office/drawing/2014/main" id="{359B50D6-0071-04DC-4F16-9A653F828585}"/>
                </a:ext>
              </a:extLst>
            </p:cNvPr>
            <p:cNvSpPr>
              <a:spLocks noChangeArrowheads="1"/>
            </p:cNvSpPr>
            <p:nvPr/>
          </p:nvSpPr>
          <p:spPr bwMode="auto">
            <a:xfrm>
              <a:off x="10061138" y="3196657"/>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27" name="Rectangle 1667">
              <a:extLst>
                <a:ext uri="{FF2B5EF4-FFF2-40B4-BE49-F238E27FC236}">
                  <a16:creationId xmlns:a16="http://schemas.microsoft.com/office/drawing/2014/main" id="{849D2BFC-F712-9558-913E-5F0A5B83CA6B}"/>
                </a:ext>
              </a:extLst>
            </p:cNvPr>
            <p:cNvSpPr>
              <a:spLocks noChangeArrowheads="1"/>
            </p:cNvSpPr>
            <p:nvPr/>
          </p:nvSpPr>
          <p:spPr bwMode="auto">
            <a:xfrm>
              <a:off x="10114288" y="3196657"/>
              <a:ext cx="54667"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28" name="Rectangle 1668">
              <a:extLst>
                <a:ext uri="{FF2B5EF4-FFF2-40B4-BE49-F238E27FC236}">
                  <a16:creationId xmlns:a16="http://schemas.microsoft.com/office/drawing/2014/main" id="{020D036A-F62A-C41E-32DC-6F3953125F44}"/>
                </a:ext>
              </a:extLst>
            </p:cNvPr>
            <p:cNvSpPr>
              <a:spLocks noChangeArrowheads="1"/>
            </p:cNvSpPr>
            <p:nvPr/>
          </p:nvSpPr>
          <p:spPr bwMode="auto">
            <a:xfrm>
              <a:off x="10114288" y="3196657"/>
              <a:ext cx="54667"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29" name="Rectangle 1669">
              <a:extLst>
                <a:ext uri="{FF2B5EF4-FFF2-40B4-BE49-F238E27FC236}">
                  <a16:creationId xmlns:a16="http://schemas.microsoft.com/office/drawing/2014/main" id="{AB064587-C05B-891D-3E8E-A697321FE24B}"/>
                </a:ext>
              </a:extLst>
            </p:cNvPr>
            <p:cNvSpPr>
              <a:spLocks noChangeArrowheads="1"/>
            </p:cNvSpPr>
            <p:nvPr/>
          </p:nvSpPr>
          <p:spPr bwMode="auto">
            <a:xfrm>
              <a:off x="10141621" y="3196657"/>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30" name="Rectangle 1670">
              <a:extLst>
                <a:ext uri="{FF2B5EF4-FFF2-40B4-BE49-F238E27FC236}">
                  <a16:creationId xmlns:a16="http://schemas.microsoft.com/office/drawing/2014/main" id="{E1C8D9CD-4D7A-3D19-808C-5B98C00E9A9E}"/>
                </a:ext>
              </a:extLst>
            </p:cNvPr>
            <p:cNvSpPr>
              <a:spLocks noChangeArrowheads="1"/>
            </p:cNvSpPr>
            <p:nvPr/>
          </p:nvSpPr>
          <p:spPr bwMode="auto">
            <a:xfrm>
              <a:off x="10181102" y="3196657"/>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31" name="Rectangle 1671">
              <a:extLst>
                <a:ext uri="{FF2B5EF4-FFF2-40B4-BE49-F238E27FC236}">
                  <a16:creationId xmlns:a16="http://schemas.microsoft.com/office/drawing/2014/main" id="{B0BD1C6F-2C0E-B3A1-816F-A597CFBAEDC9}"/>
                </a:ext>
              </a:extLst>
            </p:cNvPr>
            <p:cNvSpPr>
              <a:spLocks noChangeArrowheads="1"/>
            </p:cNvSpPr>
            <p:nvPr/>
          </p:nvSpPr>
          <p:spPr bwMode="auto">
            <a:xfrm>
              <a:off x="10188695" y="3223598"/>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32" name="Rectangle 1672">
              <a:extLst>
                <a:ext uri="{FF2B5EF4-FFF2-40B4-BE49-F238E27FC236}">
                  <a16:creationId xmlns:a16="http://schemas.microsoft.com/office/drawing/2014/main" id="{EEC8F126-9E0A-9BD6-EA25-40E02ECB0A7F}"/>
                </a:ext>
              </a:extLst>
            </p:cNvPr>
            <p:cNvSpPr>
              <a:spLocks noChangeArrowheads="1"/>
            </p:cNvSpPr>
            <p:nvPr/>
          </p:nvSpPr>
          <p:spPr bwMode="auto">
            <a:xfrm>
              <a:off x="10222102" y="3223598"/>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33" name="Rectangle 1673">
              <a:extLst>
                <a:ext uri="{FF2B5EF4-FFF2-40B4-BE49-F238E27FC236}">
                  <a16:creationId xmlns:a16="http://schemas.microsoft.com/office/drawing/2014/main" id="{6AB4DE01-D22C-AB8D-C0CD-725C35AAC1B4}"/>
                </a:ext>
              </a:extLst>
            </p:cNvPr>
            <p:cNvSpPr>
              <a:spLocks noChangeArrowheads="1"/>
            </p:cNvSpPr>
            <p:nvPr/>
          </p:nvSpPr>
          <p:spPr bwMode="auto">
            <a:xfrm>
              <a:off x="10228177" y="3223598"/>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34" name="Rectangle 1674">
              <a:extLst>
                <a:ext uri="{FF2B5EF4-FFF2-40B4-BE49-F238E27FC236}">
                  <a16:creationId xmlns:a16="http://schemas.microsoft.com/office/drawing/2014/main" id="{F3C997D8-CFAB-6E2B-ECAF-8AB7AA1BE9C6}"/>
                </a:ext>
              </a:extLst>
            </p:cNvPr>
            <p:cNvSpPr>
              <a:spLocks noChangeArrowheads="1"/>
            </p:cNvSpPr>
            <p:nvPr/>
          </p:nvSpPr>
          <p:spPr bwMode="auto">
            <a:xfrm>
              <a:off x="10247918" y="3223598"/>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35" name="Rectangle 1675">
              <a:extLst>
                <a:ext uri="{FF2B5EF4-FFF2-40B4-BE49-F238E27FC236}">
                  <a16:creationId xmlns:a16="http://schemas.microsoft.com/office/drawing/2014/main" id="{5E1C6FF7-7029-4580-5C93-66F4CEBB9ADA}"/>
                </a:ext>
              </a:extLst>
            </p:cNvPr>
            <p:cNvSpPr>
              <a:spLocks noChangeArrowheads="1"/>
            </p:cNvSpPr>
            <p:nvPr/>
          </p:nvSpPr>
          <p:spPr bwMode="auto">
            <a:xfrm>
              <a:off x="10247918" y="3223598"/>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36" name="Rectangle 1676">
              <a:extLst>
                <a:ext uri="{FF2B5EF4-FFF2-40B4-BE49-F238E27FC236}">
                  <a16:creationId xmlns:a16="http://schemas.microsoft.com/office/drawing/2014/main" id="{5A214515-A272-C34E-3768-5F6209BD2DA9}"/>
                </a:ext>
              </a:extLst>
            </p:cNvPr>
            <p:cNvSpPr>
              <a:spLocks noChangeArrowheads="1"/>
            </p:cNvSpPr>
            <p:nvPr/>
          </p:nvSpPr>
          <p:spPr bwMode="auto">
            <a:xfrm>
              <a:off x="10247918" y="3223598"/>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37" name="Rectangle 1677">
              <a:extLst>
                <a:ext uri="{FF2B5EF4-FFF2-40B4-BE49-F238E27FC236}">
                  <a16:creationId xmlns:a16="http://schemas.microsoft.com/office/drawing/2014/main" id="{FEFF13E1-2F39-6001-C774-B729D1DD54AB}"/>
                </a:ext>
              </a:extLst>
            </p:cNvPr>
            <p:cNvSpPr>
              <a:spLocks noChangeArrowheads="1"/>
            </p:cNvSpPr>
            <p:nvPr/>
          </p:nvSpPr>
          <p:spPr bwMode="auto">
            <a:xfrm>
              <a:off x="10255510" y="3223598"/>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38" name="Rectangle 1678">
              <a:extLst>
                <a:ext uri="{FF2B5EF4-FFF2-40B4-BE49-F238E27FC236}">
                  <a16:creationId xmlns:a16="http://schemas.microsoft.com/office/drawing/2014/main" id="{E1C381A3-3347-AB6D-8482-49121877C0FA}"/>
                </a:ext>
              </a:extLst>
            </p:cNvPr>
            <p:cNvSpPr>
              <a:spLocks noChangeArrowheads="1"/>
            </p:cNvSpPr>
            <p:nvPr/>
          </p:nvSpPr>
          <p:spPr bwMode="auto">
            <a:xfrm>
              <a:off x="10261584" y="3223598"/>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39" name="Rectangle 1679">
              <a:extLst>
                <a:ext uri="{FF2B5EF4-FFF2-40B4-BE49-F238E27FC236}">
                  <a16:creationId xmlns:a16="http://schemas.microsoft.com/office/drawing/2014/main" id="{A225C29A-1D03-7123-E21F-D2D86A1687E6}"/>
                </a:ext>
              </a:extLst>
            </p:cNvPr>
            <p:cNvSpPr>
              <a:spLocks noChangeArrowheads="1"/>
            </p:cNvSpPr>
            <p:nvPr/>
          </p:nvSpPr>
          <p:spPr bwMode="auto">
            <a:xfrm>
              <a:off x="10261584" y="3223598"/>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40" name="Rectangle 1680">
              <a:extLst>
                <a:ext uri="{FF2B5EF4-FFF2-40B4-BE49-F238E27FC236}">
                  <a16:creationId xmlns:a16="http://schemas.microsoft.com/office/drawing/2014/main" id="{8E7FD1B8-D452-3353-3773-EBA5927CC0F1}"/>
                </a:ext>
              </a:extLst>
            </p:cNvPr>
            <p:cNvSpPr>
              <a:spLocks noChangeArrowheads="1"/>
            </p:cNvSpPr>
            <p:nvPr/>
          </p:nvSpPr>
          <p:spPr bwMode="auto">
            <a:xfrm>
              <a:off x="10267658" y="3223598"/>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41" name="Rectangle 1681">
              <a:extLst>
                <a:ext uri="{FF2B5EF4-FFF2-40B4-BE49-F238E27FC236}">
                  <a16:creationId xmlns:a16="http://schemas.microsoft.com/office/drawing/2014/main" id="{4E92C4CC-AA64-5B6C-89B4-8D03DBBA0143}"/>
                </a:ext>
              </a:extLst>
            </p:cNvPr>
            <p:cNvSpPr>
              <a:spLocks noChangeArrowheads="1"/>
            </p:cNvSpPr>
            <p:nvPr/>
          </p:nvSpPr>
          <p:spPr bwMode="auto">
            <a:xfrm>
              <a:off x="10275251" y="3223598"/>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42" name="Rectangle 1682">
              <a:extLst>
                <a:ext uri="{FF2B5EF4-FFF2-40B4-BE49-F238E27FC236}">
                  <a16:creationId xmlns:a16="http://schemas.microsoft.com/office/drawing/2014/main" id="{687F2E7A-7245-FAA8-FE0E-B2C83D7EA012}"/>
                </a:ext>
              </a:extLst>
            </p:cNvPr>
            <p:cNvSpPr>
              <a:spLocks noChangeArrowheads="1"/>
            </p:cNvSpPr>
            <p:nvPr/>
          </p:nvSpPr>
          <p:spPr bwMode="auto">
            <a:xfrm>
              <a:off x="10322326" y="3249195"/>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43" name="Rectangle 1683">
              <a:extLst>
                <a:ext uri="{FF2B5EF4-FFF2-40B4-BE49-F238E27FC236}">
                  <a16:creationId xmlns:a16="http://schemas.microsoft.com/office/drawing/2014/main" id="{4E0F04FB-0C11-72E7-ADAE-B7C4B1C584C3}"/>
                </a:ext>
              </a:extLst>
            </p:cNvPr>
            <p:cNvSpPr>
              <a:spLocks noChangeArrowheads="1"/>
            </p:cNvSpPr>
            <p:nvPr/>
          </p:nvSpPr>
          <p:spPr bwMode="auto">
            <a:xfrm>
              <a:off x="10334474" y="3249195"/>
              <a:ext cx="54667"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44" name="Rectangle 1684">
              <a:extLst>
                <a:ext uri="{FF2B5EF4-FFF2-40B4-BE49-F238E27FC236}">
                  <a16:creationId xmlns:a16="http://schemas.microsoft.com/office/drawing/2014/main" id="{145E0345-54F9-075F-2F06-FC2CBC3AC334}"/>
                </a:ext>
              </a:extLst>
            </p:cNvPr>
            <p:cNvSpPr>
              <a:spLocks noChangeArrowheads="1"/>
            </p:cNvSpPr>
            <p:nvPr/>
          </p:nvSpPr>
          <p:spPr bwMode="auto">
            <a:xfrm>
              <a:off x="10342066" y="3249195"/>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45" name="Rectangle 1685">
              <a:extLst>
                <a:ext uri="{FF2B5EF4-FFF2-40B4-BE49-F238E27FC236}">
                  <a16:creationId xmlns:a16="http://schemas.microsoft.com/office/drawing/2014/main" id="{6D2C3BD0-749C-6CF8-D7C2-80104A9FA3CD}"/>
                </a:ext>
              </a:extLst>
            </p:cNvPr>
            <p:cNvSpPr>
              <a:spLocks noChangeArrowheads="1"/>
            </p:cNvSpPr>
            <p:nvPr/>
          </p:nvSpPr>
          <p:spPr bwMode="auto">
            <a:xfrm>
              <a:off x="10355733" y="3249195"/>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46" name="Rectangle 1686">
              <a:extLst>
                <a:ext uri="{FF2B5EF4-FFF2-40B4-BE49-F238E27FC236}">
                  <a16:creationId xmlns:a16="http://schemas.microsoft.com/office/drawing/2014/main" id="{FF271B22-6B47-B984-918E-47BBD7D405D0}"/>
                </a:ext>
              </a:extLst>
            </p:cNvPr>
            <p:cNvSpPr>
              <a:spLocks noChangeArrowheads="1"/>
            </p:cNvSpPr>
            <p:nvPr/>
          </p:nvSpPr>
          <p:spPr bwMode="auto">
            <a:xfrm>
              <a:off x="10381548" y="3249195"/>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47" name="Rectangle 1687">
              <a:extLst>
                <a:ext uri="{FF2B5EF4-FFF2-40B4-BE49-F238E27FC236}">
                  <a16:creationId xmlns:a16="http://schemas.microsoft.com/office/drawing/2014/main" id="{8FEA1B00-6400-9231-2180-6D38372CD032}"/>
                </a:ext>
              </a:extLst>
            </p:cNvPr>
            <p:cNvSpPr>
              <a:spLocks noChangeArrowheads="1"/>
            </p:cNvSpPr>
            <p:nvPr/>
          </p:nvSpPr>
          <p:spPr bwMode="auto">
            <a:xfrm>
              <a:off x="10495438" y="3309815"/>
              <a:ext cx="60741"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48" name="Rectangle 1688">
              <a:extLst>
                <a:ext uri="{FF2B5EF4-FFF2-40B4-BE49-F238E27FC236}">
                  <a16:creationId xmlns:a16="http://schemas.microsoft.com/office/drawing/2014/main" id="{5B3B1703-D106-CB3F-0C04-36A579062428}"/>
                </a:ext>
              </a:extLst>
            </p:cNvPr>
            <p:cNvSpPr>
              <a:spLocks noChangeArrowheads="1"/>
            </p:cNvSpPr>
            <p:nvPr/>
          </p:nvSpPr>
          <p:spPr bwMode="auto">
            <a:xfrm>
              <a:off x="10495438" y="3309815"/>
              <a:ext cx="60741"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49" name="Rectangle 1689">
              <a:extLst>
                <a:ext uri="{FF2B5EF4-FFF2-40B4-BE49-F238E27FC236}">
                  <a16:creationId xmlns:a16="http://schemas.microsoft.com/office/drawing/2014/main" id="{833A581A-EFD5-B76A-45EC-BE61BC379ADC}"/>
                </a:ext>
              </a:extLst>
            </p:cNvPr>
            <p:cNvSpPr>
              <a:spLocks noChangeArrowheads="1"/>
            </p:cNvSpPr>
            <p:nvPr/>
          </p:nvSpPr>
          <p:spPr bwMode="auto">
            <a:xfrm>
              <a:off x="10501512" y="3309815"/>
              <a:ext cx="60741"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50" name="Rectangle 1690">
              <a:extLst>
                <a:ext uri="{FF2B5EF4-FFF2-40B4-BE49-F238E27FC236}">
                  <a16:creationId xmlns:a16="http://schemas.microsoft.com/office/drawing/2014/main" id="{A347E687-88F1-B677-0E7D-43BE692570AD}"/>
                </a:ext>
              </a:extLst>
            </p:cNvPr>
            <p:cNvSpPr>
              <a:spLocks noChangeArrowheads="1"/>
            </p:cNvSpPr>
            <p:nvPr/>
          </p:nvSpPr>
          <p:spPr bwMode="auto">
            <a:xfrm>
              <a:off x="10528845" y="3309815"/>
              <a:ext cx="59223"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51" name="Rectangle 1691">
              <a:extLst>
                <a:ext uri="{FF2B5EF4-FFF2-40B4-BE49-F238E27FC236}">
                  <a16:creationId xmlns:a16="http://schemas.microsoft.com/office/drawing/2014/main" id="{E146A666-00ED-5A80-1F7D-BC097878FD52}"/>
                </a:ext>
              </a:extLst>
            </p:cNvPr>
            <p:cNvSpPr>
              <a:spLocks noChangeArrowheads="1"/>
            </p:cNvSpPr>
            <p:nvPr/>
          </p:nvSpPr>
          <p:spPr bwMode="auto">
            <a:xfrm>
              <a:off x="10534919" y="3309815"/>
              <a:ext cx="60741" cy="35025"/>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52" name="Rectangle 1692">
              <a:extLst>
                <a:ext uri="{FF2B5EF4-FFF2-40B4-BE49-F238E27FC236}">
                  <a16:creationId xmlns:a16="http://schemas.microsoft.com/office/drawing/2014/main" id="{F5A45467-63CA-061F-2C1C-E84EE555ADB0}"/>
                </a:ext>
              </a:extLst>
            </p:cNvPr>
            <p:cNvSpPr>
              <a:spLocks noChangeArrowheads="1"/>
            </p:cNvSpPr>
            <p:nvPr/>
          </p:nvSpPr>
          <p:spPr bwMode="auto">
            <a:xfrm>
              <a:off x="10575920" y="3336758"/>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53" name="Rectangle 1693">
              <a:extLst>
                <a:ext uri="{FF2B5EF4-FFF2-40B4-BE49-F238E27FC236}">
                  <a16:creationId xmlns:a16="http://schemas.microsoft.com/office/drawing/2014/main" id="{00DBCE20-1158-BD72-F171-B7B6934BB600}"/>
                </a:ext>
              </a:extLst>
            </p:cNvPr>
            <p:cNvSpPr>
              <a:spLocks noChangeArrowheads="1"/>
            </p:cNvSpPr>
            <p:nvPr/>
          </p:nvSpPr>
          <p:spPr bwMode="auto">
            <a:xfrm>
              <a:off x="10621476" y="3336758"/>
              <a:ext cx="54667"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54" name="Rectangle 1694">
              <a:extLst>
                <a:ext uri="{FF2B5EF4-FFF2-40B4-BE49-F238E27FC236}">
                  <a16:creationId xmlns:a16="http://schemas.microsoft.com/office/drawing/2014/main" id="{3F4D352F-7A2C-1070-07A6-79E25B7CB0A4}"/>
                </a:ext>
              </a:extLst>
            </p:cNvPr>
            <p:cNvSpPr>
              <a:spLocks noChangeArrowheads="1"/>
            </p:cNvSpPr>
            <p:nvPr/>
          </p:nvSpPr>
          <p:spPr bwMode="auto">
            <a:xfrm>
              <a:off x="10629068" y="3336758"/>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55" name="Rectangle 1695">
              <a:extLst>
                <a:ext uri="{FF2B5EF4-FFF2-40B4-BE49-F238E27FC236}">
                  <a16:creationId xmlns:a16="http://schemas.microsoft.com/office/drawing/2014/main" id="{285A320B-CB92-8099-9274-D458A08C3737}"/>
                </a:ext>
              </a:extLst>
            </p:cNvPr>
            <p:cNvSpPr>
              <a:spLocks noChangeArrowheads="1"/>
            </p:cNvSpPr>
            <p:nvPr/>
          </p:nvSpPr>
          <p:spPr bwMode="auto">
            <a:xfrm>
              <a:off x="10629068" y="3336758"/>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56" name="Rectangle 1696">
              <a:extLst>
                <a:ext uri="{FF2B5EF4-FFF2-40B4-BE49-F238E27FC236}">
                  <a16:creationId xmlns:a16="http://schemas.microsoft.com/office/drawing/2014/main" id="{FCF82BA3-5DD4-34D8-17F5-3091CC4BE09F}"/>
                </a:ext>
              </a:extLst>
            </p:cNvPr>
            <p:cNvSpPr>
              <a:spLocks noChangeArrowheads="1"/>
            </p:cNvSpPr>
            <p:nvPr/>
          </p:nvSpPr>
          <p:spPr bwMode="auto">
            <a:xfrm>
              <a:off x="10629068" y="3336758"/>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57" name="Rectangle 1697">
              <a:extLst>
                <a:ext uri="{FF2B5EF4-FFF2-40B4-BE49-F238E27FC236}">
                  <a16:creationId xmlns:a16="http://schemas.microsoft.com/office/drawing/2014/main" id="{5D82FE2B-D2C3-E99C-3CE7-32D4D5094C88}"/>
                </a:ext>
              </a:extLst>
            </p:cNvPr>
            <p:cNvSpPr>
              <a:spLocks noChangeArrowheads="1"/>
            </p:cNvSpPr>
            <p:nvPr/>
          </p:nvSpPr>
          <p:spPr bwMode="auto">
            <a:xfrm>
              <a:off x="10629068" y="3336758"/>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58" name="Rectangle 1698">
              <a:extLst>
                <a:ext uri="{FF2B5EF4-FFF2-40B4-BE49-F238E27FC236}">
                  <a16:creationId xmlns:a16="http://schemas.microsoft.com/office/drawing/2014/main" id="{9E666A8D-C9B2-CF9E-0ADE-87D2DB0A0949}"/>
                </a:ext>
              </a:extLst>
            </p:cNvPr>
            <p:cNvSpPr>
              <a:spLocks noChangeArrowheads="1"/>
            </p:cNvSpPr>
            <p:nvPr/>
          </p:nvSpPr>
          <p:spPr bwMode="auto">
            <a:xfrm>
              <a:off x="10648810" y="3336758"/>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59" name="Rectangle 1699">
              <a:extLst>
                <a:ext uri="{FF2B5EF4-FFF2-40B4-BE49-F238E27FC236}">
                  <a16:creationId xmlns:a16="http://schemas.microsoft.com/office/drawing/2014/main" id="{D218B1A6-A403-4DDC-D362-39FB1BD024CB}"/>
                </a:ext>
              </a:extLst>
            </p:cNvPr>
            <p:cNvSpPr>
              <a:spLocks noChangeArrowheads="1"/>
            </p:cNvSpPr>
            <p:nvPr/>
          </p:nvSpPr>
          <p:spPr bwMode="auto">
            <a:xfrm>
              <a:off x="10662476" y="3336758"/>
              <a:ext cx="53149"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60" name="Rectangle 1700">
              <a:extLst>
                <a:ext uri="{FF2B5EF4-FFF2-40B4-BE49-F238E27FC236}">
                  <a16:creationId xmlns:a16="http://schemas.microsoft.com/office/drawing/2014/main" id="{0605C5F4-FF54-4E5E-2D58-204ECBBDC3D0}"/>
                </a:ext>
              </a:extLst>
            </p:cNvPr>
            <p:cNvSpPr>
              <a:spLocks noChangeArrowheads="1"/>
            </p:cNvSpPr>
            <p:nvPr/>
          </p:nvSpPr>
          <p:spPr bwMode="auto">
            <a:xfrm>
              <a:off x="10668550" y="3336758"/>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61" name="Rectangle 1701">
              <a:extLst>
                <a:ext uri="{FF2B5EF4-FFF2-40B4-BE49-F238E27FC236}">
                  <a16:creationId xmlns:a16="http://schemas.microsoft.com/office/drawing/2014/main" id="{31E011C3-439F-4D51-730F-BA7A12976A37}"/>
                </a:ext>
              </a:extLst>
            </p:cNvPr>
            <p:cNvSpPr>
              <a:spLocks noChangeArrowheads="1"/>
            </p:cNvSpPr>
            <p:nvPr/>
          </p:nvSpPr>
          <p:spPr bwMode="auto">
            <a:xfrm>
              <a:off x="10676144" y="3336758"/>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62" name="Rectangle 1702">
              <a:extLst>
                <a:ext uri="{FF2B5EF4-FFF2-40B4-BE49-F238E27FC236}">
                  <a16:creationId xmlns:a16="http://schemas.microsoft.com/office/drawing/2014/main" id="{C1DFBFF2-A061-E07E-2EAB-1AD0BC6EB723}"/>
                </a:ext>
              </a:extLst>
            </p:cNvPr>
            <p:cNvSpPr>
              <a:spLocks noChangeArrowheads="1"/>
            </p:cNvSpPr>
            <p:nvPr/>
          </p:nvSpPr>
          <p:spPr bwMode="auto">
            <a:xfrm>
              <a:off x="10688291" y="3336758"/>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63" name="Rectangle 1703">
              <a:extLst>
                <a:ext uri="{FF2B5EF4-FFF2-40B4-BE49-F238E27FC236}">
                  <a16:creationId xmlns:a16="http://schemas.microsoft.com/office/drawing/2014/main" id="{80BC40EA-7B00-7F00-9A91-4D744BA55BCA}"/>
                </a:ext>
              </a:extLst>
            </p:cNvPr>
            <p:cNvSpPr>
              <a:spLocks noChangeArrowheads="1"/>
            </p:cNvSpPr>
            <p:nvPr/>
          </p:nvSpPr>
          <p:spPr bwMode="auto">
            <a:xfrm>
              <a:off x="10709551" y="3336758"/>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64" name="Rectangle 1704">
              <a:extLst>
                <a:ext uri="{FF2B5EF4-FFF2-40B4-BE49-F238E27FC236}">
                  <a16:creationId xmlns:a16="http://schemas.microsoft.com/office/drawing/2014/main" id="{6149C9C5-2D77-1000-B5F7-F9E420C3C433}"/>
                </a:ext>
              </a:extLst>
            </p:cNvPr>
            <p:cNvSpPr>
              <a:spLocks noChangeArrowheads="1"/>
            </p:cNvSpPr>
            <p:nvPr/>
          </p:nvSpPr>
          <p:spPr bwMode="auto">
            <a:xfrm>
              <a:off x="10715625" y="3336758"/>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65" name="Rectangle 1705">
              <a:extLst>
                <a:ext uri="{FF2B5EF4-FFF2-40B4-BE49-F238E27FC236}">
                  <a16:creationId xmlns:a16="http://schemas.microsoft.com/office/drawing/2014/main" id="{7223E58B-404C-66E9-0E86-73883511628E}"/>
                </a:ext>
              </a:extLst>
            </p:cNvPr>
            <p:cNvSpPr>
              <a:spLocks noChangeArrowheads="1"/>
            </p:cNvSpPr>
            <p:nvPr/>
          </p:nvSpPr>
          <p:spPr bwMode="auto">
            <a:xfrm>
              <a:off x="10742958" y="3336758"/>
              <a:ext cx="59223"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66" name="Rectangle 1706">
              <a:extLst>
                <a:ext uri="{FF2B5EF4-FFF2-40B4-BE49-F238E27FC236}">
                  <a16:creationId xmlns:a16="http://schemas.microsoft.com/office/drawing/2014/main" id="{1D744FCF-465C-3D4F-35CD-373837AA9317}"/>
                </a:ext>
              </a:extLst>
            </p:cNvPr>
            <p:cNvSpPr>
              <a:spLocks noChangeArrowheads="1"/>
            </p:cNvSpPr>
            <p:nvPr/>
          </p:nvSpPr>
          <p:spPr bwMode="auto">
            <a:xfrm>
              <a:off x="10749033" y="3336758"/>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67" name="Rectangle 1707">
              <a:extLst>
                <a:ext uri="{FF2B5EF4-FFF2-40B4-BE49-F238E27FC236}">
                  <a16:creationId xmlns:a16="http://schemas.microsoft.com/office/drawing/2014/main" id="{9BC23FC6-40D2-2375-D608-6CE73FB1AD28}"/>
                </a:ext>
              </a:extLst>
            </p:cNvPr>
            <p:cNvSpPr>
              <a:spLocks noChangeArrowheads="1"/>
            </p:cNvSpPr>
            <p:nvPr/>
          </p:nvSpPr>
          <p:spPr bwMode="auto">
            <a:xfrm>
              <a:off x="10755107" y="3336758"/>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68" name="Rectangle 1708">
              <a:extLst>
                <a:ext uri="{FF2B5EF4-FFF2-40B4-BE49-F238E27FC236}">
                  <a16:creationId xmlns:a16="http://schemas.microsoft.com/office/drawing/2014/main" id="{10EA4786-F371-7E9E-88BF-F2B9C68E41E8}"/>
                </a:ext>
              </a:extLst>
            </p:cNvPr>
            <p:cNvSpPr>
              <a:spLocks noChangeArrowheads="1"/>
            </p:cNvSpPr>
            <p:nvPr/>
          </p:nvSpPr>
          <p:spPr bwMode="auto">
            <a:xfrm>
              <a:off x="10755107" y="3336758"/>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69" name="Rectangle 1709">
              <a:extLst>
                <a:ext uri="{FF2B5EF4-FFF2-40B4-BE49-F238E27FC236}">
                  <a16:creationId xmlns:a16="http://schemas.microsoft.com/office/drawing/2014/main" id="{DFCD1D51-E7D7-8E4E-E849-A9643753E507}"/>
                </a:ext>
              </a:extLst>
            </p:cNvPr>
            <p:cNvSpPr>
              <a:spLocks noChangeArrowheads="1"/>
            </p:cNvSpPr>
            <p:nvPr/>
          </p:nvSpPr>
          <p:spPr bwMode="auto">
            <a:xfrm>
              <a:off x="10755107" y="3336758"/>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70" name="Rectangle 1710">
              <a:extLst>
                <a:ext uri="{FF2B5EF4-FFF2-40B4-BE49-F238E27FC236}">
                  <a16:creationId xmlns:a16="http://schemas.microsoft.com/office/drawing/2014/main" id="{BE6DA56F-8F4E-A36D-631B-228872FED2D0}"/>
                </a:ext>
              </a:extLst>
            </p:cNvPr>
            <p:cNvSpPr>
              <a:spLocks noChangeArrowheads="1"/>
            </p:cNvSpPr>
            <p:nvPr/>
          </p:nvSpPr>
          <p:spPr bwMode="auto">
            <a:xfrm>
              <a:off x="10755107" y="3336758"/>
              <a:ext cx="60741" cy="39067"/>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71" name="Rectangle 1712">
              <a:extLst>
                <a:ext uri="{FF2B5EF4-FFF2-40B4-BE49-F238E27FC236}">
                  <a16:creationId xmlns:a16="http://schemas.microsoft.com/office/drawing/2014/main" id="{F1C8C271-8C64-3BD8-3DC8-A14B1DD7238C}"/>
                </a:ext>
              </a:extLst>
            </p:cNvPr>
            <p:cNvSpPr>
              <a:spLocks noChangeArrowheads="1"/>
            </p:cNvSpPr>
            <p:nvPr/>
          </p:nvSpPr>
          <p:spPr bwMode="auto">
            <a:xfrm>
              <a:off x="10755107" y="3336757"/>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72" name="Rectangle 1713">
              <a:extLst>
                <a:ext uri="{FF2B5EF4-FFF2-40B4-BE49-F238E27FC236}">
                  <a16:creationId xmlns:a16="http://schemas.microsoft.com/office/drawing/2014/main" id="{2F4F4D5F-660B-F3C5-AFD5-9698F6D06999}"/>
                </a:ext>
              </a:extLst>
            </p:cNvPr>
            <p:cNvSpPr>
              <a:spLocks noChangeArrowheads="1"/>
            </p:cNvSpPr>
            <p:nvPr/>
          </p:nvSpPr>
          <p:spPr bwMode="auto">
            <a:xfrm>
              <a:off x="10768773" y="3336757"/>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73" name="Rectangle 1714">
              <a:extLst>
                <a:ext uri="{FF2B5EF4-FFF2-40B4-BE49-F238E27FC236}">
                  <a16:creationId xmlns:a16="http://schemas.microsoft.com/office/drawing/2014/main" id="{6D232CFC-FB41-3E88-F0FF-11966BD8618F}"/>
                </a:ext>
              </a:extLst>
            </p:cNvPr>
            <p:cNvSpPr>
              <a:spLocks noChangeArrowheads="1"/>
            </p:cNvSpPr>
            <p:nvPr/>
          </p:nvSpPr>
          <p:spPr bwMode="auto">
            <a:xfrm>
              <a:off x="10768773" y="3336757"/>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74" name="Rectangle 1715">
              <a:extLst>
                <a:ext uri="{FF2B5EF4-FFF2-40B4-BE49-F238E27FC236}">
                  <a16:creationId xmlns:a16="http://schemas.microsoft.com/office/drawing/2014/main" id="{4619BE45-63DD-1A25-8B49-BEBF31F35D70}"/>
                </a:ext>
              </a:extLst>
            </p:cNvPr>
            <p:cNvSpPr>
              <a:spLocks noChangeArrowheads="1"/>
            </p:cNvSpPr>
            <p:nvPr/>
          </p:nvSpPr>
          <p:spPr bwMode="auto">
            <a:xfrm>
              <a:off x="10788514" y="3336757"/>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75" name="Rectangle 1716">
              <a:extLst>
                <a:ext uri="{FF2B5EF4-FFF2-40B4-BE49-F238E27FC236}">
                  <a16:creationId xmlns:a16="http://schemas.microsoft.com/office/drawing/2014/main" id="{06D4A029-C47D-12CF-259F-87B3806457DA}"/>
                </a:ext>
              </a:extLst>
            </p:cNvPr>
            <p:cNvSpPr>
              <a:spLocks noChangeArrowheads="1"/>
            </p:cNvSpPr>
            <p:nvPr/>
          </p:nvSpPr>
          <p:spPr bwMode="auto">
            <a:xfrm>
              <a:off x="10815849" y="3336757"/>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76" name="Rectangle 1717">
              <a:extLst>
                <a:ext uri="{FF2B5EF4-FFF2-40B4-BE49-F238E27FC236}">
                  <a16:creationId xmlns:a16="http://schemas.microsoft.com/office/drawing/2014/main" id="{EAEA62A6-94A7-B380-5A06-B3A52C118509}"/>
                </a:ext>
              </a:extLst>
            </p:cNvPr>
            <p:cNvSpPr>
              <a:spLocks noChangeArrowheads="1"/>
            </p:cNvSpPr>
            <p:nvPr/>
          </p:nvSpPr>
          <p:spPr bwMode="auto">
            <a:xfrm>
              <a:off x="10821922" y="3336757"/>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77" name="Rectangle 1718">
              <a:extLst>
                <a:ext uri="{FF2B5EF4-FFF2-40B4-BE49-F238E27FC236}">
                  <a16:creationId xmlns:a16="http://schemas.microsoft.com/office/drawing/2014/main" id="{642EA52D-B2C9-9B19-3E50-EBA509FB476D}"/>
                </a:ext>
              </a:extLst>
            </p:cNvPr>
            <p:cNvSpPr>
              <a:spLocks noChangeArrowheads="1"/>
            </p:cNvSpPr>
            <p:nvPr/>
          </p:nvSpPr>
          <p:spPr bwMode="auto">
            <a:xfrm>
              <a:off x="10843181" y="3336757"/>
              <a:ext cx="53149"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78" name="Rectangle 1719">
              <a:extLst>
                <a:ext uri="{FF2B5EF4-FFF2-40B4-BE49-F238E27FC236}">
                  <a16:creationId xmlns:a16="http://schemas.microsoft.com/office/drawing/2014/main" id="{909FE2E2-774F-412E-32AF-122C59D7730F}"/>
                </a:ext>
              </a:extLst>
            </p:cNvPr>
            <p:cNvSpPr>
              <a:spLocks noChangeArrowheads="1"/>
            </p:cNvSpPr>
            <p:nvPr/>
          </p:nvSpPr>
          <p:spPr bwMode="auto">
            <a:xfrm>
              <a:off x="10868997" y="3336757"/>
              <a:ext cx="53149"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79" name="Rectangle 1720">
              <a:extLst>
                <a:ext uri="{FF2B5EF4-FFF2-40B4-BE49-F238E27FC236}">
                  <a16:creationId xmlns:a16="http://schemas.microsoft.com/office/drawing/2014/main" id="{9ED5D381-9308-0497-56D9-6B6EA257B3E0}"/>
                </a:ext>
              </a:extLst>
            </p:cNvPr>
            <p:cNvSpPr>
              <a:spLocks noChangeArrowheads="1"/>
            </p:cNvSpPr>
            <p:nvPr/>
          </p:nvSpPr>
          <p:spPr bwMode="auto">
            <a:xfrm>
              <a:off x="10902405" y="3336757"/>
              <a:ext cx="53149"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80" name="Rectangle 1721">
              <a:extLst>
                <a:ext uri="{FF2B5EF4-FFF2-40B4-BE49-F238E27FC236}">
                  <a16:creationId xmlns:a16="http://schemas.microsoft.com/office/drawing/2014/main" id="{4952BE36-BB38-E82C-BEC4-EEE707FEA20C}"/>
                </a:ext>
              </a:extLst>
            </p:cNvPr>
            <p:cNvSpPr>
              <a:spLocks noChangeArrowheads="1"/>
            </p:cNvSpPr>
            <p:nvPr/>
          </p:nvSpPr>
          <p:spPr bwMode="auto">
            <a:xfrm>
              <a:off x="10902405" y="3336757"/>
              <a:ext cx="53149"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81" name="Rectangle 1722">
              <a:extLst>
                <a:ext uri="{FF2B5EF4-FFF2-40B4-BE49-F238E27FC236}">
                  <a16:creationId xmlns:a16="http://schemas.microsoft.com/office/drawing/2014/main" id="{CBE72AA1-612A-C210-4BB5-170F6B19F97D}"/>
                </a:ext>
              </a:extLst>
            </p:cNvPr>
            <p:cNvSpPr>
              <a:spLocks noChangeArrowheads="1"/>
            </p:cNvSpPr>
            <p:nvPr/>
          </p:nvSpPr>
          <p:spPr bwMode="auto">
            <a:xfrm>
              <a:off x="10902405" y="3336757"/>
              <a:ext cx="53149"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82" name="Rectangle 1723">
              <a:extLst>
                <a:ext uri="{FF2B5EF4-FFF2-40B4-BE49-F238E27FC236}">
                  <a16:creationId xmlns:a16="http://schemas.microsoft.com/office/drawing/2014/main" id="{95671B53-2D43-7BBA-5096-4B7AC4B9624C}"/>
                </a:ext>
              </a:extLst>
            </p:cNvPr>
            <p:cNvSpPr>
              <a:spLocks noChangeArrowheads="1"/>
            </p:cNvSpPr>
            <p:nvPr/>
          </p:nvSpPr>
          <p:spPr bwMode="auto">
            <a:xfrm>
              <a:off x="10969220" y="3336757"/>
              <a:ext cx="60741"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83" name="Rectangle 1724">
              <a:extLst>
                <a:ext uri="{FF2B5EF4-FFF2-40B4-BE49-F238E27FC236}">
                  <a16:creationId xmlns:a16="http://schemas.microsoft.com/office/drawing/2014/main" id="{51B594B6-A62E-5447-E8AC-AA7E838401DB}"/>
                </a:ext>
              </a:extLst>
            </p:cNvPr>
            <p:cNvSpPr>
              <a:spLocks noChangeArrowheads="1"/>
            </p:cNvSpPr>
            <p:nvPr/>
          </p:nvSpPr>
          <p:spPr bwMode="auto">
            <a:xfrm>
              <a:off x="10988960" y="3383906"/>
              <a:ext cx="53149"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84" name="Rectangle 1725">
              <a:extLst>
                <a:ext uri="{FF2B5EF4-FFF2-40B4-BE49-F238E27FC236}">
                  <a16:creationId xmlns:a16="http://schemas.microsoft.com/office/drawing/2014/main" id="{2DEB9948-008D-7292-253F-2B8B025CF855}"/>
                </a:ext>
              </a:extLst>
            </p:cNvPr>
            <p:cNvSpPr>
              <a:spLocks noChangeArrowheads="1"/>
            </p:cNvSpPr>
            <p:nvPr/>
          </p:nvSpPr>
          <p:spPr bwMode="auto">
            <a:xfrm>
              <a:off x="10996553" y="3383906"/>
              <a:ext cx="59223"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85" name="Rectangle 1726">
              <a:extLst>
                <a:ext uri="{FF2B5EF4-FFF2-40B4-BE49-F238E27FC236}">
                  <a16:creationId xmlns:a16="http://schemas.microsoft.com/office/drawing/2014/main" id="{827A2444-F35C-E70A-4C83-3B1BBB1DE1B2}"/>
                </a:ext>
              </a:extLst>
            </p:cNvPr>
            <p:cNvSpPr>
              <a:spLocks noChangeArrowheads="1"/>
            </p:cNvSpPr>
            <p:nvPr/>
          </p:nvSpPr>
          <p:spPr bwMode="auto">
            <a:xfrm>
              <a:off x="11002627" y="3383906"/>
              <a:ext cx="60741"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86" name="Rectangle 1727">
              <a:extLst>
                <a:ext uri="{FF2B5EF4-FFF2-40B4-BE49-F238E27FC236}">
                  <a16:creationId xmlns:a16="http://schemas.microsoft.com/office/drawing/2014/main" id="{FFE35BF8-E597-76DC-3EB3-DAFE217398F0}"/>
                </a:ext>
              </a:extLst>
            </p:cNvPr>
            <p:cNvSpPr>
              <a:spLocks noChangeArrowheads="1"/>
            </p:cNvSpPr>
            <p:nvPr/>
          </p:nvSpPr>
          <p:spPr bwMode="auto">
            <a:xfrm>
              <a:off x="11002627" y="3383906"/>
              <a:ext cx="60741"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87" name="Rectangle 1728">
              <a:extLst>
                <a:ext uri="{FF2B5EF4-FFF2-40B4-BE49-F238E27FC236}">
                  <a16:creationId xmlns:a16="http://schemas.microsoft.com/office/drawing/2014/main" id="{BB365ACB-78A2-940E-E899-8B8473C0CC36}"/>
                </a:ext>
              </a:extLst>
            </p:cNvPr>
            <p:cNvSpPr>
              <a:spLocks noChangeArrowheads="1"/>
            </p:cNvSpPr>
            <p:nvPr/>
          </p:nvSpPr>
          <p:spPr bwMode="auto">
            <a:xfrm>
              <a:off x="11002627" y="3383906"/>
              <a:ext cx="60741"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88" name="Rectangle 1729">
              <a:extLst>
                <a:ext uri="{FF2B5EF4-FFF2-40B4-BE49-F238E27FC236}">
                  <a16:creationId xmlns:a16="http://schemas.microsoft.com/office/drawing/2014/main" id="{9742C27F-9959-22A7-8380-200F0CE669A5}"/>
                </a:ext>
              </a:extLst>
            </p:cNvPr>
            <p:cNvSpPr>
              <a:spLocks noChangeArrowheads="1"/>
            </p:cNvSpPr>
            <p:nvPr/>
          </p:nvSpPr>
          <p:spPr bwMode="auto">
            <a:xfrm>
              <a:off x="11002627" y="3383906"/>
              <a:ext cx="60741"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89" name="Rectangle 1730">
              <a:extLst>
                <a:ext uri="{FF2B5EF4-FFF2-40B4-BE49-F238E27FC236}">
                  <a16:creationId xmlns:a16="http://schemas.microsoft.com/office/drawing/2014/main" id="{B26731AE-5FA1-AE9C-6CA1-7DC0F23D45D3}"/>
                </a:ext>
              </a:extLst>
            </p:cNvPr>
            <p:cNvSpPr>
              <a:spLocks noChangeArrowheads="1"/>
            </p:cNvSpPr>
            <p:nvPr/>
          </p:nvSpPr>
          <p:spPr bwMode="auto">
            <a:xfrm>
              <a:off x="11008702" y="3383906"/>
              <a:ext cx="60741"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90" name="Rectangle 1731">
              <a:extLst>
                <a:ext uri="{FF2B5EF4-FFF2-40B4-BE49-F238E27FC236}">
                  <a16:creationId xmlns:a16="http://schemas.microsoft.com/office/drawing/2014/main" id="{F2A12894-2B0C-643A-C15C-A6CAD9EC6C54}"/>
                </a:ext>
              </a:extLst>
            </p:cNvPr>
            <p:cNvSpPr>
              <a:spLocks noChangeArrowheads="1"/>
            </p:cNvSpPr>
            <p:nvPr/>
          </p:nvSpPr>
          <p:spPr bwMode="auto">
            <a:xfrm>
              <a:off x="11016293" y="3383906"/>
              <a:ext cx="59223"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91" name="Rectangle 1732">
              <a:extLst>
                <a:ext uri="{FF2B5EF4-FFF2-40B4-BE49-F238E27FC236}">
                  <a16:creationId xmlns:a16="http://schemas.microsoft.com/office/drawing/2014/main" id="{C80FA2E8-B4A6-56FA-080F-E9499203AB9E}"/>
                </a:ext>
              </a:extLst>
            </p:cNvPr>
            <p:cNvSpPr>
              <a:spLocks noChangeArrowheads="1"/>
            </p:cNvSpPr>
            <p:nvPr/>
          </p:nvSpPr>
          <p:spPr bwMode="auto">
            <a:xfrm>
              <a:off x="11042109" y="3383906"/>
              <a:ext cx="60741"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92" name="Rectangle 1733">
              <a:extLst>
                <a:ext uri="{FF2B5EF4-FFF2-40B4-BE49-F238E27FC236}">
                  <a16:creationId xmlns:a16="http://schemas.microsoft.com/office/drawing/2014/main" id="{9CEF7283-4594-188C-49F7-DB0DA0D1E862}"/>
                </a:ext>
              </a:extLst>
            </p:cNvPr>
            <p:cNvSpPr>
              <a:spLocks noChangeArrowheads="1"/>
            </p:cNvSpPr>
            <p:nvPr/>
          </p:nvSpPr>
          <p:spPr bwMode="auto">
            <a:xfrm>
              <a:off x="11089183" y="3383906"/>
              <a:ext cx="60741"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93" name="Rectangle 1734">
              <a:extLst>
                <a:ext uri="{FF2B5EF4-FFF2-40B4-BE49-F238E27FC236}">
                  <a16:creationId xmlns:a16="http://schemas.microsoft.com/office/drawing/2014/main" id="{17512F83-1A07-0E62-6DF9-FD51B560E735}"/>
                </a:ext>
              </a:extLst>
            </p:cNvPr>
            <p:cNvSpPr>
              <a:spLocks noChangeArrowheads="1"/>
            </p:cNvSpPr>
            <p:nvPr/>
          </p:nvSpPr>
          <p:spPr bwMode="auto">
            <a:xfrm>
              <a:off x="11122591" y="3383906"/>
              <a:ext cx="53149"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94" name="Rectangle 1735">
              <a:extLst>
                <a:ext uri="{FF2B5EF4-FFF2-40B4-BE49-F238E27FC236}">
                  <a16:creationId xmlns:a16="http://schemas.microsoft.com/office/drawing/2014/main" id="{1BA5B2D0-16ED-3B4A-7AB0-68CCC44F0DC6}"/>
                </a:ext>
              </a:extLst>
            </p:cNvPr>
            <p:cNvSpPr>
              <a:spLocks noChangeArrowheads="1"/>
            </p:cNvSpPr>
            <p:nvPr/>
          </p:nvSpPr>
          <p:spPr bwMode="auto">
            <a:xfrm>
              <a:off x="11122591" y="3383906"/>
              <a:ext cx="53149"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95" name="Rectangle 1736">
              <a:extLst>
                <a:ext uri="{FF2B5EF4-FFF2-40B4-BE49-F238E27FC236}">
                  <a16:creationId xmlns:a16="http://schemas.microsoft.com/office/drawing/2014/main" id="{730E144D-A14E-FD47-F56E-037A8AD53ECE}"/>
                </a:ext>
              </a:extLst>
            </p:cNvPr>
            <p:cNvSpPr>
              <a:spLocks noChangeArrowheads="1"/>
            </p:cNvSpPr>
            <p:nvPr/>
          </p:nvSpPr>
          <p:spPr bwMode="auto">
            <a:xfrm>
              <a:off x="11169665" y="3383906"/>
              <a:ext cx="53149"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96" name="Rectangle 1737">
              <a:extLst>
                <a:ext uri="{FF2B5EF4-FFF2-40B4-BE49-F238E27FC236}">
                  <a16:creationId xmlns:a16="http://schemas.microsoft.com/office/drawing/2014/main" id="{0280E741-A1F9-BD94-E983-9E2E85D75F34}"/>
                </a:ext>
              </a:extLst>
            </p:cNvPr>
            <p:cNvSpPr>
              <a:spLocks noChangeArrowheads="1"/>
            </p:cNvSpPr>
            <p:nvPr/>
          </p:nvSpPr>
          <p:spPr bwMode="auto">
            <a:xfrm>
              <a:off x="11209147" y="3383906"/>
              <a:ext cx="60741"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97" name="Rectangle 1738">
              <a:extLst>
                <a:ext uri="{FF2B5EF4-FFF2-40B4-BE49-F238E27FC236}">
                  <a16:creationId xmlns:a16="http://schemas.microsoft.com/office/drawing/2014/main" id="{B01965B2-0318-C811-6DBC-74467C52C7B8}"/>
                </a:ext>
              </a:extLst>
            </p:cNvPr>
            <p:cNvSpPr>
              <a:spLocks noChangeArrowheads="1"/>
            </p:cNvSpPr>
            <p:nvPr/>
          </p:nvSpPr>
          <p:spPr bwMode="auto">
            <a:xfrm>
              <a:off x="11242556" y="3383906"/>
              <a:ext cx="60741"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98" name="Rectangle 1739">
              <a:extLst>
                <a:ext uri="{FF2B5EF4-FFF2-40B4-BE49-F238E27FC236}">
                  <a16:creationId xmlns:a16="http://schemas.microsoft.com/office/drawing/2014/main" id="{AF5F6A5F-3D63-EF81-79F4-1D64E6D7B2DE}"/>
                </a:ext>
              </a:extLst>
            </p:cNvPr>
            <p:cNvSpPr>
              <a:spLocks noChangeArrowheads="1"/>
            </p:cNvSpPr>
            <p:nvPr/>
          </p:nvSpPr>
          <p:spPr bwMode="auto">
            <a:xfrm>
              <a:off x="11250146" y="3383906"/>
              <a:ext cx="59223"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299" name="Rectangle 1740">
              <a:extLst>
                <a:ext uri="{FF2B5EF4-FFF2-40B4-BE49-F238E27FC236}">
                  <a16:creationId xmlns:a16="http://schemas.microsoft.com/office/drawing/2014/main" id="{2216846E-CD6A-2CDD-AE4D-ABD253F0FDD9}"/>
                </a:ext>
              </a:extLst>
            </p:cNvPr>
            <p:cNvSpPr>
              <a:spLocks noChangeArrowheads="1"/>
            </p:cNvSpPr>
            <p:nvPr/>
          </p:nvSpPr>
          <p:spPr bwMode="auto">
            <a:xfrm>
              <a:off x="11256221" y="3383906"/>
              <a:ext cx="60741"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00" name="Rectangle 1741">
              <a:extLst>
                <a:ext uri="{FF2B5EF4-FFF2-40B4-BE49-F238E27FC236}">
                  <a16:creationId xmlns:a16="http://schemas.microsoft.com/office/drawing/2014/main" id="{7456786E-A4F5-8ABD-CD9B-98ABC1660CF3}"/>
                </a:ext>
              </a:extLst>
            </p:cNvPr>
            <p:cNvSpPr>
              <a:spLocks noChangeArrowheads="1"/>
            </p:cNvSpPr>
            <p:nvPr/>
          </p:nvSpPr>
          <p:spPr bwMode="auto">
            <a:xfrm>
              <a:off x="11256221" y="3383906"/>
              <a:ext cx="60741" cy="39066"/>
            </a:xfrm>
            <a:prstGeom prst="rect">
              <a:avLst/>
            </a:prstGeom>
            <a:noFill/>
            <a:ln w="317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01" name="Rectangle 1742">
              <a:extLst>
                <a:ext uri="{FF2B5EF4-FFF2-40B4-BE49-F238E27FC236}">
                  <a16:creationId xmlns:a16="http://schemas.microsoft.com/office/drawing/2014/main" id="{EBB3D859-60D4-8623-A711-A8BCDECD4F68}"/>
                </a:ext>
              </a:extLst>
            </p:cNvPr>
            <p:cNvSpPr>
              <a:spLocks noChangeArrowheads="1"/>
            </p:cNvSpPr>
            <p:nvPr/>
          </p:nvSpPr>
          <p:spPr bwMode="auto">
            <a:xfrm>
              <a:off x="11297222" y="3449915"/>
              <a:ext cx="59223"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02" name="Rectangle 1743">
              <a:extLst>
                <a:ext uri="{FF2B5EF4-FFF2-40B4-BE49-F238E27FC236}">
                  <a16:creationId xmlns:a16="http://schemas.microsoft.com/office/drawing/2014/main" id="{7323851D-540F-DD19-D794-67FFE570BC1F}"/>
                </a:ext>
              </a:extLst>
            </p:cNvPr>
            <p:cNvSpPr>
              <a:spLocks noChangeArrowheads="1"/>
            </p:cNvSpPr>
            <p:nvPr/>
          </p:nvSpPr>
          <p:spPr bwMode="auto">
            <a:xfrm>
              <a:off x="11309370" y="3449915"/>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03" name="Rectangle 1744">
              <a:extLst>
                <a:ext uri="{FF2B5EF4-FFF2-40B4-BE49-F238E27FC236}">
                  <a16:creationId xmlns:a16="http://schemas.microsoft.com/office/drawing/2014/main" id="{AE05BD50-FD23-0322-A6A1-19541D507244}"/>
                </a:ext>
              </a:extLst>
            </p:cNvPr>
            <p:cNvSpPr>
              <a:spLocks noChangeArrowheads="1"/>
            </p:cNvSpPr>
            <p:nvPr/>
          </p:nvSpPr>
          <p:spPr bwMode="auto">
            <a:xfrm>
              <a:off x="11309370" y="3449915"/>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04" name="Rectangle 1745">
              <a:extLst>
                <a:ext uri="{FF2B5EF4-FFF2-40B4-BE49-F238E27FC236}">
                  <a16:creationId xmlns:a16="http://schemas.microsoft.com/office/drawing/2014/main" id="{6B1A6014-35B4-BE3F-AB47-BBEDD4D7E694}"/>
                </a:ext>
              </a:extLst>
            </p:cNvPr>
            <p:cNvSpPr>
              <a:spLocks noChangeArrowheads="1"/>
            </p:cNvSpPr>
            <p:nvPr/>
          </p:nvSpPr>
          <p:spPr bwMode="auto">
            <a:xfrm>
              <a:off x="11323036" y="3449915"/>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05" name="Rectangle 1746">
              <a:extLst>
                <a:ext uri="{FF2B5EF4-FFF2-40B4-BE49-F238E27FC236}">
                  <a16:creationId xmlns:a16="http://schemas.microsoft.com/office/drawing/2014/main" id="{FFD76021-4D43-4298-97F6-244100238007}"/>
                </a:ext>
              </a:extLst>
            </p:cNvPr>
            <p:cNvSpPr>
              <a:spLocks noChangeArrowheads="1"/>
            </p:cNvSpPr>
            <p:nvPr/>
          </p:nvSpPr>
          <p:spPr bwMode="auto">
            <a:xfrm>
              <a:off x="11330629" y="3449915"/>
              <a:ext cx="59223"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06" name="Rectangle 1747">
              <a:extLst>
                <a:ext uri="{FF2B5EF4-FFF2-40B4-BE49-F238E27FC236}">
                  <a16:creationId xmlns:a16="http://schemas.microsoft.com/office/drawing/2014/main" id="{57E3A647-90FF-74E7-951B-BA9B6D47BCE5}"/>
                </a:ext>
              </a:extLst>
            </p:cNvPr>
            <p:cNvSpPr>
              <a:spLocks noChangeArrowheads="1"/>
            </p:cNvSpPr>
            <p:nvPr/>
          </p:nvSpPr>
          <p:spPr bwMode="auto">
            <a:xfrm>
              <a:off x="11356443" y="3449915"/>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07" name="Rectangle 1748">
              <a:extLst>
                <a:ext uri="{FF2B5EF4-FFF2-40B4-BE49-F238E27FC236}">
                  <a16:creationId xmlns:a16="http://schemas.microsoft.com/office/drawing/2014/main" id="{EC866C80-BA36-6492-046D-3F39AC091037}"/>
                </a:ext>
              </a:extLst>
            </p:cNvPr>
            <p:cNvSpPr>
              <a:spLocks noChangeArrowheads="1"/>
            </p:cNvSpPr>
            <p:nvPr/>
          </p:nvSpPr>
          <p:spPr bwMode="auto">
            <a:xfrm>
              <a:off x="11395926" y="3449915"/>
              <a:ext cx="54667"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08" name="Rectangle 1749">
              <a:extLst>
                <a:ext uri="{FF2B5EF4-FFF2-40B4-BE49-F238E27FC236}">
                  <a16:creationId xmlns:a16="http://schemas.microsoft.com/office/drawing/2014/main" id="{191F8150-A513-5CFC-8AFB-65B455AB1608}"/>
                </a:ext>
              </a:extLst>
            </p:cNvPr>
            <p:cNvSpPr>
              <a:spLocks noChangeArrowheads="1"/>
            </p:cNvSpPr>
            <p:nvPr/>
          </p:nvSpPr>
          <p:spPr bwMode="auto">
            <a:xfrm>
              <a:off x="11443001" y="3449915"/>
              <a:ext cx="53149"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09" name="Rectangle 1750">
              <a:extLst>
                <a:ext uri="{FF2B5EF4-FFF2-40B4-BE49-F238E27FC236}">
                  <a16:creationId xmlns:a16="http://schemas.microsoft.com/office/drawing/2014/main" id="{C556471C-CB95-27D5-8DBF-00FF4FEC742D}"/>
                </a:ext>
              </a:extLst>
            </p:cNvPr>
            <p:cNvSpPr>
              <a:spLocks noChangeArrowheads="1"/>
            </p:cNvSpPr>
            <p:nvPr/>
          </p:nvSpPr>
          <p:spPr bwMode="auto">
            <a:xfrm>
              <a:off x="11450592" y="3449915"/>
              <a:ext cx="53149"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10" name="Rectangle 1751">
              <a:extLst>
                <a:ext uri="{FF2B5EF4-FFF2-40B4-BE49-F238E27FC236}">
                  <a16:creationId xmlns:a16="http://schemas.microsoft.com/office/drawing/2014/main" id="{13C1F695-B378-7340-F61C-E801CA0F921A}"/>
                </a:ext>
              </a:extLst>
            </p:cNvPr>
            <p:cNvSpPr>
              <a:spLocks noChangeArrowheads="1"/>
            </p:cNvSpPr>
            <p:nvPr/>
          </p:nvSpPr>
          <p:spPr bwMode="auto">
            <a:xfrm>
              <a:off x="11470334" y="3449915"/>
              <a:ext cx="53149"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11" name="Rectangle 1752">
              <a:extLst>
                <a:ext uri="{FF2B5EF4-FFF2-40B4-BE49-F238E27FC236}">
                  <a16:creationId xmlns:a16="http://schemas.microsoft.com/office/drawing/2014/main" id="{09738A8D-74F0-A563-4AED-E2E1D0BB32F1}"/>
                </a:ext>
              </a:extLst>
            </p:cNvPr>
            <p:cNvSpPr>
              <a:spLocks noChangeArrowheads="1"/>
            </p:cNvSpPr>
            <p:nvPr/>
          </p:nvSpPr>
          <p:spPr bwMode="auto">
            <a:xfrm>
              <a:off x="11503742" y="3449915"/>
              <a:ext cx="59223"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12" name="Rectangle 1753">
              <a:extLst>
                <a:ext uri="{FF2B5EF4-FFF2-40B4-BE49-F238E27FC236}">
                  <a16:creationId xmlns:a16="http://schemas.microsoft.com/office/drawing/2014/main" id="{354E4DAA-23F5-E670-2818-452E62592234}"/>
                </a:ext>
              </a:extLst>
            </p:cNvPr>
            <p:cNvSpPr>
              <a:spLocks noChangeArrowheads="1"/>
            </p:cNvSpPr>
            <p:nvPr/>
          </p:nvSpPr>
          <p:spPr bwMode="auto">
            <a:xfrm>
              <a:off x="11503742" y="3449915"/>
              <a:ext cx="59223"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13" name="Rectangle 1754">
              <a:extLst>
                <a:ext uri="{FF2B5EF4-FFF2-40B4-BE49-F238E27FC236}">
                  <a16:creationId xmlns:a16="http://schemas.microsoft.com/office/drawing/2014/main" id="{8593C911-DC97-B3DB-F83F-D8E2636C45CF}"/>
                </a:ext>
              </a:extLst>
            </p:cNvPr>
            <p:cNvSpPr>
              <a:spLocks noChangeArrowheads="1"/>
            </p:cNvSpPr>
            <p:nvPr/>
          </p:nvSpPr>
          <p:spPr bwMode="auto">
            <a:xfrm>
              <a:off x="11503742" y="3449915"/>
              <a:ext cx="59223"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14" name="Rectangle 1755">
              <a:extLst>
                <a:ext uri="{FF2B5EF4-FFF2-40B4-BE49-F238E27FC236}">
                  <a16:creationId xmlns:a16="http://schemas.microsoft.com/office/drawing/2014/main" id="{B47F96B3-0163-7ED2-853C-A78B158A146F}"/>
                </a:ext>
              </a:extLst>
            </p:cNvPr>
            <p:cNvSpPr>
              <a:spLocks noChangeArrowheads="1"/>
            </p:cNvSpPr>
            <p:nvPr/>
          </p:nvSpPr>
          <p:spPr bwMode="auto">
            <a:xfrm>
              <a:off x="11509815" y="3449915"/>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15" name="Rectangle 1756">
              <a:extLst>
                <a:ext uri="{FF2B5EF4-FFF2-40B4-BE49-F238E27FC236}">
                  <a16:creationId xmlns:a16="http://schemas.microsoft.com/office/drawing/2014/main" id="{1A4393BC-79BB-ED66-B7A6-D50762612830}"/>
                </a:ext>
              </a:extLst>
            </p:cNvPr>
            <p:cNvSpPr>
              <a:spLocks noChangeArrowheads="1"/>
            </p:cNvSpPr>
            <p:nvPr/>
          </p:nvSpPr>
          <p:spPr bwMode="auto">
            <a:xfrm>
              <a:off x="11523482" y="3449915"/>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16" name="Rectangle 1757">
              <a:extLst>
                <a:ext uri="{FF2B5EF4-FFF2-40B4-BE49-F238E27FC236}">
                  <a16:creationId xmlns:a16="http://schemas.microsoft.com/office/drawing/2014/main" id="{4D16BF64-6285-BB8C-E6E4-72C007BD20DD}"/>
                </a:ext>
              </a:extLst>
            </p:cNvPr>
            <p:cNvSpPr>
              <a:spLocks noChangeArrowheads="1"/>
            </p:cNvSpPr>
            <p:nvPr/>
          </p:nvSpPr>
          <p:spPr bwMode="auto">
            <a:xfrm>
              <a:off x="11543224" y="3449915"/>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17" name="Rectangle 1758">
              <a:extLst>
                <a:ext uri="{FF2B5EF4-FFF2-40B4-BE49-F238E27FC236}">
                  <a16:creationId xmlns:a16="http://schemas.microsoft.com/office/drawing/2014/main" id="{9CD74E5A-438B-7100-B4C4-08E95722BD6E}"/>
                </a:ext>
              </a:extLst>
            </p:cNvPr>
            <p:cNvSpPr>
              <a:spLocks noChangeArrowheads="1"/>
            </p:cNvSpPr>
            <p:nvPr/>
          </p:nvSpPr>
          <p:spPr bwMode="auto">
            <a:xfrm>
              <a:off x="11550815" y="3449915"/>
              <a:ext cx="59223"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18" name="Rectangle 1759">
              <a:extLst>
                <a:ext uri="{FF2B5EF4-FFF2-40B4-BE49-F238E27FC236}">
                  <a16:creationId xmlns:a16="http://schemas.microsoft.com/office/drawing/2014/main" id="{CCB5BAE8-2E29-F89A-2A2F-3E46CA9FBF07}"/>
                </a:ext>
              </a:extLst>
            </p:cNvPr>
            <p:cNvSpPr>
              <a:spLocks noChangeArrowheads="1"/>
            </p:cNvSpPr>
            <p:nvPr/>
          </p:nvSpPr>
          <p:spPr bwMode="auto">
            <a:xfrm>
              <a:off x="11562964" y="3449915"/>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19" name="Rectangle 1760">
              <a:extLst>
                <a:ext uri="{FF2B5EF4-FFF2-40B4-BE49-F238E27FC236}">
                  <a16:creationId xmlns:a16="http://schemas.microsoft.com/office/drawing/2014/main" id="{6CEEBB81-7A96-423F-5004-2ADED452ED45}"/>
                </a:ext>
              </a:extLst>
            </p:cNvPr>
            <p:cNvSpPr>
              <a:spLocks noChangeArrowheads="1"/>
            </p:cNvSpPr>
            <p:nvPr/>
          </p:nvSpPr>
          <p:spPr bwMode="auto">
            <a:xfrm>
              <a:off x="11590297" y="3449915"/>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20" name="Rectangle 1761">
              <a:extLst>
                <a:ext uri="{FF2B5EF4-FFF2-40B4-BE49-F238E27FC236}">
                  <a16:creationId xmlns:a16="http://schemas.microsoft.com/office/drawing/2014/main" id="{4D112D53-1220-CF31-EB02-25D9ED8A70BC}"/>
                </a:ext>
              </a:extLst>
            </p:cNvPr>
            <p:cNvSpPr>
              <a:spLocks noChangeArrowheads="1"/>
            </p:cNvSpPr>
            <p:nvPr/>
          </p:nvSpPr>
          <p:spPr bwMode="auto">
            <a:xfrm>
              <a:off x="11643446" y="3449915"/>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21" name="Rectangle 1762">
              <a:extLst>
                <a:ext uri="{FF2B5EF4-FFF2-40B4-BE49-F238E27FC236}">
                  <a16:creationId xmlns:a16="http://schemas.microsoft.com/office/drawing/2014/main" id="{ED8B9206-3F49-E4BA-1A66-F8868CA946A6}"/>
                </a:ext>
              </a:extLst>
            </p:cNvPr>
            <p:cNvSpPr>
              <a:spLocks noChangeArrowheads="1"/>
            </p:cNvSpPr>
            <p:nvPr/>
          </p:nvSpPr>
          <p:spPr bwMode="auto">
            <a:xfrm>
              <a:off x="11710262" y="3584627"/>
              <a:ext cx="53149"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22" name="Rectangle 1763">
              <a:extLst>
                <a:ext uri="{FF2B5EF4-FFF2-40B4-BE49-F238E27FC236}">
                  <a16:creationId xmlns:a16="http://schemas.microsoft.com/office/drawing/2014/main" id="{48814890-3CD6-6274-B5D4-9EAB36115EE7}"/>
                </a:ext>
              </a:extLst>
            </p:cNvPr>
            <p:cNvSpPr>
              <a:spLocks noChangeArrowheads="1"/>
            </p:cNvSpPr>
            <p:nvPr/>
          </p:nvSpPr>
          <p:spPr bwMode="auto">
            <a:xfrm>
              <a:off x="11710262" y="3584627"/>
              <a:ext cx="53149"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23" name="Rectangle 1764">
              <a:extLst>
                <a:ext uri="{FF2B5EF4-FFF2-40B4-BE49-F238E27FC236}">
                  <a16:creationId xmlns:a16="http://schemas.microsoft.com/office/drawing/2014/main" id="{E7097FFC-6864-FD8A-6491-9F10AD8BD604}"/>
                </a:ext>
              </a:extLst>
            </p:cNvPr>
            <p:cNvSpPr>
              <a:spLocks noChangeArrowheads="1"/>
            </p:cNvSpPr>
            <p:nvPr/>
          </p:nvSpPr>
          <p:spPr bwMode="auto">
            <a:xfrm>
              <a:off x="11723928" y="3584627"/>
              <a:ext cx="53149"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24" name="Rectangle 1765">
              <a:extLst>
                <a:ext uri="{FF2B5EF4-FFF2-40B4-BE49-F238E27FC236}">
                  <a16:creationId xmlns:a16="http://schemas.microsoft.com/office/drawing/2014/main" id="{00748710-FD0B-949A-4A28-4823BD948F4C}"/>
                </a:ext>
              </a:extLst>
            </p:cNvPr>
            <p:cNvSpPr>
              <a:spLocks noChangeArrowheads="1"/>
            </p:cNvSpPr>
            <p:nvPr/>
          </p:nvSpPr>
          <p:spPr bwMode="auto">
            <a:xfrm>
              <a:off x="11730002" y="3584627"/>
              <a:ext cx="53149"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25" name="Rectangle 1766">
              <a:extLst>
                <a:ext uri="{FF2B5EF4-FFF2-40B4-BE49-F238E27FC236}">
                  <a16:creationId xmlns:a16="http://schemas.microsoft.com/office/drawing/2014/main" id="{00270A11-467D-3CF2-45CB-9135EDF2AB7A}"/>
                </a:ext>
              </a:extLst>
            </p:cNvPr>
            <p:cNvSpPr>
              <a:spLocks noChangeArrowheads="1"/>
            </p:cNvSpPr>
            <p:nvPr/>
          </p:nvSpPr>
          <p:spPr bwMode="auto">
            <a:xfrm>
              <a:off x="11737595" y="3584627"/>
              <a:ext cx="53149"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26" name="Rectangle 1767">
              <a:extLst>
                <a:ext uri="{FF2B5EF4-FFF2-40B4-BE49-F238E27FC236}">
                  <a16:creationId xmlns:a16="http://schemas.microsoft.com/office/drawing/2014/main" id="{EA443220-DA58-8281-CE7D-FA3B285B0B18}"/>
                </a:ext>
              </a:extLst>
            </p:cNvPr>
            <p:cNvSpPr>
              <a:spLocks noChangeArrowheads="1"/>
            </p:cNvSpPr>
            <p:nvPr/>
          </p:nvSpPr>
          <p:spPr bwMode="auto">
            <a:xfrm>
              <a:off x="11749743" y="3584627"/>
              <a:ext cx="54667"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27" name="Rectangle 1768">
              <a:extLst>
                <a:ext uri="{FF2B5EF4-FFF2-40B4-BE49-F238E27FC236}">
                  <a16:creationId xmlns:a16="http://schemas.microsoft.com/office/drawing/2014/main" id="{B50AC5CB-F188-D0BE-EA81-B269E2986E7A}"/>
                </a:ext>
              </a:extLst>
            </p:cNvPr>
            <p:cNvSpPr>
              <a:spLocks noChangeArrowheads="1"/>
            </p:cNvSpPr>
            <p:nvPr/>
          </p:nvSpPr>
          <p:spPr bwMode="auto">
            <a:xfrm>
              <a:off x="11763409" y="3584627"/>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28" name="Rectangle 1769">
              <a:extLst>
                <a:ext uri="{FF2B5EF4-FFF2-40B4-BE49-F238E27FC236}">
                  <a16:creationId xmlns:a16="http://schemas.microsoft.com/office/drawing/2014/main" id="{296C33D0-FA48-A210-25B7-06EE09B2B0A8}"/>
                </a:ext>
              </a:extLst>
            </p:cNvPr>
            <p:cNvSpPr>
              <a:spLocks noChangeArrowheads="1"/>
            </p:cNvSpPr>
            <p:nvPr/>
          </p:nvSpPr>
          <p:spPr bwMode="auto">
            <a:xfrm>
              <a:off x="11763409" y="3584627"/>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29" name="Rectangle 1770">
              <a:extLst>
                <a:ext uri="{FF2B5EF4-FFF2-40B4-BE49-F238E27FC236}">
                  <a16:creationId xmlns:a16="http://schemas.microsoft.com/office/drawing/2014/main" id="{EA35CFA9-29E3-89D0-3E71-71C5E91D5BD3}"/>
                </a:ext>
              </a:extLst>
            </p:cNvPr>
            <p:cNvSpPr>
              <a:spLocks noChangeArrowheads="1"/>
            </p:cNvSpPr>
            <p:nvPr/>
          </p:nvSpPr>
          <p:spPr bwMode="auto">
            <a:xfrm>
              <a:off x="11771002" y="3584627"/>
              <a:ext cx="59223"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30" name="Rectangle 1771">
              <a:extLst>
                <a:ext uri="{FF2B5EF4-FFF2-40B4-BE49-F238E27FC236}">
                  <a16:creationId xmlns:a16="http://schemas.microsoft.com/office/drawing/2014/main" id="{6A81F0B2-4930-CD6E-5F64-EFF990E9ACA7}"/>
                </a:ext>
              </a:extLst>
            </p:cNvPr>
            <p:cNvSpPr>
              <a:spLocks noChangeArrowheads="1"/>
            </p:cNvSpPr>
            <p:nvPr/>
          </p:nvSpPr>
          <p:spPr bwMode="auto">
            <a:xfrm>
              <a:off x="11796817" y="3584627"/>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31" name="Rectangle 1772">
              <a:extLst>
                <a:ext uri="{FF2B5EF4-FFF2-40B4-BE49-F238E27FC236}">
                  <a16:creationId xmlns:a16="http://schemas.microsoft.com/office/drawing/2014/main" id="{70D7ACF3-8092-9673-76A4-E1AA522196FF}"/>
                </a:ext>
              </a:extLst>
            </p:cNvPr>
            <p:cNvSpPr>
              <a:spLocks noChangeArrowheads="1"/>
            </p:cNvSpPr>
            <p:nvPr/>
          </p:nvSpPr>
          <p:spPr bwMode="auto">
            <a:xfrm>
              <a:off x="11837818" y="3584627"/>
              <a:ext cx="59223"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32" name="Rectangle 1773">
              <a:extLst>
                <a:ext uri="{FF2B5EF4-FFF2-40B4-BE49-F238E27FC236}">
                  <a16:creationId xmlns:a16="http://schemas.microsoft.com/office/drawing/2014/main" id="{C744390F-8BB6-546E-146F-131C49169094}"/>
                </a:ext>
              </a:extLst>
            </p:cNvPr>
            <p:cNvSpPr>
              <a:spLocks noChangeArrowheads="1"/>
            </p:cNvSpPr>
            <p:nvPr/>
          </p:nvSpPr>
          <p:spPr bwMode="auto">
            <a:xfrm>
              <a:off x="11916781" y="3584627"/>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33" name="Rectangle 1774">
              <a:extLst>
                <a:ext uri="{FF2B5EF4-FFF2-40B4-BE49-F238E27FC236}">
                  <a16:creationId xmlns:a16="http://schemas.microsoft.com/office/drawing/2014/main" id="{900174B4-B2C3-901C-715B-2761E670E1A7}"/>
                </a:ext>
              </a:extLst>
            </p:cNvPr>
            <p:cNvSpPr>
              <a:spLocks noChangeArrowheads="1"/>
            </p:cNvSpPr>
            <p:nvPr/>
          </p:nvSpPr>
          <p:spPr bwMode="auto">
            <a:xfrm>
              <a:off x="11991190" y="3584627"/>
              <a:ext cx="53149"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34" name="Rectangle 1775">
              <a:extLst>
                <a:ext uri="{FF2B5EF4-FFF2-40B4-BE49-F238E27FC236}">
                  <a16:creationId xmlns:a16="http://schemas.microsoft.com/office/drawing/2014/main" id="{1E8051CE-2141-76A6-2455-ED6D53D77BCE}"/>
                </a:ext>
              </a:extLst>
            </p:cNvPr>
            <p:cNvSpPr>
              <a:spLocks noChangeArrowheads="1"/>
            </p:cNvSpPr>
            <p:nvPr/>
          </p:nvSpPr>
          <p:spPr bwMode="auto">
            <a:xfrm>
              <a:off x="12024597" y="3584627"/>
              <a:ext cx="53149"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35" name="Rectangle 1776">
              <a:extLst>
                <a:ext uri="{FF2B5EF4-FFF2-40B4-BE49-F238E27FC236}">
                  <a16:creationId xmlns:a16="http://schemas.microsoft.com/office/drawing/2014/main" id="{257F4750-B073-7D76-938B-29CCAAD76EDF}"/>
                </a:ext>
              </a:extLst>
            </p:cNvPr>
            <p:cNvSpPr>
              <a:spLocks noChangeArrowheads="1"/>
            </p:cNvSpPr>
            <p:nvPr/>
          </p:nvSpPr>
          <p:spPr bwMode="auto">
            <a:xfrm>
              <a:off x="12030671" y="3584627"/>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36" name="Rectangle 1777">
              <a:extLst>
                <a:ext uri="{FF2B5EF4-FFF2-40B4-BE49-F238E27FC236}">
                  <a16:creationId xmlns:a16="http://schemas.microsoft.com/office/drawing/2014/main" id="{07343A9D-17F7-12A2-B1DC-F82C655EA197}"/>
                </a:ext>
              </a:extLst>
            </p:cNvPr>
            <p:cNvSpPr>
              <a:spLocks noChangeArrowheads="1"/>
            </p:cNvSpPr>
            <p:nvPr/>
          </p:nvSpPr>
          <p:spPr bwMode="auto">
            <a:xfrm>
              <a:off x="12164301" y="4407722"/>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37" name="Rectangle 1778">
              <a:extLst>
                <a:ext uri="{FF2B5EF4-FFF2-40B4-BE49-F238E27FC236}">
                  <a16:creationId xmlns:a16="http://schemas.microsoft.com/office/drawing/2014/main" id="{6B25D5FC-8816-AA1F-EB7B-8AD962230D08}"/>
                </a:ext>
              </a:extLst>
            </p:cNvPr>
            <p:cNvSpPr>
              <a:spLocks noChangeArrowheads="1"/>
            </p:cNvSpPr>
            <p:nvPr/>
          </p:nvSpPr>
          <p:spPr bwMode="auto">
            <a:xfrm>
              <a:off x="12317673" y="4407722"/>
              <a:ext cx="60741" cy="39066"/>
            </a:xfrm>
            <a:prstGeom prst="rect">
              <a:avLst/>
            </a:prstGeom>
            <a:noFill/>
            <a:ln w="6350"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38" name="Freeform 1779">
              <a:extLst>
                <a:ext uri="{FF2B5EF4-FFF2-40B4-BE49-F238E27FC236}">
                  <a16:creationId xmlns:a16="http://schemas.microsoft.com/office/drawing/2014/main" id="{A5172741-221C-02A6-CB9D-02368448ACDC}"/>
                </a:ext>
              </a:extLst>
            </p:cNvPr>
            <p:cNvSpPr>
              <a:spLocks/>
            </p:cNvSpPr>
            <p:nvPr/>
          </p:nvSpPr>
          <p:spPr bwMode="auto">
            <a:xfrm>
              <a:off x="2257420" y="2203824"/>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39" name="Freeform 1780">
              <a:extLst>
                <a:ext uri="{FF2B5EF4-FFF2-40B4-BE49-F238E27FC236}">
                  <a16:creationId xmlns:a16="http://schemas.microsoft.com/office/drawing/2014/main" id="{DF072187-C03B-43E6-0D9B-6F52CE873716}"/>
                </a:ext>
              </a:extLst>
            </p:cNvPr>
            <p:cNvSpPr>
              <a:spLocks/>
            </p:cNvSpPr>
            <p:nvPr/>
          </p:nvSpPr>
          <p:spPr bwMode="auto">
            <a:xfrm>
              <a:off x="2570237" y="2221337"/>
              <a:ext cx="74408" cy="52538"/>
            </a:xfrm>
            <a:custGeom>
              <a:avLst/>
              <a:gdLst>
                <a:gd name="T0" fmla="*/ 0 w 49"/>
                <a:gd name="T1" fmla="*/ 39 h 39"/>
                <a:gd name="T2" fmla="*/ 49 w 49"/>
                <a:gd name="T3" fmla="*/ 39 h 39"/>
                <a:gd name="T4" fmla="*/ 27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40" name="Freeform 1781">
              <a:extLst>
                <a:ext uri="{FF2B5EF4-FFF2-40B4-BE49-F238E27FC236}">
                  <a16:creationId xmlns:a16="http://schemas.microsoft.com/office/drawing/2014/main" id="{87F06C5C-F70F-3A75-C3FF-2DED292121F9}"/>
                </a:ext>
              </a:extLst>
            </p:cNvPr>
            <p:cNvSpPr>
              <a:spLocks/>
            </p:cNvSpPr>
            <p:nvPr/>
          </p:nvSpPr>
          <p:spPr bwMode="auto">
            <a:xfrm>
              <a:off x="2656794" y="2221337"/>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41" name="Freeform 1782">
              <a:extLst>
                <a:ext uri="{FF2B5EF4-FFF2-40B4-BE49-F238E27FC236}">
                  <a16:creationId xmlns:a16="http://schemas.microsoft.com/office/drawing/2014/main" id="{2DE45178-1017-06B1-FFDC-17715CA7EDE9}"/>
                </a:ext>
              </a:extLst>
            </p:cNvPr>
            <p:cNvSpPr>
              <a:spLocks/>
            </p:cNvSpPr>
            <p:nvPr/>
          </p:nvSpPr>
          <p:spPr bwMode="auto">
            <a:xfrm>
              <a:off x="3230798" y="2234807"/>
              <a:ext cx="74408" cy="51190"/>
            </a:xfrm>
            <a:custGeom>
              <a:avLst/>
              <a:gdLst>
                <a:gd name="T0" fmla="*/ 0 w 49"/>
                <a:gd name="T1" fmla="*/ 38 h 38"/>
                <a:gd name="T2" fmla="*/ 49 w 49"/>
                <a:gd name="T3" fmla="*/ 38 h 38"/>
                <a:gd name="T4" fmla="*/ 27 w 49"/>
                <a:gd name="T5" fmla="*/ 0 h 38"/>
                <a:gd name="T6" fmla="*/ 0 w 49"/>
                <a:gd name="T7" fmla="*/ 38 h 38"/>
              </a:gdLst>
              <a:ahLst/>
              <a:cxnLst>
                <a:cxn ang="0">
                  <a:pos x="T0" y="T1"/>
                </a:cxn>
                <a:cxn ang="0">
                  <a:pos x="T2" y="T3"/>
                </a:cxn>
                <a:cxn ang="0">
                  <a:pos x="T4" y="T5"/>
                </a:cxn>
                <a:cxn ang="0">
                  <a:pos x="T6" y="T7"/>
                </a:cxn>
              </a:cxnLst>
              <a:rect l="0" t="0" r="r" b="b"/>
              <a:pathLst>
                <a:path w="49" h="38">
                  <a:moveTo>
                    <a:pt x="0" y="38"/>
                  </a:moveTo>
                  <a:lnTo>
                    <a:pt x="49" y="38"/>
                  </a:lnTo>
                  <a:lnTo>
                    <a:pt x="27" y="0"/>
                  </a:lnTo>
                  <a:lnTo>
                    <a:pt x="0" y="38"/>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42" name="Freeform 1783">
              <a:extLst>
                <a:ext uri="{FF2B5EF4-FFF2-40B4-BE49-F238E27FC236}">
                  <a16:creationId xmlns:a16="http://schemas.microsoft.com/office/drawing/2014/main" id="{4E858A25-EB6B-4D0B-0177-EF752C97BA57}"/>
                </a:ext>
              </a:extLst>
            </p:cNvPr>
            <p:cNvSpPr>
              <a:spLocks/>
            </p:cNvSpPr>
            <p:nvPr/>
          </p:nvSpPr>
          <p:spPr bwMode="auto">
            <a:xfrm>
              <a:off x="3879209" y="2264444"/>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43" name="Freeform 1784">
              <a:extLst>
                <a:ext uri="{FF2B5EF4-FFF2-40B4-BE49-F238E27FC236}">
                  <a16:creationId xmlns:a16="http://schemas.microsoft.com/office/drawing/2014/main" id="{B84DE3F5-D300-2F45-EFE5-0A8D7B805387}"/>
                </a:ext>
              </a:extLst>
            </p:cNvPr>
            <p:cNvSpPr>
              <a:spLocks/>
            </p:cNvSpPr>
            <p:nvPr/>
          </p:nvSpPr>
          <p:spPr bwMode="auto">
            <a:xfrm>
              <a:off x="4005248" y="2299470"/>
              <a:ext cx="74408" cy="52538"/>
            </a:xfrm>
            <a:custGeom>
              <a:avLst/>
              <a:gdLst>
                <a:gd name="T0" fmla="*/ 0 w 49"/>
                <a:gd name="T1" fmla="*/ 39 h 39"/>
                <a:gd name="T2" fmla="*/ 49 w 49"/>
                <a:gd name="T3" fmla="*/ 39 h 39"/>
                <a:gd name="T4" fmla="*/ 27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44" name="Freeform 1785">
              <a:extLst>
                <a:ext uri="{FF2B5EF4-FFF2-40B4-BE49-F238E27FC236}">
                  <a16:creationId xmlns:a16="http://schemas.microsoft.com/office/drawing/2014/main" id="{443483C5-ED19-8D51-D5EE-766843635B44}"/>
                </a:ext>
              </a:extLst>
            </p:cNvPr>
            <p:cNvSpPr>
              <a:spLocks/>
            </p:cNvSpPr>
            <p:nvPr/>
          </p:nvSpPr>
          <p:spPr bwMode="auto">
            <a:xfrm>
              <a:off x="4573177" y="2342578"/>
              <a:ext cx="74408" cy="52538"/>
            </a:xfrm>
            <a:custGeom>
              <a:avLst/>
              <a:gdLst>
                <a:gd name="T0" fmla="*/ 0 w 49"/>
                <a:gd name="T1" fmla="*/ 39 h 39"/>
                <a:gd name="T2" fmla="*/ 49 w 49"/>
                <a:gd name="T3" fmla="*/ 39 h 39"/>
                <a:gd name="T4" fmla="*/ 27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45" name="Freeform 1786">
              <a:extLst>
                <a:ext uri="{FF2B5EF4-FFF2-40B4-BE49-F238E27FC236}">
                  <a16:creationId xmlns:a16="http://schemas.microsoft.com/office/drawing/2014/main" id="{E95F6F37-C89D-1E74-34D6-E7092CAC527B}"/>
                </a:ext>
              </a:extLst>
            </p:cNvPr>
            <p:cNvSpPr>
              <a:spLocks/>
            </p:cNvSpPr>
            <p:nvPr/>
          </p:nvSpPr>
          <p:spPr bwMode="auto">
            <a:xfrm>
              <a:off x="5001403" y="2387034"/>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46" name="Freeform 1787">
              <a:extLst>
                <a:ext uri="{FF2B5EF4-FFF2-40B4-BE49-F238E27FC236}">
                  <a16:creationId xmlns:a16="http://schemas.microsoft.com/office/drawing/2014/main" id="{FCBA6306-610C-4B79-40F4-2439B7B7ADD1}"/>
                </a:ext>
              </a:extLst>
            </p:cNvPr>
            <p:cNvSpPr>
              <a:spLocks/>
            </p:cNvSpPr>
            <p:nvPr/>
          </p:nvSpPr>
          <p:spPr bwMode="auto">
            <a:xfrm>
              <a:off x="5634628" y="2451696"/>
              <a:ext cx="74408" cy="52538"/>
            </a:xfrm>
            <a:custGeom>
              <a:avLst/>
              <a:gdLst>
                <a:gd name="T0" fmla="*/ 0 w 49"/>
                <a:gd name="T1" fmla="*/ 39 h 39"/>
                <a:gd name="T2" fmla="*/ 49 w 49"/>
                <a:gd name="T3" fmla="*/ 39 h 39"/>
                <a:gd name="T4" fmla="*/ 27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47" name="Freeform 1788">
              <a:extLst>
                <a:ext uri="{FF2B5EF4-FFF2-40B4-BE49-F238E27FC236}">
                  <a16:creationId xmlns:a16="http://schemas.microsoft.com/office/drawing/2014/main" id="{B7F95D28-890C-0C88-1026-9D3ACC083E69}"/>
                </a:ext>
              </a:extLst>
            </p:cNvPr>
            <p:cNvSpPr>
              <a:spLocks/>
            </p:cNvSpPr>
            <p:nvPr/>
          </p:nvSpPr>
          <p:spPr bwMode="auto">
            <a:xfrm>
              <a:off x="5895816" y="2478638"/>
              <a:ext cx="78964" cy="51190"/>
            </a:xfrm>
            <a:custGeom>
              <a:avLst/>
              <a:gdLst>
                <a:gd name="T0" fmla="*/ 0 w 52"/>
                <a:gd name="T1" fmla="*/ 38 h 38"/>
                <a:gd name="T2" fmla="*/ 52 w 52"/>
                <a:gd name="T3" fmla="*/ 38 h 38"/>
                <a:gd name="T4" fmla="*/ 26 w 52"/>
                <a:gd name="T5" fmla="*/ 0 h 38"/>
                <a:gd name="T6" fmla="*/ 0 w 52"/>
                <a:gd name="T7" fmla="*/ 38 h 38"/>
              </a:gdLst>
              <a:ahLst/>
              <a:cxnLst>
                <a:cxn ang="0">
                  <a:pos x="T0" y="T1"/>
                </a:cxn>
                <a:cxn ang="0">
                  <a:pos x="T2" y="T3"/>
                </a:cxn>
                <a:cxn ang="0">
                  <a:pos x="T4" y="T5"/>
                </a:cxn>
                <a:cxn ang="0">
                  <a:pos x="T6" y="T7"/>
                </a:cxn>
              </a:cxnLst>
              <a:rect l="0" t="0" r="r" b="b"/>
              <a:pathLst>
                <a:path w="52" h="38">
                  <a:moveTo>
                    <a:pt x="0" y="38"/>
                  </a:moveTo>
                  <a:lnTo>
                    <a:pt x="52" y="38"/>
                  </a:lnTo>
                  <a:lnTo>
                    <a:pt x="26" y="0"/>
                  </a:lnTo>
                  <a:lnTo>
                    <a:pt x="0" y="38"/>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48" name="Freeform 1789">
              <a:extLst>
                <a:ext uri="{FF2B5EF4-FFF2-40B4-BE49-F238E27FC236}">
                  <a16:creationId xmlns:a16="http://schemas.microsoft.com/office/drawing/2014/main" id="{16DA377F-422B-0D2C-283B-5DA4A68F587A}"/>
                </a:ext>
              </a:extLst>
            </p:cNvPr>
            <p:cNvSpPr>
              <a:spLocks/>
            </p:cNvSpPr>
            <p:nvPr/>
          </p:nvSpPr>
          <p:spPr bwMode="auto">
            <a:xfrm>
              <a:off x="6295188" y="2552728"/>
              <a:ext cx="74408" cy="51190"/>
            </a:xfrm>
            <a:custGeom>
              <a:avLst/>
              <a:gdLst>
                <a:gd name="T0" fmla="*/ 0 w 49"/>
                <a:gd name="T1" fmla="*/ 38 h 38"/>
                <a:gd name="T2" fmla="*/ 49 w 49"/>
                <a:gd name="T3" fmla="*/ 38 h 38"/>
                <a:gd name="T4" fmla="*/ 27 w 49"/>
                <a:gd name="T5" fmla="*/ 0 h 38"/>
                <a:gd name="T6" fmla="*/ 0 w 49"/>
                <a:gd name="T7" fmla="*/ 38 h 38"/>
              </a:gdLst>
              <a:ahLst/>
              <a:cxnLst>
                <a:cxn ang="0">
                  <a:pos x="T0" y="T1"/>
                </a:cxn>
                <a:cxn ang="0">
                  <a:pos x="T2" y="T3"/>
                </a:cxn>
                <a:cxn ang="0">
                  <a:pos x="T4" y="T5"/>
                </a:cxn>
                <a:cxn ang="0">
                  <a:pos x="T6" y="T7"/>
                </a:cxn>
              </a:cxnLst>
              <a:rect l="0" t="0" r="r" b="b"/>
              <a:pathLst>
                <a:path w="49" h="38">
                  <a:moveTo>
                    <a:pt x="0" y="38"/>
                  </a:moveTo>
                  <a:lnTo>
                    <a:pt x="49" y="38"/>
                  </a:lnTo>
                  <a:lnTo>
                    <a:pt x="27" y="0"/>
                  </a:lnTo>
                  <a:lnTo>
                    <a:pt x="0" y="38"/>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49" name="Freeform 1790">
              <a:extLst>
                <a:ext uri="{FF2B5EF4-FFF2-40B4-BE49-F238E27FC236}">
                  <a16:creationId xmlns:a16="http://schemas.microsoft.com/office/drawing/2014/main" id="{31993459-DF9D-30C8-31C7-C511EA880C18}"/>
                </a:ext>
              </a:extLst>
            </p:cNvPr>
            <p:cNvSpPr>
              <a:spLocks/>
            </p:cNvSpPr>
            <p:nvPr/>
          </p:nvSpPr>
          <p:spPr bwMode="auto">
            <a:xfrm>
              <a:off x="6690006" y="2609309"/>
              <a:ext cx="72888" cy="51190"/>
            </a:xfrm>
            <a:custGeom>
              <a:avLst/>
              <a:gdLst>
                <a:gd name="T0" fmla="*/ 0 w 48"/>
                <a:gd name="T1" fmla="*/ 38 h 38"/>
                <a:gd name="T2" fmla="*/ 48 w 48"/>
                <a:gd name="T3" fmla="*/ 38 h 38"/>
                <a:gd name="T4" fmla="*/ 26 w 48"/>
                <a:gd name="T5" fmla="*/ 0 h 38"/>
                <a:gd name="T6" fmla="*/ 0 w 48"/>
                <a:gd name="T7" fmla="*/ 38 h 38"/>
              </a:gdLst>
              <a:ahLst/>
              <a:cxnLst>
                <a:cxn ang="0">
                  <a:pos x="T0" y="T1"/>
                </a:cxn>
                <a:cxn ang="0">
                  <a:pos x="T2" y="T3"/>
                </a:cxn>
                <a:cxn ang="0">
                  <a:pos x="T4" y="T5"/>
                </a:cxn>
                <a:cxn ang="0">
                  <a:pos x="T6" y="T7"/>
                </a:cxn>
              </a:cxnLst>
              <a:rect l="0" t="0" r="r" b="b"/>
              <a:pathLst>
                <a:path w="48" h="38">
                  <a:moveTo>
                    <a:pt x="0" y="38"/>
                  </a:moveTo>
                  <a:lnTo>
                    <a:pt x="48" y="38"/>
                  </a:lnTo>
                  <a:lnTo>
                    <a:pt x="26" y="0"/>
                  </a:lnTo>
                  <a:lnTo>
                    <a:pt x="0" y="38"/>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50" name="Freeform 1791">
              <a:extLst>
                <a:ext uri="{FF2B5EF4-FFF2-40B4-BE49-F238E27FC236}">
                  <a16:creationId xmlns:a16="http://schemas.microsoft.com/office/drawing/2014/main" id="{D8973F2F-8407-20E4-6163-92CABB7E7196}"/>
                </a:ext>
              </a:extLst>
            </p:cNvPr>
            <p:cNvSpPr>
              <a:spLocks/>
            </p:cNvSpPr>
            <p:nvPr/>
          </p:nvSpPr>
          <p:spPr bwMode="auto">
            <a:xfrm>
              <a:off x="6916267" y="2683401"/>
              <a:ext cx="80483" cy="51190"/>
            </a:xfrm>
            <a:custGeom>
              <a:avLst/>
              <a:gdLst>
                <a:gd name="T0" fmla="*/ 0 w 53"/>
                <a:gd name="T1" fmla="*/ 38 h 38"/>
                <a:gd name="T2" fmla="*/ 53 w 53"/>
                <a:gd name="T3" fmla="*/ 38 h 38"/>
                <a:gd name="T4" fmla="*/ 27 w 53"/>
                <a:gd name="T5" fmla="*/ 0 h 38"/>
                <a:gd name="T6" fmla="*/ 0 w 53"/>
                <a:gd name="T7" fmla="*/ 38 h 38"/>
              </a:gdLst>
              <a:ahLst/>
              <a:cxnLst>
                <a:cxn ang="0">
                  <a:pos x="T0" y="T1"/>
                </a:cxn>
                <a:cxn ang="0">
                  <a:pos x="T2" y="T3"/>
                </a:cxn>
                <a:cxn ang="0">
                  <a:pos x="T4" y="T5"/>
                </a:cxn>
                <a:cxn ang="0">
                  <a:pos x="T6" y="T7"/>
                </a:cxn>
              </a:cxnLst>
              <a:rect l="0" t="0" r="r" b="b"/>
              <a:pathLst>
                <a:path w="53" h="38">
                  <a:moveTo>
                    <a:pt x="0" y="38"/>
                  </a:moveTo>
                  <a:lnTo>
                    <a:pt x="53" y="38"/>
                  </a:lnTo>
                  <a:lnTo>
                    <a:pt x="27" y="0"/>
                  </a:lnTo>
                  <a:lnTo>
                    <a:pt x="0" y="38"/>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51" name="Freeform 1792">
              <a:extLst>
                <a:ext uri="{FF2B5EF4-FFF2-40B4-BE49-F238E27FC236}">
                  <a16:creationId xmlns:a16="http://schemas.microsoft.com/office/drawing/2014/main" id="{8693915F-5844-BB41-4874-290E42421B3F}"/>
                </a:ext>
              </a:extLst>
            </p:cNvPr>
            <p:cNvSpPr>
              <a:spLocks/>
            </p:cNvSpPr>
            <p:nvPr/>
          </p:nvSpPr>
          <p:spPr bwMode="auto">
            <a:xfrm>
              <a:off x="7157713" y="2734592"/>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52" name="Freeform 1793">
              <a:extLst>
                <a:ext uri="{FF2B5EF4-FFF2-40B4-BE49-F238E27FC236}">
                  <a16:creationId xmlns:a16="http://schemas.microsoft.com/office/drawing/2014/main" id="{0D70B04D-B744-3B01-5D9B-DB0925BAF241}"/>
                </a:ext>
              </a:extLst>
            </p:cNvPr>
            <p:cNvSpPr>
              <a:spLocks/>
            </p:cNvSpPr>
            <p:nvPr/>
          </p:nvSpPr>
          <p:spPr bwMode="auto">
            <a:xfrm>
              <a:off x="7377899" y="2765575"/>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53" name="Freeform 1794">
              <a:extLst>
                <a:ext uri="{FF2B5EF4-FFF2-40B4-BE49-F238E27FC236}">
                  <a16:creationId xmlns:a16="http://schemas.microsoft.com/office/drawing/2014/main" id="{73E0DBDA-5A10-99C4-32F9-1CDC0B116C2D}"/>
                </a:ext>
              </a:extLst>
            </p:cNvPr>
            <p:cNvSpPr>
              <a:spLocks/>
            </p:cNvSpPr>
            <p:nvPr/>
          </p:nvSpPr>
          <p:spPr bwMode="auto">
            <a:xfrm>
              <a:off x="7523678" y="2796559"/>
              <a:ext cx="74408" cy="51190"/>
            </a:xfrm>
            <a:custGeom>
              <a:avLst/>
              <a:gdLst>
                <a:gd name="T0" fmla="*/ 0 w 49"/>
                <a:gd name="T1" fmla="*/ 38 h 38"/>
                <a:gd name="T2" fmla="*/ 49 w 49"/>
                <a:gd name="T3" fmla="*/ 38 h 38"/>
                <a:gd name="T4" fmla="*/ 27 w 49"/>
                <a:gd name="T5" fmla="*/ 0 h 38"/>
                <a:gd name="T6" fmla="*/ 0 w 49"/>
                <a:gd name="T7" fmla="*/ 38 h 38"/>
              </a:gdLst>
              <a:ahLst/>
              <a:cxnLst>
                <a:cxn ang="0">
                  <a:pos x="T0" y="T1"/>
                </a:cxn>
                <a:cxn ang="0">
                  <a:pos x="T2" y="T3"/>
                </a:cxn>
                <a:cxn ang="0">
                  <a:pos x="T4" y="T5"/>
                </a:cxn>
                <a:cxn ang="0">
                  <a:pos x="T6" y="T7"/>
                </a:cxn>
              </a:cxnLst>
              <a:rect l="0" t="0" r="r" b="b"/>
              <a:pathLst>
                <a:path w="49" h="38">
                  <a:moveTo>
                    <a:pt x="0" y="38"/>
                  </a:moveTo>
                  <a:lnTo>
                    <a:pt x="49" y="38"/>
                  </a:lnTo>
                  <a:lnTo>
                    <a:pt x="27" y="0"/>
                  </a:lnTo>
                  <a:lnTo>
                    <a:pt x="0" y="38"/>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54" name="Freeform 1795">
              <a:extLst>
                <a:ext uri="{FF2B5EF4-FFF2-40B4-BE49-F238E27FC236}">
                  <a16:creationId xmlns:a16="http://schemas.microsoft.com/office/drawing/2014/main" id="{65486DCE-DEB9-7175-13D1-44C4C05C0E83}"/>
                </a:ext>
              </a:extLst>
            </p:cNvPr>
            <p:cNvSpPr>
              <a:spLocks/>
            </p:cNvSpPr>
            <p:nvPr/>
          </p:nvSpPr>
          <p:spPr bwMode="auto">
            <a:xfrm>
              <a:off x="7851680" y="2853139"/>
              <a:ext cx="80483" cy="51190"/>
            </a:xfrm>
            <a:custGeom>
              <a:avLst/>
              <a:gdLst>
                <a:gd name="T0" fmla="*/ 0 w 53"/>
                <a:gd name="T1" fmla="*/ 38 h 38"/>
                <a:gd name="T2" fmla="*/ 53 w 53"/>
                <a:gd name="T3" fmla="*/ 38 h 38"/>
                <a:gd name="T4" fmla="*/ 26 w 53"/>
                <a:gd name="T5" fmla="*/ 0 h 38"/>
                <a:gd name="T6" fmla="*/ 0 w 53"/>
                <a:gd name="T7" fmla="*/ 38 h 38"/>
              </a:gdLst>
              <a:ahLst/>
              <a:cxnLst>
                <a:cxn ang="0">
                  <a:pos x="T0" y="T1"/>
                </a:cxn>
                <a:cxn ang="0">
                  <a:pos x="T2" y="T3"/>
                </a:cxn>
                <a:cxn ang="0">
                  <a:pos x="T4" y="T5"/>
                </a:cxn>
                <a:cxn ang="0">
                  <a:pos x="T6" y="T7"/>
                </a:cxn>
              </a:cxnLst>
              <a:rect l="0" t="0" r="r" b="b"/>
              <a:pathLst>
                <a:path w="53" h="38">
                  <a:moveTo>
                    <a:pt x="0" y="38"/>
                  </a:moveTo>
                  <a:lnTo>
                    <a:pt x="53" y="38"/>
                  </a:lnTo>
                  <a:lnTo>
                    <a:pt x="26" y="0"/>
                  </a:lnTo>
                  <a:lnTo>
                    <a:pt x="0" y="38"/>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55" name="Freeform 1796">
              <a:extLst>
                <a:ext uri="{FF2B5EF4-FFF2-40B4-BE49-F238E27FC236}">
                  <a16:creationId xmlns:a16="http://schemas.microsoft.com/office/drawing/2014/main" id="{EDF80235-6110-3758-6E5F-3B4F2CF4B3D2}"/>
                </a:ext>
              </a:extLst>
            </p:cNvPr>
            <p:cNvSpPr>
              <a:spLocks/>
            </p:cNvSpPr>
            <p:nvPr/>
          </p:nvSpPr>
          <p:spPr bwMode="auto">
            <a:xfrm>
              <a:off x="8498573" y="3083497"/>
              <a:ext cx="74408" cy="52538"/>
            </a:xfrm>
            <a:custGeom>
              <a:avLst/>
              <a:gdLst>
                <a:gd name="T0" fmla="*/ 0 w 49"/>
                <a:gd name="T1" fmla="*/ 39 h 39"/>
                <a:gd name="T2" fmla="*/ 49 w 49"/>
                <a:gd name="T3" fmla="*/ 39 h 39"/>
                <a:gd name="T4" fmla="*/ 22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56" name="Freeform 1797">
              <a:extLst>
                <a:ext uri="{FF2B5EF4-FFF2-40B4-BE49-F238E27FC236}">
                  <a16:creationId xmlns:a16="http://schemas.microsoft.com/office/drawing/2014/main" id="{ED442907-BCAC-D9CD-5BF9-9A326CF4B6E6}"/>
                </a:ext>
              </a:extLst>
            </p:cNvPr>
            <p:cNvSpPr>
              <a:spLocks/>
            </p:cNvSpPr>
            <p:nvPr/>
          </p:nvSpPr>
          <p:spPr bwMode="auto">
            <a:xfrm>
              <a:off x="8873650" y="3118522"/>
              <a:ext cx="78964" cy="47149"/>
            </a:xfrm>
            <a:custGeom>
              <a:avLst/>
              <a:gdLst>
                <a:gd name="T0" fmla="*/ 0 w 52"/>
                <a:gd name="T1" fmla="*/ 35 h 35"/>
                <a:gd name="T2" fmla="*/ 52 w 52"/>
                <a:gd name="T3" fmla="*/ 35 h 35"/>
                <a:gd name="T4" fmla="*/ 26 w 52"/>
                <a:gd name="T5" fmla="*/ 0 h 35"/>
                <a:gd name="T6" fmla="*/ 0 w 52"/>
                <a:gd name="T7" fmla="*/ 35 h 35"/>
              </a:gdLst>
              <a:ahLst/>
              <a:cxnLst>
                <a:cxn ang="0">
                  <a:pos x="T0" y="T1"/>
                </a:cxn>
                <a:cxn ang="0">
                  <a:pos x="T2" y="T3"/>
                </a:cxn>
                <a:cxn ang="0">
                  <a:pos x="T4" y="T5"/>
                </a:cxn>
                <a:cxn ang="0">
                  <a:pos x="T6" y="T7"/>
                </a:cxn>
              </a:cxnLst>
              <a:rect l="0" t="0" r="r" b="b"/>
              <a:pathLst>
                <a:path w="52" h="35">
                  <a:moveTo>
                    <a:pt x="0" y="35"/>
                  </a:moveTo>
                  <a:lnTo>
                    <a:pt x="52" y="35"/>
                  </a:lnTo>
                  <a:lnTo>
                    <a:pt x="26" y="0"/>
                  </a:lnTo>
                  <a:lnTo>
                    <a:pt x="0" y="35"/>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57" name="Freeform 1798">
              <a:extLst>
                <a:ext uri="{FF2B5EF4-FFF2-40B4-BE49-F238E27FC236}">
                  <a16:creationId xmlns:a16="http://schemas.microsoft.com/office/drawing/2014/main" id="{590967BA-FF25-C17D-8FEA-2EE09EF56672}"/>
                </a:ext>
              </a:extLst>
            </p:cNvPr>
            <p:cNvSpPr>
              <a:spLocks/>
            </p:cNvSpPr>
            <p:nvPr/>
          </p:nvSpPr>
          <p:spPr bwMode="auto">
            <a:xfrm>
              <a:off x="8919206" y="3153547"/>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58" name="Freeform 1799">
              <a:extLst>
                <a:ext uri="{FF2B5EF4-FFF2-40B4-BE49-F238E27FC236}">
                  <a16:creationId xmlns:a16="http://schemas.microsoft.com/office/drawing/2014/main" id="{F0F5A963-2DB5-13A1-0FCF-BA0494E2C7EC}"/>
                </a:ext>
              </a:extLst>
            </p:cNvPr>
            <p:cNvSpPr>
              <a:spLocks/>
            </p:cNvSpPr>
            <p:nvPr/>
          </p:nvSpPr>
          <p:spPr bwMode="auto">
            <a:xfrm>
              <a:off x="8940466" y="3161631"/>
              <a:ext cx="78964" cy="52538"/>
            </a:xfrm>
            <a:custGeom>
              <a:avLst/>
              <a:gdLst>
                <a:gd name="T0" fmla="*/ 0 w 52"/>
                <a:gd name="T1" fmla="*/ 39 h 39"/>
                <a:gd name="T2" fmla="*/ 52 w 52"/>
                <a:gd name="T3" fmla="*/ 39 h 39"/>
                <a:gd name="T4" fmla="*/ 30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30"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59" name="Freeform 1800">
              <a:extLst>
                <a:ext uri="{FF2B5EF4-FFF2-40B4-BE49-F238E27FC236}">
                  <a16:creationId xmlns:a16="http://schemas.microsoft.com/office/drawing/2014/main" id="{0376DD33-A09E-E95B-FA91-6E1A5E4F9761}"/>
                </a:ext>
              </a:extLst>
            </p:cNvPr>
            <p:cNvSpPr>
              <a:spLocks/>
            </p:cNvSpPr>
            <p:nvPr/>
          </p:nvSpPr>
          <p:spPr bwMode="auto">
            <a:xfrm>
              <a:off x="8946539" y="3161631"/>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60" name="Freeform 1801">
              <a:extLst>
                <a:ext uri="{FF2B5EF4-FFF2-40B4-BE49-F238E27FC236}">
                  <a16:creationId xmlns:a16="http://schemas.microsoft.com/office/drawing/2014/main" id="{26EEE8D6-56AE-536C-7560-1999740DDA43}"/>
                </a:ext>
              </a:extLst>
            </p:cNvPr>
            <p:cNvSpPr>
              <a:spLocks/>
            </p:cNvSpPr>
            <p:nvPr/>
          </p:nvSpPr>
          <p:spPr bwMode="auto">
            <a:xfrm>
              <a:off x="8960206" y="3161631"/>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61" name="Freeform 1802">
              <a:extLst>
                <a:ext uri="{FF2B5EF4-FFF2-40B4-BE49-F238E27FC236}">
                  <a16:creationId xmlns:a16="http://schemas.microsoft.com/office/drawing/2014/main" id="{55939985-4307-CD5B-866E-BCEF04B30898}"/>
                </a:ext>
              </a:extLst>
            </p:cNvPr>
            <p:cNvSpPr>
              <a:spLocks/>
            </p:cNvSpPr>
            <p:nvPr/>
          </p:nvSpPr>
          <p:spPr bwMode="auto">
            <a:xfrm>
              <a:off x="8973873" y="3161631"/>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62" name="Freeform 1803">
              <a:extLst>
                <a:ext uri="{FF2B5EF4-FFF2-40B4-BE49-F238E27FC236}">
                  <a16:creationId xmlns:a16="http://schemas.microsoft.com/office/drawing/2014/main" id="{28B63FA4-D481-9313-D6E4-1FD9D99BC57D}"/>
                </a:ext>
              </a:extLst>
            </p:cNvPr>
            <p:cNvSpPr>
              <a:spLocks/>
            </p:cNvSpPr>
            <p:nvPr/>
          </p:nvSpPr>
          <p:spPr bwMode="auto">
            <a:xfrm>
              <a:off x="8973873" y="3161631"/>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63" name="Freeform 1804">
              <a:extLst>
                <a:ext uri="{FF2B5EF4-FFF2-40B4-BE49-F238E27FC236}">
                  <a16:creationId xmlns:a16="http://schemas.microsoft.com/office/drawing/2014/main" id="{277CE5B6-739B-A020-E62F-E0AFA5A42636}"/>
                </a:ext>
              </a:extLst>
            </p:cNvPr>
            <p:cNvSpPr>
              <a:spLocks/>
            </p:cNvSpPr>
            <p:nvPr/>
          </p:nvSpPr>
          <p:spPr bwMode="auto">
            <a:xfrm>
              <a:off x="8973873" y="3161631"/>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64" name="Freeform 1805">
              <a:extLst>
                <a:ext uri="{FF2B5EF4-FFF2-40B4-BE49-F238E27FC236}">
                  <a16:creationId xmlns:a16="http://schemas.microsoft.com/office/drawing/2014/main" id="{45009C0B-2DBD-C7BC-8ACE-86D5EA490641}"/>
                </a:ext>
              </a:extLst>
            </p:cNvPr>
            <p:cNvSpPr>
              <a:spLocks/>
            </p:cNvSpPr>
            <p:nvPr/>
          </p:nvSpPr>
          <p:spPr bwMode="auto">
            <a:xfrm>
              <a:off x="8999687" y="3161631"/>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65" name="Freeform 1806">
              <a:extLst>
                <a:ext uri="{FF2B5EF4-FFF2-40B4-BE49-F238E27FC236}">
                  <a16:creationId xmlns:a16="http://schemas.microsoft.com/office/drawing/2014/main" id="{7C245D98-D06A-18BE-8A91-19C75774A9E0}"/>
                </a:ext>
              </a:extLst>
            </p:cNvPr>
            <p:cNvSpPr>
              <a:spLocks/>
            </p:cNvSpPr>
            <p:nvPr/>
          </p:nvSpPr>
          <p:spPr bwMode="auto">
            <a:xfrm>
              <a:off x="8999687" y="3161631"/>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66" name="Freeform 1807">
              <a:extLst>
                <a:ext uri="{FF2B5EF4-FFF2-40B4-BE49-F238E27FC236}">
                  <a16:creationId xmlns:a16="http://schemas.microsoft.com/office/drawing/2014/main" id="{06C4C289-D55A-9AC1-4795-3749B9081DE6}"/>
                </a:ext>
              </a:extLst>
            </p:cNvPr>
            <p:cNvSpPr>
              <a:spLocks/>
            </p:cNvSpPr>
            <p:nvPr/>
          </p:nvSpPr>
          <p:spPr bwMode="auto">
            <a:xfrm>
              <a:off x="8999687" y="3161631"/>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67" name="Freeform 1808">
              <a:extLst>
                <a:ext uri="{FF2B5EF4-FFF2-40B4-BE49-F238E27FC236}">
                  <a16:creationId xmlns:a16="http://schemas.microsoft.com/office/drawing/2014/main" id="{2842AA9A-9CDE-8C95-96BF-A571880A2F2F}"/>
                </a:ext>
              </a:extLst>
            </p:cNvPr>
            <p:cNvSpPr>
              <a:spLocks/>
            </p:cNvSpPr>
            <p:nvPr/>
          </p:nvSpPr>
          <p:spPr bwMode="auto">
            <a:xfrm>
              <a:off x="8999687" y="3161631"/>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68" name="Freeform 1809">
              <a:extLst>
                <a:ext uri="{FF2B5EF4-FFF2-40B4-BE49-F238E27FC236}">
                  <a16:creationId xmlns:a16="http://schemas.microsoft.com/office/drawing/2014/main" id="{B6565102-DE37-491E-1766-5DE6BF8E11D5}"/>
                </a:ext>
              </a:extLst>
            </p:cNvPr>
            <p:cNvSpPr>
              <a:spLocks/>
            </p:cNvSpPr>
            <p:nvPr/>
          </p:nvSpPr>
          <p:spPr bwMode="auto">
            <a:xfrm>
              <a:off x="9007281" y="3161631"/>
              <a:ext cx="72888" cy="52538"/>
            </a:xfrm>
            <a:custGeom>
              <a:avLst/>
              <a:gdLst>
                <a:gd name="T0" fmla="*/ 0 w 48"/>
                <a:gd name="T1" fmla="*/ 39 h 39"/>
                <a:gd name="T2" fmla="*/ 48 w 48"/>
                <a:gd name="T3" fmla="*/ 39 h 39"/>
                <a:gd name="T4" fmla="*/ 21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1"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69" name="Freeform 1810">
              <a:extLst>
                <a:ext uri="{FF2B5EF4-FFF2-40B4-BE49-F238E27FC236}">
                  <a16:creationId xmlns:a16="http://schemas.microsoft.com/office/drawing/2014/main" id="{16379679-8B80-80F0-1BA5-72D2DCA3B27E}"/>
                </a:ext>
              </a:extLst>
            </p:cNvPr>
            <p:cNvSpPr>
              <a:spLocks/>
            </p:cNvSpPr>
            <p:nvPr/>
          </p:nvSpPr>
          <p:spPr bwMode="auto">
            <a:xfrm>
              <a:off x="9013355" y="3161631"/>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70" name="Freeform 1811">
              <a:extLst>
                <a:ext uri="{FF2B5EF4-FFF2-40B4-BE49-F238E27FC236}">
                  <a16:creationId xmlns:a16="http://schemas.microsoft.com/office/drawing/2014/main" id="{6230DD0D-438D-20CB-E975-D10823C80AC3}"/>
                </a:ext>
              </a:extLst>
            </p:cNvPr>
            <p:cNvSpPr>
              <a:spLocks/>
            </p:cNvSpPr>
            <p:nvPr/>
          </p:nvSpPr>
          <p:spPr bwMode="auto">
            <a:xfrm>
              <a:off x="9013355" y="3161631"/>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71" name="Freeform 1812">
              <a:extLst>
                <a:ext uri="{FF2B5EF4-FFF2-40B4-BE49-F238E27FC236}">
                  <a16:creationId xmlns:a16="http://schemas.microsoft.com/office/drawing/2014/main" id="{9DC4F24D-DAC5-A82A-4D56-4B10AE15E942}"/>
                </a:ext>
              </a:extLst>
            </p:cNvPr>
            <p:cNvSpPr>
              <a:spLocks/>
            </p:cNvSpPr>
            <p:nvPr/>
          </p:nvSpPr>
          <p:spPr bwMode="auto">
            <a:xfrm>
              <a:off x="9019429" y="3161631"/>
              <a:ext cx="74408" cy="52538"/>
            </a:xfrm>
            <a:custGeom>
              <a:avLst/>
              <a:gdLst>
                <a:gd name="T0" fmla="*/ 0 w 49"/>
                <a:gd name="T1" fmla="*/ 39 h 39"/>
                <a:gd name="T2" fmla="*/ 49 w 49"/>
                <a:gd name="T3" fmla="*/ 39 h 39"/>
                <a:gd name="T4" fmla="*/ 22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72" name="Freeform 1813">
              <a:extLst>
                <a:ext uri="{FF2B5EF4-FFF2-40B4-BE49-F238E27FC236}">
                  <a16:creationId xmlns:a16="http://schemas.microsoft.com/office/drawing/2014/main" id="{D39F7DE3-FA47-E5DD-A657-B88BC0D3B530}"/>
                </a:ext>
              </a:extLst>
            </p:cNvPr>
            <p:cNvSpPr>
              <a:spLocks/>
            </p:cNvSpPr>
            <p:nvPr/>
          </p:nvSpPr>
          <p:spPr bwMode="auto">
            <a:xfrm>
              <a:off x="9039169" y="3161631"/>
              <a:ext cx="74408" cy="52538"/>
            </a:xfrm>
            <a:custGeom>
              <a:avLst/>
              <a:gdLst>
                <a:gd name="T0" fmla="*/ 0 w 49"/>
                <a:gd name="T1" fmla="*/ 39 h 39"/>
                <a:gd name="T2" fmla="*/ 49 w 49"/>
                <a:gd name="T3" fmla="*/ 39 h 39"/>
                <a:gd name="T4" fmla="*/ 22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73" name="Freeform 1814">
              <a:extLst>
                <a:ext uri="{FF2B5EF4-FFF2-40B4-BE49-F238E27FC236}">
                  <a16:creationId xmlns:a16="http://schemas.microsoft.com/office/drawing/2014/main" id="{5C87B787-76A3-2393-3898-69915FAF45F1}"/>
                </a:ext>
              </a:extLst>
            </p:cNvPr>
            <p:cNvSpPr>
              <a:spLocks/>
            </p:cNvSpPr>
            <p:nvPr/>
          </p:nvSpPr>
          <p:spPr bwMode="auto">
            <a:xfrm>
              <a:off x="9039169" y="3161631"/>
              <a:ext cx="74408" cy="52538"/>
            </a:xfrm>
            <a:custGeom>
              <a:avLst/>
              <a:gdLst>
                <a:gd name="T0" fmla="*/ 0 w 49"/>
                <a:gd name="T1" fmla="*/ 39 h 39"/>
                <a:gd name="T2" fmla="*/ 49 w 49"/>
                <a:gd name="T3" fmla="*/ 39 h 39"/>
                <a:gd name="T4" fmla="*/ 22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74" name="Freeform 1815">
              <a:extLst>
                <a:ext uri="{FF2B5EF4-FFF2-40B4-BE49-F238E27FC236}">
                  <a16:creationId xmlns:a16="http://schemas.microsoft.com/office/drawing/2014/main" id="{3266B933-8F80-807C-1BE5-A73305E881B2}"/>
                </a:ext>
              </a:extLst>
            </p:cNvPr>
            <p:cNvSpPr>
              <a:spLocks/>
            </p:cNvSpPr>
            <p:nvPr/>
          </p:nvSpPr>
          <p:spPr bwMode="auto">
            <a:xfrm>
              <a:off x="9046763" y="3161631"/>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75" name="Freeform 1816">
              <a:extLst>
                <a:ext uri="{FF2B5EF4-FFF2-40B4-BE49-F238E27FC236}">
                  <a16:creationId xmlns:a16="http://schemas.microsoft.com/office/drawing/2014/main" id="{E469F400-5610-FCE5-B119-DC682021C35A}"/>
                </a:ext>
              </a:extLst>
            </p:cNvPr>
            <p:cNvSpPr>
              <a:spLocks/>
            </p:cNvSpPr>
            <p:nvPr/>
          </p:nvSpPr>
          <p:spPr bwMode="auto">
            <a:xfrm>
              <a:off x="9080170" y="3161631"/>
              <a:ext cx="72888" cy="52538"/>
            </a:xfrm>
            <a:custGeom>
              <a:avLst/>
              <a:gdLst>
                <a:gd name="T0" fmla="*/ 0 w 48"/>
                <a:gd name="T1" fmla="*/ 39 h 39"/>
                <a:gd name="T2" fmla="*/ 48 w 48"/>
                <a:gd name="T3" fmla="*/ 39 h 39"/>
                <a:gd name="T4" fmla="*/ 26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76" name="Freeform 1817">
              <a:extLst>
                <a:ext uri="{FF2B5EF4-FFF2-40B4-BE49-F238E27FC236}">
                  <a16:creationId xmlns:a16="http://schemas.microsoft.com/office/drawing/2014/main" id="{6DF729B1-3586-FCB3-99F6-B693DC7ED3E8}"/>
                </a:ext>
              </a:extLst>
            </p:cNvPr>
            <p:cNvSpPr>
              <a:spLocks/>
            </p:cNvSpPr>
            <p:nvPr/>
          </p:nvSpPr>
          <p:spPr bwMode="auto">
            <a:xfrm>
              <a:off x="9080170" y="3161631"/>
              <a:ext cx="72888" cy="52538"/>
            </a:xfrm>
            <a:custGeom>
              <a:avLst/>
              <a:gdLst>
                <a:gd name="T0" fmla="*/ 0 w 48"/>
                <a:gd name="T1" fmla="*/ 39 h 39"/>
                <a:gd name="T2" fmla="*/ 48 w 48"/>
                <a:gd name="T3" fmla="*/ 39 h 39"/>
                <a:gd name="T4" fmla="*/ 26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77" name="Freeform 1818">
              <a:extLst>
                <a:ext uri="{FF2B5EF4-FFF2-40B4-BE49-F238E27FC236}">
                  <a16:creationId xmlns:a16="http://schemas.microsoft.com/office/drawing/2014/main" id="{3F344951-1C15-2F9F-6307-3EECFD185973}"/>
                </a:ext>
              </a:extLst>
            </p:cNvPr>
            <p:cNvSpPr>
              <a:spLocks/>
            </p:cNvSpPr>
            <p:nvPr/>
          </p:nvSpPr>
          <p:spPr bwMode="auto">
            <a:xfrm>
              <a:off x="9086244" y="3161631"/>
              <a:ext cx="74408" cy="52538"/>
            </a:xfrm>
            <a:custGeom>
              <a:avLst/>
              <a:gdLst>
                <a:gd name="T0" fmla="*/ 0 w 49"/>
                <a:gd name="T1" fmla="*/ 39 h 39"/>
                <a:gd name="T2" fmla="*/ 49 w 49"/>
                <a:gd name="T3" fmla="*/ 39 h 39"/>
                <a:gd name="T4" fmla="*/ 27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78" name="Freeform 1819">
              <a:extLst>
                <a:ext uri="{FF2B5EF4-FFF2-40B4-BE49-F238E27FC236}">
                  <a16:creationId xmlns:a16="http://schemas.microsoft.com/office/drawing/2014/main" id="{780C53AD-6BFD-1822-A7BC-FBC7AA9434F0}"/>
                </a:ext>
              </a:extLst>
            </p:cNvPr>
            <p:cNvSpPr>
              <a:spLocks/>
            </p:cNvSpPr>
            <p:nvPr/>
          </p:nvSpPr>
          <p:spPr bwMode="auto">
            <a:xfrm>
              <a:off x="9093837" y="3161631"/>
              <a:ext cx="72888" cy="52538"/>
            </a:xfrm>
            <a:custGeom>
              <a:avLst/>
              <a:gdLst>
                <a:gd name="T0" fmla="*/ 0 w 48"/>
                <a:gd name="T1" fmla="*/ 39 h 39"/>
                <a:gd name="T2" fmla="*/ 48 w 48"/>
                <a:gd name="T3" fmla="*/ 39 h 39"/>
                <a:gd name="T4" fmla="*/ 26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79" name="Freeform 1820">
              <a:extLst>
                <a:ext uri="{FF2B5EF4-FFF2-40B4-BE49-F238E27FC236}">
                  <a16:creationId xmlns:a16="http://schemas.microsoft.com/office/drawing/2014/main" id="{2C351420-122F-04EA-3F57-AA55B48F9441}"/>
                </a:ext>
              </a:extLst>
            </p:cNvPr>
            <p:cNvSpPr>
              <a:spLocks/>
            </p:cNvSpPr>
            <p:nvPr/>
          </p:nvSpPr>
          <p:spPr bwMode="auto">
            <a:xfrm>
              <a:off x="9119652" y="3175101"/>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80" name="Freeform 1821">
              <a:extLst>
                <a:ext uri="{FF2B5EF4-FFF2-40B4-BE49-F238E27FC236}">
                  <a16:creationId xmlns:a16="http://schemas.microsoft.com/office/drawing/2014/main" id="{D7B2FCC7-9BA1-5D87-523E-655B1A43B1DA}"/>
                </a:ext>
              </a:extLst>
            </p:cNvPr>
            <p:cNvSpPr>
              <a:spLocks/>
            </p:cNvSpPr>
            <p:nvPr/>
          </p:nvSpPr>
          <p:spPr bwMode="auto">
            <a:xfrm>
              <a:off x="9119652" y="3175101"/>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81" name="Freeform 1822">
              <a:extLst>
                <a:ext uri="{FF2B5EF4-FFF2-40B4-BE49-F238E27FC236}">
                  <a16:creationId xmlns:a16="http://schemas.microsoft.com/office/drawing/2014/main" id="{257FA060-0242-A2F4-C4FD-D22DA727B190}"/>
                </a:ext>
              </a:extLst>
            </p:cNvPr>
            <p:cNvSpPr>
              <a:spLocks/>
            </p:cNvSpPr>
            <p:nvPr/>
          </p:nvSpPr>
          <p:spPr bwMode="auto">
            <a:xfrm>
              <a:off x="9127244" y="3175101"/>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82" name="Freeform 1823">
              <a:extLst>
                <a:ext uri="{FF2B5EF4-FFF2-40B4-BE49-F238E27FC236}">
                  <a16:creationId xmlns:a16="http://schemas.microsoft.com/office/drawing/2014/main" id="{712D3AE3-37C9-DE60-50D2-7B17B3211277}"/>
                </a:ext>
              </a:extLst>
            </p:cNvPr>
            <p:cNvSpPr>
              <a:spLocks/>
            </p:cNvSpPr>
            <p:nvPr/>
          </p:nvSpPr>
          <p:spPr bwMode="auto">
            <a:xfrm>
              <a:off x="9153060" y="3175101"/>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83" name="Freeform 1824">
              <a:extLst>
                <a:ext uri="{FF2B5EF4-FFF2-40B4-BE49-F238E27FC236}">
                  <a16:creationId xmlns:a16="http://schemas.microsoft.com/office/drawing/2014/main" id="{B79E45CD-9102-6C7F-6D61-92F551224969}"/>
                </a:ext>
              </a:extLst>
            </p:cNvPr>
            <p:cNvSpPr>
              <a:spLocks/>
            </p:cNvSpPr>
            <p:nvPr/>
          </p:nvSpPr>
          <p:spPr bwMode="auto">
            <a:xfrm>
              <a:off x="9233541" y="3218209"/>
              <a:ext cx="72888" cy="48496"/>
            </a:xfrm>
            <a:custGeom>
              <a:avLst/>
              <a:gdLst>
                <a:gd name="T0" fmla="*/ 0 w 48"/>
                <a:gd name="T1" fmla="*/ 36 h 36"/>
                <a:gd name="T2" fmla="*/ 48 w 48"/>
                <a:gd name="T3" fmla="*/ 36 h 36"/>
                <a:gd name="T4" fmla="*/ 22 w 48"/>
                <a:gd name="T5" fmla="*/ 0 h 36"/>
                <a:gd name="T6" fmla="*/ 0 w 48"/>
                <a:gd name="T7" fmla="*/ 36 h 36"/>
              </a:gdLst>
              <a:ahLst/>
              <a:cxnLst>
                <a:cxn ang="0">
                  <a:pos x="T0" y="T1"/>
                </a:cxn>
                <a:cxn ang="0">
                  <a:pos x="T2" y="T3"/>
                </a:cxn>
                <a:cxn ang="0">
                  <a:pos x="T4" y="T5"/>
                </a:cxn>
                <a:cxn ang="0">
                  <a:pos x="T6" y="T7"/>
                </a:cxn>
              </a:cxnLst>
              <a:rect l="0" t="0" r="r" b="b"/>
              <a:pathLst>
                <a:path w="48" h="36">
                  <a:moveTo>
                    <a:pt x="0" y="36"/>
                  </a:moveTo>
                  <a:lnTo>
                    <a:pt x="48" y="36"/>
                  </a:lnTo>
                  <a:lnTo>
                    <a:pt x="22" y="0"/>
                  </a:lnTo>
                  <a:lnTo>
                    <a:pt x="0" y="36"/>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84" name="Freeform 1825">
              <a:extLst>
                <a:ext uri="{FF2B5EF4-FFF2-40B4-BE49-F238E27FC236}">
                  <a16:creationId xmlns:a16="http://schemas.microsoft.com/office/drawing/2014/main" id="{C728C38C-2A13-09E3-D7B2-ABB9CD1CC9CD}"/>
                </a:ext>
              </a:extLst>
            </p:cNvPr>
            <p:cNvSpPr>
              <a:spLocks/>
            </p:cNvSpPr>
            <p:nvPr/>
          </p:nvSpPr>
          <p:spPr bwMode="auto">
            <a:xfrm>
              <a:off x="9247208" y="3218209"/>
              <a:ext cx="72888" cy="48496"/>
            </a:xfrm>
            <a:custGeom>
              <a:avLst/>
              <a:gdLst>
                <a:gd name="T0" fmla="*/ 0 w 48"/>
                <a:gd name="T1" fmla="*/ 36 h 36"/>
                <a:gd name="T2" fmla="*/ 48 w 48"/>
                <a:gd name="T3" fmla="*/ 36 h 36"/>
                <a:gd name="T4" fmla="*/ 22 w 48"/>
                <a:gd name="T5" fmla="*/ 0 h 36"/>
                <a:gd name="T6" fmla="*/ 0 w 48"/>
                <a:gd name="T7" fmla="*/ 36 h 36"/>
              </a:gdLst>
              <a:ahLst/>
              <a:cxnLst>
                <a:cxn ang="0">
                  <a:pos x="T0" y="T1"/>
                </a:cxn>
                <a:cxn ang="0">
                  <a:pos x="T2" y="T3"/>
                </a:cxn>
                <a:cxn ang="0">
                  <a:pos x="T4" y="T5"/>
                </a:cxn>
                <a:cxn ang="0">
                  <a:pos x="T6" y="T7"/>
                </a:cxn>
              </a:cxnLst>
              <a:rect l="0" t="0" r="r" b="b"/>
              <a:pathLst>
                <a:path w="48" h="36">
                  <a:moveTo>
                    <a:pt x="0" y="36"/>
                  </a:moveTo>
                  <a:lnTo>
                    <a:pt x="48" y="36"/>
                  </a:lnTo>
                  <a:lnTo>
                    <a:pt x="22" y="0"/>
                  </a:lnTo>
                  <a:lnTo>
                    <a:pt x="0" y="36"/>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85" name="Freeform 1826">
              <a:extLst>
                <a:ext uri="{FF2B5EF4-FFF2-40B4-BE49-F238E27FC236}">
                  <a16:creationId xmlns:a16="http://schemas.microsoft.com/office/drawing/2014/main" id="{903CFDED-4CC8-3F22-825D-9686B88AF0CB}"/>
                </a:ext>
              </a:extLst>
            </p:cNvPr>
            <p:cNvSpPr>
              <a:spLocks/>
            </p:cNvSpPr>
            <p:nvPr/>
          </p:nvSpPr>
          <p:spPr bwMode="auto">
            <a:xfrm>
              <a:off x="9253282" y="3218209"/>
              <a:ext cx="74408" cy="48496"/>
            </a:xfrm>
            <a:custGeom>
              <a:avLst/>
              <a:gdLst>
                <a:gd name="T0" fmla="*/ 0 w 49"/>
                <a:gd name="T1" fmla="*/ 36 h 36"/>
                <a:gd name="T2" fmla="*/ 49 w 49"/>
                <a:gd name="T3" fmla="*/ 36 h 36"/>
                <a:gd name="T4" fmla="*/ 22 w 49"/>
                <a:gd name="T5" fmla="*/ 0 h 36"/>
                <a:gd name="T6" fmla="*/ 0 w 49"/>
                <a:gd name="T7" fmla="*/ 36 h 36"/>
              </a:gdLst>
              <a:ahLst/>
              <a:cxnLst>
                <a:cxn ang="0">
                  <a:pos x="T0" y="T1"/>
                </a:cxn>
                <a:cxn ang="0">
                  <a:pos x="T2" y="T3"/>
                </a:cxn>
                <a:cxn ang="0">
                  <a:pos x="T4" y="T5"/>
                </a:cxn>
                <a:cxn ang="0">
                  <a:pos x="T6" y="T7"/>
                </a:cxn>
              </a:cxnLst>
              <a:rect l="0" t="0" r="r" b="b"/>
              <a:pathLst>
                <a:path w="49" h="36">
                  <a:moveTo>
                    <a:pt x="0" y="36"/>
                  </a:moveTo>
                  <a:lnTo>
                    <a:pt x="49" y="36"/>
                  </a:lnTo>
                  <a:lnTo>
                    <a:pt x="22" y="0"/>
                  </a:lnTo>
                  <a:lnTo>
                    <a:pt x="0" y="36"/>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86" name="Freeform 1827">
              <a:extLst>
                <a:ext uri="{FF2B5EF4-FFF2-40B4-BE49-F238E27FC236}">
                  <a16:creationId xmlns:a16="http://schemas.microsoft.com/office/drawing/2014/main" id="{B12F353D-1BB7-60E8-FCAE-50EE4849CCDE}"/>
                </a:ext>
              </a:extLst>
            </p:cNvPr>
            <p:cNvSpPr>
              <a:spLocks/>
            </p:cNvSpPr>
            <p:nvPr/>
          </p:nvSpPr>
          <p:spPr bwMode="auto">
            <a:xfrm>
              <a:off x="9253282" y="3218209"/>
              <a:ext cx="74408" cy="48496"/>
            </a:xfrm>
            <a:custGeom>
              <a:avLst/>
              <a:gdLst>
                <a:gd name="T0" fmla="*/ 0 w 49"/>
                <a:gd name="T1" fmla="*/ 36 h 36"/>
                <a:gd name="T2" fmla="*/ 49 w 49"/>
                <a:gd name="T3" fmla="*/ 36 h 36"/>
                <a:gd name="T4" fmla="*/ 22 w 49"/>
                <a:gd name="T5" fmla="*/ 0 h 36"/>
                <a:gd name="T6" fmla="*/ 0 w 49"/>
                <a:gd name="T7" fmla="*/ 36 h 36"/>
              </a:gdLst>
              <a:ahLst/>
              <a:cxnLst>
                <a:cxn ang="0">
                  <a:pos x="T0" y="T1"/>
                </a:cxn>
                <a:cxn ang="0">
                  <a:pos x="T2" y="T3"/>
                </a:cxn>
                <a:cxn ang="0">
                  <a:pos x="T4" y="T5"/>
                </a:cxn>
                <a:cxn ang="0">
                  <a:pos x="T6" y="T7"/>
                </a:cxn>
              </a:cxnLst>
              <a:rect l="0" t="0" r="r" b="b"/>
              <a:pathLst>
                <a:path w="49" h="36">
                  <a:moveTo>
                    <a:pt x="0" y="36"/>
                  </a:moveTo>
                  <a:lnTo>
                    <a:pt x="49" y="36"/>
                  </a:lnTo>
                  <a:lnTo>
                    <a:pt x="22" y="0"/>
                  </a:lnTo>
                  <a:lnTo>
                    <a:pt x="0" y="36"/>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87" name="Freeform 1828">
              <a:extLst>
                <a:ext uri="{FF2B5EF4-FFF2-40B4-BE49-F238E27FC236}">
                  <a16:creationId xmlns:a16="http://schemas.microsoft.com/office/drawing/2014/main" id="{A27EE7BF-5B45-B455-C0FC-28B58937DCF8}"/>
                </a:ext>
              </a:extLst>
            </p:cNvPr>
            <p:cNvSpPr>
              <a:spLocks/>
            </p:cNvSpPr>
            <p:nvPr/>
          </p:nvSpPr>
          <p:spPr bwMode="auto">
            <a:xfrm>
              <a:off x="9253282" y="3218209"/>
              <a:ext cx="74408" cy="48496"/>
            </a:xfrm>
            <a:custGeom>
              <a:avLst/>
              <a:gdLst>
                <a:gd name="T0" fmla="*/ 0 w 49"/>
                <a:gd name="T1" fmla="*/ 36 h 36"/>
                <a:gd name="T2" fmla="*/ 49 w 49"/>
                <a:gd name="T3" fmla="*/ 36 h 36"/>
                <a:gd name="T4" fmla="*/ 22 w 49"/>
                <a:gd name="T5" fmla="*/ 0 h 36"/>
                <a:gd name="T6" fmla="*/ 0 w 49"/>
                <a:gd name="T7" fmla="*/ 36 h 36"/>
              </a:gdLst>
              <a:ahLst/>
              <a:cxnLst>
                <a:cxn ang="0">
                  <a:pos x="T0" y="T1"/>
                </a:cxn>
                <a:cxn ang="0">
                  <a:pos x="T2" y="T3"/>
                </a:cxn>
                <a:cxn ang="0">
                  <a:pos x="T4" y="T5"/>
                </a:cxn>
                <a:cxn ang="0">
                  <a:pos x="T6" y="T7"/>
                </a:cxn>
              </a:cxnLst>
              <a:rect l="0" t="0" r="r" b="b"/>
              <a:pathLst>
                <a:path w="49" h="36">
                  <a:moveTo>
                    <a:pt x="0" y="36"/>
                  </a:moveTo>
                  <a:lnTo>
                    <a:pt x="49" y="36"/>
                  </a:lnTo>
                  <a:lnTo>
                    <a:pt x="22" y="0"/>
                  </a:lnTo>
                  <a:lnTo>
                    <a:pt x="0" y="36"/>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88" name="Freeform 1829">
              <a:extLst>
                <a:ext uri="{FF2B5EF4-FFF2-40B4-BE49-F238E27FC236}">
                  <a16:creationId xmlns:a16="http://schemas.microsoft.com/office/drawing/2014/main" id="{97988A9E-7FF5-B9B1-0530-9AA404587FD4}"/>
                </a:ext>
              </a:extLst>
            </p:cNvPr>
            <p:cNvSpPr>
              <a:spLocks/>
            </p:cNvSpPr>
            <p:nvPr/>
          </p:nvSpPr>
          <p:spPr bwMode="auto">
            <a:xfrm>
              <a:off x="9253282" y="3218209"/>
              <a:ext cx="74408" cy="48496"/>
            </a:xfrm>
            <a:custGeom>
              <a:avLst/>
              <a:gdLst>
                <a:gd name="T0" fmla="*/ 0 w 49"/>
                <a:gd name="T1" fmla="*/ 36 h 36"/>
                <a:gd name="T2" fmla="*/ 49 w 49"/>
                <a:gd name="T3" fmla="*/ 36 h 36"/>
                <a:gd name="T4" fmla="*/ 22 w 49"/>
                <a:gd name="T5" fmla="*/ 0 h 36"/>
                <a:gd name="T6" fmla="*/ 0 w 49"/>
                <a:gd name="T7" fmla="*/ 36 h 36"/>
              </a:gdLst>
              <a:ahLst/>
              <a:cxnLst>
                <a:cxn ang="0">
                  <a:pos x="T0" y="T1"/>
                </a:cxn>
                <a:cxn ang="0">
                  <a:pos x="T2" y="T3"/>
                </a:cxn>
                <a:cxn ang="0">
                  <a:pos x="T4" y="T5"/>
                </a:cxn>
                <a:cxn ang="0">
                  <a:pos x="T6" y="T7"/>
                </a:cxn>
              </a:cxnLst>
              <a:rect l="0" t="0" r="r" b="b"/>
              <a:pathLst>
                <a:path w="49" h="36">
                  <a:moveTo>
                    <a:pt x="0" y="36"/>
                  </a:moveTo>
                  <a:lnTo>
                    <a:pt x="49" y="36"/>
                  </a:lnTo>
                  <a:lnTo>
                    <a:pt x="22" y="0"/>
                  </a:lnTo>
                  <a:lnTo>
                    <a:pt x="0" y="36"/>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89" name="Freeform 1830">
              <a:extLst>
                <a:ext uri="{FF2B5EF4-FFF2-40B4-BE49-F238E27FC236}">
                  <a16:creationId xmlns:a16="http://schemas.microsoft.com/office/drawing/2014/main" id="{CD8EAD9F-B13D-513C-8FFE-23CED8F3751A}"/>
                </a:ext>
              </a:extLst>
            </p:cNvPr>
            <p:cNvSpPr>
              <a:spLocks/>
            </p:cNvSpPr>
            <p:nvPr/>
          </p:nvSpPr>
          <p:spPr bwMode="auto">
            <a:xfrm>
              <a:off x="9253282" y="3218209"/>
              <a:ext cx="74408" cy="48496"/>
            </a:xfrm>
            <a:custGeom>
              <a:avLst/>
              <a:gdLst>
                <a:gd name="T0" fmla="*/ 0 w 49"/>
                <a:gd name="T1" fmla="*/ 36 h 36"/>
                <a:gd name="T2" fmla="*/ 49 w 49"/>
                <a:gd name="T3" fmla="*/ 36 h 36"/>
                <a:gd name="T4" fmla="*/ 22 w 49"/>
                <a:gd name="T5" fmla="*/ 0 h 36"/>
                <a:gd name="T6" fmla="*/ 0 w 49"/>
                <a:gd name="T7" fmla="*/ 36 h 36"/>
              </a:gdLst>
              <a:ahLst/>
              <a:cxnLst>
                <a:cxn ang="0">
                  <a:pos x="T0" y="T1"/>
                </a:cxn>
                <a:cxn ang="0">
                  <a:pos x="T2" y="T3"/>
                </a:cxn>
                <a:cxn ang="0">
                  <a:pos x="T4" y="T5"/>
                </a:cxn>
                <a:cxn ang="0">
                  <a:pos x="T6" y="T7"/>
                </a:cxn>
              </a:cxnLst>
              <a:rect l="0" t="0" r="r" b="b"/>
              <a:pathLst>
                <a:path w="49" h="36">
                  <a:moveTo>
                    <a:pt x="0" y="36"/>
                  </a:moveTo>
                  <a:lnTo>
                    <a:pt x="49" y="36"/>
                  </a:lnTo>
                  <a:lnTo>
                    <a:pt x="22" y="0"/>
                  </a:lnTo>
                  <a:lnTo>
                    <a:pt x="0" y="36"/>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90" name="Freeform 1831">
              <a:extLst>
                <a:ext uri="{FF2B5EF4-FFF2-40B4-BE49-F238E27FC236}">
                  <a16:creationId xmlns:a16="http://schemas.microsoft.com/office/drawing/2014/main" id="{C2D2B63F-70EE-6A1E-651A-0344E6F02560}"/>
                </a:ext>
              </a:extLst>
            </p:cNvPr>
            <p:cNvSpPr>
              <a:spLocks/>
            </p:cNvSpPr>
            <p:nvPr/>
          </p:nvSpPr>
          <p:spPr bwMode="auto">
            <a:xfrm>
              <a:off x="9260874" y="3218209"/>
              <a:ext cx="72888" cy="48496"/>
            </a:xfrm>
            <a:custGeom>
              <a:avLst/>
              <a:gdLst>
                <a:gd name="T0" fmla="*/ 0 w 48"/>
                <a:gd name="T1" fmla="*/ 36 h 36"/>
                <a:gd name="T2" fmla="*/ 48 w 48"/>
                <a:gd name="T3" fmla="*/ 36 h 36"/>
                <a:gd name="T4" fmla="*/ 22 w 48"/>
                <a:gd name="T5" fmla="*/ 0 h 36"/>
                <a:gd name="T6" fmla="*/ 0 w 48"/>
                <a:gd name="T7" fmla="*/ 36 h 36"/>
              </a:gdLst>
              <a:ahLst/>
              <a:cxnLst>
                <a:cxn ang="0">
                  <a:pos x="T0" y="T1"/>
                </a:cxn>
                <a:cxn ang="0">
                  <a:pos x="T2" y="T3"/>
                </a:cxn>
                <a:cxn ang="0">
                  <a:pos x="T4" y="T5"/>
                </a:cxn>
                <a:cxn ang="0">
                  <a:pos x="T6" y="T7"/>
                </a:cxn>
              </a:cxnLst>
              <a:rect l="0" t="0" r="r" b="b"/>
              <a:pathLst>
                <a:path w="48" h="36">
                  <a:moveTo>
                    <a:pt x="0" y="36"/>
                  </a:moveTo>
                  <a:lnTo>
                    <a:pt x="48" y="36"/>
                  </a:lnTo>
                  <a:lnTo>
                    <a:pt x="22" y="0"/>
                  </a:lnTo>
                  <a:lnTo>
                    <a:pt x="0" y="36"/>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91" name="Freeform 1832">
              <a:extLst>
                <a:ext uri="{FF2B5EF4-FFF2-40B4-BE49-F238E27FC236}">
                  <a16:creationId xmlns:a16="http://schemas.microsoft.com/office/drawing/2014/main" id="{171403D6-6C73-FB03-8454-F4AC932C3FAE}"/>
                </a:ext>
              </a:extLst>
            </p:cNvPr>
            <p:cNvSpPr>
              <a:spLocks/>
            </p:cNvSpPr>
            <p:nvPr/>
          </p:nvSpPr>
          <p:spPr bwMode="auto">
            <a:xfrm>
              <a:off x="9266949" y="3231681"/>
              <a:ext cx="72888" cy="48496"/>
            </a:xfrm>
            <a:custGeom>
              <a:avLst/>
              <a:gdLst>
                <a:gd name="T0" fmla="*/ 0 w 48"/>
                <a:gd name="T1" fmla="*/ 36 h 36"/>
                <a:gd name="T2" fmla="*/ 48 w 48"/>
                <a:gd name="T3" fmla="*/ 36 h 36"/>
                <a:gd name="T4" fmla="*/ 26 w 48"/>
                <a:gd name="T5" fmla="*/ 0 h 36"/>
                <a:gd name="T6" fmla="*/ 0 w 48"/>
                <a:gd name="T7" fmla="*/ 36 h 36"/>
              </a:gdLst>
              <a:ahLst/>
              <a:cxnLst>
                <a:cxn ang="0">
                  <a:pos x="T0" y="T1"/>
                </a:cxn>
                <a:cxn ang="0">
                  <a:pos x="T2" y="T3"/>
                </a:cxn>
                <a:cxn ang="0">
                  <a:pos x="T4" y="T5"/>
                </a:cxn>
                <a:cxn ang="0">
                  <a:pos x="T6" y="T7"/>
                </a:cxn>
              </a:cxnLst>
              <a:rect l="0" t="0" r="r" b="b"/>
              <a:pathLst>
                <a:path w="48" h="36">
                  <a:moveTo>
                    <a:pt x="0" y="36"/>
                  </a:moveTo>
                  <a:lnTo>
                    <a:pt x="48" y="36"/>
                  </a:lnTo>
                  <a:lnTo>
                    <a:pt x="26" y="0"/>
                  </a:lnTo>
                  <a:lnTo>
                    <a:pt x="0" y="36"/>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92" name="Freeform 1833">
              <a:extLst>
                <a:ext uri="{FF2B5EF4-FFF2-40B4-BE49-F238E27FC236}">
                  <a16:creationId xmlns:a16="http://schemas.microsoft.com/office/drawing/2014/main" id="{5DE463B8-ED60-AF5C-29B5-A5D52793F0C3}"/>
                </a:ext>
              </a:extLst>
            </p:cNvPr>
            <p:cNvSpPr>
              <a:spLocks/>
            </p:cNvSpPr>
            <p:nvPr/>
          </p:nvSpPr>
          <p:spPr bwMode="auto">
            <a:xfrm>
              <a:off x="9273022" y="3231681"/>
              <a:ext cx="74408" cy="48496"/>
            </a:xfrm>
            <a:custGeom>
              <a:avLst/>
              <a:gdLst>
                <a:gd name="T0" fmla="*/ 0 w 49"/>
                <a:gd name="T1" fmla="*/ 36 h 36"/>
                <a:gd name="T2" fmla="*/ 49 w 49"/>
                <a:gd name="T3" fmla="*/ 36 h 36"/>
                <a:gd name="T4" fmla="*/ 27 w 49"/>
                <a:gd name="T5" fmla="*/ 0 h 36"/>
                <a:gd name="T6" fmla="*/ 0 w 49"/>
                <a:gd name="T7" fmla="*/ 36 h 36"/>
              </a:gdLst>
              <a:ahLst/>
              <a:cxnLst>
                <a:cxn ang="0">
                  <a:pos x="T0" y="T1"/>
                </a:cxn>
                <a:cxn ang="0">
                  <a:pos x="T2" y="T3"/>
                </a:cxn>
                <a:cxn ang="0">
                  <a:pos x="T4" y="T5"/>
                </a:cxn>
                <a:cxn ang="0">
                  <a:pos x="T6" y="T7"/>
                </a:cxn>
              </a:cxnLst>
              <a:rect l="0" t="0" r="r" b="b"/>
              <a:pathLst>
                <a:path w="49" h="36">
                  <a:moveTo>
                    <a:pt x="0" y="36"/>
                  </a:moveTo>
                  <a:lnTo>
                    <a:pt x="49" y="36"/>
                  </a:lnTo>
                  <a:lnTo>
                    <a:pt x="27" y="0"/>
                  </a:lnTo>
                  <a:lnTo>
                    <a:pt x="0" y="36"/>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93" name="Freeform 1834">
              <a:extLst>
                <a:ext uri="{FF2B5EF4-FFF2-40B4-BE49-F238E27FC236}">
                  <a16:creationId xmlns:a16="http://schemas.microsoft.com/office/drawing/2014/main" id="{120970CD-3393-860F-C368-63CFB362EF2A}"/>
                </a:ext>
              </a:extLst>
            </p:cNvPr>
            <p:cNvSpPr>
              <a:spLocks/>
            </p:cNvSpPr>
            <p:nvPr/>
          </p:nvSpPr>
          <p:spPr bwMode="auto">
            <a:xfrm>
              <a:off x="9280616" y="3231681"/>
              <a:ext cx="72888" cy="48496"/>
            </a:xfrm>
            <a:custGeom>
              <a:avLst/>
              <a:gdLst>
                <a:gd name="T0" fmla="*/ 0 w 48"/>
                <a:gd name="T1" fmla="*/ 36 h 36"/>
                <a:gd name="T2" fmla="*/ 48 w 48"/>
                <a:gd name="T3" fmla="*/ 36 h 36"/>
                <a:gd name="T4" fmla="*/ 26 w 48"/>
                <a:gd name="T5" fmla="*/ 0 h 36"/>
                <a:gd name="T6" fmla="*/ 0 w 48"/>
                <a:gd name="T7" fmla="*/ 36 h 36"/>
              </a:gdLst>
              <a:ahLst/>
              <a:cxnLst>
                <a:cxn ang="0">
                  <a:pos x="T0" y="T1"/>
                </a:cxn>
                <a:cxn ang="0">
                  <a:pos x="T2" y="T3"/>
                </a:cxn>
                <a:cxn ang="0">
                  <a:pos x="T4" y="T5"/>
                </a:cxn>
                <a:cxn ang="0">
                  <a:pos x="T6" y="T7"/>
                </a:cxn>
              </a:cxnLst>
              <a:rect l="0" t="0" r="r" b="b"/>
              <a:pathLst>
                <a:path w="48" h="36">
                  <a:moveTo>
                    <a:pt x="0" y="36"/>
                  </a:moveTo>
                  <a:lnTo>
                    <a:pt x="48" y="36"/>
                  </a:lnTo>
                  <a:lnTo>
                    <a:pt x="26" y="0"/>
                  </a:lnTo>
                  <a:lnTo>
                    <a:pt x="0" y="36"/>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94" name="Freeform 1835">
              <a:extLst>
                <a:ext uri="{FF2B5EF4-FFF2-40B4-BE49-F238E27FC236}">
                  <a16:creationId xmlns:a16="http://schemas.microsoft.com/office/drawing/2014/main" id="{E96E8967-4225-3612-51B9-DF8F11A96A1C}"/>
                </a:ext>
              </a:extLst>
            </p:cNvPr>
            <p:cNvSpPr>
              <a:spLocks/>
            </p:cNvSpPr>
            <p:nvPr/>
          </p:nvSpPr>
          <p:spPr bwMode="auto">
            <a:xfrm>
              <a:off x="9306431" y="3231681"/>
              <a:ext cx="74408" cy="48496"/>
            </a:xfrm>
            <a:custGeom>
              <a:avLst/>
              <a:gdLst>
                <a:gd name="T0" fmla="*/ 0 w 49"/>
                <a:gd name="T1" fmla="*/ 36 h 36"/>
                <a:gd name="T2" fmla="*/ 49 w 49"/>
                <a:gd name="T3" fmla="*/ 36 h 36"/>
                <a:gd name="T4" fmla="*/ 27 w 49"/>
                <a:gd name="T5" fmla="*/ 0 h 36"/>
                <a:gd name="T6" fmla="*/ 0 w 49"/>
                <a:gd name="T7" fmla="*/ 36 h 36"/>
              </a:gdLst>
              <a:ahLst/>
              <a:cxnLst>
                <a:cxn ang="0">
                  <a:pos x="T0" y="T1"/>
                </a:cxn>
                <a:cxn ang="0">
                  <a:pos x="T2" y="T3"/>
                </a:cxn>
                <a:cxn ang="0">
                  <a:pos x="T4" y="T5"/>
                </a:cxn>
                <a:cxn ang="0">
                  <a:pos x="T6" y="T7"/>
                </a:cxn>
              </a:cxnLst>
              <a:rect l="0" t="0" r="r" b="b"/>
              <a:pathLst>
                <a:path w="49" h="36">
                  <a:moveTo>
                    <a:pt x="0" y="36"/>
                  </a:moveTo>
                  <a:lnTo>
                    <a:pt x="49" y="36"/>
                  </a:lnTo>
                  <a:lnTo>
                    <a:pt x="27" y="0"/>
                  </a:lnTo>
                  <a:lnTo>
                    <a:pt x="0" y="36"/>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95" name="Freeform 1836">
              <a:extLst>
                <a:ext uri="{FF2B5EF4-FFF2-40B4-BE49-F238E27FC236}">
                  <a16:creationId xmlns:a16="http://schemas.microsoft.com/office/drawing/2014/main" id="{91E3DC45-032B-FEDC-9FD0-29E6A86BDE0A}"/>
                </a:ext>
              </a:extLst>
            </p:cNvPr>
            <p:cNvSpPr>
              <a:spLocks/>
            </p:cNvSpPr>
            <p:nvPr/>
          </p:nvSpPr>
          <p:spPr bwMode="auto">
            <a:xfrm>
              <a:off x="9314023" y="3231681"/>
              <a:ext cx="72888" cy="48496"/>
            </a:xfrm>
            <a:custGeom>
              <a:avLst/>
              <a:gdLst>
                <a:gd name="T0" fmla="*/ 0 w 48"/>
                <a:gd name="T1" fmla="*/ 36 h 36"/>
                <a:gd name="T2" fmla="*/ 48 w 48"/>
                <a:gd name="T3" fmla="*/ 36 h 36"/>
                <a:gd name="T4" fmla="*/ 26 w 48"/>
                <a:gd name="T5" fmla="*/ 0 h 36"/>
                <a:gd name="T6" fmla="*/ 0 w 48"/>
                <a:gd name="T7" fmla="*/ 36 h 36"/>
              </a:gdLst>
              <a:ahLst/>
              <a:cxnLst>
                <a:cxn ang="0">
                  <a:pos x="T0" y="T1"/>
                </a:cxn>
                <a:cxn ang="0">
                  <a:pos x="T2" y="T3"/>
                </a:cxn>
                <a:cxn ang="0">
                  <a:pos x="T4" y="T5"/>
                </a:cxn>
                <a:cxn ang="0">
                  <a:pos x="T6" y="T7"/>
                </a:cxn>
              </a:cxnLst>
              <a:rect l="0" t="0" r="r" b="b"/>
              <a:pathLst>
                <a:path w="48" h="36">
                  <a:moveTo>
                    <a:pt x="0" y="36"/>
                  </a:moveTo>
                  <a:lnTo>
                    <a:pt x="48" y="36"/>
                  </a:lnTo>
                  <a:lnTo>
                    <a:pt x="26" y="0"/>
                  </a:lnTo>
                  <a:lnTo>
                    <a:pt x="0" y="36"/>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96" name="Freeform 1837">
              <a:extLst>
                <a:ext uri="{FF2B5EF4-FFF2-40B4-BE49-F238E27FC236}">
                  <a16:creationId xmlns:a16="http://schemas.microsoft.com/office/drawing/2014/main" id="{41577FA9-159A-582E-1D85-CF0E537921E2}"/>
                </a:ext>
              </a:extLst>
            </p:cNvPr>
            <p:cNvSpPr>
              <a:spLocks/>
            </p:cNvSpPr>
            <p:nvPr/>
          </p:nvSpPr>
          <p:spPr bwMode="auto">
            <a:xfrm>
              <a:off x="9333765" y="3253235"/>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97" name="Freeform 1838">
              <a:extLst>
                <a:ext uri="{FF2B5EF4-FFF2-40B4-BE49-F238E27FC236}">
                  <a16:creationId xmlns:a16="http://schemas.microsoft.com/office/drawing/2014/main" id="{6D470544-CE28-4464-AECE-0821C4F1EC3C}"/>
                </a:ext>
              </a:extLst>
            </p:cNvPr>
            <p:cNvSpPr>
              <a:spLocks/>
            </p:cNvSpPr>
            <p:nvPr/>
          </p:nvSpPr>
          <p:spPr bwMode="auto">
            <a:xfrm>
              <a:off x="9361097" y="3253235"/>
              <a:ext cx="65298" cy="52538"/>
            </a:xfrm>
            <a:custGeom>
              <a:avLst/>
              <a:gdLst>
                <a:gd name="T0" fmla="*/ 0 w 43"/>
                <a:gd name="T1" fmla="*/ 39 h 39"/>
                <a:gd name="T2" fmla="*/ 43 w 43"/>
                <a:gd name="T3" fmla="*/ 39 h 39"/>
                <a:gd name="T4" fmla="*/ 22 w 43"/>
                <a:gd name="T5" fmla="*/ 0 h 39"/>
                <a:gd name="T6" fmla="*/ 0 w 43"/>
                <a:gd name="T7" fmla="*/ 39 h 39"/>
              </a:gdLst>
              <a:ahLst/>
              <a:cxnLst>
                <a:cxn ang="0">
                  <a:pos x="T0" y="T1"/>
                </a:cxn>
                <a:cxn ang="0">
                  <a:pos x="T2" y="T3"/>
                </a:cxn>
                <a:cxn ang="0">
                  <a:pos x="T4" y="T5"/>
                </a:cxn>
                <a:cxn ang="0">
                  <a:pos x="T6" y="T7"/>
                </a:cxn>
              </a:cxnLst>
              <a:rect l="0" t="0" r="r" b="b"/>
              <a:pathLst>
                <a:path w="43" h="39">
                  <a:moveTo>
                    <a:pt x="0" y="39"/>
                  </a:moveTo>
                  <a:lnTo>
                    <a:pt x="43"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98" name="Freeform 1839">
              <a:extLst>
                <a:ext uri="{FF2B5EF4-FFF2-40B4-BE49-F238E27FC236}">
                  <a16:creationId xmlns:a16="http://schemas.microsoft.com/office/drawing/2014/main" id="{29FB5943-EAC7-842B-2431-A5CFA91C17C6}"/>
                </a:ext>
              </a:extLst>
            </p:cNvPr>
            <p:cNvSpPr>
              <a:spLocks/>
            </p:cNvSpPr>
            <p:nvPr/>
          </p:nvSpPr>
          <p:spPr bwMode="auto">
            <a:xfrm>
              <a:off x="9347431" y="3253235"/>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399" name="Freeform 1840">
              <a:extLst>
                <a:ext uri="{FF2B5EF4-FFF2-40B4-BE49-F238E27FC236}">
                  <a16:creationId xmlns:a16="http://schemas.microsoft.com/office/drawing/2014/main" id="{D5756C1F-92FA-0636-D181-7B65FB74D1EA}"/>
                </a:ext>
              </a:extLst>
            </p:cNvPr>
            <p:cNvSpPr>
              <a:spLocks/>
            </p:cNvSpPr>
            <p:nvPr/>
          </p:nvSpPr>
          <p:spPr bwMode="auto">
            <a:xfrm>
              <a:off x="9347431" y="3253235"/>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00" name="Freeform 1841">
              <a:extLst>
                <a:ext uri="{FF2B5EF4-FFF2-40B4-BE49-F238E27FC236}">
                  <a16:creationId xmlns:a16="http://schemas.microsoft.com/office/drawing/2014/main" id="{AA9B6EB7-8203-1CA3-3AA7-66B1BBB48350}"/>
                </a:ext>
              </a:extLst>
            </p:cNvPr>
            <p:cNvSpPr>
              <a:spLocks/>
            </p:cNvSpPr>
            <p:nvPr/>
          </p:nvSpPr>
          <p:spPr bwMode="auto">
            <a:xfrm>
              <a:off x="9367172" y="3253235"/>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01" name="Freeform 1842">
              <a:extLst>
                <a:ext uri="{FF2B5EF4-FFF2-40B4-BE49-F238E27FC236}">
                  <a16:creationId xmlns:a16="http://schemas.microsoft.com/office/drawing/2014/main" id="{B5139626-15A1-39CD-754F-478E262EBF4D}"/>
                </a:ext>
              </a:extLst>
            </p:cNvPr>
            <p:cNvSpPr>
              <a:spLocks/>
            </p:cNvSpPr>
            <p:nvPr/>
          </p:nvSpPr>
          <p:spPr bwMode="auto">
            <a:xfrm>
              <a:off x="9373246" y="3253235"/>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02" name="Freeform 1843">
              <a:extLst>
                <a:ext uri="{FF2B5EF4-FFF2-40B4-BE49-F238E27FC236}">
                  <a16:creationId xmlns:a16="http://schemas.microsoft.com/office/drawing/2014/main" id="{756CA7F9-195F-25F7-9959-9005B01BE965}"/>
                </a:ext>
              </a:extLst>
            </p:cNvPr>
            <p:cNvSpPr>
              <a:spLocks/>
            </p:cNvSpPr>
            <p:nvPr/>
          </p:nvSpPr>
          <p:spPr bwMode="auto">
            <a:xfrm>
              <a:off x="9394505" y="3253235"/>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03" name="Freeform 1844">
              <a:extLst>
                <a:ext uri="{FF2B5EF4-FFF2-40B4-BE49-F238E27FC236}">
                  <a16:creationId xmlns:a16="http://schemas.microsoft.com/office/drawing/2014/main" id="{6D393B92-6CF0-40FF-1D9E-4D3DDE55ABAF}"/>
                </a:ext>
              </a:extLst>
            </p:cNvPr>
            <p:cNvSpPr>
              <a:spLocks/>
            </p:cNvSpPr>
            <p:nvPr/>
          </p:nvSpPr>
          <p:spPr bwMode="auto">
            <a:xfrm>
              <a:off x="9400579" y="3253235"/>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04" name="Freeform 1845">
              <a:extLst>
                <a:ext uri="{FF2B5EF4-FFF2-40B4-BE49-F238E27FC236}">
                  <a16:creationId xmlns:a16="http://schemas.microsoft.com/office/drawing/2014/main" id="{579EA918-E955-7B2F-3A5A-C64D88D9689E}"/>
                </a:ext>
              </a:extLst>
            </p:cNvPr>
            <p:cNvSpPr>
              <a:spLocks/>
            </p:cNvSpPr>
            <p:nvPr/>
          </p:nvSpPr>
          <p:spPr bwMode="auto">
            <a:xfrm>
              <a:off x="9406653" y="3253235"/>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05" name="Freeform 1846">
              <a:extLst>
                <a:ext uri="{FF2B5EF4-FFF2-40B4-BE49-F238E27FC236}">
                  <a16:creationId xmlns:a16="http://schemas.microsoft.com/office/drawing/2014/main" id="{273317DB-0502-05A0-BA08-309B1A2C2F8B}"/>
                </a:ext>
              </a:extLst>
            </p:cNvPr>
            <p:cNvSpPr>
              <a:spLocks/>
            </p:cNvSpPr>
            <p:nvPr/>
          </p:nvSpPr>
          <p:spPr bwMode="auto">
            <a:xfrm>
              <a:off x="9406653" y="3253235"/>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06" name="Freeform 1847">
              <a:extLst>
                <a:ext uri="{FF2B5EF4-FFF2-40B4-BE49-F238E27FC236}">
                  <a16:creationId xmlns:a16="http://schemas.microsoft.com/office/drawing/2014/main" id="{CCEC01F5-1800-364C-ADB7-97BBE079E3A8}"/>
                </a:ext>
              </a:extLst>
            </p:cNvPr>
            <p:cNvSpPr>
              <a:spLocks/>
            </p:cNvSpPr>
            <p:nvPr/>
          </p:nvSpPr>
          <p:spPr bwMode="auto">
            <a:xfrm>
              <a:off x="9433987" y="3253235"/>
              <a:ext cx="59223" cy="52538"/>
            </a:xfrm>
            <a:custGeom>
              <a:avLst/>
              <a:gdLst>
                <a:gd name="T0" fmla="*/ 0 w 39"/>
                <a:gd name="T1" fmla="*/ 39 h 39"/>
                <a:gd name="T2" fmla="*/ 39 w 39"/>
                <a:gd name="T3" fmla="*/ 39 h 39"/>
                <a:gd name="T4" fmla="*/ 22 w 39"/>
                <a:gd name="T5" fmla="*/ 0 h 39"/>
                <a:gd name="T6" fmla="*/ 0 w 39"/>
                <a:gd name="T7" fmla="*/ 39 h 39"/>
              </a:gdLst>
              <a:ahLst/>
              <a:cxnLst>
                <a:cxn ang="0">
                  <a:pos x="T0" y="T1"/>
                </a:cxn>
                <a:cxn ang="0">
                  <a:pos x="T2" y="T3"/>
                </a:cxn>
                <a:cxn ang="0">
                  <a:pos x="T4" y="T5"/>
                </a:cxn>
                <a:cxn ang="0">
                  <a:pos x="T6" y="T7"/>
                </a:cxn>
              </a:cxnLst>
              <a:rect l="0" t="0" r="r" b="b"/>
              <a:pathLst>
                <a:path w="39" h="39">
                  <a:moveTo>
                    <a:pt x="0" y="39"/>
                  </a:moveTo>
                  <a:lnTo>
                    <a:pt x="39"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07" name="Freeform 1848">
              <a:extLst>
                <a:ext uri="{FF2B5EF4-FFF2-40B4-BE49-F238E27FC236}">
                  <a16:creationId xmlns:a16="http://schemas.microsoft.com/office/drawing/2014/main" id="{050800EB-AC82-D4CD-50E8-AC8E76D3B167}"/>
                </a:ext>
              </a:extLst>
            </p:cNvPr>
            <p:cNvSpPr>
              <a:spLocks/>
            </p:cNvSpPr>
            <p:nvPr/>
          </p:nvSpPr>
          <p:spPr bwMode="auto">
            <a:xfrm>
              <a:off x="9440061" y="3253235"/>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08" name="Freeform 1849">
              <a:extLst>
                <a:ext uri="{FF2B5EF4-FFF2-40B4-BE49-F238E27FC236}">
                  <a16:creationId xmlns:a16="http://schemas.microsoft.com/office/drawing/2014/main" id="{2AEAB8CE-C3AE-BD86-1705-BDFC7E22F4A2}"/>
                </a:ext>
              </a:extLst>
            </p:cNvPr>
            <p:cNvSpPr>
              <a:spLocks/>
            </p:cNvSpPr>
            <p:nvPr/>
          </p:nvSpPr>
          <p:spPr bwMode="auto">
            <a:xfrm>
              <a:off x="9459803" y="3253235"/>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09" name="Freeform 1850">
              <a:extLst>
                <a:ext uri="{FF2B5EF4-FFF2-40B4-BE49-F238E27FC236}">
                  <a16:creationId xmlns:a16="http://schemas.microsoft.com/office/drawing/2014/main" id="{7CE5BB48-8E56-6577-FA68-5C5D01D01D7C}"/>
                </a:ext>
              </a:extLst>
            </p:cNvPr>
            <p:cNvSpPr>
              <a:spLocks/>
            </p:cNvSpPr>
            <p:nvPr/>
          </p:nvSpPr>
          <p:spPr bwMode="auto">
            <a:xfrm>
              <a:off x="9500802" y="3253235"/>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10" name="Freeform 1851">
              <a:extLst>
                <a:ext uri="{FF2B5EF4-FFF2-40B4-BE49-F238E27FC236}">
                  <a16:creationId xmlns:a16="http://schemas.microsoft.com/office/drawing/2014/main" id="{FC7B3677-D4BB-563D-CCFA-C691043E85BF}"/>
                </a:ext>
              </a:extLst>
            </p:cNvPr>
            <p:cNvSpPr>
              <a:spLocks/>
            </p:cNvSpPr>
            <p:nvPr/>
          </p:nvSpPr>
          <p:spPr bwMode="auto">
            <a:xfrm>
              <a:off x="9500802" y="3253235"/>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11" name="Freeform 1852">
              <a:extLst>
                <a:ext uri="{FF2B5EF4-FFF2-40B4-BE49-F238E27FC236}">
                  <a16:creationId xmlns:a16="http://schemas.microsoft.com/office/drawing/2014/main" id="{33F50DB0-7A74-F120-095E-A20E401B4E2D}"/>
                </a:ext>
              </a:extLst>
            </p:cNvPr>
            <p:cNvSpPr>
              <a:spLocks/>
            </p:cNvSpPr>
            <p:nvPr/>
          </p:nvSpPr>
          <p:spPr bwMode="auto">
            <a:xfrm>
              <a:off x="9500802" y="3253235"/>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12" name="Freeform 1853">
              <a:extLst>
                <a:ext uri="{FF2B5EF4-FFF2-40B4-BE49-F238E27FC236}">
                  <a16:creationId xmlns:a16="http://schemas.microsoft.com/office/drawing/2014/main" id="{4DEDD8C1-5C93-EB85-CCE3-7713C5ACF392}"/>
                </a:ext>
              </a:extLst>
            </p:cNvPr>
            <p:cNvSpPr>
              <a:spLocks/>
            </p:cNvSpPr>
            <p:nvPr/>
          </p:nvSpPr>
          <p:spPr bwMode="auto">
            <a:xfrm>
              <a:off x="9500802" y="3253235"/>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13" name="Freeform 1854">
              <a:extLst>
                <a:ext uri="{FF2B5EF4-FFF2-40B4-BE49-F238E27FC236}">
                  <a16:creationId xmlns:a16="http://schemas.microsoft.com/office/drawing/2014/main" id="{F966645E-011B-95D6-49A7-A2C776992057}"/>
                </a:ext>
              </a:extLst>
            </p:cNvPr>
            <p:cNvSpPr>
              <a:spLocks/>
            </p:cNvSpPr>
            <p:nvPr/>
          </p:nvSpPr>
          <p:spPr bwMode="auto">
            <a:xfrm>
              <a:off x="9500802" y="3253235"/>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14" name="Freeform 1855">
              <a:extLst>
                <a:ext uri="{FF2B5EF4-FFF2-40B4-BE49-F238E27FC236}">
                  <a16:creationId xmlns:a16="http://schemas.microsoft.com/office/drawing/2014/main" id="{DFEF1684-2F94-8725-CB18-172EBF1532D2}"/>
                </a:ext>
              </a:extLst>
            </p:cNvPr>
            <p:cNvSpPr>
              <a:spLocks/>
            </p:cNvSpPr>
            <p:nvPr/>
          </p:nvSpPr>
          <p:spPr bwMode="auto">
            <a:xfrm>
              <a:off x="9514469" y="3253235"/>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15" name="Freeform 1856">
              <a:extLst>
                <a:ext uri="{FF2B5EF4-FFF2-40B4-BE49-F238E27FC236}">
                  <a16:creationId xmlns:a16="http://schemas.microsoft.com/office/drawing/2014/main" id="{17515642-4FD4-996E-CDE9-564CB1C245D3}"/>
                </a:ext>
              </a:extLst>
            </p:cNvPr>
            <p:cNvSpPr>
              <a:spLocks/>
            </p:cNvSpPr>
            <p:nvPr/>
          </p:nvSpPr>
          <p:spPr bwMode="auto">
            <a:xfrm>
              <a:off x="9514469" y="3253235"/>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16" name="Freeform 1857">
              <a:extLst>
                <a:ext uri="{FF2B5EF4-FFF2-40B4-BE49-F238E27FC236}">
                  <a16:creationId xmlns:a16="http://schemas.microsoft.com/office/drawing/2014/main" id="{51BA9483-ABBB-A0DA-972B-6EED1DB6A817}"/>
                </a:ext>
              </a:extLst>
            </p:cNvPr>
            <p:cNvSpPr>
              <a:spLocks/>
            </p:cNvSpPr>
            <p:nvPr/>
          </p:nvSpPr>
          <p:spPr bwMode="auto">
            <a:xfrm>
              <a:off x="9520544" y="3253235"/>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17" name="Freeform 1858">
              <a:extLst>
                <a:ext uri="{FF2B5EF4-FFF2-40B4-BE49-F238E27FC236}">
                  <a16:creationId xmlns:a16="http://schemas.microsoft.com/office/drawing/2014/main" id="{342D2319-676D-289C-FB67-A89A9A9FB779}"/>
                </a:ext>
              </a:extLst>
            </p:cNvPr>
            <p:cNvSpPr>
              <a:spLocks/>
            </p:cNvSpPr>
            <p:nvPr/>
          </p:nvSpPr>
          <p:spPr bwMode="auto">
            <a:xfrm>
              <a:off x="9547876" y="3253235"/>
              <a:ext cx="59223" cy="52538"/>
            </a:xfrm>
            <a:custGeom>
              <a:avLst/>
              <a:gdLst>
                <a:gd name="T0" fmla="*/ 0 w 39"/>
                <a:gd name="T1" fmla="*/ 39 h 39"/>
                <a:gd name="T2" fmla="*/ 39 w 39"/>
                <a:gd name="T3" fmla="*/ 39 h 39"/>
                <a:gd name="T4" fmla="*/ 17 w 39"/>
                <a:gd name="T5" fmla="*/ 0 h 39"/>
                <a:gd name="T6" fmla="*/ 0 w 39"/>
                <a:gd name="T7" fmla="*/ 39 h 39"/>
              </a:gdLst>
              <a:ahLst/>
              <a:cxnLst>
                <a:cxn ang="0">
                  <a:pos x="T0" y="T1"/>
                </a:cxn>
                <a:cxn ang="0">
                  <a:pos x="T2" y="T3"/>
                </a:cxn>
                <a:cxn ang="0">
                  <a:pos x="T4" y="T5"/>
                </a:cxn>
                <a:cxn ang="0">
                  <a:pos x="T6" y="T7"/>
                </a:cxn>
              </a:cxnLst>
              <a:rect l="0" t="0" r="r" b="b"/>
              <a:pathLst>
                <a:path w="39" h="39">
                  <a:moveTo>
                    <a:pt x="0" y="39"/>
                  </a:moveTo>
                  <a:lnTo>
                    <a:pt x="39" y="39"/>
                  </a:lnTo>
                  <a:lnTo>
                    <a:pt x="1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18" name="Freeform 1859">
              <a:extLst>
                <a:ext uri="{FF2B5EF4-FFF2-40B4-BE49-F238E27FC236}">
                  <a16:creationId xmlns:a16="http://schemas.microsoft.com/office/drawing/2014/main" id="{5F39089A-6580-9597-CC61-746B37CFE1F7}"/>
                </a:ext>
              </a:extLst>
            </p:cNvPr>
            <p:cNvSpPr>
              <a:spLocks/>
            </p:cNvSpPr>
            <p:nvPr/>
          </p:nvSpPr>
          <p:spPr bwMode="auto">
            <a:xfrm>
              <a:off x="9547876" y="3253235"/>
              <a:ext cx="72888" cy="52538"/>
            </a:xfrm>
            <a:custGeom>
              <a:avLst/>
              <a:gdLst>
                <a:gd name="T0" fmla="*/ 0 w 48"/>
                <a:gd name="T1" fmla="*/ 39 h 39"/>
                <a:gd name="T2" fmla="*/ 48 w 48"/>
                <a:gd name="T3" fmla="*/ 39 h 39"/>
                <a:gd name="T4" fmla="*/ 26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19" name="Freeform 1860">
              <a:extLst>
                <a:ext uri="{FF2B5EF4-FFF2-40B4-BE49-F238E27FC236}">
                  <a16:creationId xmlns:a16="http://schemas.microsoft.com/office/drawing/2014/main" id="{BEB65B84-321C-C592-DE17-AF47BB9D3580}"/>
                </a:ext>
              </a:extLst>
            </p:cNvPr>
            <p:cNvSpPr>
              <a:spLocks/>
            </p:cNvSpPr>
            <p:nvPr/>
          </p:nvSpPr>
          <p:spPr bwMode="auto">
            <a:xfrm>
              <a:off x="9560026" y="3253235"/>
              <a:ext cx="74408" cy="52538"/>
            </a:xfrm>
            <a:custGeom>
              <a:avLst/>
              <a:gdLst>
                <a:gd name="T0" fmla="*/ 0 w 49"/>
                <a:gd name="T1" fmla="*/ 39 h 39"/>
                <a:gd name="T2" fmla="*/ 49 w 49"/>
                <a:gd name="T3" fmla="*/ 39 h 39"/>
                <a:gd name="T4" fmla="*/ 27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20" name="Freeform 1861">
              <a:extLst>
                <a:ext uri="{FF2B5EF4-FFF2-40B4-BE49-F238E27FC236}">
                  <a16:creationId xmlns:a16="http://schemas.microsoft.com/office/drawing/2014/main" id="{1E582FEE-6E34-D8F9-1CE7-40A294FBEC03}"/>
                </a:ext>
              </a:extLst>
            </p:cNvPr>
            <p:cNvSpPr>
              <a:spLocks/>
            </p:cNvSpPr>
            <p:nvPr/>
          </p:nvSpPr>
          <p:spPr bwMode="auto">
            <a:xfrm>
              <a:off x="9587358" y="3253235"/>
              <a:ext cx="60741" cy="52538"/>
            </a:xfrm>
            <a:custGeom>
              <a:avLst/>
              <a:gdLst>
                <a:gd name="T0" fmla="*/ 0 w 40"/>
                <a:gd name="T1" fmla="*/ 39 h 39"/>
                <a:gd name="T2" fmla="*/ 40 w 40"/>
                <a:gd name="T3" fmla="*/ 39 h 39"/>
                <a:gd name="T4" fmla="*/ 22 w 40"/>
                <a:gd name="T5" fmla="*/ 0 h 39"/>
                <a:gd name="T6" fmla="*/ 0 w 40"/>
                <a:gd name="T7" fmla="*/ 39 h 39"/>
              </a:gdLst>
              <a:ahLst/>
              <a:cxnLst>
                <a:cxn ang="0">
                  <a:pos x="T0" y="T1"/>
                </a:cxn>
                <a:cxn ang="0">
                  <a:pos x="T2" y="T3"/>
                </a:cxn>
                <a:cxn ang="0">
                  <a:pos x="T4" y="T5"/>
                </a:cxn>
                <a:cxn ang="0">
                  <a:pos x="T6" y="T7"/>
                </a:cxn>
              </a:cxnLst>
              <a:rect l="0" t="0" r="r" b="b"/>
              <a:pathLst>
                <a:path w="40" h="39">
                  <a:moveTo>
                    <a:pt x="0" y="39"/>
                  </a:moveTo>
                  <a:lnTo>
                    <a:pt x="40"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21" name="Freeform 1862">
              <a:extLst>
                <a:ext uri="{FF2B5EF4-FFF2-40B4-BE49-F238E27FC236}">
                  <a16:creationId xmlns:a16="http://schemas.microsoft.com/office/drawing/2014/main" id="{086AC344-3B41-0F29-E726-356F051459FF}"/>
                </a:ext>
              </a:extLst>
            </p:cNvPr>
            <p:cNvSpPr>
              <a:spLocks/>
            </p:cNvSpPr>
            <p:nvPr/>
          </p:nvSpPr>
          <p:spPr bwMode="auto">
            <a:xfrm>
              <a:off x="9573691" y="3253235"/>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22" name="Freeform 1863">
              <a:extLst>
                <a:ext uri="{FF2B5EF4-FFF2-40B4-BE49-F238E27FC236}">
                  <a16:creationId xmlns:a16="http://schemas.microsoft.com/office/drawing/2014/main" id="{430B39D7-2855-DEE1-8B34-4ADD48DA5F9C}"/>
                </a:ext>
              </a:extLst>
            </p:cNvPr>
            <p:cNvSpPr>
              <a:spLocks/>
            </p:cNvSpPr>
            <p:nvPr/>
          </p:nvSpPr>
          <p:spPr bwMode="auto">
            <a:xfrm>
              <a:off x="9607100" y="3253235"/>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23" name="Freeform 1864">
              <a:extLst>
                <a:ext uri="{FF2B5EF4-FFF2-40B4-BE49-F238E27FC236}">
                  <a16:creationId xmlns:a16="http://schemas.microsoft.com/office/drawing/2014/main" id="{29329FBD-8DB5-A03C-90E5-35FFA2C8336A}"/>
                </a:ext>
              </a:extLst>
            </p:cNvPr>
            <p:cNvSpPr>
              <a:spLocks/>
            </p:cNvSpPr>
            <p:nvPr/>
          </p:nvSpPr>
          <p:spPr bwMode="auto">
            <a:xfrm>
              <a:off x="9634432" y="3253235"/>
              <a:ext cx="66815" cy="52538"/>
            </a:xfrm>
            <a:custGeom>
              <a:avLst/>
              <a:gdLst>
                <a:gd name="T0" fmla="*/ 0 w 44"/>
                <a:gd name="T1" fmla="*/ 39 h 39"/>
                <a:gd name="T2" fmla="*/ 44 w 44"/>
                <a:gd name="T3" fmla="*/ 39 h 39"/>
                <a:gd name="T4" fmla="*/ 22 w 44"/>
                <a:gd name="T5" fmla="*/ 0 h 39"/>
                <a:gd name="T6" fmla="*/ 0 w 44"/>
                <a:gd name="T7" fmla="*/ 39 h 39"/>
              </a:gdLst>
              <a:ahLst/>
              <a:cxnLst>
                <a:cxn ang="0">
                  <a:pos x="T0" y="T1"/>
                </a:cxn>
                <a:cxn ang="0">
                  <a:pos x="T2" y="T3"/>
                </a:cxn>
                <a:cxn ang="0">
                  <a:pos x="T4" y="T5"/>
                </a:cxn>
                <a:cxn ang="0">
                  <a:pos x="T6" y="T7"/>
                </a:cxn>
              </a:cxnLst>
              <a:rect l="0" t="0" r="r" b="b"/>
              <a:pathLst>
                <a:path w="44" h="39">
                  <a:moveTo>
                    <a:pt x="0" y="39"/>
                  </a:moveTo>
                  <a:lnTo>
                    <a:pt x="44"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24" name="Freeform 1865">
              <a:extLst>
                <a:ext uri="{FF2B5EF4-FFF2-40B4-BE49-F238E27FC236}">
                  <a16:creationId xmlns:a16="http://schemas.microsoft.com/office/drawing/2014/main" id="{0D7E5269-034B-D606-3F1D-CB4233EB6AFA}"/>
                </a:ext>
              </a:extLst>
            </p:cNvPr>
            <p:cNvSpPr>
              <a:spLocks/>
            </p:cNvSpPr>
            <p:nvPr/>
          </p:nvSpPr>
          <p:spPr bwMode="auto">
            <a:xfrm>
              <a:off x="9620766" y="3253235"/>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25" name="Freeform 1866">
              <a:extLst>
                <a:ext uri="{FF2B5EF4-FFF2-40B4-BE49-F238E27FC236}">
                  <a16:creationId xmlns:a16="http://schemas.microsoft.com/office/drawing/2014/main" id="{0D08EB2E-C9A2-0EF9-2C8A-DFE5F5E0A464}"/>
                </a:ext>
              </a:extLst>
            </p:cNvPr>
            <p:cNvSpPr>
              <a:spLocks/>
            </p:cNvSpPr>
            <p:nvPr/>
          </p:nvSpPr>
          <p:spPr bwMode="auto">
            <a:xfrm>
              <a:off x="9626841" y="3253235"/>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26" name="Freeform 1867">
              <a:extLst>
                <a:ext uri="{FF2B5EF4-FFF2-40B4-BE49-F238E27FC236}">
                  <a16:creationId xmlns:a16="http://schemas.microsoft.com/office/drawing/2014/main" id="{7C84EB83-F02E-238F-A145-4A906F81CC2D}"/>
                </a:ext>
              </a:extLst>
            </p:cNvPr>
            <p:cNvSpPr>
              <a:spLocks/>
            </p:cNvSpPr>
            <p:nvPr/>
          </p:nvSpPr>
          <p:spPr bwMode="auto">
            <a:xfrm>
              <a:off x="9626841" y="3253235"/>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27" name="Freeform 1868">
              <a:extLst>
                <a:ext uri="{FF2B5EF4-FFF2-40B4-BE49-F238E27FC236}">
                  <a16:creationId xmlns:a16="http://schemas.microsoft.com/office/drawing/2014/main" id="{B9990668-FC50-8383-0FF2-D4DC65970F80}"/>
                </a:ext>
              </a:extLst>
            </p:cNvPr>
            <p:cNvSpPr>
              <a:spLocks/>
            </p:cNvSpPr>
            <p:nvPr/>
          </p:nvSpPr>
          <p:spPr bwMode="auto">
            <a:xfrm>
              <a:off x="9634432" y="3253235"/>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28" name="Freeform 1869">
              <a:extLst>
                <a:ext uri="{FF2B5EF4-FFF2-40B4-BE49-F238E27FC236}">
                  <a16:creationId xmlns:a16="http://schemas.microsoft.com/office/drawing/2014/main" id="{642430BF-4190-4B02-329F-843C14990DF9}"/>
                </a:ext>
              </a:extLst>
            </p:cNvPr>
            <p:cNvSpPr>
              <a:spLocks/>
            </p:cNvSpPr>
            <p:nvPr/>
          </p:nvSpPr>
          <p:spPr bwMode="auto">
            <a:xfrm>
              <a:off x="9654173" y="3253235"/>
              <a:ext cx="66815" cy="52538"/>
            </a:xfrm>
            <a:custGeom>
              <a:avLst/>
              <a:gdLst>
                <a:gd name="T0" fmla="*/ 0 w 44"/>
                <a:gd name="T1" fmla="*/ 39 h 39"/>
                <a:gd name="T2" fmla="*/ 44 w 44"/>
                <a:gd name="T3" fmla="*/ 39 h 39"/>
                <a:gd name="T4" fmla="*/ 26 w 44"/>
                <a:gd name="T5" fmla="*/ 0 h 39"/>
                <a:gd name="T6" fmla="*/ 0 w 44"/>
                <a:gd name="T7" fmla="*/ 39 h 39"/>
              </a:gdLst>
              <a:ahLst/>
              <a:cxnLst>
                <a:cxn ang="0">
                  <a:pos x="T0" y="T1"/>
                </a:cxn>
                <a:cxn ang="0">
                  <a:pos x="T2" y="T3"/>
                </a:cxn>
                <a:cxn ang="0">
                  <a:pos x="T4" y="T5"/>
                </a:cxn>
                <a:cxn ang="0">
                  <a:pos x="T6" y="T7"/>
                </a:cxn>
              </a:cxnLst>
              <a:rect l="0" t="0" r="r" b="b"/>
              <a:pathLst>
                <a:path w="44" h="39">
                  <a:moveTo>
                    <a:pt x="0" y="39"/>
                  </a:moveTo>
                  <a:lnTo>
                    <a:pt x="44"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29" name="Freeform 1870">
              <a:extLst>
                <a:ext uri="{FF2B5EF4-FFF2-40B4-BE49-F238E27FC236}">
                  <a16:creationId xmlns:a16="http://schemas.microsoft.com/office/drawing/2014/main" id="{856C4C95-AA59-1290-63D9-860C3B02FA30}"/>
                </a:ext>
              </a:extLst>
            </p:cNvPr>
            <p:cNvSpPr>
              <a:spLocks/>
            </p:cNvSpPr>
            <p:nvPr/>
          </p:nvSpPr>
          <p:spPr bwMode="auto">
            <a:xfrm>
              <a:off x="9640507" y="3253235"/>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30" name="Freeform 1871">
              <a:extLst>
                <a:ext uri="{FF2B5EF4-FFF2-40B4-BE49-F238E27FC236}">
                  <a16:creationId xmlns:a16="http://schemas.microsoft.com/office/drawing/2014/main" id="{A3829673-38EC-BBEB-68BF-52CE663C4F7D}"/>
                </a:ext>
              </a:extLst>
            </p:cNvPr>
            <p:cNvSpPr>
              <a:spLocks/>
            </p:cNvSpPr>
            <p:nvPr/>
          </p:nvSpPr>
          <p:spPr bwMode="auto">
            <a:xfrm>
              <a:off x="9648100" y="3253235"/>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31" name="Freeform 1872">
              <a:extLst>
                <a:ext uri="{FF2B5EF4-FFF2-40B4-BE49-F238E27FC236}">
                  <a16:creationId xmlns:a16="http://schemas.microsoft.com/office/drawing/2014/main" id="{7D80EDD9-EEC0-CC71-385E-702717054F6E}"/>
                </a:ext>
              </a:extLst>
            </p:cNvPr>
            <p:cNvSpPr>
              <a:spLocks/>
            </p:cNvSpPr>
            <p:nvPr/>
          </p:nvSpPr>
          <p:spPr bwMode="auto">
            <a:xfrm>
              <a:off x="9648100" y="3253235"/>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32" name="Freeform 1873">
              <a:extLst>
                <a:ext uri="{FF2B5EF4-FFF2-40B4-BE49-F238E27FC236}">
                  <a16:creationId xmlns:a16="http://schemas.microsoft.com/office/drawing/2014/main" id="{F7F995D2-207E-C01F-1B26-3B2907FE5DF0}"/>
                </a:ext>
              </a:extLst>
            </p:cNvPr>
            <p:cNvSpPr>
              <a:spLocks/>
            </p:cNvSpPr>
            <p:nvPr/>
          </p:nvSpPr>
          <p:spPr bwMode="auto">
            <a:xfrm>
              <a:off x="9654173" y="3253235"/>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33" name="Freeform 1874">
              <a:extLst>
                <a:ext uri="{FF2B5EF4-FFF2-40B4-BE49-F238E27FC236}">
                  <a16:creationId xmlns:a16="http://schemas.microsoft.com/office/drawing/2014/main" id="{86199F3C-E043-8EBA-B47A-45BA534AD916}"/>
                </a:ext>
              </a:extLst>
            </p:cNvPr>
            <p:cNvSpPr>
              <a:spLocks/>
            </p:cNvSpPr>
            <p:nvPr/>
          </p:nvSpPr>
          <p:spPr bwMode="auto">
            <a:xfrm>
              <a:off x="9660248" y="3253235"/>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34" name="Freeform 1875">
              <a:extLst>
                <a:ext uri="{FF2B5EF4-FFF2-40B4-BE49-F238E27FC236}">
                  <a16:creationId xmlns:a16="http://schemas.microsoft.com/office/drawing/2014/main" id="{F6655080-C9C8-D6FB-BF64-BD5461C33008}"/>
                </a:ext>
              </a:extLst>
            </p:cNvPr>
            <p:cNvSpPr>
              <a:spLocks/>
            </p:cNvSpPr>
            <p:nvPr/>
          </p:nvSpPr>
          <p:spPr bwMode="auto">
            <a:xfrm>
              <a:off x="9681507" y="3253235"/>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35" name="Freeform 1876">
              <a:extLst>
                <a:ext uri="{FF2B5EF4-FFF2-40B4-BE49-F238E27FC236}">
                  <a16:creationId xmlns:a16="http://schemas.microsoft.com/office/drawing/2014/main" id="{4761340B-61E9-0B92-3C6A-7D3D955F58C8}"/>
                </a:ext>
              </a:extLst>
            </p:cNvPr>
            <p:cNvSpPr>
              <a:spLocks/>
            </p:cNvSpPr>
            <p:nvPr/>
          </p:nvSpPr>
          <p:spPr bwMode="auto">
            <a:xfrm>
              <a:off x="9720989" y="3253235"/>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36" name="Freeform 1877">
              <a:extLst>
                <a:ext uri="{FF2B5EF4-FFF2-40B4-BE49-F238E27FC236}">
                  <a16:creationId xmlns:a16="http://schemas.microsoft.com/office/drawing/2014/main" id="{2FCE1D3D-B406-2F6B-53D6-95665CB6B8F4}"/>
                </a:ext>
              </a:extLst>
            </p:cNvPr>
            <p:cNvSpPr>
              <a:spLocks/>
            </p:cNvSpPr>
            <p:nvPr/>
          </p:nvSpPr>
          <p:spPr bwMode="auto">
            <a:xfrm>
              <a:off x="9727064" y="3253235"/>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37" name="Freeform 1878">
              <a:extLst>
                <a:ext uri="{FF2B5EF4-FFF2-40B4-BE49-F238E27FC236}">
                  <a16:creationId xmlns:a16="http://schemas.microsoft.com/office/drawing/2014/main" id="{23ECE978-DA58-32AB-05F5-0C228EF860AE}"/>
                </a:ext>
              </a:extLst>
            </p:cNvPr>
            <p:cNvSpPr>
              <a:spLocks/>
            </p:cNvSpPr>
            <p:nvPr/>
          </p:nvSpPr>
          <p:spPr bwMode="auto">
            <a:xfrm>
              <a:off x="9748323" y="3253235"/>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38" name="Freeform 1879">
              <a:extLst>
                <a:ext uri="{FF2B5EF4-FFF2-40B4-BE49-F238E27FC236}">
                  <a16:creationId xmlns:a16="http://schemas.microsoft.com/office/drawing/2014/main" id="{3A8FC850-7D7E-9855-CF16-5760D12215A9}"/>
                </a:ext>
              </a:extLst>
            </p:cNvPr>
            <p:cNvSpPr>
              <a:spLocks/>
            </p:cNvSpPr>
            <p:nvPr/>
          </p:nvSpPr>
          <p:spPr bwMode="auto">
            <a:xfrm>
              <a:off x="9748323" y="3253235"/>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39" name="Freeform 1880">
              <a:extLst>
                <a:ext uri="{FF2B5EF4-FFF2-40B4-BE49-F238E27FC236}">
                  <a16:creationId xmlns:a16="http://schemas.microsoft.com/office/drawing/2014/main" id="{F67F26B1-726E-F71D-7A34-23DC710F43FF}"/>
                </a:ext>
              </a:extLst>
            </p:cNvPr>
            <p:cNvSpPr>
              <a:spLocks/>
            </p:cNvSpPr>
            <p:nvPr/>
          </p:nvSpPr>
          <p:spPr bwMode="auto">
            <a:xfrm>
              <a:off x="9748323" y="3253235"/>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40" name="Freeform 1881">
              <a:extLst>
                <a:ext uri="{FF2B5EF4-FFF2-40B4-BE49-F238E27FC236}">
                  <a16:creationId xmlns:a16="http://schemas.microsoft.com/office/drawing/2014/main" id="{AAEB6201-AC6B-C349-E6A8-B6750895BDA4}"/>
                </a:ext>
              </a:extLst>
            </p:cNvPr>
            <p:cNvSpPr>
              <a:spLocks/>
            </p:cNvSpPr>
            <p:nvPr/>
          </p:nvSpPr>
          <p:spPr bwMode="auto">
            <a:xfrm>
              <a:off x="9754396" y="3253235"/>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41" name="Freeform 1882">
              <a:extLst>
                <a:ext uri="{FF2B5EF4-FFF2-40B4-BE49-F238E27FC236}">
                  <a16:creationId xmlns:a16="http://schemas.microsoft.com/office/drawing/2014/main" id="{C103EC01-0DA7-C245-084F-833E3B9FB96A}"/>
                </a:ext>
              </a:extLst>
            </p:cNvPr>
            <p:cNvSpPr>
              <a:spLocks/>
            </p:cNvSpPr>
            <p:nvPr/>
          </p:nvSpPr>
          <p:spPr bwMode="auto">
            <a:xfrm>
              <a:off x="9754396" y="3253235"/>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42" name="Freeform 1883">
              <a:extLst>
                <a:ext uri="{FF2B5EF4-FFF2-40B4-BE49-F238E27FC236}">
                  <a16:creationId xmlns:a16="http://schemas.microsoft.com/office/drawing/2014/main" id="{15E63DB6-0F2A-23C5-289E-3869685EB992}"/>
                </a:ext>
              </a:extLst>
            </p:cNvPr>
            <p:cNvSpPr>
              <a:spLocks/>
            </p:cNvSpPr>
            <p:nvPr/>
          </p:nvSpPr>
          <p:spPr bwMode="auto">
            <a:xfrm>
              <a:off x="9754396" y="3253235"/>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43" name="Freeform 1884">
              <a:extLst>
                <a:ext uri="{FF2B5EF4-FFF2-40B4-BE49-F238E27FC236}">
                  <a16:creationId xmlns:a16="http://schemas.microsoft.com/office/drawing/2014/main" id="{63A6D984-2F1F-575A-FAE6-B0A0D5634194}"/>
                </a:ext>
              </a:extLst>
            </p:cNvPr>
            <p:cNvSpPr>
              <a:spLocks/>
            </p:cNvSpPr>
            <p:nvPr/>
          </p:nvSpPr>
          <p:spPr bwMode="auto">
            <a:xfrm>
              <a:off x="9754396" y="3253235"/>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44" name="Freeform 1885">
              <a:extLst>
                <a:ext uri="{FF2B5EF4-FFF2-40B4-BE49-F238E27FC236}">
                  <a16:creationId xmlns:a16="http://schemas.microsoft.com/office/drawing/2014/main" id="{5FC5B8A2-B3D6-5618-BB63-3CF3B8F0ACB9}"/>
                </a:ext>
              </a:extLst>
            </p:cNvPr>
            <p:cNvSpPr>
              <a:spLocks/>
            </p:cNvSpPr>
            <p:nvPr/>
          </p:nvSpPr>
          <p:spPr bwMode="auto">
            <a:xfrm>
              <a:off x="9760471" y="3253235"/>
              <a:ext cx="60741" cy="52538"/>
            </a:xfrm>
            <a:custGeom>
              <a:avLst/>
              <a:gdLst>
                <a:gd name="T0" fmla="*/ 0 w 40"/>
                <a:gd name="T1" fmla="*/ 39 h 39"/>
                <a:gd name="T2" fmla="*/ 40 w 40"/>
                <a:gd name="T3" fmla="*/ 39 h 39"/>
                <a:gd name="T4" fmla="*/ 18 w 40"/>
                <a:gd name="T5" fmla="*/ 0 h 39"/>
                <a:gd name="T6" fmla="*/ 0 w 40"/>
                <a:gd name="T7" fmla="*/ 39 h 39"/>
              </a:gdLst>
              <a:ahLst/>
              <a:cxnLst>
                <a:cxn ang="0">
                  <a:pos x="T0" y="T1"/>
                </a:cxn>
                <a:cxn ang="0">
                  <a:pos x="T2" y="T3"/>
                </a:cxn>
                <a:cxn ang="0">
                  <a:pos x="T4" y="T5"/>
                </a:cxn>
                <a:cxn ang="0">
                  <a:pos x="T6" y="T7"/>
                </a:cxn>
              </a:cxnLst>
              <a:rect l="0" t="0" r="r" b="b"/>
              <a:pathLst>
                <a:path w="40" h="39">
                  <a:moveTo>
                    <a:pt x="0" y="39"/>
                  </a:moveTo>
                  <a:lnTo>
                    <a:pt x="40" y="39"/>
                  </a:lnTo>
                  <a:lnTo>
                    <a:pt x="18"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45" name="Freeform 1886">
              <a:extLst>
                <a:ext uri="{FF2B5EF4-FFF2-40B4-BE49-F238E27FC236}">
                  <a16:creationId xmlns:a16="http://schemas.microsoft.com/office/drawing/2014/main" id="{E73B2ACF-ACAF-F319-1CBD-0DF155D3A99B}"/>
                </a:ext>
              </a:extLst>
            </p:cNvPr>
            <p:cNvSpPr>
              <a:spLocks/>
            </p:cNvSpPr>
            <p:nvPr/>
          </p:nvSpPr>
          <p:spPr bwMode="auto">
            <a:xfrm>
              <a:off x="9768062" y="3292302"/>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46" name="Freeform 1887">
              <a:extLst>
                <a:ext uri="{FF2B5EF4-FFF2-40B4-BE49-F238E27FC236}">
                  <a16:creationId xmlns:a16="http://schemas.microsoft.com/office/drawing/2014/main" id="{FFE0392E-9C65-648F-E92A-9457E5508B82}"/>
                </a:ext>
              </a:extLst>
            </p:cNvPr>
            <p:cNvSpPr>
              <a:spLocks/>
            </p:cNvSpPr>
            <p:nvPr/>
          </p:nvSpPr>
          <p:spPr bwMode="auto">
            <a:xfrm>
              <a:off x="9774137" y="3292302"/>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47" name="Freeform 1888">
              <a:extLst>
                <a:ext uri="{FF2B5EF4-FFF2-40B4-BE49-F238E27FC236}">
                  <a16:creationId xmlns:a16="http://schemas.microsoft.com/office/drawing/2014/main" id="{C8E939CB-5052-50F6-63E9-FB7F37CB76FF}"/>
                </a:ext>
              </a:extLst>
            </p:cNvPr>
            <p:cNvSpPr>
              <a:spLocks/>
            </p:cNvSpPr>
            <p:nvPr/>
          </p:nvSpPr>
          <p:spPr bwMode="auto">
            <a:xfrm>
              <a:off x="9774137" y="3292302"/>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48" name="Freeform 1889">
              <a:extLst>
                <a:ext uri="{FF2B5EF4-FFF2-40B4-BE49-F238E27FC236}">
                  <a16:creationId xmlns:a16="http://schemas.microsoft.com/office/drawing/2014/main" id="{048F928E-C3E4-6DA3-0539-F2220FDD36EE}"/>
                </a:ext>
              </a:extLst>
            </p:cNvPr>
            <p:cNvSpPr>
              <a:spLocks/>
            </p:cNvSpPr>
            <p:nvPr/>
          </p:nvSpPr>
          <p:spPr bwMode="auto">
            <a:xfrm>
              <a:off x="9781730" y="3292302"/>
              <a:ext cx="72888" cy="52538"/>
            </a:xfrm>
            <a:custGeom>
              <a:avLst/>
              <a:gdLst>
                <a:gd name="T0" fmla="*/ 0 w 48"/>
                <a:gd name="T1" fmla="*/ 39 h 39"/>
                <a:gd name="T2" fmla="*/ 48 w 48"/>
                <a:gd name="T3" fmla="*/ 39 h 39"/>
                <a:gd name="T4" fmla="*/ 21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1"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49" name="Freeform 1890">
              <a:extLst>
                <a:ext uri="{FF2B5EF4-FFF2-40B4-BE49-F238E27FC236}">
                  <a16:creationId xmlns:a16="http://schemas.microsoft.com/office/drawing/2014/main" id="{B05F8C47-0271-AFE8-DD64-0F29CA972803}"/>
                </a:ext>
              </a:extLst>
            </p:cNvPr>
            <p:cNvSpPr>
              <a:spLocks/>
            </p:cNvSpPr>
            <p:nvPr/>
          </p:nvSpPr>
          <p:spPr bwMode="auto">
            <a:xfrm>
              <a:off x="9801471" y="3292302"/>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50" name="Freeform 1891">
              <a:extLst>
                <a:ext uri="{FF2B5EF4-FFF2-40B4-BE49-F238E27FC236}">
                  <a16:creationId xmlns:a16="http://schemas.microsoft.com/office/drawing/2014/main" id="{A69D0C94-69F7-5EAD-5F93-631AB9521696}"/>
                </a:ext>
              </a:extLst>
            </p:cNvPr>
            <p:cNvSpPr>
              <a:spLocks/>
            </p:cNvSpPr>
            <p:nvPr/>
          </p:nvSpPr>
          <p:spPr bwMode="auto">
            <a:xfrm>
              <a:off x="9807544" y="3292302"/>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51" name="Freeform 1892">
              <a:extLst>
                <a:ext uri="{FF2B5EF4-FFF2-40B4-BE49-F238E27FC236}">
                  <a16:creationId xmlns:a16="http://schemas.microsoft.com/office/drawing/2014/main" id="{6AAD682D-2AF6-665D-485D-EA2832F4DD98}"/>
                </a:ext>
              </a:extLst>
            </p:cNvPr>
            <p:cNvSpPr>
              <a:spLocks/>
            </p:cNvSpPr>
            <p:nvPr/>
          </p:nvSpPr>
          <p:spPr bwMode="auto">
            <a:xfrm>
              <a:off x="9834878" y="3292302"/>
              <a:ext cx="72888" cy="52538"/>
            </a:xfrm>
            <a:custGeom>
              <a:avLst/>
              <a:gdLst>
                <a:gd name="T0" fmla="*/ 0 w 48"/>
                <a:gd name="T1" fmla="*/ 39 h 39"/>
                <a:gd name="T2" fmla="*/ 48 w 48"/>
                <a:gd name="T3" fmla="*/ 39 h 39"/>
                <a:gd name="T4" fmla="*/ 26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52" name="Freeform 1893">
              <a:extLst>
                <a:ext uri="{FF2B5EF4-FFF2-40B4-BE49-F238E27FC236}">
                  <a16:creationId xmlns:a16="http://schemas.microsoft.com/office/drawing/2014/main" id="{6F4CF37F-3A38-6056-CB1D-39CF04689D59}"/>
                </a:ext>
              </a:extLst>
            </p:cNvPr>
            <p:cNvSpPr>
              <a:spLocks/>
            </p:cNvSpPr>
            <p:nvPr/>
          </p:nvSpPr>
          <p:spPr bwMode="auto">
            <a:xfrm>
              <a:off x="9860694" y="3292302"/>
              <a:ext cx="74408" cy="52538"/>
            </a:xfrm>
            <a:custGeom>
              <a:avLst/>
              <a:gdLst>
                <a:gd name="T0" fmla="*/ 0 w 49"/>
                <a:gd name="T1" fmla="*/ 39 h 39"/>
                <a:gd name="T2" fmla="*/ 49 w 49"/>
                <a:gd name="T3" fmla="*/ 39 h 39"/>
                <a:gd name="T4" fmla="*/ 27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53" name="Freeform 1894">
              <a:extLst>
                <a:ext uri="{FF2B5EF4-FFF2-40B4-BE49-F238E27FC236}">
                  <a16:creationId xmlns:a16="http://schemas.microsoft.com/office/drawing/2014/main" id="{99C71198-7511-0E55-1DE3-80C623E75E24}"/>
                </a:ext>
              </a:extLst>
            </p:cNvPr>
            <p:cNvSpPr>
              <a:spLocks/>
            </p:cNvSpPr>
            <p:nvPr/>
          </p:nvSpPr>
          <p:spPr bwMode="auto">
            <a:xfrm>
              <a:off x="9868286" y="3292302"/>
              <a:ext cx="72888" cy="52538"/>
            </a:xfrm>
            <a:custGeom>
              <a:avLst/>
              <a:gdLst>
                <a:gd name="T0" fmla="*/ 0 w 48"/>
                <a:gd name="T1" fmla="*/ 39 h 39"/>
                <a:gd name="T2" fmla="*/ 48 w 48"/>
                <a:gd name="T3" fmla="*/ 39 h 39"/>
                <a:gd name="T4" fmla="*/ 26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54" name="Freeform 1895">
              <a:extLst>
                <a:ext uri="{FF2B5EF4-FFF2-40B4-BE49-F238E27FC236}">
                  <a16:creationId xmlns:a16="http://schemas.microsoft.com/office/drawing/2014/main" id="{018722F7-065E-7AEC-A766-8F6A1F9DB8FA}"/>
                </a:ext>
              </a:extLst>
            </p:cNvPr>
            <p:cNvSpPr>
              <a:spLocks/>
            </p:cNvSpPr>
            <p:nvPr/>
          </p:nvSpPr>
          <p:spPr bwMode="auto">
            <a:xfrm>
              <a:off x="9888027" y="3292302"/>
              <a:ext cx="72888" cy="52538"/>
            </a:xfrm>
            <a:custGeom>
              <a:avLst/>
              <a:gdLst>
                <a:gd name="T0" fmla="*/ 0 w 48"/>
                <a:gd name="T1" fmla="*/ 39 h 39"/>
                <a:gd name="T2" fmla="*/ 48 w 48"/>
                <a:gd name="T3" fmla="*/ 39 h 39"/>
                <a:gd name="T4" fmla="*/ 26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55" name="Freeform 1896">
              <a:extLst>
                <a:ext uri="{FF2B5EF4-FFF2-40B4-BE49-F238E27FC236}">
                  <a16:creationId xmlns:a16="http://schemas.microsoft.com/office/drawing/2014/main" id="{D99E523D-42F8-4EB4-3049-07E2A2B3B6ED}"/>
                </a:ext>
              </a:extLst>
            </p:cNvPr>
            <p:cNvSpPr>
              <a:spLocks/>
            </p:cNvSpPr>
            <p:nvPr/>
          </p:nvSpPr>
          <p:spPr bwMode="auto">
            <a:xfrm>
              <a:off x="9901694" y="3292302"/>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56" name="Freeform 1897">
              <a:extLst>
                <a:ext uri="{FF2B5EF4-FFF2-40B4-BE49-F238E27FC236}">
                  <a16:creationId xmlns:a16="http://schemas.microsoft.com/office/drawing/2014/main" id="{3080CFFD-0DF1-75F6-0CB7-50EDEFFF8634}"/>
                </a:ext>
              </a:extLst>
            </p:cNvPr>
            <p:cNvSpPr>
              <a:spLocks/>
            </p:cNvSpPr>
            <p:nvPr/>
          </p:nvSpPr>
          <p:spPr bwMode="auto">
            <a:xfrm>
              <a:off x="9901694" y="3292302"/>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57" name="Freeform 1898">
              <a:extLst>
                <a:ext uri="{FF2B5EF4-FFF2-40B4-BE49-F238E27FC236}">
                  <a16:creationId xmlns:a16="http://schemas.microsoft.com/office/drawing/2014/main" id="{57EA37B2-9166-DF67-EF69-A601B1B5B849}"/>
                </a:ext>
              </a:extLst>
            </p:cNvPr>
            <p:cNvSpPr>
              <a:spLocks/>
            </p:cNvSpPr>
            <p:nvPr/>
          </p:nvSpPr>
          <p:spPr bwMode="auto">
            <a:xfrm>
              <a:off x="9907768" y="3292302"/>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58" name="Freeform 1899">
              <a:extLst>
                <a:ext uri="{FF2B5EF4-FFF2-40B4-BE49-F238E27FC236}">
                  <a16:creationId xmlns:a16="http://schemas.microsoft.com/office/drawing/2014/main" id="{B78B2527-B53F-7FF5-0D39-E767B42462FB}"/>
                </a:ext>
              </a:extLst>
            </p:cNvPr>
            <p:cNvSpPr>
              <a:spLocks/>
            </p:cNvSpPr>
            <p:nvPr/>
          </p:nvSpPr>
          <p:spPr bwMode="auto">
            <a:xfrm>
              <a:off x="9907768" y="3292302"/>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59" name="Freeform 1900">
              <a:extLst>
                <a:ext uri="{FF2B5EF4-FFF2-40B4-BE49-F238E27FC236}">
                  <a16:creationId xmlns:a16="http://schemas.microsoft.com/office/drawing/2014/main" id="{18E2FB8C-8E35-EE5D-AC03-653C4A6FDF65}"/>
                </a:ext>
              </a:extLst>
            </p:cNvPr>
            <p:cNvSpPr>
              <a:spLocks/>
            </p:cNvSpPr>
            <p:nvPr/>
          </p:nvSpPr>
          <p:spPr bwMode="auto">
            <a:xfrm>
              <a:off x="9935101" y="3292302"/>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60" name="Freeform 1901">
              <a:extLst>
                <a:ext uri="{FF2B5EF4-FFF2-40B4-BE49-F238E27FC236}">
                  <a16:creationId xmlns:a16="http://schemas.microsoft.com/office/drawing/2014/main" id="{95D7D09D-088E-2E73-1946-898488599811}"/>
                </a:ext>
              </a:extLst>
            </p:cNvPr>
            <p:cNvSpPr>
              <a:spLocks/>
            </p:cNvSpPr>
            <p:nvPr/>
          </p:nvSpPr>
          <p:spPr bwMode="auto">
            <a:xfrm>
              <a:off x="9935101" y="3292302"/>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61" name="Freeform 1902">
              <a:extLst>
                <a:ext uri="{FF2B5EF4-FFF2-40B4-BE49-F238E27FC236}">
                  <a16:creationId xmlns:a16="http://schemas.microsoft.com/office/drawing/2014/main" id="{20F7D6FF-FF6E-6DDF-08BD-EC2443DA3112}"/>
                </a:ext>
              </a:extLst>
            </p:cNvPr>
            <p:cNvSpPr>
              <a:spLocks/>
            </p:cNvSpPr>
            <p:nvPr/>
          </p:nvSpPr>
          <p:spPr bwMode="auto">
            <a:xfrm>
              <a:off x="9947250" y="3292302"/>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62" name="Freeform 1903">
              <a:extLst>
                <a:ext uri="{FF2B5EF4-FFF2-40B4-BE49-F238E27FC236}">
                  <a16:creationId xmlns:a16="http://schemas.microsoft.com/office/drawing/2014/main" id="{7A8F7DC2-9DDB-329B-A44A-06CF616B4796}"/>
                </a:ext>
              </a:extLst>
            </p:cNvPr>
            <p:cNvSpPr>
              <a:spLocks/>
            </p:cNvSpPr>
            <p:nvPr/>
          </p:nvSpPr>
          <p:spPr bwMode="auto">
            <a:xfrm>
              <a:off x="9954842" y="3292302"/>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63" name="Freeform 1904">
              <a:extLst>
                <a:ext uri="{FF2B5EF4-FFF2-40B4-BE49-F238E27FC236}">
                  <a16:creationId xmlns:a16="http://schemas.microsoft.com/office/drawing/2014/main" id="{C5C7403A-7A02-449F-69DB-A1583CB3C2F6}"/>
                </a:ext>
              </a:extLst>
            </p:cNvPr>
            <p:cNvSpPr>
              <a:spLocks/>
            </p:cNvSpPr>
            <p:nvPr/>
          </p:nvSpPr>
          <p:spPr bwMode="auto">
            <a:xfrm>
              <a:off x="9988250" y="3309814"/>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64" name="Freeform 1905">
              <a:extLst>
                <a:ext uri="{FF2B5EF4-FFF2-40B4-BE49-F238E27FC236}">
                  <a16:creationId xmlns:a16="http://schemas.microsoft.com/office/drawing/2014/main" id="{73477108-8A49-D03B-AE0C-DE79137F08CC}"/>
                </a:ext>
              </a:extLst>
            </p:cNvPr>
            <p:cNvSpPr>
              <a:spLocks/>
            </p:cNvSpPr>
            <p:nvPr/>
          </p:nvSpPr>
          <p:spPr bwMode="auto">
            <a:xfrm>
              <a:off x="9994324" y="3309814"/>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65" name="Freeform 1906">
              <a:extLst>
                <a:ext uri="{FF2B5EF4-FFF2-40B4-BE49-F238E27FC236}">
                  <a16:creationId xmlns:a16="http://schemas.microsoft.com/office/drawing/2014/main" id="{4AED0BA3-4AE3-C3D5-0C10-B7252946BA21}"/>
                </a:ext>
              </a:extLst>
            </p:cNvPr>
            <p:cNvSpPr>
              <a:spLocks/>
            </p:cNvSpPr>
            <p:nvPr/>
          </p:nvSpPr>
          <p:spPr bwMode="auto">
            <a:xfrm>
              <a:off x="9994324" y="3309814"/>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66" name="Freeform 1907">
              <a:extLst>
                <a:ext uri="{FF2B5EF4-FFF2-40B4-BE49-F238E27FC236}">
                  <a16:creationId xmlns:a16="http://schemas.microsoft.com/office/drawing/2014/main" id="{A2037F82-DDD0-17C9-3474-CCBD81B147A9}"/>
                </a:ext>
              </a:extLst>
            </p:cNvPr>
            <p:cNvSpPr>
              <a:spLocks/>
            </p:cNvSpPr>
            <p:nvPr/>
          </p:nvSpPr>
          <p:spPr bwMode="auto">
            <a:xfrm>
              <a:off x="9994324" y="3309814"/>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67" name="Freeform 1908">
              <a:extLst>
                <a:ext uri="{FF2B5EF4-FFF2-40B4-BE49-F238E27FC236}">
                  <a16:creationId xmlns:a16="http://schemas.microsoft.com/office/drawing/2014/main" id="{171A2BC5-1013-3497-D1B4-A34D166519FE}"/>
                </a:ext>
              </a:extLst>
            </p:cNvPr>
            <p:cNvSpPr>
              <a:spLocks/>
            </p:cNvSpPr>
            <p:nvPr/>
          </p:nvSpPr>
          <p:spPr bwMode="auto">
            <a:xfrm>
              <a:off x="9994324" y="3309814"/>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68" name="Freeform 1909">
              <a:extLst>
                <a:ext uri="{FF2B5EF4-FFF2-40B4-BE49-F238E27FC236}">
                  <a16:creationId xmlns:a16="http://schemas.microsoft.com/office/drawing/2014/main" id="{8049E7F3-2828-C53E-28CD-9AF8CAF927AD}"/>
                </a:ext>
              </a:extLst>
            </p:cNvPr>
            <p:cNvSpPr>
              <a:spLocks/>
            </p:cNvSpPr>
            <p:nvPr/>
          </p:nvSpPr>
          <p:spPr bwMode="auto">
            <a:xfrm>
              <a:off x="9994324" y="3309814"/>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69" name="Freeform 1910">
              <a:extLst>
                <a:ext uri="{FF2B5EF4-FFF2-40B4-BE49-F238E27FC236}">
                  <a16:creationId xmlns:a16="http://schemas.microsoft.com/office/drawing/2014/main" id="{925E81AA-F93D-0D10-F681-C7D502D0CC97}"/>
                </a:ext>
              </a:extLst>
            </p:cNvPr>
            <p:cNvSpPr>
              <a:spLocks/>
            </p:cNvSpPr>
            <p:nvPr/>
          </p:nvSpPr>
          <p:spPr bwMode="auto">
            <a:xfrm>
              <a:off x="9994324" y="3309814"/>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70" name="Freeform 1911">
              <a:extLst>
                <a:ext uri="{FF2B5EF4-FFF2-40B4-BE49-F238E27FC236}">
                  <a16:creationId xmlns:a16="http://schemas.microsoft.com/office/drawing/2014/main" id="{242764A2-42CD-6C06-CEAC-CF4606DCBBA9}"/>
                </a:ext>
              </a:extLst>
            </p:cNvPr>
            <p:cNvSpPr>
              <a:spLocks/>
            </p:cNvSpPr>
            <p:nvPr/>
          </p:nvSpPr>
          <p:spPr bwMode="auto">
            <a:xfrm>
              <a:off x="10021658" y="3309814"/>
              <a:ext cx="59223" cy="52538"/>
            </a:xfrm>
            <a:custGeom>
              <a:avLst/>
              <a:gdLst>
                <a:gd name="T0" fmla="*/ 0 w 39"/>
                <a:gd name="T1" fmla="*/ 39 h 39"/>
                <a:gd name="T2" fmla="*/ 39 w 39"/>
                <a:gd name="T3" fmla="*/ 39 h 39"/>
                <a:gd name="T4" fmla="*/ 22 w 39"/>
                <a:gd name="T5" fmla="*/ 0 h 39"/>
                <a:gd name="T6" fmla="*/ 0 w 39"/>
                <a:gd name="T7" fmla="*/ 39 h 39"/>
              </a:gdLst>
              <a:ahLst/>
              <a:cxnLst>
                <a:cxn ang="0">
                  <a:pos x="T0" y="T1"/>
                </a:cxn>
                <a:cxn ang="0">
                  <a:pos x="T2" y="T3"/>
                </a:cxn>
                <a:cxn ang="0">
                  <a:pos x="T4" y="T5"/>
                </a:cxn>
                <a:cxn ang="0">
                  <a:pos x="T6" y="T7"/>
                </a:cxn>
              </a:cxnLst>
              <a:rect l="0" t="0" r="r" b="b"/>
              <a:pathLst>
                <a:path w="39" h="39">
                  <a:moveTo>
                    <a:pt x="0" y="39"/>
                  </a:moveTo>
                  <a:lnTo>
                    <a:pt x="39"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71" name="Freeform 1913">
              <a:extLst>
                <a:ext uri="{FF2B5EF4-FFF2-40B4-BE49-F238E27FC236}">
                  <a16:creationId xmlns:a16="http://schemas.microsoft.com/office/drawing/2014/main" id="{F471B815-9D08-7391-913E-0257C5FD71D1}"/>
                </a:ext>
              </a:extLst>
            </p:cNvPr>
            <p:cNvSpPr>
              <a:spLocks/>
            </p:cNvSpPr>
            <p:nvPr/>
          </p:nvSpPr>
          <p:spPr bwMode="auto">
            <a:xfrm>
              <a:off x="10007991" y="3309814"/>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72" name="Freeform 1914">
              <a:extLst>
                <a:ext uri="{FF2B5EF4-FFF2-40B4-BE49-F238E27FC236}">
                  <a16:creationId xmlns:a16="http://schemas.microsoft.com/office/drawing/2014/main" id="{C20DBC4D-069B-36DD-2199-EF3C420D1D94}"/>
                </a:ext>
              </a:extLst>
            </p:cNvPr>
            <p:cNvSpPr>
              <a:spLocks/>
            </p:cNvSpPr>
            <p:nvPr/>
          </p:nvSpPr>
          <p:spPr bwMode="auto">
            <a:xfrm>
              <a:off x="10021658" y="3309814"/>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73" name="Freeform 1915">
              <a:extLst>
                <a:ext uri="{FF2B5EF4-FFF2-40B4-BE49-F238E27FC236}">
                  <a16:creationId xmlns:a16="http://schemas.microsoft.com/office/drawing/2014/main" id="{B4140115-3252-BE3C-67AE-961E53E79743}"/>
                </a:ext>
              </a:extLst>
            </p:cNvPr>
            <p:cNvSpPr>
              <a:spLocks/>
            </p:cNvSpPr>
            <p:nvPr/>
          </p:nvSpPr>
          <p:spPr bwMode="auto">
            <a:xfrm>
              <a:off x="10027732" y="3309814"/>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74" name="Freeform 1916">
              <a:extLst>
                <a:ext uri="{FF2B5EF4-FFF2-40B4-BE49-F238E27FC236}">
                  <a16:creationId xmlns:a16="http://schemas.microsoft.com/office/drawing/2014/main" id="{80A24554-DED8-7FF6-A938-E7014BCC0992}"/>
                </a:ext>
              </a:extLst>
            </p:cNvPr>
            <p:cNvSpPr>
              <a:spLocks/>
            </p:cNvSpPr>
            <p:nvPr/>
          </p:nvSpPr>
          <p:spPr bwMode="auto">
            <a:xfrm>
              <a:off x="10061139" y="3309814"/>
              <a:ext cx="60741" cy="52538"/>
            </a:xfrm>
            <a:custGeom>
              <a:avLst/>
              <a:gdLst>
                <a:gd name="T0" fmla="*/ 0 w 40"/>
                <a:gd name="T1" fmla="*/ 39 h 39"/>
                <a:gd name="T2" fmla="*/ 40 w 40"/>
                <a:gd name="T3" fmla="*/ 39 h 39"/>
                <a:gd name="T4" fmla="*/ 22 w 40"/>
                <a:gd name="T5" fmla="*/ 0 h 39"/>
                <a:gd name="T6" fmla="*/ 0 w 40"/>
                <a:gd name="T7" fmla="*/ 39 h 39"/>
              </a:gdLst>
              <a:ahLst/>
              <a:cxnLst>
                <a:cxn ang="0">
                  <a:pos x="T0" y="T1"/>
                </a:cxn>
                <a:cxn ang="0">
                  <a:pos x="T2" y="T3"/>
                </a:cxn>
                <a:cxn ang="0">
                  <a:pos x="T4" y="T5"/>
                </a:cxn>
                <a:cxn ang="0">
                  <a:pos x="T6" y="T7"/>
                </a:cxn>
              </a:cxnLst>
              <a:rect l="0" t="0" r="r" b="b"/>
              <a:pathLst>
                <a:path w="40" h="39">
                  <a:moveTo>
                    <a:pt x="0" y="39"/>
                  </a:moveTo>
                  <a:lnTo>
                    <a:pt x="40"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75" name="Freeform 1917">
              <a:extLst>
                <a:ext uri="{FF2B5EF4-FFF2-40B4-BE49-F238E27FC236}">
                  <a16:creationId xmlns:a16="http://schemas.microsoft.com/office/drawing/2014/main" id="{184FC999-EB51-38CE-F9BC-69023E5ED9BB}"/>
                </a:ext>
              </a:extLst>
            </p:cNvPr>
            <p:cNvSpPr>
              <a:spLocks/>
            </p:cNvSpPr>
            <p:nvPr/>
          </p:nvSpPr>
          <p:spPr bwMode="auto">
            <a:xfrm>
              <a:off x="10055065" y="3309814"/>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76" name="Freeform 1918">
              <a:extLst>
                <a:ext uri="{FF2B5EF4-FFF2-40B4-BE49-F238E27FC236}">
                  <a16:creationId xmlns:a16="http://schemas.microsoft.com/office/drawing/2014/main" id="{0B04CEA2-3761-1FF4-14F9-E1CDFA509BBE}"/>
                </a:ext>
              </a:extLst>
            </p:cNvPr>
            <p:cNvSpPr>
              <a:spLocks/>
            </p:cNvSpPr>
            <p:nvPr/>
          </p:nvSpPr>
          <p:spPr bwMode="auto">
            <a:xfrm>
              <a:off x="10061139" y="3309814"/>
              <a:ext cx="74408" cy="52538"/>
            </a:xfrm>
            <a:custGeom>
              <a:avLst/>
              <a:gdLst>
                <a:gd name="T0" fmla="*/ 0 w 49"/>
                <a:gd name="T1" fmla="*/ 39 h 39"/>
                <a:gd name="T2" fmla="*/ 49 w 49"/>
                <a:gd name="T3" fmla="*/ 39 h 39"/>
                <a:gd name="T4" fmla="*/ 22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77" name="Freeform 1919">
              <a:extLst>
                <a:ext uri="{FF2B5EF4-FFF2-40B4-BE49-F238E27FC236}">
                  <a16:creationId xmlns:a16="http://schemas.microsoft.com/office/drawing/2014/main" id="{31DF10C6-A315-F150-8E6F-EB74E8B668FC}"/>
                </a:ext>
              </a:extLst>
            </p:cNvPr>
            <p:cNvSpPr>
              <a:spLocks/>
            </p:cNvSpPr>
            <p:nvPr/>
          </p:nvSpPr>
          <p:spPr bwMode="auto">
            <a:xfrm>
              <a:off x="10102140" y="3309814"/>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78" name="Freeform 1920">
              <a:extLst>
                <a:ext uri="{FF2B5EF4-FFF2-40B4-BE49-F238E27FC236}">
                  <a16:creationId xmlns:a16="http://schemas.microsoft.com/office/drawing/2014/main" id="{435645CF-4FBB-B987-4AA8-725E3D3E9C51}"/>
                </a:ext>
              </a:extLst>
            </p:cNvPr>
            <p:cNvSpPr>
              <a:spLocks/>
            </p:cNvSpPr>
            <p:nvPr/>
          </p:nvSpPr>
          <p:spPr bwMode="auto">
            <a:xfrm>
              <a:off x="10188696" y="3354270"/>
              <a:ext cx="78964" cy="51190"/>
            </a:xfrm>
            <a:custGeom>
              <a:avLst/>
              <a:gdLst>
                <a:gd name="T0" fmla="*/ 0 w 52"/>
                <a:gd name="T1" fmla="*/ 38 h 38"/>
                <a:gd name="T2" fmla="*/ 52 w 52"/>
                <a:gd name="T3" fmla="*/ 38 h 38"/>
                <a:gd name="T4" fmla="*/ 26 w 52"/>
                <a:gd name="T5" fmla="*/ 0 h 38"/>
                <a:gd name="T6" fmla="*/ 0 w 52"/>
                <a:gd name="T7" fmla="*/ 38 h 38"/>
              </a:gdLst>
              <a:ahLst/>
              <a:cxnLst>
                <a:cxn ang="0">
                  <a:pos x="T0" y="T1"/>
                </a:cxn>
                <a:cxn ang="0">
                  <a:pos x="T2" y="T3"/>
                </a:cxn>
                <a:cxn ang="0">
                  <a:pos x="T4" y="T5"/>
                </a:cxn>
                <a:cxn ang="0">
                  <a:pos x="T6" y="T7"/>
                </a:cxn>
              </a:cxnLst>
              <a:rect l="0" t="0" r="r" b="b"/>
              <a:pathLst>
                <a:path w="52" h="38">
                  <a:moveTo>
                    <a:pt x="0" y="38"/>
                  </a:moveTo>
                  <a:lnTo>
                    <a:pt x="52" y="38"/>
                  </a:lnTo>
                  <a:lnTo>
                    <a:pt x="26" y="0"/>
                  </a:lnTo>
                  <a:lnTo>
                    <a:pt x="0" y="38"/>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79" name="Freeform 1921">
              <a:extLst>
                <a:ext uri="{FF2B5EF4-FFF2-40B4-BE49-F238E27FC236}">
                  <a16:creationId xmlns:a16="http://schemas.microsoft.com/office/drawing/2014/main" id="{9AE239E7-D792-743F-E239-9829A3A79AFF}"/>
                </a:ext>
              </a:extLst>
            </p:cNvPr>
            <p:cNvSpPr>
              <a:spLocks/>
            </p:cNvSpPr>
            <p:nvPr/>
          </p:nvSpPr>
          <p:spPr bwMode="auto">
            <a:xfrm>
              <a:off x="10228178" y="3379865"/>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80" name="Freeform 1922">
              <a:extLst>
                <a:ext uri="{FF2B5EF4-FFF2-40B4-BE49-F238E27FC236}">
                  <a16:creationId xmlns:a16="http://schemas.microsoft.com/office/drawing/2014/main" id="{8A6E279B-C9BC-48EA-1BA7-53207AE39756}"/>
                </a:ext>
              </a:extLst>
            </p:cNvPr>
            <p:cNvSpPr>
              <a:spLocks/>
            </p:cNvSpPr>
            <p:nvPr/>
          </p:nvSpPr>
          <p:spPr bwMode="auto">
            <a:xfrm>
              <a:off x="10241844" y="3379865"/>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81" name="Freeform 1923">
              <a:extLst>
                <a:ext uri="{FF2B5EF4-FFF2-40B4-BE49-F238E27FC236}">
                  <a16:creationId xmlns:a16="http://schemas.microsoft.com/office/drawing/2014/main" id="{0F111C2B-E93C-3014-63B9-DD5A04AC6BC0}"/>
                </a:ext>
              </a:extLst>
            </p:cNvPr>
            <p:cNvSpPr>
              <a:spLocks/>
            </p:cNvSpPr>
            <p:nvPr/>
          </p:nvSpPr>
          <p:spPr bwMode="auto">
            <a:xfrm>
              <a:off x="10267659" y="3379865"/>
              <a:ext cx="60741" cy="52538"/>
            </a:xfrm>
            <a:custGeom>
              <a:avLst/>
              <a:gdLst>
                <a:gd name="T0" fmla="*/ 0 w 40"/>
                <a:gd name="T1" fmla="*/ 39 h 39"/>
                <a:gd name="T2" fmla="*/ 40 w 40"/>
                <a:gd name="T3" fmla="*/ 39 h 39"/>
                <a:gd name="T4" fmla="*/ 22 w 40"/>
                <a:gd name="T5" fmla="*/ 0 h 39"/>
                <a:gd name="T6" fmla="*/ 0 w 40"/>
                <a:gd name="T7" fmla="*/ 39 h 39"/>
              </a:gdLst>
              <a:ahLst/>
              <a:cxnLst>
                <a:cxn ang="0">
                  <a:pos x="T0" y="T1"/>
                </a:cxn>
                <a:cxn ang="0">
                  <a:pos x="T2" y="T3"/>
                </a:cxn>
                <a:cxn ang="0">
                  <a:pos x="T4" y="T5"/>
                </a:cxn>
                <a:cxn ang="0">
                  <a:pos x="T6" y="T7"/>
                </a:cxn>
              </a:cxnLst>
              <a:rect l="0" t="0" r="r" b="b"/>
              <a:pathLst>
                <a:path w="40" h="39">
                  <a:moveTo>
                    <a:pt x="0" y="39"/>
                  </a:moveTo>
                  <a:lnTo>
                    <a:pt x="40"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82" name="Freeform 1924">
              <a:extLst>
                <a:ext uri="{FF2B5EF4-FFF2-40B4-BE49-F238E27FC236}">
                  <a16:creationId xmlns:a16="http://schemas.microsoft.com/office/drawing/2014/main" id="{913FF6F9-2435-9BD3-4635-6D49098A4FC5}"/>
                </a:ext>
              </a:extLst>
            </p:cNvPr>
            <p:cNvSpPr>
              <a:spLocks/>
            </p:cNvSpPr>
            <p:nvPr/>
          </p:nvSpPr>
          <p:spPr bwMode="auto">
            <a:xfrm>
              <a:off x="10267659" y="3379865"/>
              <a:ext cx="60741" cy="52538"/>
            </a:xfrm>
            <a:custGeom>
              <a:avLst/>
              <a:gdLst>
                <a:gd name="T0" fmla="*/ 0 w 40"/>
                <a:gd name="T1" fmla="*/ 39 h 39"/>
                <a:gd name="T2" fmla="*/ 40 w 40"/>
                <a:gd name="T3" fmla="*/ 39 h 39"/>
                <a:gd name="T4" fmla="*/ 22 w 40"/>
                <a:gd name="T5" fmla="*/ 0 h 39"/>
                <a:gd name="T6" fmla="*/ 0 w 40"/>
                <a:gd name="T7" fmla="*/ 39 h 39"/>
              </a:gdLst>
              <a:ahLst/>
              <a:cxnLst>
                <a:cxn ang="0">
                  <a:pos x="T0" y="T1"/>
                </a:cxn>
                <a:cxn ang="0">
                  <a:pos x="T2" y="T3"/>
                </a:cxn>
                <a:cxn ang="0">
                  <a:pos x="T4" y="T5"/>
                </a:cxn>
                <a:cxn ang="0">
                  <a:pos x="T6" y="T7"/>
                </a:cxn>
              </a:cxnLst>
              <a:rect l="0" t="0" r="r" b="b"/>
              <a:pathLst>
                <a:path w="40" h="39">
                  <a:moveTo>
                    <a:pt x="0" y="39"/>
                  </a:moveTo>
                  <a:lnTo>
                    <a:pt x="40"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83" name="Freeform 1925">
              <a:extLst>
                <a:ext uri="{FF2B5EF4-FFF2-40B4-BE49-F238E27FC236}">
                  <a16:creationId xmlns:a16="http://schemas.microsoft.com/office/drawing/2014/main" id="{C4B3F6F7-31B1-5F9C-6BF4-1BD2D05302C5}"/>
                </a:ext>
              </a:extLst>
            </p:cNvPr>
            <p:cNvSpPr>
              <a:spLocks/>
            </p:cNvSpPr>
            <p:nvPr/>
          </p:nvSpPr>
          <p:spPr bwMode="auto">
            <a:xfrm>
              <a:off x="10247918" y="3379865"/>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84" name="Freeform 1926">
              <a:extLst>
                <a:ext uri="{FF2B5EF4-FFF2-40B4-BE49-F238E27FC236}">
                  <a16:creationId xmlns:a16="http://schemas.microsoft.com/office/drawing/2014/main" id="{5E52F48E-2B34-3841-A402-74595BCB5CAC}"/>
                </a:ext>
              </a:extLst>
            </p:cNvPr>
            <p:cNvSpPr>
              <a:spLocks/>
            </p:cNvSpPr>
            <p:nvPr/>
          </p:nvSpPr>
          <p:spPr bwMode="auto">
            <a:xfrm>
              <a:off x="10247918" y="3379865"/>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85" name="Freeform 1927">
              <a:extLst>
                <a:ext uri="{FF2B5EF4-FFF2-40B4-BE49-F238E27FC236}">
                  <a16:creationId xmlns:a16="http://schemas.microsoft.com/office/drawing/2014/main" id="{6FD6F3FC-7877-1A6F-FE80-74B98AD975ED}"/>
                </a:ext>
              </a:extLst>
            </p:cNvPr>
            <p:cNvSpPr>
              <a:spLocks/>
            </p:cNvSpPr>
            <p:nvPr/>
          </p:nvSpPr>
          <p:spPr bwMode="auto">
            <a:xfrm>
              <a:off x="10261585" y="3379865"/>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86" name="Freeform 1928">
              <a:extLst>
                <a:ext uri="{FF2B5EF4-FFF2-40B4-BE49-F238E27FC236}">
                  <a16:creationId xmlns:a16="http://schemas.microsoft.com/office/drawing/2014/main" id="{EB3FE06F-8DDD-E90C-3BAD-1C2A8036D143}"/>
                </a:ext>
              </a:extLst>
            </p:cNvPr>
            <p:cNvSpPr>
              <a:spLocks/>
            </p:cNvSpPr>
            <p:nvPr/>
          </p:nvSpPr>
          <p:spPr bwMode="auto">
            <a:xfrm>
              <a:off x="10281326" y="3379865"/>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87" name="Freeform 1929">
              <a:extLst>
                <a:ext uri="{FF2B5EF4-FFF2-40B4-BE49-F238E27FC236}">
                  <a16:creationId xmlns:a16="http://schemas.microsoft.com/office/drawing/2014/main" id="{85481A52-AB62-C379-F174-B27F6665F6F6}"/>
                </a:ext>
              </a:extLst>
            </p:cNvPr>
            <p:cNvSpPr>
              <a:spLocks/>
            </p:cNvSpPr>
            <p:nvPr/>
          </p:nvSpPr>
          <p:spPr bwMode="auto">
            <a:xfrm>
              <a:off x="10288919" y="3379865"/>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88" name="Freeform 1930">
              <a:extLst>
                <a:ext uri="{FF2B5EF4-FFF2-40B4-BE49-F238E27FC236}">
                  <a16:creationId xmlns:a16="http://schemas.microsoft.com/office/drawing/2014/main" id="{975E600C-1622-B0B7-10EA-CBD6594D4C6D}"/>
                </a:ext>
              </a:extLst>
            </p:cNvPr>
            <p:cNvSpPr>
              <a:spLocks/>
            </p:cNvSpPr>
            <p:nvPr/>
          </p:nvSpPr>
          <p:spPr bwMode="auto">
            <a:xfrm>
              <a:off x="10288919" y="3379865"/>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89" name="Freeform 1931">
              <a:extLst>
                <a:ext uri="{FF2B5EF4-FFF2-40B4-BE49-F238E27FC236}">
                  <a16:creationId xmlns:a16="http://schemas.microsoft.com/office/drawing/2014/main" id="{D0A976F8-FE8D-6ABD-DDFA-4ACC844A21B1}"/>
                </a:ext>
              </a:extLst>
            </p:cNvPr>
            <p:cNvSpPr>
              <a:spLocks/>
            </p:cNvSpPr>
            <p:nvPr/>
          </p:nvSpPr>
          <p:spPr bwMode="auto">
            <a:xfrm>
              <a:off x="10355734" y="3379865"/>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90" name="Freeform 1932">
              <a:extLst>
                <a:ext uri="{FF2B5EF4-FFF2-40B4-BE49-F238E27FC236}">
                  <a16:creationId xmlns:a16="http://schemas.microsoft.com/office/drawing/2014/main" id="{6087DEE1-E9BE-E563-E6AA-D35FF12E2966}"/>
                </a:ext>
              </a:extLst>
            </p:cNvPr>
            <p:cNvSpPr>
              <a:spLocks/>
            </p:cNvSpPr>
            <p:nvPr/>
          </p:nvSpPr>
          <p:spPr bwMode="auto">
            <a:xfrm>
              <a:off x="10375475" y="3379865"/>
              <a:ext cx="72888" cy="52538"/>
            </a:xfrm>
            <a:custGeom>
              <a:avLst/>
              <a:gdLst>
                <a:gd name="T0" fmla="*/ 0 w 48"/>
                <a:gd name="T1" fmla="*/ 39 h 39"/>
                <a:gd name="T2" fmla="*/ 48 w 48"/>
                <a:gd name="T3" fmla="*/ 39 h 39"/>
                <a:gd name="T4" fmla="*/ 26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91" name="Freeform 1933">
              <a:extLst>
                <a:ext uri="{FF2B5EF4-FFF2-40B4-BE49-F238E27FC236}">
                  <a16:creationId xmlns:a16="http://schemas.microsoft.com/office/drawing/2014/main" id="{CDE4215A-D55B-DACC-7D53-E8CAC369AAB6}"/>
                </a:ext>
              </a:extLst>
            </p:cNvPr>
            <p:cNvSpPr>
              <a:spLocks/>
            </p:cNvSpPr>
            <p:nvPr/>
          </p:nvSpPr>
          <p:spPr bwMode="auto">
            <a:xfrm>
              <a:off x="10481771" y="3405461"/>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92" name="Freeform 1934">
              <a:extLst>
                <a:ext uri="{FF2B5EF4-FFF2-40B4-BE49-F238E27FC236}">
                  <a16:creationId xmlns:a16="http://schemas.microsoft.com/office/drawing/2014/main" id="{9A8408CF-61D9-D1D4-FDA7-1D14805250D8}"/>
                </a:ext>
              </a:extLst>
            </p:cNvPr>
            <p:cNvSpPr>
              <a:spLocks/>
            </p:cNvSpPr>
            <p:nvPr/>
          </p:nvSpPr>
          <p:spPr bwMode="auto">
            <a:xfrm>
              <a:off x="10489365" y="3405461"/>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93" name="Freeform 1935">
              <a:extLst>
                <a:ext uri="{FF2B5EF4-FFF2-40B4-BE49-F238E27FC236}">
                  <a16:creationId xmlns:a16="http://schemas.microsoft.com/office/drawing/2014/main" id="{DC075B01-7B10-30EF-A20E-6786B2947833}"/>
                </a:ext>
              </a:extLst>
            </p:cNvPr>
            <p:cNvSpPr>
              <a:spLocks/>
            </p:cNvSpPr>
            <p:nvPr/>
          </p:nvSpPr>
          <p:spPr bwMode="auto">
            <a:xfrm>
              <a:off x="10495439" y="3405461"/>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94" name="Freeform 1936">
              <a:extLst>
                <a:ext uri="{FF2B5EF4-FFF2-40B4-BE49-F238E27FC236}">
                  <a16:creationId xmlns:a16="http://schemas.microsoft.com/office/drawing/2014/main" id="{6415C925-FF73-39A6-1FE6-728D07F03800}"/>
                </a:ext>
              </a:extLst>
            </p:cNvPr>
            <p:cNvSpPr>
              <a:spLocks/>
            </p:cNvSpPr>
            <p:nvPr/>
          </p:nvSpPr>
          <p:spPr bwMode="auto">
            <a:xfrm>
              <a:off x="10495439" y="3405461"/>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95" name="Freeform 1937">
              <a:extLst>
                <a:ext uri="{FF2B5EF4-FFF2-40B4-BE49-F238E27FC236}">
                  <a16:creationId xmlns:a16="http://schemas.microsoft.com/office/drawing/2014/main" id="{75DC73DA-024B-C7D9-3B5B-9844377060B6}"/>
                </a:ext>
              </a:extLst>
            </p:cNvPr>
            <p:cNvSpPr>
              <a:spLocks/>
            </p:cNvSpPr>
            <p:nvPr/>
          </p:nvSpPr>
          <p:spPr bwMode="auto">
            <a:xfrm>
              <a:off x="10501513" y="3405461"/>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96" name="Freeform 1938">
              <a:extLst>
                <a:ext uri="{FF2B5EF4-FFF2-40B4-BE49-F238E27FC236}">
                  <a16:creationId xmlns:a16="http://schemas.microsoft.com/office/drawing/2014/main" id="{C8EC0329-1D17-8EF1-E100-705B99AA46D3}"/>
                </a:ext>
              </a:extLst>
            </p:cNvPr>
            <p:cNvSpPr>
              <a:spLocks/>
            </p:cNvSpPr>
            <p:nvPr/>
          </p:nvSpPr>
          <p:spPr bwMode="auto">
            <a:xfrm>
              <a:off x="10509105" y="3405461"/>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97" name="Freeform 1939">
              <a:extLst>
                <a:ext uri="{FF2B5EF4-FFF2-40B4-BE49-F238E27FC236}">
                  <a16:creationId xmlns:a16="http://schemas.microsoft.com/office/drawing/2014/main" id="{1A5F809B-8117-7657-339E-A2B390E25566}"/>
                </a:ext>
              </a:extLst>
            </p:cNvPr>
            <p:cNvSpPr>
              <a:spLocks/>
            </p:cNvSpPr>
            <p:nvPr/>
          </p:nvSpPr>
          <p:spPr bwMode="auto">
            <a:xfrm>
              <a:off x="10515180" y="3432403"/>
              <a:ext cx="80483" cy="47149"/>
            </a:xfrm>
            <a:custGeom>
              <a:avLst/>
              <a:gdLst>
                <a:gd name="T0" fmla="*/ 0 w 53"/>
                <a:gd name="T1" fmla="*/ 35 h 35"/>
                <a:gd name="T2" fmla="*/ 53 w 53"/>
                <a:gd name="T3" fmla="*/ 35 h 35"/>
                <a:gd name="T4" fmla="*/ 27 w 53"/>
                <a:gd name="T5" fmla="*/ 0 h 35"/>
                <a:gd name="T6" fmla="*/ 0 w 53"/>
                <a:gd name="T7" fmla="*/ 35 h 35"/>
              </a:gdLst>
              <a:ahLst/>
              <a:cxnLst>
                <a:cxn ang="0">
                  <a:pos x="T0" y="T1"/>
                </a:cxn>
                <a:cxn ang="0">
                  <a:pos x="T2" y="T3"/>
                </a:cxn>
                <a:cxn ang="0">
                  <a:pos x="T4" y="T5"/>
                </a:cxn>
                <a:cxn ang="0">
                  <a:pos x="T6" y="T7"/>
                </a:cxn>
              </a:cxnLst>
              <a:rect l="0" t="0" r="r" b="b"/>
              <a:pathLst>
                <a:path w="53" h="35">
                  <a:moveTo>
                    <a:pt x="0" y="35"/>
                  </a:moveTo>
                  <a:lnTo>
                    <a:pt x="53" y="35"/>
                  </a:lnTo>
                  <a:lnTo>
                    <a:pt x="27" y="0"/>
                  </a:lnTo>
                  <a:lnTo>
                    <a:pt x="0" y="35"/>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98" name="Freeform 1940">
              <a:extLst>
                <a:ext uri="{FF2B5EF4-FFF2-40B4-BE49-F238E27FC236}">
                  <a16:creationId xmlns:a16="http://schemas.microsoft.com/office/drawing/2014/main" id="{6E6D95E2-87D9-D218-1BF6-F490E8557063}"/>
                </a:ext>
              </a:extLst>
            </p:cNvPr>
            <p:cNvSpPr>
              <a:spLocks/>
            </p:cNvSpPr>
            <p:nvPr/>
          </p:nvSpPr>
          <p:spPr bwMode="auto">
            <a:xfrm>
              <a:off x="10534920" y="3432403"/>
              <a:ext cx="80483" cy="47149"/>
            </a:xfrm>
            <a:custGeom>
              <a:avLst/>
              <a:gdLst>
                <a:gd name="T0" fmla="*/ 0 w 53"/>
                <a:gd name="T1" fmla="*/ 35 h 35"/>
                <a:gd name="T2" fmla="*/ 53 w 53"/>
                <a:gd name="T3" fmla="*/ 35 h 35"/>
                <a:gd name="T4" fmla="*/ 27 w 53"/>
                <a:gd name="T5" fmla="*/ 0 h 35"/>
                <a:gd name="T6" fmla="*/ 0 w 53"/>
                <a:gd name="T7" fmla="*/ 35 h 35"/>
              </a:gdLst>
              <a:ahLst/>
              <a:cxnLst>
                <a:cxn ang="0">
                  <a:pos x="T0" y="T1"/>
                </a:cxn>
                <a:cxn ang="0">
                  <a:pos x="T2" y="T3"/>
                </a:cxn>
                <a:cxn ang="0">
                  <a:pos x="T4" y="T5"/>
                </a:cxn>
                <a:cxn ang="0">
                  <a:pos x="T6" y="T7"/>
                </a:cxn>
              </a:cxnLst>
              <a:rect l="0" t="0" r="r" b="b"/>
              <a:pathLst>
                <a:path w="53" h="35">
                  <a:moveTo>
                    <a:pt x="0" y="35"/>
                  </a:moveTo>
                  <a:lnTo>
                    <a:pt x="53" y="35"/>
                  </a:lnTo>
                  <a:lnTo>
                    <a:pt x="27" y="0"/>
                  </a:lnTo>
                  <a:lnTo>
                    <a:pt x="0" y="35"/>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499" name="Freeform 1941">
              <a:extLst>
                <a:ext uri="{FF2B5EF4-FFF2-40B4-BE49-F238E27FC236}">
                  <a16:creationId xmlns:a16="http://schemas.microsoft.com/office/drawing/2014/main" id="{D67F245A-E867-2B7B-0F2C-61D23C76C288}"/>
                </a:ext>
              </a:extLst>
            </p:cNvPr>
            <p:cNvSpPr>
              <a:spLocks/>
            </p:cNvSpPr>
            <p:nvPr/>
          </p:nvSpPr>
          <p:spPr bwMode="auto">
            <a:xfrm>
              <a:off x="10534920" y="3432403"/>
              <a:ext cx="80483" cy="47149"/>
            </a:xfrm>
            <a:custGeom>
              <a:avLst/>
              <a:gdLst>
                <a:gd name="T0" fmla="*/ 0 w 53"/>
                <a:gd name="T1" fmla="*/ 35 h 35"/>
                <a:gd name="T2" fmla="*/ 53 w 53"/>
                <a:gd name="T3" fmla="*/ 35 h 35"/>
                <a:gd name="T4" fmla="*/ 27 w 53"/>
                <a:gd name="T5" fmla="*/ 0 h 35"/>
                <a:gd name="T6" fmla="*/ 0 w 53"/>
                <a:gd name="T7" fmla="*/ 35 h 35"/>
              </a:gdLst>
              <a:ahLst/>
              <a:cxnLst>
                <a:cxn ang="0">
                  <a:pos x="T0" y="T1"/>
                </a:cxn>
                <a:cxn ang="0">
                  <a:pos x="T2" y="T3"/>
                </a:cxn>
                <a:cxn ang="0">
                  <a:pos x="T4" y="T5"/>
                </a:cxn>
                <a:cxn ang="0">
                  <a:pos x="T6" y="T7"/>
                </a:cxn>
              </a:cxnLst>
              <a:rect l="0" t="0" r="r" b="b"/>
              <a:pathLst>
                <a:path w="53" h="35">
                  <a:moveTo>
                    <a:pt x="0" y="35"/>
                  </a:moveTo>
                  <a:lnTo>
                    <a:pt x="53" y="35"/>
                  </a:lnTo>
                  <a:lnTo>
                    <a:pt x="27" y="0"/>
                  </a:lnTo>
                  <a:lnTo>
                    <a:pt x="0" y="35"/>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00" name="Freeform 1942">
              <a:extLst>
                <a:ext uri="{FF2B5EF4-FFF2-40B4-BE49-F238E27FC236}">
                  <a16:creationId xmlns:a16="http://schemas.microsoft.com/office/drawing/2014/main" id="{D3E833CF-2FA7-64C5-6891-A84287F1D8B0}"/>
                </a:ext>
              </a:extLst>
            </p:cNvPr>
            <p:cNvSpPr>
              <a:spLocks/>
            </p:cNvSpPr>
            <p:nvPr/>
          </p:nvSpPr>
          <p:spPr bwMode="auto">
            <a:xfrm>
              <a:off x="10542513" y="3432403"/>
              <a:ext cx="78964" cy="47149"/>
            </a:xfrm>
            <a:custGeom>
              <a:avLst/>
              <a:gdLst>
                <a:gd name="T0" fmla="*/ 0 w 52"/>
                <a:gd name="T1" fmla="*/ 35 h 35"/>
                <a:gd name="T2" fmla="*/ 52 w 52"/>
                <a:gd name="T3" fmla="*/ 35 h 35"/>
                <a:gd name="T4" fmla="*/ 26 w 52"/>
                <a:gd name="T5" fmla="*/ 0 h 35"/>
                <a:gd name="T6" fmla="*/ 0 w 52"/>
                <a:gd name="T7" fmla="*/ 35 h 35"/>
              </a:gdLst>
              <a:ahLst/>
              <a:cxnLst>
                <a:cxn ang="0">
                  <a:pos x="T0" y="T1"/>
                </a:cxn>
                <a:cxn ang="0">
                  <a:pos x="T2" y="T3"/>
                </a:cxn>
                <a:cxn ang="0">
                  <a:pos x="T4" y="T5"/>
                </a:cxn>
                <a:cxn ang="0">
                  <a:pos x="T6" y="T7"/>
                </a:cxn>
              </a:cxnLst>
              <a:rect l="0" t="0" r="r" b="b"/>
              <a:pathLst>
                <a:path w="52" h="35">
                  <a:moveTo>
                    <a:pt x="0" y="35"/>
                  </a:moveTo>
                  <a:lnTo>
                    <a:pt x="52" y="35"/>
                  </a:lnTo>
                  <a:lnTo>
                    <a:pt x="26" y="0"/>
                  </a:lnTo>
                  <a:lnTo>
                    <a:pt x="0" y="35"/>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01" name="Freeform 1943">
              <a:extLst>
                <a:ext uri="{FF2B5EF4-FFF2-40B4-BE49-F238E27FC236}">
                  <a16:creationId xmlns:a16="http://schemas.microsoft.com/office/drawing/2014/main" id="{6CC45A1D-5D99-88EE-CD73-C9763D04FC85}"/>
                </a:ext>
              </a:extLst>
            </p:cNvPr>
            <p:cNvSpPr>
              <a:spLocks/>
            </p:cNvSpPr>
            <p:nvPr/>
          </p:nvSpPr>
          <p:spPr bwMode="auto">
            <a:xfrm>
              <a:off x="10542513" y="3432403"/>
              <a:ext cx="78964" cy="47149"/>
            </a:xfrm>
            <a:custGeom>
              <a:avLst/>
              <a:gdLst>
                <a:gd name="T0" fmla="*/ 0 w 52"/>
                <a:gd name="T1" fmla="*/ 35 h 35"/>
                <a:gd name="T2" fmla="*/ 52 w 52"/>
                <a:gd name="T3" fmla="*/ 35 h 35"/>
                <a:gd name="T4" fmla="*/ 26 w 52"/>
                <a:gd name="T5" fmla="*/ 0 h 35"/>
                <a:gd name="T6" fmla="*/ 0 w 52"/>
                <a:gd name="T7" fmla="*/ 35 h 35"/>
              </a:gdLst>
              <a:ahLst/>
              <a:cxnLst>
                <a:cxn ang="0">
                  <a:pos x="T0" y="T1"/>
                </a:cxn>
                <a:cxn ang="0">
                  <a:pos x="T2" y="T3"/>
                </a:cxn>
                <a:cxn ang="0">
                  <a:pos x="T4" y="T5"/>
                </a:cxn>
                <a:cxn ang="0">
                  <a:pos x="T6" y="T7"/>
                </a:cxn>
              </a:cxnLst>
              <a:rect l="0" t="0" r="r" b="b"/>
              <a:pathLst>
                <a:path w="52" h="35">
                  <a:moveTo>
                    <a:pt x="0" y="35"/>
                  </a:moveTo>
                  <a:lnTo>
                    <a:pt x="52" y="35"/>
                  </a:lnTo>
                  <a:lnTo>
                    <a:pt x="26" y="0"/>
                  </a:lnTo>
                  <a:lnTo>
                    <a:pt x="0" y="35"/>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02" name="Freeform 1944">
              <a:extLst>
                <a:ext uri="{FF2B5EF4-FFF2-40B4-BE49-F238E27FC236}">
                  <a16:creationId xmlns:a16="http://schemas.microsoft.com/office/drawing/2014/main" id="{FDCF0472-7201-0D6E-A7C8-6BDFAD0FD63F}"/>
                </a:ext>
              </a:extLst>
            </p:cNvPr>
            <p:cNvSpPr>
              <a:spLocks/>
            </p:cNvSpPr>
            <p:nvPr/>
          </p:nvSpPr>
          <p:spPr bwMode="auto">
            <a:xfrm>
              <a:off x="10548586" y="3432403"/>
              <a:ext cx="80483" cy="47149"/>
            </a:xfrm>
            <a:custGeom>
              <a:avLst/>
              <a:gdLst>
                <a:gd name="T0" fmla="*/ 0 w 53"/>
                <a:gd name="T1" fmla="*/ 35 h 35"/>
                <a:gd name="T2" fmla="*/ 53 w 53"/>
                <a:gd name="T3" fmla="*/ 35 h 35"/>
                <a:gd name="T4" fmla="*/ 26 w 53"/>
                <a:gd name="T5" fmla="*/ 0 h 35"/>
                <a:gd name="T6" fmla="*/ 0 w 53"/>
                <a:gd name="T7" fmla="*/ 35 h 35"/>
              </a:gdLst>
              <a:ahLst/>
              <a:cxnLst>
                <a:cxn ang="0">
                  <a:pos x="T0" y="T1"/>
                </a:cxn>
                <a:cxn ang="0">
                  <a:pos x="T2" y="T3"/>
                </a:cxn>
                <a:cxn ang="0">
                  <a:pos x="T4" y="T5"/>
                </a:cxn>
                <a:cxn ang="0">
                  <a:pos x="T6" y="T7"/>
                </a:cxn>
              </a:cxnLst>
              <a:rect l="0" t="0" r="r" b="b"/>
              <a:pathLst>
                <a:path w="53" h="35">
                  <a:moveTo>
                    <a:pt x="0" y="35"/>
                  </a:moveTo>
                  <a:lnTo>
                    <a:pt x="53" y="35"/>
                  </a:lnTo>
                  <a:lnTo>
                    <a:pt x="26" y="0"/>
                  </a:lnTo>
                  <a:lnTo>
                    <a:pt x="0" y="35"/>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03" name="Freeform 1945">
              <a:extLst>
                <a:ext uri="{FF2B5EF4-FFF2-40B4-BE49-F238E27FC236}">
                  <a16:creationId xmlns:a16="http://schemas.microsoft.com/office/drawing/2014/main" id="{30514139-651D-0BA0-F68B-41A389C05A79}"/>
                </a:ext>
              </a:extLst>
            </p:cNvPr>
            <p:cNvSpPr>
              <a:spLocks/>
            </p:cNvSpPr>
            <p:nvPr/>
          </p:nvSpPr>
          <p:spPr bwMode="auto">
            <a:xfrm>
              <a:off x="10581995" y="3432403"/>
              <a:ext cx="72888" cy="47149"/>
            </a:xfrm>
            <a:custGeom>
              <a:avLst/>
              <a:gdLst>
                <a:gd name="T0" fmla="*/ 0 w 48"/>
                <a:gd name="T1" fmla="*/ 35 h 35"/>
                <a:gd name="T2" fmla="*/ 48 w 48"/>
                <a:gd name="T3" fmla="*/ 35 h 35"/>
                <a:gd name="T4" fmla="*/ 22 w 48"/>
                <a:gd name="T5" fmla="*/ 0 h 35"/>
                <a:gd name="T6" fmla="*/ 0 w 48"/>
                <a:gd name="T7" fmla="*/ 35 h 35"/>
              </a:gdLst>
              <a:ahLst/>
              <a:cxnLst>
                <a:cxn ang="0">
                  <a:pos x="T0" y="T1"/>
                </a:cxn>
                <a:cxn ang="0">
                  <a:pos x="T2" y="T3"/>
                </a:cxn>
                <a:cxn ang="0">
                  <a:pos x="T4" y="T5"/>
                </a:cxn>
                <a:cxn ang="0">
                  <a:pos x="T6" y="T7"/>
                </a:cxn>
              </a:cxnLst>
              <a:rect l="0" t="0" r="r" b="b"/>
              <a:pathLst>
                <a:path w="48" h="35">
                  <a:moveTo>
                    <a:pt x="0" y="35"/>
                  </a:moveTo>
                  <a:lnTo>
                    <a:pt x="48" y="35"/>
                  </a:lnTo>
                  <a:lnTo>
                    <a:pt x="22" y="0"/>
                  </a:lnTo>
                  <a:lnTo>
                    <a:pt x="0" y="35"/>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04" name="Freeform 1946">
              <a:extLst>
                <a:ext uri="{FF2B5EF4-FFF2-40B4-BE49-F238E27FC236}">
                  <a16:creationId xmlns:a16="http://schemas.microsoft.com/office/drawing/2014/main" id="{EF878AB3-2A9B-CE49-5B36-37D3CD4B1BDD}"/>
                </a:ext>
              </a:extLst>
            </p:cNvPr>
            <p:cNvSpPr>
              <a:spLocks/>
            </p:cNvSpPr>
            <p:nvPr/>
          </p:nvSpPr>
          <p:spPr bwMode="auto">
            <a:xfrm>
              <a:off x="10609329" y="3432403"/>
              <a:ext cx="72888" cy="47149"/>
            </a:xfrm>
            <a:custGeom>
              <a:avLst/>
              <a:gdLst>
                <a:gd name="T0" fmla="*/ 0 w 48"/>
                <a:gd name="T1" fmla="*/ 35 h 35"/>
                <a:gd name="T2" fmla="*/ 48 w 48"/>
                <a:gd name="T3" fmla="*/ 35 h 35"/>
                <a:gd name="T4" fmla="*/ 22 w 48"/>
                <a:gd name="T5" fmla="*/ 0 h 35"/>
                <a:gd name="T6" fmla="*/ 0 w 48"/>
                <a:gd name="T7" fmla="*/ 35 h 35"/>
              </a:gdLst>
              <a:ahLst/>
              <a:cxnLst>
                <a:cxn ang="0">
                  <a:pos x="T0" y="T1"/>
                </a:cxn>
                <a:cxn ang="0">
                  <a:pos x="T2" y="T3"/>
                </a:cxn>
                <a:cxn ang="0">
                  <a:pos x="T4" y="T5"/>
                </a:cxn>
                <a:cxn ang="0">
                  <a:pos x="T6" y="T7"/>
                </a:cxn>
              </a:cxnLst>
              <a:rect l="0" t="0" r="r" b="b"/>
              <a:pathLst>
                <a:path w="48" h="35">
                  <a:moveTo>
                    <a:pt x="0" y="35"/>
                  </a:moveTo>
                  <a:lnTo>
                    <a:pt x="48" y="35"/>
                  </a:lnTo>
                  <a:lnTo>
                    <a:pt x="22" y="0"/>
                  </a:lnTo>
                  <a:lnTo>
                    <a:pt x="0" y="35"/>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05" name="Freeform 1947">
              <a:extLst>
                <a:ext uri="{FF2B5EF4-FFF2-40B4-BE49-F238E27FC236}">
                  <a16:creationId xmlns:a16="http://schemas.microsoft.com/office/drawing/2014/main" id="{2174AA6C-F810-4965-D43F-DBC9CBA928DE}"/>
                </a:ext>
              </a:extLst>
            </p:cNvPr>
            <p:cNvSpPr>
              <a:spLocks/>
            </p:cNvSpPr>
            <p:nvPr/>
          </p:nvSpPr>
          <p:spPr bwMode="auto">
            <a:xfrm>
              <a:off x="10615402" y="3432403"/>
              <a:ext cx="72888" cy="47149"/>
            </a:xfrm>
            <a:custGeom>
              <a:avLst/>
              <a:gdLst>
                <a:gd name="T0" fmla="*/ 0 w 48"/>
                <a:gd name="T1" fmla="*/ 35 h 35"/>
                <a:gd name="T2" fmla="*/ 48 w 48"/>
                <a:gd name="T3" fmla="*/ 35 h 35"/>
                <a:gd name="T4" fmla="*/ 22 w 48"/>
                <a:gd name="T5" fmla="*/ 0 h 35"/>
                <a:gd name="T6" fmla="*/ 0 w 48"/>
                <a:gd name="T7" fmla="*/ 35 h 35"/>
              </a:gdLst>
              <a:ahLst/>
              <a:cxnLst>
                <a:cxn ang="0">
                  <a:pos x="T0" y="T1"/>
                </a:cxn>
                <a:cxn ang="0">
                  <a:pos x="T2" y="T3"/>
                </a:cxn>
                <a:cxn ang="0">
                  <a:pos x="T4" y="T5"/>
                </a:cxn>
                <a:cxn ang="0">
                  <a:pos x="T6" y="T7"/>
                </a:cxn>
              </a:cxnLst>
              <a:rect l="0" t="0" r="r" b="b"/>
              <a:pathLst>
                <a:path w="48" h="35">
                  <a:moveTo>
                    <a:pt x="0" y="35"/>
                  </a:moveTo>
                  <a:lnTo>
                    <a:pt x="48" y="35"/>
                  </a:lnTo>
                  <a:lnTo>
                    <a:pt x="22" y="0"/>
                  </a:lnTo>
                  <a:lnTo>
                    <a:pt x="0" y="35"/>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06" name="Freeform 1948">
              <a:extLst>
                <a:ext uri="{FF2B5EF4-FFF2-40B4-BE49-F238E27FC236}">
                  <a16:creationId xmlns:a16="http://schemas.microsoft.com/office/drawing/2014/main" id="{99F8FE5F-6273-D143-A14E-D080958B5BF7}"/>
                </a:ext>
              </a:extLst>
            </p:cNvPr>
            <p:cNvSpPr>
              <a:spLocks/>
            </p:cNvSpPr>
            <p:nvPr/>
          </p:nvSpPr>
          <p:spPr bwMode="auto">
            <a:xfrm>
              <a:off x="10621476" y="3432403"/>
              <a:ext cx="74408" cy="47149"/>
            </a:xfrm>
            <a:custGeom>
              <a:avLst/>
              <a:gdLst>
                <a:gd name="T0" fmla="*/ 0 w 49"/>
                <a:gd name="T1" fmla="*/ 35 h 35"/>
                <a:gd name="T2" fmla="*/ 49 w 49"/>
                <a:gd name="T3" fmla="*/ 35 h 35"/>
                <a:gd name="T4" fmla="*/ 22 w 49"/>
                <a:gd name="T5" fmla="*/ 0 h 35"/>
                <a:gd name="T6" fmla="*/ 0 w 49"/>
                <a:gd name="T7" fmla="*/ 35 h 35"/>
              </a:gdLst>
              <a:ahLst/>
              <a:cxnLst>
                <a:cxn ang="0">
                  <a:pos x="T0" y="T1"/>
                </a:cxn>
                <a:cxn ang="0">
                  <a:pos x="T2" y="T3"/>
                </a:cxn>
                <a:cxn ang="0">
                  <a:pos x="T4" y="T5"/>
                </a:cxn>
                <a:cxn ang="0">
                  <a:pos x="T6" y="T7"/>
                </a:cxn>
              </a:cxnLst>
              <a:rect l="0" t="0" r="r" b="b"/>
              <a:pathLst>
                <a:path w="49" h="35">
                  <a:moveTo>
                    <a:pt x="0" y="35"/>
                  </a:moveTo>
                  <a:lnTo>
                    <a:pt x="49" y="35"/>
                  </a:lnTo>
                  <a:lnTo>
                    <a:pt x="22" y="0"/>
                  </a:lnTo>
                  <a:lnTo>
                    <a:pt x="0" y="35"/>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07" name="Freeform 1949">
              <a:extLst>
                <a:ext uri="{FF2B5EF4-FFF2-40B4-BE49-F238E27FC236}">
                  <a16:creationId xmlns:a16="http://schemas.microsoft.com/office/drawing/2014/main" id="{13B08E09-732D-5922-5ED7-6EC9BFB614C4}"/>
                </a:ext>
              </a:extLst>
            </p:cNvPr>
            <p:cNvSpPr>
              <a:spLocks/>
            </p:cNvSpPr>
            <p:nvPr/>
          </p:nvSpPr>
          <p:spPr bwMode="auto">
            <a:xfrm>
              <a:off x="10668551" y="3432403"/>
              <a:ext cx="74408" cy="47149"/>
            </a:xfrm>
            <a:custGeom>
              <a:avLst/>
              <a:gdLst>
                <a:gd name="T0" fmla="*/ 0 w 49"/>
                <a:gd name="T1" fmla="*/ 35 h 35"/>
                <a:gd name="T2" fmla="*/ 49 w 49"/>
                <a:gd name="T3" fmla="*/ 35 h 35"/>
                <a:gd name="T4" fmla="*/ 27 w 49"/>
                <a:gd name="T5" fmla="*/ 0 h 35"/>
                <a:gd name="T6" fmla="*/ 0 w 49"/>
                <a:gd name="T7" fmla="*/ 35 h 35"/>
              </a:gdLst>
              <a:ahLst/>
              <a:cxnLst>
                <a:cxn ang="0">
                  <a:pos x="T0" y="T1"/>
                </a:cxn>
                <a:cxn ang="0">
                  <a:pos x="T2" y="T3"/>
                </a:cxn>
                <a:cxn ang="0">
                  <a:pos x="T4" y="T5"/>
                </a:cxn>
                <a:cxn ang="0">
                  <a:pos x="T6" y="T7"/>
                </a:cxn>
              </a:cxnLst>
              <a:rect l="0" t="0" r="r" b="b"/>
              <a:pathLst>
                <a:path w="49" h="35">
                  <a:moveTo>
                    <a:pt x="0" y="35"/>
                  </a:moveTo>
                  <a:lnTo>
                    <a:pt x="49" y="35"/>
                  </a:lnTo>
                  <a:lnTo>
                    <a:pt x="27" y="0"/>
                  </a:lnTo>
                  <a:lnTo>
                    <a:pt x="0" y="35"/>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08" name="Freeform 1950">
              <a:extLst>
                <a:ext uri="{FF2B5EF4-FFF2-40B4-BE49-F238E27FC236}">
                  <a16:creationId xmlns:a16="http://schemas.microsoft.com/office/drawing/2014/main" id="{E3916E2D-E434-B2C1-64CD-312FBC54512C}"/>
                </a:ext>
              </a:extLst>
            </p:cNvPr>
            <p:cNvSpPr>
              <a:spLocks/>
            </p:cNvSpPr>
            <p:nvPr/>
          </p:nvSpPr>
          <p:spPr bwMode="auto">
            <a:xfrm>
              <a:off x="10688291" y="3432403"/>
              <a:ext cx="74408" cy="47149"/>
            </a:xfrm>
            <a:custGeom>
              <a:avLst/>
              <a:gdLst>
                <a:gd name="T0" fmla="*/ 0 w 49"/>
                <a:gd name="T1" fmla="*/ 35 h 35"/>
                <a:gd name="T2" fmla="*/ 49 w 49"/>
                <a:gd name="T3" fmla="*/ 35 h 35"/>
                <a:gd name="T4" fmla="*/ 27 w 49"/>
                <a:gd name="T5" fmla="*/ 0 h 35"/>
                <a:gd name="T6" fmla="*/ 0 w 49"/>
                <a:gd name="T7" fmla="*/ 35 h 35"/>
              </a:gdLst>
              <a:ahLst/>
              <a:cxnLst>
                <a:cxn ang="0">
                  <a:pos x="T0" y="T1"/>
                </a:cxn>
                <a:cxn ang="0">
                  <a:pos x="T2" y="T3"/>
                </a:cxn>
                <a:cxn ang="0">
                  <a:pos x="T4" y="T5"/>
                </a:cxn>
                <a:cxn ang="0">
                  <a:pos x="T6" y="T7"/>
                </a:cxn>
              </a:cxnLst>
              <a:rect l="0" t="0" r="r" b="b"/>
              <a:pathLst>
                <a:path w="49" h="35">
                  <a:moveTo>
                    <a:pt x="0" y="35"/>
                  </a:moveTo>
                  <a:lnTo>
                    <a:pt x="49" y="35"/>
                  </a:lnTo>
                  <a:lnTo>
                    <a:pt x="27" y="0"/>
                  </a:lnTo>
                  <a:lnTo>
                    <a:pt x="0" y="35"/>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09" name="Freeform 1951">
              <a:extLst>
                <a:ext uri="{FF2B5EF4-FFF2-40B4-BE49-F238E27FC236}">
                  <a16:creationId xmlns:a16="http://schemas.microsoft.com/office/drawing/2014/main" id="{7C220517-D43B-B30E-81CF-D272C3787D6E}"/>
                </a:ext>
              </a:extLst>
            </p:cNvPr>
            <p:cNvSpPr>
              <a:spLocks/>
            </p:cNvSpPr>
            <p:nvPr/>
          </p:nvSpPr>
          <p:spPr bwMode="auto">
            <a:xfrm>
              <a:off x="10721699" y="3462040"/>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10" name="Freeform 1952">
              <a:extLst>
                <a:ext uri="{FF2B5EF4-FFF2-40B4-BE49-F238E27FC236}">
                  <a16:creationId xmlns:a16="http://schemas.microsoft.com/office/drawing/2014/main" id="{917ABF1D-5FA9-36BB-4421-B6851A582719}"/>
                </a:ext>
              </a:extLst>
            </p:cNvPr>
            <p:cNvSpPr>
              <a:spLocks/>
            </p:cNvSpPr>
            <p:nvPr/>
          </p:nvSpPr>
          <p:spPr bwMode="auto">
            <a:xfrm>
              <a:off x="10749033" y="3462040"/>
              <a:ext cx="60741" cy="48496"/>
            </a:xfrm>
            <a:custGeom>
              <a:avLst/>
              <a:gdLst>
                <a:gd name="T0" fmla="*/ 0 w 40"/>
                <a:gd name="T1" fmla="*/ 36 h 36"/>
                <a:gd name="T2" fmla="*/ 40 w 40"/>
                <a:gd name="T3" fmla="*/ 36 h 36"/>
                <a:gd name="T4" fmla="*/ 22 w 40"/>
                <a:gd name="T5" fmla="*/ 0 h 36"/>
                <a:gd name="T6" fmla="*/ 0 w 40"/>
                <a:gd name="T7" fmla="*/ 36 h 36"/>
              </a:gdLst>
              <a:ahLst/>
              <a:cxnLst>
                <a:cxn ang="0">
                  <a:pos x="T0" y="T1"/>
                </a:cxn>
                <a:cxn ang="0">
                  <a:pos x="T2" y="T3"/>
                </a:cxn>
                <a:cxn ang="0">
                  <a:pos x="T4" y="T5"/>
                </a:cxn>
                <a:cxn ang="0">
                  <a:pos x="T6" y="T7"/>
                </a:cxn>
              </a:cxnLst>
              <a:rect l="0" t="0" r="r" b="b"/>
              <a:pathLst>
                <a:path w="40" h="36">
                  <a:moveTo>
                    <a:pt x="0" y="36"/>
                  </a:moveTo>
                  <a:lnTo>
                    <a:pt x="40" y="36"/>
                  </a:lnTo>
                  <a:lnTo>
                    <a:pt x="22" y="0"/>
                  </a:lnTo>
                  <a:lnTo>
                    <a:pt x="0" y="36"/>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11" name="Freeform 1953">
              <a:extLst>
                <a:ext uri="{FF2B5EF4-FFF2-40B4-BE49-F238E27FC236}">
                  <a16:creationId xmlns:a16="http://schemas.microsoft.com/office/drawing/2014/main" id="{795E6FBC-5AD2-68CF-D640-5B5AB7C190DF}"/>
                </a:ext>
              </a:extLst>
            </p:cNvPr>
            <p:cNvSpPr>
              <a:spLocks/>
            </p:cNvSpPr>
            <p:nvPr/>
          </p:nvSpPr>
          <p:spPr bwMode="auto">
            <a:xfrm>
              <a:off x="10742958" y="3462040"/>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12" name="Freeform 1954">
              <a:extLst>
                <a:ext uri="{FF2B5EF4-FFF2-40B4-BE49-F238E27FC236}">
                  <a16:creationId xmlns:a16="http://schemas.microsoft.com/office/drawing/2014/main" id="{BE63D066-196C-4FA0-BDE6-7552DED1E671}"/>
                </a:ext>
              </a:extLst>
            </p:cNvPr>
            <p:cNvSpPr>
              <a:spLocks/>
            </p:cNvSpPr>
            <p:nvPr/>
          </p:nvSpPr>
          <p:spPr bwMode="auto">
            <a:xfrm>
              <a:off x="10742958" y="3462040"/>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13" name="Freeform 1955">
              <a:extLst>
                <a:ext uri="{FF2B5EF4-FFF2-40B4-BE49-F238E27FC236}">
                  <a16:creationId xmlns:a16="http://schemas.microsoft.com/office/drawing/2014/main" id="{458FAE41-7546-1C90-A42C-CEB2051843B8}"/>
                </a:ext>
              </a:extLst>
            </p:cNvPr>
            <p:cNvSpPr>
              <a:spLocks/>
            </p:cNvSpPr>
            <p:nvPr/>
          </p:nvSpPr>
          <p:spPr bwMode="auto">
            <a:xfrm>
              <a:off x="10742958" y="3462040"/>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14" name="Freeform 1956">
              <a:extLst>
                <a:ext uri="{FF2B5EF4-FFF2-40B4-BE49-F238E27FC236}">
                  <a16:creationId xmlns:a16="http://schemas.microsoft.com/office/drawing/2014/main" id="{97BD51CE-DDE2-83A4-BCA6-E975D6EEFF3D}"/>
                </a:ext>
              </a:extLst>
            </p:cNvPr>
            <p:cNvSpPr>
              <a:spLocks/>
            </p:cNvSpPr>
            <p:nvPr/>
          </p:nvSpPr>
          <p:spPr bwMode="auto">
            <a:xfrm>
              <a:off x="10749033" y="3462040"/>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15" name="Freeform 1957">
              <a:extLst>
                <a:ext uri="{FF2B5EF4-FFF2-40B4-BE49-F238E27FC236}">
                  <a16:creationId xmlns:a16="http://schemas.microsoft.com/office/drawing/2014/main" id="{F35187F0-B4FC-8348-45F9-96FE8973B547}"/>
                </a:ext>
              </a:extLst>
            </p:cNvPr>
            <p:cNvSpPr>
              <a:spLocks/>
            </p:cNvSpPr>
            <p:nvPr/>
          </p:nvSpPr>
          <p:spPr bwMode="auto">
            <a:xfrm>
              <a:off x="10755107" y="3462040"/>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16" name="Freeform 1958">
              <a:extLst>
                <a:ext uri="{FF2B5EF4-FFF2-40B4-BE49-F238E27FC236}">
                  <a16:creationId xmlns:a16="http://schemas.microsoft.com/office/drawing/2014/main" id="{FD9E379C-F548-72C1-304E-19A0E53B4F07}"/>
                </a:ext>
              </a:extLst>
            </p:cNvPr>
            <p:cNvSpPr>
              <a:spLocks/>
            </p:cNvSpPr>
            <p:nvPr/>
          </p:nvSpPr>
          <p:spPr bwMode="auto">
            <a:xfrm>
              <a:off x="10762700" y="3462040"/>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17" name="Freeform 1959">
              <a:extLst>
                <a:ext uri="{FF2B5EF4-FFF2-40B4-BE49-F238E27FC236}">
                  <a16:creationId xmlns:a16="http://schemas.microsoft.com/office/drawing/2014/main" id="{DE8D25A8-09D8-CA3D-94D7-77EFEA2A56FC}"/>
                </a:ext>
              </a:extLst>
            </p:cNvPr>
            <p:cNvSpPr>
              <a:spLocks/>
            </p:cNvSpPr>
            <p:nvPr/>
          </p:nvSpPr>
          <p:spPr bwMode="auto">
            <a:xfrm>
              <a:off x="10762700" y="3462040"/>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18" name="Freeform 1960">
              <a:extLst>
                <a:ext uri="{FF2B5EF4-FFF2-40B4-BE49-F238E27FC236}">
                  <a16:creationId xmlns:a16="http://schemas.microsoft.com/office/drawing/2014/main" id="{C611DCE3-6EAB-5C09-AEDA-E44652B99C6A}"/>
                </a:ext>
              </a:extLst>
            </p:cNvPr>
            <p:cNvSpPr>
              <a:spLocks/>
            </p:cNvSpPr>
            <p:nvPr/>
          </p:nvSpPr>
          <p:spPr bwMode="auto">
            <a:xfrm>
              <a:off x="10776366" y="3462040"/>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19" name="Freeform 1961">
              <a:extLst>
                <a:ext uri="{FF2B5EF4-FFF2-40B4-BE49-F238E27FC236}">
                  <a16:creationId xmlns:a16="http://schemas.microsoft.com/office/drawing/2014/main" id="{62DFA987-4DDC-702F-2BF8-8883709E11C9}"/>
                </a:ext>
              </a:extLst>
            </p:cNvPr>
            <p:cNvSpPr>
              <a:spLocks/>
            </p:cNvSpPr>
            <p:nvPr/>
          </p:nvSpPr>
          <p:spPr bwMode="auto">
            <a:xfrm>
              <a:off x="10809773" y="3462040"/>
              <a:ext cx="59223" cy="48496"/>
            </a:xfrm>
            <a:custGeom>
              <a:avLst/>
              <a:gdLst>
                <a:gd name="T0" fmla="*/ 0 w 39"/>
                <a:gd name="T1" fmla="*/ 36 h 36"/>
                <a:gd name="T2" fmla="*/ 39 w 39"/>
                <a:gd name="T3" fmla="*/ 36 h 36"/>
                <a:gd name="T4" fmla="*/ 22 w 39"/>
                <a:gd name="T5" fmla="*/ 0 h 36"/>
                <a:gd name="T6" fmla="*/ 0 w 39"/>
                <a:gd name="T7" fmla="*/ 36 h 36"/>
              </a:gdLst>
              <a:ahLst/>
              <a:cxnLst>
                <a:cxn ang="0">
                  <a:pos x="T0" y="T1"/>
                </a:cxn>
                <a:cxn ang="0">
                  <a:pos x="T2" y="T3"/>
                </a:cxn>
                <a:cxn ang="0">
                  <a:pos x="T4" y="T5"/>
                </a:cxn>
                <a:cxn ang="0">
                  <a:pos x="T6" y="T7"/>
                </a:cxn>
              </a:cxnLst>
              <a:rect l="0" t="0" r="r" b="b"/>
              <a:pathLst>
                <a:path w="39" h="36">
                  <a:moveTo>
                    <a:pt x="0" y="36"/>
                  </a:moveTo>
                  <a:lnTo>
                    <a:pt x="39" y="36"/>
                  </a:lnTo>
                  <a:lnTo>
                    <a:pt x="22" y="0"/>
                  </a:lnTo>
                  <a:lnTo>
                    <a:pt x="0" y="36"/>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20" name="Freeform 1962">
              <a:extLst>
                <a:ext uri="{FF2B5EF4-FFF2-40B4-BE49-F238E27FC236}">
                  <a16:creationId xmlns:a16="http://schemas.microsoft.com/office/drawing/2014/main" id="{E5679218-96CC-E5D9-8D23-B5C52DF884D1}"/>
                </a:ext>
              </a:extLst>
            </p:cNvPr>
            <p:cNvSpPr>
              <a:spLocks/>
            </p:cNvSpPr>
            <p:nvPr/>
          </p:nvSpPr>
          <p:spPr bwMode="auto">
            <a:xfrm>
              <a:off x="10809773" y="3462040"/>
              <a:ext cx="59223" cy="48496"/>
            </a:xfrm>
            <a:custGeom>
              <a:avLst/>
              <a:gdLst>
                <a:gd name="T0" fmla="*/ 0 w 39"/>
                <a:gd name="T1" fmla="*/ 36 h 36"/>
                <a:gd name="T2" fmla="*/ 39 w 39"/>
                <a:gd name="T3" fmla="*/ 36 h 36"/>
                <a:gd name="T4" fmla="*/ 22 w 39"/>
                <a:gd name="T5" fmla="*/ 0 h 36"/>
                <a:gd name="T6" fmla="*/ 0 w 39"/>
                <a:gd name="T7" fmla="*/ 36 h 36"/>
              </a:gdLst>
              <a:ahLst/>
              <a:cxnLst>
                <a:cxn ang="0">
                  <a:pos x="T0" y="T1"/>
                </a:cxn>
                <a:cxn ang="0">
                  <a:pos x="T2" y="T3"/>
                </a:cxn>
                <a:cxn ang="0">
                  <a:pos x="T4" y="T5"/>
                </a:cxn>
                <a:cxn ang="0">
                  <a:pos x="T6" y="T7"/>
                </a:cxn>
              </a:cxnLst>
              <a:rect l="0" t="0" r="r" b="b"/>
              <a:pathLst>
                <a:path w="39" h="36">
                  <a:moveTo>
                    <a:pt x="0" y="36"/>
                  </a:moveTo>
                  <a:lnTo>
                    <a:pt x="39" y="36"/>
                  </a:lnTo>
                  <a:lnTo>
                    <a:pt x="22" y="0"/>
                  </a:lnTo>
                  <a:lnTo>
                    <a:pt x="0" y="36"/>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21" name="Freeform 1963">
              <a:extLst>
                <a:ext uri="{FF2B5EF4-FFF2-40B4-BE49-F238E27FC236}">
                  <a16:creationId xmlns:a16="http://schemas.microsoft.com/office/drawing/2014/main" id="{7DE208B8-2443-52A9-DB22-6F0E3EAACCAE}"/>
                </a:ext>
              </a:extLst>
            </p:cNvPr>
            <p:cNvSpPr>
              <a:spLocks/>
            </p:cNvSpPr>
            <p:nvPr/>
          </p:nvSpPr>
          <p:spPr bwMode="auto">
            <a:xfrm>
              <a:off x="10788514" y="3462040"/>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22" name="Freeform 1964">
              <a:extLst>
                <a:ext uri="{FF2B5EF4-FFF2-40B4-BE49-F238E27FC236}">
                  <a16:creationId xmlns:a16="http://schemas.microsoft.com/office/drawing/2014/main" id="{3DFC1993-9948-0BD5-BEA9-5B4EFACD4D00}"/>
                </a:ext>
              </a:extLst>
            </p:cNvPr>
            <p:cNvSpPr>
              <a:spLocks/>
            </p:cNvSpPr>
            <p:nvPr/>
          </p:nvSpPr>
          <p:spPr bwMode="auto">
            <a:xfrm>
              <a:off x="10788514" y="3462040"/>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23" name="Freeform 1965">
              <a:extLst>
                <a:ext uri="{FF2B5EF4-FFF2-40B4-BE49-F238E27FC236}">
                  <a16:creationId xmlns:a16="http://schemas.microsoft.com/office/drawing/2014/main" id="{B552732F-E118-BCDB-5E0E-5C8C39BD4FF1}"/>
                </a:ext>
              </a:extLst>
            </p:cNvPr>
            <p:cNvSpPr>
              <a:spLocks/>
            </p:cNvSpPr>
            <p:nvPr/>
          </p:nvSpPr>
          <p:spPr bwMode="auto">
            <a:xfrm>
              <a:off x="10829515" y="3462040"/>
              <a:ext cx="59223" cy="48496"/>
            </a:xfrm>
            <a:custGeom>
              <a:avLst/>
              <a:gdLst>
                <a:gd name="T0" fmla="*/ 0 w 39"/>
                <a:gd name="T1" fmla="*/ 36 h 36"/>
                <a:gd name="T2" fmla="*/ 39 w 39"/>
                <a:gd name="T3" fmla="*/ 36 h 36"/>
                <a:gd name="T4" fmla="*/ 22 w 39"/>
                <a:gd name="T5" fmla="*/ 0 h 36"/>
                <a:gd name="T6" fmla="*/ 0 w 39"/>
                <a:gd name="T7" fmla="*/ 36 h 36"/>
              </a:gdLst>
              <a:ahLst/>
              <a:cxnLst>
                <a:cxn ang="0">
                  <a:pos x="T0" y="T1"/>
                </a:cxn>
                <a:cxn ang="0">
                  <a:pos x="T2" y="T3"/>
                </a:cxn>
                <a:cxn ang="0">
                  <a:pos x="T4" y="T5"/>
                </a:cxn>
                <a:cxn ang="0">
                  <a:pos x="T6" y="T7"/>
                </a:cxn>
              </a:cxnLst>
              <a:rect l="0" t="0" r="r" b="b"/>
              <a:pathLst>
                <a:path w="39" h="36">
                  <a:moveTo>
                    <a:pt x="0" y="36"/>
                  </a:moveTo>
                  <a:lnTo>
                    <a:pt x="39" y="36"/>
                  </a:lnTo>
                  <a:lnTo>
                    <a:pt x="22" y="0"/>
                  </a:lnTo>
                  <a:lnTo>
                    <a:pt x="0" y="36"/>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24" name="Freeform 1966">
              <a:extLst>
                <a:ext uri="{FF2B5EF4-FFF2-40B4-BE49-F238E27FC236}">
                  <a16:creationId xmlns:a16="http://schemas.microsoft.com/office/drawing/2014/main" id="{7DBCBE8D-C456-A557-48DB-E302DECDFAB9}"/>
                </a:ext>
              </a:extLst>
            </p:cNvPr>
            <p:cNvSpPr>
              <a:spLocks/>
            </p:cNvSpPr>
            <p:nvPr/>
          </p:nvSpPr>
          <p:spPr bwMode="auto">
            <a:xfrm>
              <a:off x="10809773" y="3462040"/>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25" name="Freeform 1967">
              <a:extLst>
                <a:ext uri="{FF2B5EF4-FFF2-40B4-BE49-F238E27FC236}">
                  <a16:creationId xmlns:a16="http://schemas.microsoft.com/office/drawing/2014/main" id="{18E83227-A814-01EC-9B3E-185EA7469CC4}"/>
                </a:ext>
              </a:extLst>
            </p:cNvPr>
            <p:cNvSpPr>
              <a:spLocks/>
            </p:cNvSpPr>
            <p:nvPr/>
          </p:nvSpPr>
          <p:spPr bwMode="auto">
            <a:xfrm>
              <a:off x="10829515" y="3462040"/>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26" name="Freeform 1968">
              <a:extLst>
                <a:ext uri="{FF2B5EF4-FFF2-40B4-BE49-F238E27FC236}">
                  <a16:creationId xmlns:a16="http://schemas.microsoft.com/office/drawing/2014/main" id="{C3816C2A-0AA1-8107-478A-EB8D991977D6}"/>
                </a:ext>
              </a:extLst>
            </p:cNvPr>
            <p:cNvSpPr>
              <a:spLocks/>
            </p:cNvSpPr>
            <p:nvPr/>
          </p:nvSpPr>
          <p:spPr bwMode="auto">
            <a:xfrm>
              <a:off x="10882664" y="3462040"/>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27" name="Freeform 1969">
              <a:extLst>
                <a:ext uri="{FF2B5EF4-FFF2-40B4-BE49-F238E27FC236}">
                  <a16:creationId xmlns:a16="http://schemas.microsoft.com/office/drawing/2014/main" id="{184562AB-1F5E-9B99-B573-9720B458FF1D}"/>
                </a:ext>
              </a:extLst>
            </p:cNvPr>
            <p:cNvSpPr>
              <a:spLocks/>
            </p:cNvSpPr>
            <p:nvPr/>
          </p:nvSpPr>
          <p:spPr bwMode="auto">
            <a:xfrm>
              <a:off x="10916071" y="3462040"/>
              <a:ext cx="72888" cy="52538"/>
            </a:xfrm>
            <a:custGeom>
              <a:avLst/>
              <a:gdLst>
                <a:gd name="T0" fmla="*/ 0 w 48"/>
                <a:gd name="T1" fmla="*/ 39 h 39"/>
                <a:gd name="T2" fmla="*/ 48 w 48"/>
                <a:gd name="T3" fmla="*/ 39 h 39"/>
                <a:gd name="T4" fmla="*/ 26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28" name="Freeform 1970">
              <a:extLst>
                <a:ext uri="{FF2B5EF4-FFF2-40B4-BE49-F238E27FC236}">
                  <a16:creationId xmlns:a16="http://schemas.microsoft.com/office/drawing/2014/main" id="{D35F122E-A0EF-4AEF-31C5-C34EDEF33F6E}"/>
                </a:ext>
              </a:extLst>
            </p:cNvPr>
            <p:cNvSpPr>
              <a:spLocks/>
            </p:cNvSpPr>
            <p:nvPr/>
          </p:nvSpPr>
          <p:spPr bwMode="auto">
            <a:xfrm>
              <a:off x="10922146" y="3462040"/>
              <a:ext cx="74408" cy="52538"/>
            </a:xfrm>
            <a:custGeom>
              <a:avLst/>
              <a:gdLst>
                <a:gd name="T0" fmla="*/ 0 w 49"/>
                <a:gd name="T1" fmla="*/ 39 h 39"/>
                <a:gd name="T2" fmla="*/ 49 w 49"/>
                <a:gd name="T3" fmla="*/ 39 h 39"/>
                <a:gd name="T4" fmla="*/ 27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29" name="Freeform 1971">
              <a:extLst>
                <a:ext uri="{FF2B5EF4-FFF2-40B4-BE49-F238E27FC236}">
                  <a16:creationId xmlns:a16="http://schemas.microsoft.com/office/drawing/2014/main" id="{983BE237-FB39-BA26-FD58-1A762D27D7CA}"/>
                </a:ext>
              </a:extLst>
            </p:cNvPr>
            <p:cNvSpPr>
              <a:spLocks/>
            </p:cNvSpPr>
            <p:nvPr/>
          </p:nvSpPr>
          <p:spPr bwMode="auto">
            <a:xfrm>
              <a:off x="10935813" y="3462040"/>
              <a:ext cx="72888" cy="52538"/>
            </a:xfrm>
            <a:custGeom>
              <a:avLst/>
              <a:gdLst>
                <a:gd name="T0" fmla="*/ 0 w 48"/>
                <a:gd name="T1" fmla="*/ 39 h 39"/>
                <a:gd name="T2" fmla="*/ 48 w 48"/>
                <a:gd name="T3" fmla="*/ 39 h 39"/>
                <a:gd name="T4" fmla="*/ 26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30" name="Freeform 1972">
              <a:extLst>
                <a:ext uri="{FF2B5EF4-FFF2-40B4-BE49-F238E27FC236}">
                  <a16:creationId xmlns:a16="http://schemas.microsoft.com/office/drawing/2014/main" id="{CA7E15DD-A06B-F373-51C6-3631CF482357}"/>
                </a:ext>
              </a:extLst>
            </p:cNvPr>
            <p:cNvSpPr>
              <a:spLocks/>
            </p:cNvSpPr>
            <p:nvPr/>
          </p:nvSpPr>
          <p:spPr bwMode="auto">
            <a:xfrm>
              <a:off x="10935813" y="3462040"/>
              <a:ext cx="72888" cy="52538"/>
            </a:xfrm>
            <a:custGeom>
              <a:avLst/>
              <a:gdLst>
                <a:gd name="T0" fmla="*/ 0 w 48"/>
                <a:gd name="T1" fmla="*/ 39 h 39"/>
                <a:gd name="T2" fmla="*/ 48 w 48"/>
                <a:gd name="T3" fmla="*/ 39 h 39"/>
                <a:gd name="T4" fmla="*/ 26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31" name="Freeform 1973">
              <a:extLst>
                <a:ext uri="{FF2B5EF4-FFF2-40B4-BE49-F238E27FC236}">
                  <a16:creationId xmlns:a16="http://schemas.microsoft.com/office/drawing/2014/main" id="{99ADC4C5-0751-64BF-8782-E8B254C35761}"/>
                </a:ext>
              </a:extLst>
            </p:cNvPr>
            <p:cNvSpPr>
              <a:spLocks/>
            </p:cNvSpPr>
            <p:nvPr/>
          </p:nvSpPr>
          <p:spPr bwMode="auto">
            <a:xfrm>
              <a:off x="10943404" y="3462040"/>
              <a:ext cx="72888" cy="52538"/>
            </a:xfrm>
            <a:custGeom>
              <a:avLst/>
              <a:gdLst>
                <a:gd name="T0" fmla="*/ 0 w 48"/>
                <a:gd name="T1" fmla="*/ 39 h 39"/>
                <a:gd name="T2" fmla="*/ 48 w 48"/>
                <a:gd name="T3" fmla="*/ 39 h 39"/>
                <a:gd name="T4" fmla="*/ 26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32" name="Freeform 1974">
              <a:extLst>
                <a:ext uri="{FF2B5EF4-FFF2-40B4-BE49-F238E27FC236}">
                  <a16:creationId xmlns:a16="http://schemas.microsoft.com/office/drawing/2014/main" id="{3AC8AB05-5DBF-269F-882E-00829F3DA4EB}"/>
                </a:ext>
              </a:extLst>
            </p:cNvPr>
            <p:cNvSpPr>
              <a:spLocks/>
            </p:cNvSpPr>
            <p:nvPr/>
          </p:nvSpPr>
          <p:spPr bwMode="auto">
            <a:xfrm>
              <a:off x="10949479" y="3462040"/>
              <a:ext cx="72888" cy="52538"/>
            </a:xfrm>
            <a:custGeom>
              <a:avLst/>
              <a:gdLst>
                <a:gd name="T0" fmla="*/ 0 w 48"/>
                <a:gd name="T1" fmla="*/ 39 h 39"/>
                <a:gd name="T2" fmla="*/ 48 w 48"/>
                <a:gd name="T3" fmla="*/ 39 h 39"/>
                <a:gd name="T4" fmla="*/ 26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33" name="Freeform 1975">
              <a:extLst>
                <a:ext uri="{FF2B5EF4-FFF2-40B4-BE49-F238E27FC236}">
                  <a16:creationId xmlns:a16="http://schemas.microsoft.com/office/drawing/2014/main" id="{850C0F39-3653-68A7-8199-BC3173AD0D8B}"/>
                </a:ext>
              </a:extLst>
            </p:cNvPr>
            <p:cNvSpPr>
              <a:spLocks/>
            </p:cNvSpPr>
            <p:nvPr/>
          </p:nvSpPr>
          <p:spPr bwMode="auto">
            <a:xfrm>
              <a:off x="10969220" y="3462040"/>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34" name="Freeform 1976">
              <a:extLst>
                <a:ext uri="{FF2B5EF4-FFF2-40B4-BE49-F238E27FC236}">
                  <a16:creationId xmlns:a16="http://schemas.microsoft.com/office/drawing/2014/main" id="{1D95EE9D-A008-E610-2779-965338154BCE}"/>
                </a:ext>
              </a:extLst>
            </p:cNvPr>
            <p:cNvSpPr>
              <a:spLocks/>
            </p:cNvSpPr>
            <p:nvPr/>
          </p:nvSpPr>
          <p:spPr bwMode="auto">
            <a:xfrm>
              <a:off x="10975293" y="3462040"/>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35" name="Freeform 1977">
              <a:extLst>
                <a:ext uri="{FF2B5EF4-FFF2-40B4-BE49-F238E27FC236}">
                  <a16:creationId xmlns:a16="http://schemas.microsoft.com/office/drawing/2014/main" id="{D58E09A8-297A-20A0-ECD7-EE7683AD6600}"/>
                </a:ext>
              </a:extLst>
            </p:cNvPr>
            <p:cNvSpPr>
              <a:spLocks/>
            </p:cNvSpPr>
            <p:nvPr/>
          </p:nvSpPr>
          <p:spPr bwMode="auto">
            <a:xfrm>
              <a:off x="10996553" y="3462040"/>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36" name="Freeform 1978">
              <a:extLst>
                <a:ext uri="{FF2B5EF4-FFF2-40B4-BE49-F238E27FC236}">
                  <a16:creationId xmlns:a16="http://schemas.microsoft.com/office/drawing/2014/main" id="{E1F6A88F-C226-110D-40D3-2625DD88EBDE}"/>
                </a:ext>
              </a:extLst>
            </p:cNvPr>
            <p:cNvSpPr>
              <a:spLocks/>
            </p:cNvSpPr>
            <p:nvPr/>
          </p:nvSpPr>
          <p:spPr bwMode="auto">
            <a:xfrm>
              <a:off x="11008702" y="3462040"/>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37" name="Freeform 1979">
              <a:extLst>
                <a:ext uri="{FF2B5EF4-FFF2-40B4-BE49-F238E27FC236}">
                  <a16:creationId xmlns:a16="http://schemas.microsoft.com/office/drawing/2014/main" id="{DC4FB2FA-8189-44A8-6CDF-D047E357E12A}"/>
                </a:ext>
              </a:extLst>
            </p:cNvPr>
            <p:cNvSpPr>
              <a:spLocks/>
            </p:cNvSpPr>
            <p:nvPr/>
          </p:nvSpPr>
          <p:spPr bwMode="auto">
            <a:xfrm>
              <a:off x="11016293" y="3462040"/>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38" name="Freeform 1980">
              <a:extLst>
                <a:ext uri="{FF2B5EF4-FFF2-40B4-BE49-F238E27FC236}">
                  <a16:creationId xmlns:a16="http://schemas.microsoft.com/office/drawing/2014/main" id="{C41D79E1-FFE4-BFB8-B604-EA46B0CCE832}"/>
                </a:ext>
              </a:extLst>
            </p:cNvPr>
            <p:cNvSpPr>
              <a:spLocks/>
            </p:cNvSpPr>
            <p:nvPr/>
          </p:nvSpPr>
          <p:spPr bwMode="auto">
            <a:xfrm>
              <a:off x="11036035" y="3510537"/>
              <a:ext cx="72888" cy="52538"/>
            </a:xfrm>
            <a:custGeom>
              <a:avLst/>
              <a:gdLst>
                <a:gd name="T0" fmla="*/ 0 w 48"/>
                <a:gd name="T1" fmla="*/ 39 h 39"/>
                <a:gd name="T2" fmla="*/ 48 w 48"/>
                <a:gd name="T3" fmla="*/ 39 h 39"/>
                <a:gd name="T4" fmla="*/ 26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39" name="Freeform 1981">
              <a:extLst>
                <a:ext uri="{FF2B5EF4-FFF2-40B4-BE49-F238E27FC236}">
                  <a16:creationId xmlns:a16="http://schemas.microsoft.com/office/drawing/2014/main" id="{F8720EA6-A74D-569C-C102-6476FB5D7FA9}"/>
                </a:ext>
              </a:extLst>
            </p:cNvPr>
            <p:cNvSpPr>
              <a:spLocks/>
            </p:cNvSpPr>
            <p:nvPr/>
          </p:nvSpPr>
          <p:spPr bwMode="auto">
            <a:xfrm>
              <a:off x="11083108" y="3563073"/>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40" name="Freeform 1982">
              <a:extLst>
                <a:ext uri="{FF2B5EF4-FFF2-40B4-BE49-F238E27FC236}">
                  <a16:creationId xmlns:a16="http://schemas.microsoft.com/office/drawing/2014/main" id="{559C1165-E4A5-517E-171D-9024078D14F6}"/>
                </a:ext>
              </a:extLst>
            </p:cNvPr>
            <p:cNvSpPr>
              <a:spLocks/>
            </p:cNvSpPr>
            <p:nvPr/>
          </p:nvSpPr>
          <p:spPr bwMode="auto">
            <a:xfrm>
              <a:off x="11122591" y="3563073"/>
              <a:ext cx="60741" cy="47149"/>
            </a:xfrm>
            <a:custGeom>
              <a:avLst/>
              <a:gdLst>
                <a:gd name="T0" fmla="*/ 0 w 40"/>
                <a:gd name="T1" fmla="*/ 35 h 35"/>
                <a:gd name="T2" fmla="*/ 40 w 40"/>
                <a:gd name="T3" fmla="*/ 35 h 35"/>
                <a:gd name="T4" fmla="*/ 22 w 40"/>
                <a:gd name="T5" fmla="*/ 0 h 35"/>
                <a:gd name="T6" fmla="*/ 0 w 40"/>
                <a:gd name="T7" fmla="*/ 35 h 35"/>
              </a:gdLst>
              <a:ahLst/>
              <a:cxnLst>
                <a:cxn ang="0">
                  <a:pos x="T0" y="T1"/>
                </a:cxn>
                <a:cxn ang="0">
                  <a:pos x="T2" y="T3"/>
                </a:cxn>
                <a:cxn ang="0">
                  <a:pos x="T4" y="T5"/>
                </a:cxn>
                <a:cxn ang="0">
                  <a:pos x="T6" y="T7"/>
                </a:cxn>
              </a:cxnLst>
              <a:rect l="0" t="0" r="r" b="b"/>
              <a:pathLst>
                <a:path w="40" h="35">
                  <a:moveTo>
                    <a:pt x="0" y="35"/>
                  </a:moveTo>
                  <a:lnTo>
                    <a:pt x="40" y="35"/>
                  </a:lnTo>
                  <a:lnTo>
                    <a:pt x="22" y="0"/>
                  </a:lnTo>
                  <a:lnTo>
                    <a:pt x="0" y="35"/>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41" name="Freeform 1983">
              <a:extLst>
                <a:ext uri="{FF2B5EF4-FFF2-40B4-BE49-F238E27FC236}">
                  <a16:creationId xmlns:a16="http://schemas.microsoft.com/office/drawing/2014/main" id="{219B35CE-60C5-56A7-372E-4E888A1DB86D}"/>
                </a:ext>
              </a:extLst>
            </p:cNvPr>
            <p:cNvSpPr>
              <a:spLocks/>
            </p:cNvSpPr>
            <p:nvPr/>
          </p:nvSpPr>
          <p:spPr bwMode="auto">
            <a:xfrm>
              <a:off x="11102850" y="3563073"/>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42" name="Freeform 1984">
              <a:extLst>
                <a:ext uri="{FF2B5EF4-FFF2-40B4-BE49-F238E27FC236}">
                  <a16:creationId xmlns:a16="http://schemas.microsoft.com/office/drawing/2014/main" id="{3B295AC3-EA10-D890-0B8D-4EB2234CCAC6}"/>
                </a:ext>
              </a:extLst>
            </p:cNvPr>
            <p:cNvSpPr>
              <a:spLocks/>
            </p:cNvSpPr>
            <p:nvPr/>
          </p:nvSpPr>
          <p:spPr bwMode="auto">
            <a:xfrm>
              <a:off x="11130183" y="3563073"/>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43" name="Freeform 1985">
              <a:extLst>
                <a:ext uri="{FF2B5EF4-FFF2-40B4-BE49-F238E27FC236}">
                  <a16:creationId xmlns:a16="http://schemas.microsoft.com/office/drawing/2014/main" id="{22EE9BF8-8559-7FA0-C725-4B783D155CCD}"/>
                </a:ext>
              </a:extLst>
            </p:cNvPr>
            <p:cNvSpPr>
              <a:spLocks/>
            </p:cNvSpPr>
            <p:nvPr/>
          </p:nvSpPr>
          <p:spPr bwMode="auto">
            <a:xfrm>
              <a:off x="11163591" y="3563073"/>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44" name="Freeform 1986">
              <a:extLst>
                <a:ext uri="{FF2B5EF4-FFF2-40B4-BE49-F238E27FC236}">
                  <a16:creationId xmlns:a16="http://schemas.microsoft.com/office/drawing/2014/main" id="{4C674326-11C6-98FE-D06A-21960F08A4F4}"/>
                </a:ext>
              </a:extLst>
            </p:cNvPr>
            <p:cNvSpPr>
              <a:spLocks/>
            </p:cNvSpPr>
            <p:nvPr/>
          </p:nvSpPr>
          <p:spPr bwMode="auto">
            <a:xfrm>
              <a:off x="11203073" y="3563073"/>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45" name="Freeform 1987">
              <a:extLst>
                <a:ext uri="{FF2B5EF4-FFF2-40B4-BE49-F238E27FC236}">
                  <a16:creationId xmlns:a16="http://schemas.microsoft.com/office/drawing/2014/main" id="{55FFE6BF-2827-D535-3081-A5A6850EF553}"/>
                </a:ext>
              </a:extLst>
            </p:cNvPr>
            <p:cNvSpPr>
              <a:spLocks/>
            </p:cNvSpPr>
            <p:nvPr/>
          </p:nvSpPr>
          <p:spPr bwMode="auto">
            <a:xfrm>
              <a:off x="11230406" y="3563073"/>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46" name="Freeform 1988">
              <a:extLst>
                <a:ext uri="{FF2B5EF4-FFF2-40B4-BE49-F238E27FC236}">
                  <a16:creationId xmlns:a16="http://schemas.microsoft.com/office/drawing/2014/main" id="{53349FC0-E081-F9C6-6C94-7B78F1412A7E}"/>
                </a:ext>
              </a:extLst>
            </p:cNvPr>
            <p:cNvSpPr>
              <a:spLocks/>
            </p:cNvSpPr>
            <p:nvPr/>
          </p:nvSpPr>
          <p:spPr bwMode="auto">
            <a:xfrm>
              <a:off x="11230406" y="3563073"/>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47" name="Freeform 1989">
              <a:extLst>
                <a:ext uri="{FF2B5EF4-FFF2-40B4-BE49-F238E27FC236}">
                  <a16:creationId xmlns:a16="http://schemas.microsoft.com/office/drawing/2014/main" id="{9372989B-B07C-134E-80E4-012C83D3BF91}"/>
                </a:ext>
              </a:extLst>
            </p:cNvPr>
            <p:cNvSpPr>
              <a:spLocks/>
            </p:cNvSpPr>
            <p:nvPr/>
          </p:nvSpPr>
          <p:spPr bwMode="auto">
            <a:xfrm>
              <a:off x="11230406" y="3563073"/>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48" name="Freeform 1990">
              <a:extLst>
                <a:ext uri="{FF2B5EF4-FFF2-40B4-BE49-F238E27FC236}">
                  <a16:creationId xmlns:a16="http://schemas.microsoft.com/office/drawing/2014/main" id="{AA349086-BF20-54AD-2636-66BCF3DA8621}"/>
                </a:ext>
              </a:extLst>
            </p:cNvPr>
            <p:cNvSpPr>
              <a:spLocks/>
            </p:cNvSpPr>
            <p:nvPr/>
          </p:nvSpPr>
          <p:spPr bwMode="auto">
            <a:xfrm>
              <a:off x="11256221" y="3563073"/>
              <a:ext cx="74408" cy="52538"/>
            </a:xfrm>
            <a:custGeom>
              <a:avLst/>
              <a:gdLst>
                <a:gd name="T0" fmla="*/ 0 w 49"/>
                <a:gd name="T1" fmla="*/ 39 h 39"/>
                <a:gd name="T2" fmla="*/ 49 w 49"/>
                <a:gd name="T3" fmla="*/ 39 h 39"/>
                <a:gd name="T4" fmla="*/ 27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49" name="Freeform 1991">
              <a:extLst>
                <a:ext uri="{FF2B5EF4-FFF2-40B4-BE49-F238E27FC236}">
                  <a16:creationId xmlns:a16="http://schemas.microsoft.com/office/drawing/2014/main" id="{75F5834D-6EC9-3F98-D758-CA723B6AE08A}"/>
                </a:ext>
              </a:extLst>
            </p:cNvPr>
            <p:cNvSpPr>
              <a:spLocks/>
            </p:cNvSpPr>
            <p:nvPr/>
          </p:nvSpPr>
          <p:spPr bwMode="auto">
            <a:xfrm>
              <a:off x="11275962" y="3563073"/>
              <a:ext cx="60741" cy="47149"/>
            </a:xfrm>
            <a:custGeom>
              <a:avLst/>
              <a:gdLst>
                <a:gd name="T0" fmla="*/ 0 w 40"/>
                <a:gd name="T1" fmla="*/ 35 h 35"/>
                <a:gd name="T2" fmla="*/ 40 w 40"/>
                <a:gd name="T3" fmla="*/ 35 h 35"/>
                <a:gd name="T4" fmla="*/ 22 w 40"/>
                <a:gd name="T5" fmla="*/ 0 h 35"/>
                <a:gd name="T6" fmla="*/ 0 w 40"/>
                <a:gd name="T7" fmla="*/ 35 h 35"/>
              </a:gdLst>
              <a:ahLst/>
              <a:cxnLst>
                <a:cxn ang="0">
                  <a:pos x="T0" y="T1"/>
                </a:cxn>
                <a:cxn ang="0">
                  <a:pos x="T2" y="T3"/>
                </a:cxn>
                <a:cxn ang="0">
                  <a:pos x="T4" y="T5"/>
                </a:cxn>
                <a:cxn ang="0">
                  <a:pos x="T6" y="T7"/>
                </a:cxn>
              </a:cxnLst>
              <a:rect l="0" t="0" r="r" b="b"/>
              <a:pathLst>
                <a:path w="40" h="35">
                  <a:moveTo>
                    <a:pt x="0" y="35"/>
                  </a:moveTo>
                  <a:lnTo>
                    <a:pt x="40" y="35"/>
                  </a:lnTo>
                  <a:lnTo>
                    <a:pt x="22" y="0"/>
                  </a:lnTo>
                  <a:lnTo>
                    <a:pt x="0" y="35"/>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50" name="Freeform 1992">
              <a:extLst>
                <a:ext uri="{FF2B5EF4-FFF2-40B4-BE49-F238E27FC236}">
                  <a16:creationId xmlns:a16="http://schemas.microsoft.com/office/drawing/2014/main" id="{7CCA21B5-55E8-F3DE-1487-EDEC8B4C21F3}"/>
                </a:ext>
              </a:extLst>
            </p:cNvPr>
            <p:cNvSpPr>
              <a:spLocks/>
            </p:cNvSpPr>
            <p:nvPr/>
          </p:nvSpPr>
          <p:spPr bwMode="auto">
            <a:xfrm>
              <a:off x="11275962" y="3563073"/>
              <a:ext cx="60741" cy="47149"/>
            </a:xfrm>
            <a:custGeom>
              <a:avLst/>
              <a:gdLst>
                <a:gd name="T0" fmla="*/ 0 w 40"/>
                <a:gd name="T1" fmla="*/ 35 h 35"/>
                <a:gd name="T2" fmla="*/ 40 w 40"/>
                <a:gd name="T3" fmla="*/ 35 h 35"/>
                <a:gd name="T4" fmla="*/ 22 w 40"/>
                <a:gd name="T5" fmla="*/ 0 h 35"/>
                <a:gd name="T6" fmla="*/ 0 w 40"/>
                <a:gd name="T7" fmla="*/ 35 h 35"/>
              </a:gdLst>
              <a:ahLst/>
              <a:cxnLst>
                <a:cxn ang="0">
                  <a:pos x="T0" y="T1"/>
                </a:cxn>
                <a:cxn ang="0">
                  <a:pos x="T2" y="T3"/>
                </a:cxn>
                <a:cxn ang="0">
                  <a:pos x="T4" y="T5"/>
                </a:cxn>
                <a:cxn ang="0">
                  <a:pos x="T6" y="T7"/>
                </a:cxn>
              </a:cxnLst>
              <a:rect l="0" t="0" r="r" b="b"/>
              <a:pathLst>
                <a:path w="40" h="35">
                  <a:moveTo>
                    <a:pt x="0" y="35"/>
                  </a:moveTo>
                  <a:lnTo>
                    <a:pt x="40" y="35"/>
                  </a:lnTo>
                  <a:lnTo>
                    <a:pt x="22" y="0"/>
                  </a:lnTo>
                  <a:lnTo>
                    <a:pt x="0" y="35"/>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51" name="Freeform 1993">
              <a:extLst>
                <a:ext uri="{FF2B5EF4-FFF2-40B4-BE49-F238E27FC236}">
                  <a16:creationId xmlns:a16="http://schemas.microsoft.com/office/drawing/2014/main" id="{748A4D30-1F8A-3EB5-5A16-C4537B1375D1}"/>
                </a:ext>
              </a:extLst>
            </p:cNvPr>
            <p:cNvSpPr>
              <a:spLocks/>
            </p:cNvSpPr>
            <p:nvPr/>
          </p:nvSpPr>
          <p:spPr bwMode="auto">
            <a:xfrm>
              <a:off x="11309370" y="3563073"/>
              <a:ext cx="74408" cy="52538"/>
            </a:xfrm>
            <a:custGeom>
              <a:avLst/>
              <a:gdLst>
                <a:gd name="T0" fmla="*/ 0 w 49"/>
                <a:gd name="T1" fmla="*/ 39 h 39"/>
                <a:gd name="T2" fmla="*/ 49 w 49"/>
                <a:gd name="T3" fmla="*/ 39 h 39"/>
                <a:gd name="T4" fmla="*/ 27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52" name="Freeform 1994">
              <a:extLst>
                <a:ext uri="{FF2B5EF4-FFF2-40B4-BE49-F238E27FC236}">
                  <a16:creationId xmlns:a16="http://schemas.microsoft.com/office/drawing/2014/main" id="{D7E79CE5-98CC-E6EE-406D-F6CD76F9896E}"/>
                </a:ext>
              </a:extLst>
            </p:cNvPr>
            <p:cNvSpPr>
              <a:spLocks/>
            </p:cNvSpPr>
            <p:nvPr/>
          </p:nvSpPr>
          <p:spPr bwMode="auto">
            <a:xfrm>
              <a:off x="11370111" y="3563073"/>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53" name="Freeform 1995">
              <a:extLst>
                <a:ext uri="{FF2B5EF4-FFF2-40B4-BE49-F238E27FC236}">
                  <a16:creationId xmlns:a16="http://schemas.microsoft.com/office/drawing/2014/main" id="{61042CBB-1E61-B9D5-56CB-D9498252C624}"/>
                </a:ext>
              </a:extLst>
            </p:cNvPr>
            <p:cNvSpPr>
              <a:spLocks/>
            </p:cNvSpPr>
            <p:nvPr/>
          </p:nvSpPr>
          <p:spPr bwMode="auto">
            <a:xfrm>
              <a:off x="11370111" y="3563073"/>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54" name="Freeform 1996">
              <a:extLst>
                <a:ext uri="{FF2B5EF4-FFF2-40B4-BE49-F238E27FC236}">
                  <a16:creationId xmlns:a16="http://schemas.microsoft.com/office/drawing/2014/main" id="{FB6C371A-8061-6D54-FB92-C15581F9E57D}"/>
                </a:ext>
              </a:extLst>
            </p:cNvPr>
            <p:cNvSpPr>
              <a:spLocks/>
            </p:cNvSpPr>
            <p:nvPr/>
          </p:nvSpPr>
          <p:spPr bwMode="auto">
            <a:xfrm>
              <a:off x="11383777" y="3563073"/>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55" name="Freeform 1997">
              <a:extLst>
                <a:ext uri="{FF2B5EF4-FFF2-40B4-BE49-F238E27FC236}">
                  <a16:creationId xmlns:a16="http://schemas.microsoft.com/office/drawing/2014/main" id="{99F13F7D-DCEB-0070-3DED-B0DF5E8FD319}"/>
                </a:ext>
              </a:extLst>
            </p:cNvPr>
            <p:cNvSpPr>
              <a:spLocks/>
            </p:cNvSpPr>
            <p:nvPr/>
          </p:nvSpPr>
          <p:spPr bwMode="auto">
            <a:xfrm>
              <a:off x="11389852" y="3563073"/>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56" name="Freeform 1998">
              <a:extLst>
                <a:ext uri="{FF2B5EF4-FFF2-40B4-BE49-F238E27FC236}">
                  <a16:creationId xmlns:a16="http://schemas.microsoft.com/office/drawing/2014/main" id="{806468A1-49DF-048A-1C9E-A462C80C0299}"/>
                </a:ext>
              </a:extLst>
            </p:cNvPr>
            <p:cNvSpPr>
              <a:spLocks/>
            </p:cNvSpPr>
            <p:nvPr/>
          </p:nvSpPr>
          <p:spPr bwMode="auto">
            <a:xfrm>
              <a:off x="11389852" y="3563073"/>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57" name="Freeform 1999">
              <a:extLst>
                <a:ext uri="{FF2B5EF4-FFF2-40B4-BE49-F238E27FC236}">
                  <a16:creationId xmlns:a16="http://schemas.microsoft.com/office/drawing/2014/main" id="{DF80BABF-361F-7798-BC5A-DCD09DD49BC4}"/>
                </a:ext>
              </a:extLst>
            </p:cNvPr>
            <p:cNvSpPr>
              <a:spLocks/>
            </p:cNvSpPr>
            <p:nvPr/>
          </p:nvSpPr>
          <p:spPr bwMode="auto">
            <a:xfrm>
              <a:off x="11403519" y="3563073"/>
              <a:ext cx="59223" cy="47149"/>
            </a:xfrm>
            <a:custGeom>
              <a:avLst/>
              <a:gdLst>
                <a:gd name="T0" fmla="*/ 0 w 39"/>
                <a:gd name="T1" fmla="*/ 35 h 35"/>
                <a:gd name="T2" fmla="*/ 39 w 39"/>
                <a:gd name="T3" fmla="*/ 35 h 35"/>
                <a:gd name="T4" fmla="*/ 22 w 39"/>
                <a:gd name="T5" fmla="*/ 0 h 35"/>
                <a:gd name="T6" fmla="*/ 0 w 39"/>
                <a:gd name="T7" fmla="*/ 35 h 35"/>
              </a:gdLst>
              <a:ahLst/>
              <a:cxnLst>
                <a:cxn ang="0">
                  <a:pos x="T0" y="T1"/>
                </a:cxn>
                <a:cxn ang="0">
                  <a:pos x="T2" y="T3"/>
                </a:cxn>
                <a:cxn ang="0">
                  <a:pos x="T4" y="T5"/>
                </a:cxn>
                <a:cxn ang="0">
                  <a:pos x="T6" y="T7"/>
                </a:cxn>
              </a:cxnLst>
              <a:rect l="0" t="0" r="r" b="b"/>
              <a:pathLst>
                <a:path w="39" h="35">
                  <a:moveTo>
                    <a:pt x="0" y="35"/>
                  </a:moveTo>
                  <a:lnTo>
                    <a:pt x="39" y="35"/>
                  </a:lnTo>
                  <a:lnTo>
                    <a:pt x="22" y="0"/>
                  </a:lnTo>
                  <a:lnTo>
                    <a:pt x="0" y="35"/>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58" name="Freeform 2000">
              <a:extLst>
                <a:ext uri="{FF2B5EF4-FFF2-40B4-BE49-F238E27FC236}">
                  <a16:creationId xmlns:a16="http://schemas.microsoft.com/office/drawing/2014/main" id="{7B0D2843-8019-F869-A790-AD05E4F4F4E1}"/>
                </a:ext>
              </a:extLst>
            </p:cNvPr>
            <p:cNvSpPr>
              <a:spLocks/>
            </p:cNvSpPr>
            <p:nvPr/>
          </p:nvSpPr>
          <p:spPr bwMode="auto">
            <a:xfrm>
              <a:off x="11417186" y="3715299"/>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59" name="Freeform 2001">
              <a:extLst>
                <a:ext uri="{FF2B5EF4-FFF2-40B4-BE49-F238E27FC236}">
                  <a16:creationId xmlns:a16="http://schemas.microsoft.com/office/drawing/2014/main" id="{28CF91CD-C2AC-EF9B-F92D-8A3B36C4E146}"/>
                </a:ext>
              </a:extLst>
            </p:cNvPr>
            <p:cNvSpPr>
              <a:spLocks/>
            </p:cNvSpPr>
            <p:nvPr/>
          </p:nvSpPr>
          <p:spPr bwMode="auto">
            <a:xfrm>
              <a:off x="11443001" y="3793433"/>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60" name="Freeform 2002">
              <a:extLst>
                <a:ext uri="{FF2B5EF4-FFF2-40B4-BE49-F238E27FC236}">
                  <a16:creationId xmlns:a16="http://schemas.microsoft.com/office/drawing/2014/main" id="{CAF62A96-A1DE-20E0-ADD6-2B20E93AB4AC}"/>
                </a:ext>
              </a:extLst>
            </p:cNvPr>
            <p:cNvSpPr>
              <a:spLocks/>
            </p:cNvSpPr>
            <p:nvPr/>
          </p:nvSpPr>
          <p:spPr bwMode="auto">
            <a:xfrm>
              <a:off x="11450592" y="3793433"/>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61" name="Freeform 2003">
              <a:extLst>
                <a:ext uri="{FF2B5EF4-FFF2-40B4-BE49-F238E27FC236}">
                  <a16:creationId xmlns:a16="http://schemas.microsoft.com/office/drawing/2014/main" id="{DF82EB8E-9A48-7406-D2D7-0D869721F956}"/>
                </a:ext>
              </a:extLst>
            </p:cNvPr>
            <p:cNvSpPr>
              <a:spLocks/>
            </p:cNvSpPr>
            <p:nvPr/>
          </p:nvSpPr>
          <p:spPr bwMode="auto">
            <a:xfrm>
              <a:off x="11470334" y="3793433"/>
              <a:ext cx="66815" cy="52538"/>
            </a:xfrm>
            <a:custGeom>
              <a:avLst/>
              <a:gdLst>
                <a:gd name="T0" fmla="*/ 0 w 44"/>
                <a:gd name="T1" fmla="*/ 39 h 39"/>
                <a:gd name="T2" fmla="*/ 44 w 44"/>
                <a:gd name="T3" fmla="*/ 39 h 39"/>
                <a:gd name="T4" fmla="*/ 22 w 44"/>
                <a:gd name="T5" fmla="*/ 0 h 39"/>
                <a:gd name="T6" fmla="*/ 0 w 44"/>
                <a:gd name="T7" fmla="*/ 39 h 39"/>
              </a:gdLst>
              <a:ahLst/>
              <a:cxnLst>
                <a:cxn ang="0">
                  <a:pos x="T0" y="T1"/>
                </a:cxn>
                <a:cxn ang="0">
                  <a:pos x="T2" y="T3"/>
                </a:cxn>
                <a:cxn ang="0">
                  <a:pos x="T4" y="T5"/>
                </a:cxn>
                <a:cxn ang="0">
                  <a:pos x="T6" y="T7"/>
                </a:cxn>
              </a:cxnLst>
              <a:rect l="0" t="0" r="r" b="b"/>
              <a:pathLst>
                <a:path w="44" h="39">
                  <a:moveTo>
                    <a:pt x="0" y="39"/>
                  </a:moveTo>
                  <a:lnTo>
                    <a:pt x="44"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62" name="Freeform 2004">
              <a:extLst>
                <a:ext uri="{FF2B5EF4-FFF2-40B4-BE49-F238E27FC236}">
                  <a16:creationId xmlns:a16="http://schemas.microsoft.com/office/drawing/2014/main" id="{11945A1F-1748-F0AD-5F85-57D303A8D36B}"/>
                </a:ext>
              </a:extLst>
            </p:cNvPr>
            <p:cNvSpPr>
              <a:spLocks/>
            </p:cNvSpPr>
            <p:nvPr/>
          </p:nvSpPr>
          <p:spPr bwMode="auto">
            <a:xfrm>
              <a:off x="11476408" y="3885037"/>
              <a:ext cx="74408" cy="52538"/>
            </a:xfrm>
            <a:custGeom>
              <a:avLst/>
              <a:gdLst>
                <a:gd name="T0" fmla="*/ 0 w 49"/>
                <a:gd name="T1" fmla="*/ 39 h 39"/>
                <a:gd name="T2" fmla="*/ 49 w 49"/>
                <a:gd name="T3" fmla="*/ 39 h 39"/>
                <a:gd name="T4" fmla="*/ 22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63" name="Freeform 2005">
              <a:extLst>
                <a:ext uri="{FF2B5EF4-FFF2-40B4-BE49-F238E27FC236}">
                  <a16:creationId xmlns:a16="http://schemas.microsoft.com/office/drawing/2014/main" id="{E3BE4FBC-F2FF-F3B9-CE66-A0BF42961256}"/>
                </a:ext>
              </a:extLst>
            </p:cNvPr>
            <p:cNvSpPr>
              <a:spLocks/>
            </p:cNvSpPr>
            <p:nvPr/>
          </p:nvSpPr>
          <p:spPr bwMode="auto">
            <a:xfrm>
              <a:off x="11496149" y="3885037"/>
              <a:ext cx="74408" cy="52538"/>
            </a:xfrm>
            <a:custGeom>
              <a:avLst/>
              <a:gdLst>
                <a:gd name="T0" fmla="*/ 0 w 49"/>
                <a:gd name="T1" fmla="*/ 39 h 39"/>
                <a:gd name="T2" fmla="*/ 49 w 49"/>
                <a:gd name="T3" fmla="*/ 39 h 39"/>
                <a:gd name="T4" fmla="*/ 22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64" name="Freeform 2006">
              <a:extLst>
                <a:ext uri="{FF2B5EF4-FFF2-40B4-BE49-F238E27FC236}">
                  <a16:creationId xmlns:a16="http://schemas.microsoft.com/office/drawing/2014/main" id="{6B96B270-B7C3-C5FB-F867-E94F9B5733B1}"/>
                </a:ext>
              </a:extLst>
            </p:cNvPr>
            <p:cNvSpPr>
              <a:spLocks/>
            </p:cNvSpPr>
            <p:nvPr/>
          </p:nvSpPr>
          <p:spPr bwMode="auto">
            <a:xfrm>
              <a:off x="11509815" y="3885037"/>
              <a:ext cx="74408" cy="52538"/>
            </a:xfrm>
            <a:custGeom>
              <a:avLst/>
              <a:gdLst>
                <a:gd name="T0" fmla="*/ 0 w 49"/>
                <a:gd name="T1" fmla="*/ 39 h 39"/>
                <a:gd name="T2" fmla="*/ 49 w 49"/>
                <a:gd name="T3" fmla="*/ 39 h 39"/>
                <a:gd name="T4" fmla="*/ 22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65" name="Freeform 2007">
              <a:extLst>
                <a:ext uri="{FF2B5EF4-FFF2-40B4-BE49-F238E27FC236}">
                  <a16:creationId xmlns:a16="http://schemas.microsoft.com/office/drawing/2014/main" id="{5B9E3278-55AD-8406-3AC7-6470F2870EC8}"/>
                </a:ext>
              </a:extLst>
            </p:cNvPr>
            <p:cNvSpPr>
              <a:spLocks/>
            </p:cNvSpPr>
            <p:nvPr/>
          </p:nvSpPr>
          <p:spPr bwMode="auto">
            <a:xfrm>
              <a:off x="11509815" y="3885037"/>
              <a:ext cx="74408" cy="52538"/>
            </a:xfrm>
            <a:custGeom>
              <a:avLst/>
              <a:gdLst>
                <a:gd name="T0" fmla="*/ 0 w 49"/>
                <a:gd name="T1" fmla="*/ 39 h 39"/>
                <a:gd name="T2" fmla="*/ 49 w 49"/>
                <a:gd name="T3" fmla="*/ 39 h 39"/>
                <a:gd name="T4" fmla="*/ 22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66" name="Freeform 2008">
              <a:extLst>
                <a:ext uri="{FF2B5EF4-FFF2-40B4-BE49-F238E27FC236}">
                  <a16:creationId xmlns:a16="http://schemas.microsoft.com/office/drawing/2014/main" id="{DB8D1A59-6350-C22A-E28D-AC4EEBD1BD13}"/>
                </a:ext>
              </a:extLst>
            </p:cNvPr>
            <p:cNvSpPr>
              <a:spLocks/>
            </p:cNvSpPr>
            <p:nvPr/>
          </p:nvSpPr>
          <p:spPr bwMode="auto">
            <a:xfrm>
              <a:off x="11509815" y="3885037"/>
              <a:ext cx="74408" cy="52538"/>
            </a:xfrm>
            <a:custGeom>
              <a:avLst/>
              <a:gdLst>
                <a:gd name="T0" fmla="*/ 0 w 49"/>
                <a:gd name="T1" fmla="*/ 39 h 39"/>
                <a:gd name="T2" fmla="*/ 49 w 49"/>
                <a:gd name="T3" fmla="*/ 39 h 39"/>
                <a:gd name="T4" fmla="*/ 22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67" name="Freeform 2009">
              <a:extLst>
                <a:ext uri="{FF2B5EF4-FFF2-40B4-BE49-F238E27FC236}">
                  <a16:creationId xmlns:a16="http://schemas.microsoft.com/office/drawing/2014/main" id="{2FBA1AEB-153A-EFBC-A836-B80977B76861}"/>
                </a:ext>
              </a:extLst>
            </p:cNvPr>
            <p:cNvSpPr>
              <a:spLocks/>
            </p:cNvSpPr>
            <p:nvPr/>
          </p:nvSpPr>
          <p:spPr bwMode="auto">
            <a:xfrm>
              <a:off x="11523482" y="3885037"/>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68" name="Freeform 2010">
              <a:extLst>
                <a:ext uri="{FF2B5EF4-FFF2-40B4-BE49-F238E27FC236}">
                  <a16:creationId xmlns:a16="http://schemas.microsoft.com/office/drawing/2014/main" id="{E9833DC1-7891-126B-A6A5-8EF3B0F143B6}"/>
                </a:ext>
              </a:extLst>
            </p:cNvPr>
            <p:cNvSpPr>
              <a:spLocks/>
            </p:cNvSpPr>
            <p:nvPr/>
          </p:nvSpPr>
          <p:spPr bwMode="auto">
            <a:xfrm>
              <a:off x="11603965" y="3885037"/>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69" name="Freeform 2011">
              <a:extLst>
                <a:ext uri="{FF2B5EF4-FFF2-40B4-BE49-F238E27FC236}">
                  <a16:creationId xmlns:a16="http://schemas.microsoft.com/office/drawing/2014/main" id="{F6BB4925-70C7-DCD5-512F-4A76FF2B88B1}"/>
                </a:ext>
              </a:extLst>
            </p:cNvPr>
            <p:cNvSpPr>
              <a:spLocks/>
            </p:cNvSpPr>
            <p:nvPr/>
          </p:nvSpPr>
          <p:spPr bwMode="auto">
            <a:xfrm>
              <a:off x="11637372" y="3885037"/>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70" name="Freeform 2012">
              <a:extLst>
                <a:ext uri="{FF2B5EF4-FFF2-40B4-BE49-F238E27FC236}">
                  <a16:creationId xmlns:a16="http://schemas.microsoft.com/office/drawing/2014/main" id="{76E767DD-61DE-437A-D432-A3133FE1B07E}"/>
                </a:ext>
              </a:extLst>
            </p:cNvPr>
            <p:cNvSpPr>
              <a:spLocks/>
            </p:cNvSpPr>
            <p:nvPr/>
          </p:nvSpPr>
          <p:spPr bwMode="auto">
            <a:xfrm>
              <a:off x="11657112" y="3885037"/>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71" name="Freeform 2013">
              <a:extLst>
                <a:ext uri="{FF2B5EF4-FFF2-40B4-BE49-F238E27FC236}">
                  <a16:creationId xmlns:a16="http://schemas.microsoft.com/office/drawing/2014/main" id="{85FCB3D2-CC59-7754-439B-8E6AE67FB9D3}"/>
                </a:ext>
              </a:extLst>
            </p:cNvPr>
            <p:cNvSpPr>
              <a:spLocks/>
            </p:cNvSpPr>
            <p:nvPr/>
          </p:nvSpPr>
          <p:spPr bwMode="auto">
            <a:xfrm>
              <a:off x="11690521" y="3885037"/>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72" name="Freeform 2014">
              <a:extLst>
                <a:ext uri="{FF2B5EF4-FFF2-40B4-BE49-F238E27FC236}">
                  <a16:creationId xmlns:a16="http://schemas.microsoft.com/office/drawing/2014/main" id="{5C48F7CD-A722-8AFD-548F-ED6429ED1197}"/>
                </a:ext>
              </a:extLst>
            </p:cNvPr>
            <p:cNvSpPr>
              <a:spLocks/>
            </p:cNvSpPr>
            <p:nvPr/>
          </p:nvSpPr>
          <p:spPr bwMode="auto">
            <a:xfrm>
              <a:off x="11710262" y="3885037"/>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73" name="Freeform 2015">
              <a:extLst>
                <a:ext uri="{FF2B5EF4-FFF2-40B4-BE49-F238E27FC236}">
                  <a16:creationId xmlns:a16="http://schemas.microsoft.com/office/drawing/2014/main" id="{A54E82DB-64CA-4095-B562-109894FA3A97}"/>
                </a:ext>
              </a:extLst>
            </p:cNvPr>
            <p:cNvSpPr>
              <a:spLocks/>
            </p:cNvSpPr>
            <p:nvPr/>
          </p:nvSpPr>
          <p:spPr bwMode="auto">
            <a:xfrm>
              <a:off x="11730002" y="3885037"/>
              <a:ext cx="74408" cy="52538"/>
            </a:xfrm>
            <a:custGeom>
              <a:avLst/>
              <a:gdLst>
                <a:gd name="T0" fmla="*/ 0 w 49"/>
                <a:gd name="T1" fmla="*/ 39 h 39"/>
                <a:gd name="T2" fmla="*/ 49 w 49"/>
                <a:gd name="T3" fmla="*/ 39 h 39"/>
                <a:gd name="T4" fmla="*/ 22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74" name="Freeform 2016">
              <a:extLst>
                <a:ext uri="{FF2B5EF4-FFF2-40B4-BE49-F238E27FC236}">
                  <a16:creationId xmlns:a16="http://schemas.microsoft.com/office/drawing/2014/main" id="{0D660514-89E5-0EC9-EAF9-E040E3B31BB3}"/>
                </a:ext>
              </a:extLst>
            </p:cNvPr>
            <p:cNvSpPr>
              <a:spLocks/>
            </p:cNvSpPr>
            <p:nvPr/>
          </p:nvSpPr>
          <p:spPr bwMode="auto">
            <a:xfrm>
              <a:off x="11749743" y="3885037"/>
              <a:ext cx="74408" cy="52538"/>
            </a:xfrm>
            <a:custGeom>
              <a:avLst/>
              <a:gdLst>
                <a:gd name="T0" fmla="*/ 0 w 49"/>
                <a:gd name="T1" fmla="*/ 39 h 39"/>
                <a:gd name="T2" fmla="*/ 49 w 49"/>
                <a:gd name="T3" fmla="*/ 39 h 39"/>
                <a:gd name="T4" fmla="*/ 27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75" name="Freeform 2017">
              <a:extLst>
                <a:ext uri="{FF2B5EF4-FFF2-40B4-BE49-F238E27FC236}">
                  <a16:creationId xmlns:a16="http://schemas.microsoft.com/office/drawing/2014/main" id="{925540E2-9DF5-EDCD-68E9-6B82E07D470E}"/>
                </a:ext>
              </a:extLst>
            </p:cNvPr>
            <p:cNvSpPr>
              <a:spLocks/>
            </p:cNvSpPr>
            <p:nvPr/>
          </p:nvSpPr>
          <p:spPr bwMode="auto">
            <a:xfrm>
              <a:off x="11771002" y="3885037"/>
              <a:ext cx="72888" cy="52538"/>
            </a:xfrm>
            <a:custGeom>
              <a:avLst/>
              <a:gdLst>
                <a:gd name="T0" fmla="*/ 0 w 48"/>
                <a:gd name="T1" fmla="*/ 39 h 39"/>
                <a:gd name="T2" fmla="*/ 48 w 48"/>
                <a:gd name="T3" fmla="*/ 39 h 39"/>
                <a:gd name="T4" fmla="*/ 26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76" name="Freeform 2018">
              <a:extLst>
                <a:ext uri="{FF2B5EF4-FFF2-40B4-BE49-F238E27FC236}">
                  <a16:creationId xmlns:a16="http://schemas.microsoft.com/office/drawing/2014/main" id="{BFC2799F-4F0A-3607-FBD6-2FB7D2BA123C}"/>
                </a:ext>
              </a:extLst>
            </p:cNvPr>
            <p:cNvSpPr>
              <a:spLocks/>
            </p:cNvSpPr>
            <p:nvPr/>
          </p:nvSpPr>
          <p:spPr bwMode="auto">
            <a:xfrm>
              <a:off x="11824151" y="3885037"/>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77" name="Freeform 2019">
              <a:extLst>
                <a:ext uri="{FF2B5EF4-FFF2-40B4-BE49-F238E27FC236}">
                  <a16:creationId xmlns:a16="http://schemas.microsoft.com/office/drawing/2014/main" id="{36F7FFD9-EEAA-9DEB-EDA4-1398EC1837C8}"/>
                </a:ext>
              </a:extLst>
            </p:cNvPr>
            <p:cNvSpPr>
              <a:spLocks/>
            </p:cNvSpPr>
            <p:nvPr/>
          </p:nvSpPr>
          <p:spPr bwMode="auto">
            <a:xfrm>
              <a:off x="11849966" y="3885037"/>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78" name="Freeform 2020">
              <a:extLst>
                <a:ext uri="{FF2B5EF4-FFF2-40B4-BE49-F238E27FC236}">
                  <a16:creationId xmlns:a16="http://schemas.microsoft.com/office/drawing/2014/main" id="{16B81B54-2EA6-34EB-9C8B-E1ADAE789ADC}"/>
                </a:ext>
              </a:extLst>
            </p:cNvPr>
            <p:cNvSpPr>
              <a:spLocks/>
            </p:cNvSpPr>
            <p:nvPr/>
          </p:nvSpPr>
          <p:spPr bwMode="auto">
            <a:xfrm>
              <a:off x="11997263" y="3885037"/>
              <a:ext cx="74408" cy="52538"/>
            </a:xfrm>
            <a:custGeom>
              <a:avLst/>
              <a:gdLst>
                <a:gd name="T0" fmla="*/ 0 w 49"/>
                <a:gd name="T1" fmla="*/ 39 h 39"/>
                <a:gd name="T2" fmla="*/ 49 w 49"/>
                <a:gd name="T3" fmla="*/ 39 h 39"/>
                <a:gd name="T4" fmla="*/ 22 w 49"/>
                <a:gd name="T5" fmla="*/ 0 h 39"/>
                <a:gd name="T6" fmla="*/ 0 w 49"/>
                <a:gd name="T7" fmla="*/ 39 h 39"/>
              </a:gdLst>
              <a:ahLst/>
              <a:cxnLst>
                <a:cxn ang="0">
                  <a:pos x="T0" y="T1"/>
                </a:cxn>
                <a:cxn ang="0">
                  <a:pos x="T2" y="T3"/>
                </a:cxn>
                <a:cxn ang="0">
                  <a:pos x="T4" y="T5"/>
                </a:cxn>
                <a:cxn ang="0">
                  <a:pos x="T6" y="T7"/>
                </a:cxn>
              </a:cxnLst>
              <a:rect l="0" t="0" r="r" b="b"/>
              <a:pathLst>
                <a:path w="49" h="39">
                  <a:moveTo>
                    <a:pt x="0" y="39"/>
                  </a:moveTo>
                  <a:lnTo>
                    <a:pt x="49"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79" name="Freeform 2021">
              <a:extLst>
                <a:ext uri="{FF2B5EF4-FFF2-40B4-BE49-F238E27FC236}">
                  <a16:creationId xmlns:a16="http://schemas.microsoft.com/office/drawing/2014/main" id="{0580CC3F-962B-FBFE-A665-415B6E006B55}"/>
                </a:ext>
              </a:extLst>
            </p:cNvPr>
            <p:cNvSpPr>
              <a:spLocks/>
            </p:cNvSpPr>
            <p:nvPr/>
          </p:nvSpPr>
          <p:spPr bwMode="auto">
            <a:xfrm>
              <a:off x="12064078" y="3885037"/>
              <a:ext cx="72888" cy="52538"/>
            </a:xfrm>
            <a:custGeom>
              <a:avLst/>
              <a:gdLst>
                <a:gd name="T0" fmla="*/ 0 w 48"/>
                <a:gd name="T1" fmla="*/ 39 h 39"/>
                <a:gd name="T2" fmla="*/ 48 w 48"/>
                <a:gd name="T3" fmla="*/ 39 h 39"/>
                <a:gd name="T4" fmla="*/ 27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80" name="Freeform 2022">
              <a:extLst>
                <a:ext uri="{FF2B5EF4-FFF2-40B4-BE49-F238E27FC236}">
                  <a16:creationId xmlns:a16="http://schemas.microsoft.com/office/drawing/2014/main" id="{527171C9-EC29-3C84-8862-149F491791DF}"/>
                </a:ext>
              </a:extLst>
            </p:cNvPr>
            <p:cNvSpPr>
              <a:spLocks/>
            </p:cNvSpPr>
            <p:nvPr/>
          </p:nvSpPr>
          <p:spPr bwMode="auto">
            <a:xfrm>
              <a:off x="12117228" y="3885037"/>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81" name="Freeform 2023">
              <a:extLst>
                <a:ext uri="{FF2B5EF4-FFF2-40B4-BE49-F238E27FC236}">
                  <a16:creationId xmlns:a16="http://schemas.microsoft.com/office/drawing/2014/main" id="{A0E83129-A6E5-2E8B-137B-46210BD276F1}"/>
                </a:ext>
              </a:extLst>
            </p:cNvPr>
            <p:cNvSpPr>
              <a:spLocks/>
            </p:cNvSpPr>
            <p:nvPr/>
          </p:nvSpPr>
          <p:spPr bwMode="auto">
            <a:xfrm>
              <a:off x="12217450" y="4316118"/>
              <a:ext cx="80483" cy="52538"/>
            </a:xfrm>
            <a:custGeom>
              <a:avLst/>
              <a:gdLst>
                <a:gd name="T0" fmla="*/ 0 w 53"/>
                <a:gd name="T1" fmla="*/ 39 h 39"/>
                <a:gd name="T2" fmla="*/ 53 w 53"/>
                <a:gd name="T3" fmla="*/ 39 h 39"/>
                <a:gd name="T4" fmla="*/ 27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7"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82" name="Freeform 2024">
              <a:extLst>
                <a:ext uri="{FF2B5EF4-FFF2-40B4-BE49-F238E27FC236}">
                  <a16:creationId xmlns:a16="http://schemas.microsoft.com/office/drawing/2014/main" id="{255D179B-99BC-D0B5-5665-3073148000D3}"/>
                </a:ext>
              </a:extLst>
            </p:cNvPr>
            <p:cNvSpPr>
              <a:spLocks/>
            </p:cNvSpPr>
            <p:nvPr/>
          </p:nvSpPr>
          <p:spPr bwMode="auto">
            <a:xfrm>
              <a:off x="12244784" y="4316118"/>
              <a:ext cx="80483" cy="52538"/>
            </a:xfrm>
            <a:custGeom>
              <a:avLst/>
              <a:gdLst>
                <a:gd name="T0" fmla="*/ 0 w 53"/>
                <a:gd name="T1" fmla="*/ 39 h 39"/>
                <a:gd name="T2" fmla="*/ 53 w 53"/>
                <a:gd name="T3" fmla="*/ 39 h 39"/>
                <a:gd name="T4" fmla="*/ 26 w 53"/>
                <a:gd name="T5" fmla="*/ 0 h 39"/>
                <a:gd name="T6" fmla="*/ 0 w 53"/>
                <a:gd name="T7" fmla="*/ 39 h 39"/>
              </a:gdLst>
              <a:ahLst/>
              <a:cxnLst>
                <a:cxn ang="0">
                  <a:pos x="T0" y="T1"/>
                </a:cxn>
                <a:cxn ang="0">
                  <a:pos x="T2" y="T3"/>
                </a:cxn>
                <a:cxn ang="0">
                  <a:pos x="T4" y="T5"/>
                </a:cxn>
                <a:cxn ang="0">
                  <a:pos x="T6" y="T7"/>
                </a:cxn>
              </a:cxnLst>
              <a:rect l="0" t="0" r="r" b="b"/>
              <a:pathLst>
                <a:path w="53" h="39">
                  <a:moveTo>
                    <a:pt x="0" y="39"/>
                  </a:moveTo>
                  <a:lnTo>
                    <a:pt x="53"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83" name="Freeform 2025">
              <a:extLst>
                <a:ext uri="{FF2B5EF4-FFF2-40B4-BE49-F238E27FC236}">
                  <a16:creationId xmlns:a16="http://schemas.microsoft.com/office/drawing/2014/main" id="{5D4EB34F-E36C-0AE7-4808-FBBE2F638556}"/>
                </a:ext>
              </a:extLst>
            </p:cNvPr>
            <p:cNvSpPr>
              <a:spLocks/>
            </p:cNvSpPr>
            <p:nvPr/>
          </p:nvSpPr>
          <p:spPr bwMode="auto">
            <a:xfrm>
              <a:off x="12325265" y="4316118"/>
              <a:ext cx="72888" cy="52538"/>
            </a:xfrm>
            <a:custGeom>
              <a:avLst/>
              <a:gdLst>
                <a:gd name="T0" fmla="*/ 0 w 48"/>
                <a:gd name="T1" fmla="*/ 39 h 39"/>
                <a:gd name="T2" fmla="*/ 48 w 48"/>
                <a:gd name="T3" fmla="*/ 39 h 39"/>
                <a:gd name="T4" fmla="*/ 22 w 48"/>
                <a:gd name="T5" fmla="*/ 0 h 39"/>
                <a:gd name="T6" fmla="*/ 0 w 48"/>
                <a:gd name="T7" fmla="*/ 39 h 39"/>
              </a:gdLst>
              <a:ahLst/>
              <a:cxnLst>
                <a:cxn ang="0">
                  <a:pos x="T0" y="T1"/>
                </a:cxn>
                <a:cxn ang="0">
                  <a:pos x="T2" y="T3"/>
                </a:cxn>
                <a:cxn ang="0">
                  <a:pos x="T4" y="T5"/>
                </a:cxn>
                <a:cxn ang="0">
                  <a:pos x="T6" y="T7"/>
                </a:cxn>
              </a:cxnLst>
              <a:rect l="0" t="0" r="r" b="b"/>
              <a:pathLst>
                <a:path w="48" h="39">
                  <a:moveTo>
                    <a:pt x="0" y="39"/>
                  </a:moveTo>
                  <a:lnTo>
                    <a:pt x="48" y="39"/>
                  </a:lnTo>
                  <a:lnTo>
                    <a:pt x="22"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84" name="Freeform 2026">
              <a:extLst>
                <a:ext uri="{FF2B5EF4-FFF2-40B4-BE49-F238E27FC236}">
                  <a16:creationId xmlns:a16="http://schemas.microsoft.com/office/drawing/2014/main" id="{85071F9E-3B31-6309-6F10-C974A4144642}"/>
                </a:ext>
              </a:extLst>
            </p:cNvPr>
            <p:cNvSpPr>
              <a:spLocks/>
            </p:cNvSpPr>
            <p:nvPr/>
          </p:nvSpPr>
          <p:spPr bwMode="auto">
            <a:xfrm>
              <a:off x="12492303" y="4316118"/>
              <a:ext cx="78964" cy="52538"/>
            </a:xfrm>
            <a:custGeom>
              <a:avLst/>
              <a:gdLst>
                <a:gd name="T0" fmla="*/ 0 w 52"/>
                <a:gd name="T1" fmla="*/ 39 h 39"/>
                <a:gd name="T2" fmla="*/ 52 w 52"/>
                <a:gd name="T3" fmla="*/ 39 h 39"/>
                <a:gd name="T4" fmla="*/ 26 w 52"/>
                <a:gd name="T5" fmla="*/ 0 h 39"/>
                <a:gd name="T6" fmla="*/ 0 w 52"/>
                <a:gd name="T7" fmla="*/ 39 h 39"/>
              </a:gdLst>
              <a:ahLst/>
              <a:cxnLst>
                <a:cxn ang="0">
                  <a:pos x="T0" y="T1"/>
                </a:cxn>
                <a:cxn ang="0">
                  <a:pos x="T2" y="T3"/>
                </a:cxn>
                <a:cxn ang="0">
                  <a:pos x="T4" y="T5"/>
                </a:cxn>
                <a:cxn ang="0">
                  <a:pos x="T6" y="T7"/>
                </a:cxn>
              </a:cxnLst>
              <a:rect l="0" t="0" r="r" b="b"/>
              <a:pathLst>
                <a:path w="52" h="39">
                  <a:moveTo>
                    <a:pt x="0" y="39"/>
                  </a:moveTo>
                  <a:lnTo>
                    <a:pt x="52" y="39"/>
                  </a:lnTo>
                  <a:lnTo>
                    <a:pt x="26" y="0"/>
                  </a:lnTo>
                  <a:lnTo>
                    <a:pt x="0" y="39"/>
                  </a:lnTo>
                  <a:close/>
                </a:path>
              </a:pathLst>
            </a:custGeom>
            <a:noFill/>
            <a:ln w="6350">
              <a:solidFill>
                <a:srgbClr val="E6308A"/>
              </a:solidFill>
            </a:ln>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85" name="Freeform 2027">
              <a:extLst>
                <a:ext uri="{FF2B5EF4-FFF2-40B4-BE49-F238E27FC236}">
                  <a16:creationId xmlns:a16="http://schemas.microsoft.com/office/drawing/2014/main" id="{FC23B803-9A2D-81A8-2A75-019E24815F75}"/>
                </a:ext>
              </a:extLst>
            </p:cNvPr>
            <p:cNvSpPr>
              <a:spLocks/>
            </p:cNvSpPr>
            <p:nvPr/>
          </p:nvSpPr>
          <p:spPr bwMode="auto">
            <a:xfrm>
              <a:off x="1622676" y="2203824"/>
              <a:ext cx="11048815" cy="2221410"/>
            </a:xfrm>
            <a:custGeom>
              <a:avLst/>
              <a:gdLst>
                <a:gd name="T0" fmla="*/ 6924 w 7276"/>
                <a:gd name="T1" fmla="*/ 1041 h 1649"/>
                <a:gd name="T2" fmla="*/ 6375 w 7276"/>
                <a:gd name="T3" fmla="*/ 938 h 1649"/>
                <a:gd name="T4" fmla="*/ 6181 w 7276"/>
                <a:gd name="T5" fmla="*/ 854 h 1649"/>
                <a:gd name="T6" fmla="*/ 5843 w 7276"/>
                <a:gd name="T7" fmla="*/ 831 h 1649"/>
                <a:gd name="T8" fmla="*/ 5803 w 7276"/>
                <a:gd name="T9" fmla="*/ 789 h 1649"/>
                <a:gd name="T10" fmla="*/ 5663 w 7276"/>
                <a:gd name="T11" fmla="*/ 773 h 1649"/>
                <a:gd name="T12" fmla="*/ 5566 w 7276"/>
                <a:gd name="T13" fmla="*/ 734 h 1649"/>
                <a:gd name="T14" fmla="*/ 5535 w 7276"/>
                <a:gd name="T15" fmla="*/ 721 h 1649"/>
                <a:gd name="T16" fmla="*/ 5443 w 7276"/>
                <a:gd name="T17" fmla="*/ 689 h 1649"/>
                <a:gd name="T18" fmla="*/ 5267 w 7276"/>
                <a:gd name="T19" fmla="*/ 672 h 1649"/>
                <a:gd name="T20" fmla="*/ 5219 w 7276"/>
                <a:gd name="T21" fmla="*/ 650 h 1649"/>
                <a:gd name="T22" fmla="*/ 5104 w 7276"/>
                <a:gd name="T23" fmla="*/ 640 h 1649"/>
                <a:gd name="T24" fmla="*/ 5082 w 7276"/>
                <a:gd name="T25" fmla="*/ 617 h 1649"/>
                <a:gd name="T26" fmla="*/ 4854 w 7276"/>
                <a:gd name="T27" fmla="*/ 608 h 1649"/>
                <a:gd name="T28" fmla="*/ 4797 w 7276"/>
                <a:gd name="T29" fmla="*/ 595 h 1649"/>
                <a:gd name="T30" fmla="*/ 4722 w 7276"/>
                <a:gd name="T31" fmla="*/ 585 h 1649"/>
                <a:gd name="T32" fmla="*/ 4704 w 7276"/>
                <a:gd name="T33" fmla="*/ 566 h 1649"/>
                <a:gd name="T34" fmla="*/ 4643 w 7276"/>
                <a:gd name="T35" fmla="*/ 556 h 1649"/>
                <a:gd name="T36" fmla="*/ 4616 w 7276"/>
                <a:gd name="T37" fmla="*/ 543 h 1649"/>
                <a:gd name="T38" fmla="*/ 4533 w 7276"/>
                <a:gd name="T39" fmla="*/ 533 h 1649"/>
                <a:gd name="T40" fmla="*/ 4405 w 7276"/>
                <a:gd name="T41" fmla="*/ 517 h 1649"/>
                <a:gd name="T42" fmla="*/ 4282 w 7276"/>
                <a:gd name="T43" fmla="*/ 508 h 1649"/>
                <a:gd name="T44" fmla="*/ 4212 w 7276"/>
                <a:gd name="T45" fmla="*/ 482 h 1649"/>
                <a:gd name="T46" fmla="*/ 4084 w 7276"/>
                <a:gd name="T47" fmla="*/ 475 h 1649"/>
                <a:gd name="T48" fmla="*/ 4010 w 7276"/>
                <a:gd name="T49" fmla="*/ 456 h 1649"/>
                <a:gd name="T50" fmla="*/ 3961 w 7276"/>
                <a:gd name="T51" fmla="*/ 446 h 1649"/>
                <a:gd name="T52" fmla="*/ 3935 w 7276"/>
                <a:gd name="T53" fmla="*/ 433 h 1649"/>
                <a:gd name="T54" fmla="*/ 3869 w 7276"/>
                <a:gd name="T55" fmla="*/ 423 h 1649"/>
                <a:gd name="T56" fmla="*/ 3838 w 7276"/>
                <a:gd name="T57" fmla="*/ 404 h 1649"/>
                <a:gd name="T58" fmla="*/ 3781 w 7276"/>
                <a:gd name="T59" fmla="*/ 401 h 1649"/>
                <a:gd name="T60" fmla="*/ 3777 w 7276"/>
                <a:gd name="T61" fmla="*/ 381 h 1649"/>
                <a:gd name="T62" fmla="*/ 3583 w 7276"/>
                <a:gd name="T63" fmla="*/ 372 h 1649"/>
                <a:gd name="T64" fmla="*/ 3504 w 7276"/>
                <a:gd name="T65" fmla="*/ 359 h 1649"/>
                <a:gd name="T66" fmla="*/ 3390 w 7276"/>
                <a:gd name="T67" fmla="*/ 349 h 1649"/>
                <a:gd name="T68" fmla="*/ 3275 w 7276"/>
                <a:gd name="T69" fmla="*/ 330 h 1649"/>
                <a:gd name="T70" fmla="*/ 3161 w 7276"/>
                <a:gd name="T71" fmla="*/ 320 h 1649"/>
                <a:gd name="T72" fmla="*/ 3157 w 7276"/>
                <a:gd name="T73" fmla="*/ 307 h 1649"/>
                <a:gd name="T74" fmla="*/ 3029 w 7276"/>
                <a:gd name="T75" fmla="*/ 297 h 1649"/>
                <a:gd name="T76" fmla="*/ 2994 w 7276"/>
                <a:gd name="T77" fmla="*/ 278 h 1649"/>
                <a:gd name="T78" fmla="*/ 2932 w 7276"/>
                <a:gd name="T79" fmla="*/ 275 h 1649"/>
                <a:gd name="T80" fmla="*/ 2827 w 7276"/>
                <a:gd name="T81" fmla="*/ 255 h 1649"/>
                <a:gd name="T82" fmla="*/ 2765 w 7276"/>
                <a:gd name="T83" fmla="*/ 246 h 1649"/>
                <a:gd name="T84" fmla="*/ 2713 w 7276"/>
                <a:gd name="T85" fmla="*/ 233 h 1649"/>
                <a:gd name="T86" fmla="*/ 2594 w 7276"/>
                <a:gd name="T87" fmla="*/ 223 h 1649"/>
                <a:gd name="T88" fmla="*/ 2554 w 7276"/>
                <a:gd name="T89" fmla="*/ 204 h 1649"/>
                <a:gd name="T90" fmla="*/ 2475 w 7276"/>
                <a:gd name="T91" fmla="*/ 200 h 1649"/>
                <a:gd name="T92" fmla="*/ 2449 w 7276"/>
                <a:gd name="T93" fmla="*/ 181 h 1649"/>
                <a:gd name="T94" fmla="*/ 2312 w 7276"/>
                <a:gd name="T95" fmla="*/ 171 h 1649"/>
                <a:gd name="T96" fmla="*/ 2304 w 7276"/>
                <a:gd name="T97" fmla="*/ 149 h 1649"/>
                <a:gd name="T98" fmla="*/ 2264 w 7276"/>
                <a:gd name="T99" fmla="*/ 139 h 1649"/>
                <a:gd name="T100" fmla="*/ 2260 w 7276"/>
                <a:gd name="T101" fmla="*/ 126 h 1649"/>
                <a:gd name="T102" fmla="*/ 2225 w 7276"/>
                <a:gd name="T103" fmla="*/ 116 h 1649"/>
                <a:gd name="T104" fmla="*/ 2203 w 7276"/>
                <a:gd name="T105" fmla="*/ 97 h 1649"/>
                <a:gd name="T106" fmla="*/ 2027 w 7276"/>
                <a:gd name="T107" fmla="*/ 94 h 1649"/>
                <a:gd name="T108" fmla="*/ 1992 w 7276"/>
                <a:gd name="T109" fmla="*/ 74 h 1649"/>
                <a:gd name="T110" fmla="*/ 1838 w 7276"/>
                <a:gd name="T111" fmla="*/ 65 h 1649"/>
                <a:gd name="T112" fmla="*/ 1737 w 7276"/>
                <a:gd name="T113" fmla="*/ 52 h 1649"/>
                <a:gd name="T114" fmla="*/ 1622 w 7276"/>
                <a:gd name="T115" fmla="*/ 42 h 1649"/>
                <a:gd name="T116" fmla="*/ 1512 w 7276"/>
                <a:gd name="T117" fmla="*/ 29 h 1649"/>
                <a:gd name="T118" fmla="*/ 787 w 7276"/>
                <a:gd name="T119" fmla="*/ 19 h 1649"/>
                <a:gd name="T120" fmla="*/ 571 w 7276"/>
                <a:gd name="T121" fmla="*/ 0 h 1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76" h="1649">
                  <a:moveTo>
                    <a:pt x="7276" y="1649"/>
                  </a:moveTo>
                  <a:lnTo>
                    <a:pt x="6924" y="1649"/>
                  </a:lnTo>
                  <a:lnTo>
                    <a:pt x="6924" y="1041"/>
                  </a:lnTo>
                  <a:lnTo>
                    <a:pt x="6626" y="1041"/>
                  </a:lnTo>
                  <a:lnTo>
                    <a:pt x="6626" y="938"/>
                  </a:lnTo>
                  <a:lnTo>
                    <a:pt x="6375" y="938"/>
                  </a:lnTo>
                  <a:lnTo>
                    <a:pt x="6375" y="886"/>
                  </a:lnTo>
                  <a:lnTo>
                    <a:pt x="6181" y="886"/>
                  </a:lnTo>
                  <a:lnTo>
                    <a:pt x="6181" y="854"/>
                  </a:lnTo>
                  <a:lnTo>
                    <a:pt x="5904" y="854"/>
                  </a:lnTo>
                  <a:lnTo>
                    <a:pt x="5904" y="831"/>
                  </a:lnTo>
                  <a:lnTo>
                    <a:pt x="5843" y="831"/>
                  </a:lnTo>
                  <a:lnTo>
                    <a:pt x="5843" y="812"/>
                  </a:lnTo>
                  <a:lnTo>
                    <a:pt x="5803" y="812"/>
                  </a:lnTo>
                  <a:lnTo>
                    <a:pt x="5803" y="789"/>
                  </a:lnTo>
                  <a:lnTo>
                    <a:pt x="5733" y="789"/>
                  </a:lnTo>
                  <a:lnTo>
                    <a:pt x="5733" y="773"/>
                  </a:lnTo>
                  <a:lnTo>
                    <a:pt x="5663" y="773"/>
                  </a:lnTo>
                  <a:lnTo>
                    <a:pt x="5663" y="753"/>
                  </a:lnTo>
                  <a:lnTo>
                    <a:pt x="5566" y="753"/>
                  </a:lnTo>
                  <a:lnTo>
                    <a:pt x="5566" y="734"/>
                  </a:lnTo>
                  <a:lnTo>
                    <a:pt x="5540" y="734"/>
                  </a:lnTo>
                  <a:lnTo>
                    <a:pt x="5540" y="721"/>
                  </a:lnTo>
                  <a:lnTo>
                    <a:pt x="5535" y="721"/>
                  </a:lnTo>
                  <a:lnTo>
                    <a:pt x="5535" y="702"/>
                  </a:lnTo>
                  <a:lnTo>
                    <a:pt x="5443" y="702"/>
                  </a:lnTo>
                  <a:lnTo>
                    <a:pt x="5443" y="689"/>
                  </a:lnTo>
                  <a:lnTo>
                    <a:pt x="5311" y="689"/>
                  </a:lnTo>
                  <a:lnTo>
                    <a:pt x="5311" y="672"/>
                  </a:lnTo>
                  <a:lnTo>
                    <a:pt x="5267" y="672"/>
                  </a:lnTo>
                  <a:lnTo>
                    <a:pt x="5267" y="666"/>
                  </a:lnTo>
                  <a:lnTo>
                    <a:pt x="5219" y="666"/>
                  </a:lnTo>
                  <a:lnTo>
                    <a:pt x="5219" y="650"/>
                  </a:lnTo>
                  <a:lnTo>
                    <a:pt x="5170" y="650"/>
                  </a:lnTo>
                  <a:lnTo>
                    <a:pt x="5170" y="640"/>
                  </a:lnTo>
                  <a:lnTo>
                    <a:pt x="5104" y="640"/>
                  </a:lnTo>
                  <a:lnTo>
                    <a:pt x="5104" y="630"/>
                  </a:lnTo>
                  <a:lnTo>
                    <a:pt x="5082" y="630"/>
                  </a:lnTo>
                  <a:lnTo>
                    <a:pt x="5082" y="617"/>
                  </a:lnTo>
                  <a:lnTo>
                    <a:pt x="4915" y="617"/>
                  </a:lnTo>
                  <a:lnTo>
                    <a:pt x="4915" y="608"/>
                  </a:lnTo>
                  <a:lnTo>
                    <a:pt x="4854" y="608"/>
                  </a:lnTo>
                  <a:lnTo>
                    <a:pt x="4854" y="605"/>
                  </a:lnTo>
                  <a:lnTo>
                    <a:pt x="4797" y="605"/>
                  </a:lnTo>
                  <a:lnTo>
                    <a:pt x="4797" y="595"/>
                  </a:lnTo>
                  <a:lnTo>
                    <a:pt x="4757" y="595"/>
                  </a:lnTo>
                  <a:lnTo>
                    <a:pt x="4757" y="585"/>
                  </a:lnTo>
                  <a:lnTo>
                    <a:pt x="4722" y="585"/>
                  </a:lnTo>
                  <a:lnTo>
                    <a:pt x="4722" y="575"/>
                  </a:lnTo>
                  <a:lnTo>
                    <a:pt x="4704" y="575"/>
                  </a:lnTo>
                  <a:lnTo>
                    <a:pt x="4704" y="566"/>
                  </a:lnTo>
                  <a:lnTo>
                    <a:pt x="4695" y="566"/>
                  </a:lnTo>
                  <a:lnTo>
                    <a:pt x="4695" y="556"/>
                  </a:lnTo>
                  <a:lnTo>
                    <a:pt x="4643" y="556"/>
                  </a:lnTo>
                  <a:lnTo>
                    <a:pt x="4643" y="550"/>
                  </a:lnTo>
                  <a:lnTo>
                    <a:pt x="4616" y="550"/>
                  </a:lnTo>
                  <a:lnTo>
                    <a:pt x="4616" y="543"/>
                  </a:lnTo>
                  <a:lnTo>
                    <a:pt x="4537" y="543"/>
                  </a:lnTo>
                  <a:lnTo>
                    <a:pt x="4537" y="533"/>
                  </a:lnTo>
                  <a:lnTo>
                    <a:pt x="4533" y="533"/>
                  </a:lnTo>
                  <a:lnTo>
                    <a:pt x="4533" y="524"/>
                  </a:lnTo>
                  <a:lnTo>
                    <a:pt x="4405" y="524"/>
                  </a:lnTo>
                  <a:lnTo>
                    <a:pt x="4405" y="517"/>
                  </a:lnTo>
                  <a:lnTo>
                    <a:pt x="4339" y="517"/>
                  </a:lnTo>
                  <a:lnTo>
                    <a:pt x="4339" y="508"/>
                  </a:lnTo>
                  <a:lnTo>
                    <a:pt x="4282" y="508"/>
                  </a:lnTo>
                  <a:lnTo>
                    <a:pt x="4282" y="498"/>
                  </a:lnTo>
                  <a:lnTo>
                    <a:pt x="4212" y="498"/>
                  </a:lnTo>
                  <a:lnTo>
                    <a:pt x="4212" y="482"/>
                  </a:lnTo>
                  <a:lnTo>
                    <a:pt x="4102" y="482"/>
                  </a:lnTo>
                  <a:lnTo>
                    <a:pt x="4102" y="475"/>
                  </a:lnTo>
                  <a:lnTo>
                    <a:pt x="4084" y="475"/>
                  </a:lnTo>
                  <a:lnTo>
                    <a:pt x="4084" y="466"/>
                  </a:lnTo>
                  <a:lnTo>
                    <a:pt x="4010" y="466"/>
                  </a:lnTo>
                  <a:lnTo>
                    <a:pt x="4010" y="456"/>
                  </a:lnTo>
                  <a:lnTo>
                    <a:pt x="3966" y="456"/>
                  </a:lnTo>
                  <a:lnTo>
                    <a:pt x="3966" y="446"/>
                  </a:lnTo>
                  <a:lnTo>
                    <a:pt x="3961" y="446"/>
                  </a:lnTo>
                  <a:lnTo>
                    <a:pt x="3961" y="443"/>
                  </a:lnTo>
                  <a:lnTo>
                    <a:pt x="3935" y="443"/>
                  </a:lnTo>
                  <a:lnTo>
                    <a:pt x="3935" y="433"/>
                  </a:lnTo>
                  <a:lnTo>
                    <a:pt x="3895" y="433"/>
                  </a:lnTo>
                  <a:lnTo>
                    <a:pt x="3895" y="423"/>
                  </a:lnTo>
                  <a:lnTo>
                    <a:pt x="3869" y="423"/>
                  </a:lnTo>
                  <a:lnTo>
                    <a:pt x="3869" y="414"/>
                  </a:lnTo>
                  <a:lnTo>
                    <a:pt x="3838" y="414"/>
                  </a:lnTo>
                  <a:lnTo>
                    <a:pt x="3838" y="404"/>
                  </a:lnTo>
                  <a:lnTo>
                    <a:pt x="3812" y="404"/>
                  </a:lnTo>
                  <a:lnTo>
                    <a:pt x="3812" y="401"/>
                  </a:lnTo>
                  <a:lnTo>
                    <a:pt x="3781" y="401"/>
                  </a:lnTo>
                  <a:lnTo>
                    <a:pt x="3781" y="391"/>
                  </a:lnTo>
                  <a:lnTo>
                    <a:pt x="3777" y="391"/>
                  </a:lnTo>
                  <a:lnTo>
                    <a:pt x="3777" y="381"/>
                  </a:lnTo>
                  <a:lnTo>
                    <a:pt x="3662" y="381"/>
                  </a:lnTo>
                  <a:lnTo>
                    <a:pt x="3662" y="372"/>
                  </a:lnTo>
                  <a:lnTo>
                    <a:pt x="3583" y="372"/>
                  </a:lnTo>
                  <a:lnTo>
                    <a:pt x="3583" y="362"/>
                  </a:lnTo>
                  <a:lnTo>
                    <a:pt x="3504" y="362"/>
                  </a:lnTo>
                  <a:lnTo>
                    <a:pt x="3504" y="359"/>
                  </a:lnTo>
                  <a:lnTo>
                    <a:pt x="3482" y="359"/>
                  </a:lnTo>
                  <a:lnTo>
                    <a:pt x="3482" y="349"/>
                  </a:lnTo>
                  <a:lnTo>
                    <a:pt x="3390" y="349"/>
                  </a:lnTo>
                  <a:lnTo>
                    <a:pt x="3390" y="339"/>
                  </a:lnTo>
                  <a:lnTo>
                    <a:pt x="3275" y="339"/>
                  </a:lnTo>
                  <a:lnTo>
                    <a:pt x="3275" y="330"/>
                  </a:lnTo>
                  <a:lnTo>
                    <a:pt x="3192" y="330"/>
                  </a:lnTo>
                  <a:lnTo>
                    <a:pt x="3192" y="320"/>
                  </a:lnTo>
                  <a:lnTo>
                    <a:pt x="3161" y="320"/>
                  </a:lnTo>
                  <a:lnTo>
                    <a:pt x="3161" y="317"/>
                  </a:lnTo>
                  <a:lnTo>
                    <a:pt x="3157" y="317"/>
                  </a:lnTo>
                  <a:lnTo>
                    <a:pt x="3157" y="307"/>
                  </a:lnTo>
                  <a:lnTo>
                    <a:pt x="3091" y="307"/>
                  </a:lnTo>
                  <a:lnTo>
                    <a:pt x="3091" y="297"/>
                  </a:lnTo>
                  <a:lnTo>
                    <a:pt x="3029" y="297"/>
                  </a:lnTo>
                  <a:lnTo>
                    <a:pt x="3029" y="288"/>
                  </a:lnTo>
                  <a:lnTo>
                    <a:pt x="2994" y="288"/>
                  </a:lnTo>
                  <a:lnTo>
                    <a:pt x="2994" y="278"/>
                  </a:lnTo>
                  <a:lnTo>
                    <a:pt x="2954" y="278"/>
                  </a:lnTo>
                  <a:lnTo>
                    <a:pt x="2954" y="275"/>
                  </a:lnTo>
                  <a:lnTo>
                    <a:pt x="2932" y="275"/>
                  </a:lnTo>
                  <a:lnTo>
                    <a:pt x="2932" y="265"/>
                  </a:lnTo>
                  <a:lnTo>
                    <a:pt x="2827" y="265"/>
                  </a:lnTo>
                  <a:lnTo>
                    <a:pt x="2827" y="255"/>
                  </a:lnTo>
                  <a:lnTo>
                    <a:pt x="2787" y="255"/>
                  </a:lnTo>
                  <a:lnTo>
                    <a:pt x="2787" y="246"/>
                  </a:lnTo>
                  <a:lnTo>
                    <a:pt x="2765" y="246"/>
                  </a:lnTo>
                  <a:lnTo>
                    <a:pt x="2765" y="242"/>
                  </a:lnTo>
                  <a:lnTo>
                    <a:pt x="2713" y="242"/>
                  </a:lnTo>
                  <a:lnTo>
                    <a:pt x="2713" y="233"/>
                  </a:lnTo>
                  <a:lnTo>
                    <a:pt x="2642" y="233"/>
                  </a:lnTo>
                  <a:lnTo>
                    <a:pt x="2642" y="223"/>
                  </a:lnTo>
                  <a:lnTo>
                    <a:pt x="2594" y="223"/>
                  </a:lnTo>
                  <a:lnTo>
                    <a:pt x="2594" y="213"/>
                  </a:lnTo>
                  <a:lnTo>
                    <a:pt x="2554" y="213"/>
                  </a:lnTo>
                  <a:lnTo>
                    <a:pt x="2554" y="204"/>
                  </a:lnTo>
                  <a:lnTo>
                    <a:pt x="2506" y="204"/>
                  </a:lnTo>
                  <a:lnTo>
                    <a:pt x="2506" y="200"/>
                  </a:lnTo>
                  <a:lnTo>
                    <a:pt x="2475" y="200"/>
                  </a:lnTo>
                  <a:lnTo>
                    <a:pt x="2475" y="191"/>
                  </a:lnTo>
                  <a:lnTo>
                    <a:pt x="2449" y="191"/>
                  </a:lnTo>
                  <a:lnTo>
                    <a:pt x="2449" y="181"/>
                  </a:lnTo>
                  <a:lnTo>
                    <a:pt x="2436" y="181"/>
                  </a:lnTo>
                  <a:lnTo>
                    <a:pt x="2436" y="171"/>
                  </a:lnTo>
                  <a:lnTo>
                    <a:pt x="2312" y="171"/>
                  </a:lnTo>
                  <a:lnTo>
                    <a:pt x="2312" y="158"/>
                  </a:lnTo>
                  <a:lnTo>
                    <a:pt x="2304" y="158"/>
                  </a:lnTo>
                  <a:lnTo>
                    <a:pt x="2304" y="149"/>
                  </a:lnTo>
                  <a:lnTo>
                    <a:pt x="2277" y="149"/>
                  </a:lnTo>
                  <a:lnTo>
                    <a:pt x="2277" y="139"/>
                  </a:lnTo>
                  <a:lnTo>
                    <a:pt x="2264" y="139"/>
                  </a:lnTo>
                  <a:lnTo>
                    <a:pt x="2264" y="129"/>
                  </a:lnTo>
                  <a:lnTo>
                    <a:pt x="2260" y="129"/>
                  </a:lnTo>
                  <a:lnTo>
                    <a:pt x="2260" y="126"/>
                  </a:lnTo>
                  <a:lnTo>
                    <a:pt x="2247" y="126"/>
                  </a:lnTo>
                  <a:lnTo>
                    <a:pt x="2247" y="116"/>
                  </a:lnTo>
                  <a:lnTo>
                    <a:pt x="2225" y="116"/>
                  </a:lnTo>
                  <a:lnTo>
                    <a:pt x="2225" y="107"/>
                  </a:lnTo>
                  <a:lnTo>
                    <a:pt x="2203" y="107"/>
                  </a:lnTo>
                  <a:lnTo>
                    <a:pt x="2203" y="97"/>
                  </a:lnTo>
                  <a:lnTo>
                    <a:pt x="2088" y="97"/>
                  </a:lnTo>
                  <a:lnTo>
                    <a:pt x="2088" y="94"/>
                  </a:lnTo>
                  <a:lnTo>
                    <a:pt x="2027" y="94"/>
                  </a:lnTo>
                  <a:lnTo>
                    <a:pt x="2027" y="84"/>
                  </a:lnTo>
                  <a:lnTo>
                    <a:pt x="1992" y="84"/>
                  </a:lnTo>
                  <a:lnTo>
                    <a:pt x="1992" y="74"/>
                  </a:lnTo>
                  <a:lnTo>
                    <a:pt x="1978" y="74"/>
                  </a:lnTo>
                  <a:lnTo>
                    <a:pt x="1978" y="65"/>
                  </a:lnTo>
                  <a:lnTo>
                    <a:pt x="1838" y="65"/>
                  </a:lnTo>
                  <a:lnTo>
                    <a:pt x="1838" y="61"/>
                  </a:lnTo>
                  <a:lnTo>
                    <a:pt x="1737" y="61"/>
                  </a:lnTo>
                  <a:lnTo>
                    <a:pt x="1737" y="52"/>
                  </a:lnTo>
                  <a:lnTo>
                    <a:pt x="1728" y="52"/>
                  </a:lnTo>
                  <a:lnTo>
                    <a:pt x="1728" y="42"/>
                  </a:lnTo>
                  <a:lnTo>
                    <a:pt x="1622" y="42"/>
                  </a:lnTo>
                  <a:lnTo>
                    <a:pt x="1622" y="32"/>
                  </a:lnTo>
                  <a:lnTo>
                    <a:pt x="1512" y="32"/>
                  </a:lnTo>
                  <a:lnTo>
                    <a:pt x="1512" y="29"/>
                  </a:lnTo>
                  <a:lnTo>
                    <a:pt x="1271" y="29"/>
                  </a:lnTo>
                  <a:lnTo>
                    <a:pt x="1271" y="19"/>
                  </a:lnTo>
                  <a:lnTo>
                    <a:pt x="787" y="19"/>
                  </a:lnTo>
                  <a:lnTo>
                    <a:pt x="787" y="10"/>
                  </a:lnTo>
                  <a:lnTo>
                    <a:pt x="571" y="10"/>
                  </a:lnTo>
                  <a:lnTo>
                    <a:pt x="571" y="0"/>
                  </a:lnTo>
                  <a:lnTo>
                    <a:pt x="0" y="0"/>
                  </a:lnTo>
                </a:path>
              </a:pathLst>
            </a:custGeom>
            <a:noFill/>
            <a:ln w="22225" cap="rnd">
              <a:solidFill>
                <a:srgbClr val="669F3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86" name="Line 2028">
              <a:extLst>
                <a:ext uri="{FF2B5EF4-FFF2-40B4-BE49-F238E27FC236}">
                  <a16:creationId xmlns:a16="http://schemas.microsoft.com/office/drawing/2014/main" id="{BF083351-5D06-3DFA-98B6-F7F5E9C124DB}"/>
                </a:ext>
              </a:extLst>
            </p:cNvPr>
            <p:cNvSpPr>
              <a:spLocks noChangeShapeType="1"/>
            </p:cNvSpPr>
            <p:nvPr/>
          </p:nvSpPr>
          <p:spPr bwMode="auto">
            <a:xfrm>
              <a:off x="1609009" y="2203824"/>
              <a:ext cx="0"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87" name="Line 2029">
              <a:extLst>
                <a:ext uri="{FF2B5EF4-FFF2-40B4-BE49-F238E27FC236}">
                  <a16:creationId xmlns:a16="http://schemas.microsoft.com/office/drawing/2014/main" id="{8FE9A17E-E9FC-C6C3-6BAF-1BB809846E30}"/>
                </a:ext>
              </a:extLst>
            </p:cNvPr>
            <p:cNvSpPr>
              <a:spLocks noChangeShapeType="1"/>
            </p:cNvSpPr>
            <p:nvPr/>
          </p:nvSpPr>
          <p:spPr bwMode="auto">
            <a:xfrm>
              <a:off x="1681898" y="2203824"/>
              <a:ext cx="60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88" name="Line 2030">
              <a:extLst>
                <a:ext uri="{FF2B5EF4-FFF2-40B4-BE49-F238E27FC236}">
                  <a16:creationId xmlns:a16="http://schemas.microsoft.com/office/drawing/2014/main" id="{E6BD84D3-0DB4-8E3F-1639-A195DECB8813}"/>
                </a:ext>
              </a:extLst>
            </p:cNvPr>
            <p:cNvSpPr>
              <a:spLocks noChangeShapeType="1"/>
            </p:cNvSpPr>
            <p:nvPr/>
          </p:nvSpPr>
          <p:spPr bwMode="auto">
            <a:xfrm>
              <a:off x="1555860" y="2203824"/>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89" name="Line 2031">
              <a:extLst>
                <a:ext uri="{FF2B5EF4-FFF2-40B4-BE49-F238E27FC236}">
                  <a16:creationId xmlns:a16="http://schemas.microsoft.com/office/drawing/2014/main" id="{21F79E5D-9E3F-CC32-2251-B9F78EC72549}"/>
                </a:ext>
              </a:extLst>
            </p:cNvPr>
            <p:cNvSpPr>
              <a:spLocks noChangeShapeType="1"/>
            </p:cNvSpPr>
            <p:nvPr/>
          </p:nvSpPr>
          <p:spPr bwMode="auto">
            <a:xfrm>
              <a:off x="1803381" y="2203824"/>
              <a:ext cx="5922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90" name="Line 2032">
              <a:extLst>
                <a:ext uri="{FF2B5EF4-FFF2-40B4-BE49-F238E27FC236}">
                  <a16:creationId xmlns:a16="http://schemas.microsoft.com/office/drawing/2014/main" id="{475BFF3A-4FCB-06F7-0784-E8A8AF8ED2DE}"/>
                </a:ext>
              </a:extLst>
            </p:cNvPr>
            <p:cNvSpPr>
              <a:spLocks noChangeShapeType="1"/>
            </p:cNvSpPr>
            <p:nvPr/>
          </p:nvSpPr>
          <p:spPr bwMode="auto">
            <a:xfrm>
              <a:off x="1862603" y="2203824"/>
              <a:ext cx="0" cy="404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91" name="Line 2033">
              <a:extLst>
                <a:ext uri="{FF2B5EF4-FFF2-40B4-BE49-F238E27FC236}">
                  <a16:creationId xmlns:a16="http://schemas.microsoft.com/office/drawing/2014/main" id="{959BE693-F42A-F15E-9CA9-BEF338C4FA7E}"/>
                </a:ext>
              </a:extLst>
            </p:cNvPr>
            <p:cNvSpPr>
              <a:spLocks noChangeShapeType="1"/>
            </p:cNvSpPr>
            <p:nvPr/>
          </p:nvSpPr>
          <p:spPr bwMode="auto">
            <a:xfrm>
              <a:off x="1915752" y="2217296"/>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92" name="Line 2034">
              <a:extLst>
                <a:ext uri="{FF2B5EF4-FFF2-40B4-BE49-F238E27FC236}">
                  <a16:creationId xmlns:a16="http://schemas.microsoft.com/office/drawing/2014/main" id="{352C6755-B9E6-4FAB-6D28-EAC10AD57464}"/>
                </a:ext>
              </a:extLst>
            </p:cNvPr>
            <p:cNvSpPr>
              <a:spLocks noChangeShapeType="1"/>
            </p:cNvSpPr>
            <p:nvPr/>
          </p:nvSpPr>
          <p:spPr bwMode="auto">
            <a:xfrm>
              <a:off x="2043309" y="2217296"/>
              <a:ext cx="53149"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93" name="Line 2035">
              <a:extLst>
                <a:ext uri="{FF2B5EF4-FFF2-40B4-BE49-F238E27FC236}">
                  <a16:creationId xmlns:a16="http://schemas.microsoft.com/office/drawing/2014/main" id="{F4F9BED3-1FD1-641F-553E-F44C93793219}"/>
                </a:ext>
              </a:extLst>
            </p:cNvPr>
            <p:cNvSpPr>
              <a:spLocks noChangeShapeType="1"/>
            </p:cNvSpPr>
            <p:nvPr/>
          </p:nvSpPr>
          <p:spPr bwMode="auto">
            <a:xfrm>
              <a:off x="2096457" y="2217296"/>
              <a:ext cx="0" cy="404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94" name="Line 2036">
              <a:extLst>
                <a:ext uri="{FF2B5EF4-FFF2-40B4-BE49-F238E27FC236}">
                  <a16:creationId xmlns:a16="http://schemas.microsoft.com/office/drawing/2014/main" id="{A7E518BC-848E-6F09-12B4-95A830442C16}"/>
                </a:ext>
              </a:extLst>
            </p:cNvPr>
            <p:cNvSpPr>
              <a:spLocks noChangeShapeType="1"/>
            </p:cNvSpPr>
            <p:nvPr/>
          </p:nvSpPr>
          <p:spPr bwMode="auto">
            <a:xfrm>
              <a:off x="2149606" y="2229419"/>
              <a:ext cx="7440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95" name="Line 2037">
              <a:extLst>
                <a:ext uri="{FF2B5EF4-FFF2-40B4-BE49-F238E27FC236}">
                  <a16:creationId xmlns:a16="http://schemas.microsoft.com/office/drawing/2014/main" id="{0D010E88-FE19-2AF1-B602-3D8764C8532D}"/>
                </a:ext>
              </a:extLst>
            </p:cNvPr>
            <p:cNvSpPr>
              <a:spLocks noChangeShapeType="1"/>
            </p:cNvSpPr>
            <p:nvPr/>
          </p:nvSpPr>
          <p:spPr bwMode="auto">
            <a:xfrm>
              <a:off x="2283236" y="2229419"/>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96" name="Line 2038">
              <a:extLst>
                <a:ext uri="{FF2B5EF4-FFF2-40B4-BE49-F238E27FC236}">
                  <a16:creationId xmlns:a16="http://schemas.microsoft.com/office/drawing/2014/main" id="{B8AC8055-A0C1-E7F1-D0A3-79B7270FDD26}"/>
                </a:ext>
              </a:extLst>
            </p:cNvPr>
            <p:cNvSpPr>
              <a:spLocks noChangeShapeType="1"/>
            </p:cNvSpPr>
            <p:nvPr/>
          </p:nvSpPr>
          <p:spPr bwMode="auto">
            <a:xfrm>
              <a:off x="2410792" y="2229419"/>
              <a:ext cx="25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97" name="Line 2039">
              <a:extLst>
                <a:ext uri="{FF2B5EF4-FFF2-40B4-BE49-F238E27FC236}">
                  <a16:creationId xmlns:a16="http://schemas.microsoft.com/office/drawing/2014/main" id="{639CDD5A-11E3-C07F-CBF9-E56848D65A6B}"/>
                </a:ext>
              </a:extLst>
            </p:cNvPr>
            <p:cNvSpPr>
              <a:spLocks noChangeShapeType="1"/>
            </p:cNvSpPr>
            <p:nvPr/>
          </p:nvSpPr>
          <p:spPr bwMode="auto">
            <a:xfrm>
              <a:off x="2436607" y="2229419"/>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98" name="Line 2040">
              <a:extLst>
                <a:ext uri="{FF2B5EF4-FFF2-40B4-BE49-F238E27FC236}">
                  <a16:creationId xmlns:a16="http://schemas.microsoft.com/office/drawing/2014/main" id="{E982A81E-9F6F-201B-DB9D-D7223B8702D2}"/>
                </a:ext>
              </a:extLst>
            </p:cNvPr>
            <p:cNvSpPr>
              <a:spLocks noChangeShapeType="1"/>
            </p:cNvSpPr>
            <p:nvPr/>
          </p:nvSpPr>
          <p:spPr bwMode="auto">
            <a:xfrm>
              <a:off x="2436607" y="2242891"/>
              <a:ext cx="19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599" name="Line 2041">
              <a:extLst>
                <a:ext uri="{FF2B5EF4-FFF2-40B4-BE49-F238E27FC236}">
                  <a16:creationId xmlns:a16="http://schemas.microsoft.com/office/drawing/2014/main" id="{91FEAC8C-E524-C80A-1439-6D93559C6166}"/>
                </a:ext>
              </a:extLst>
            </p:cNvPr>
            <p:cNvSpPr>
              <a:spLocks noChangeShapeType="1"/>
            </p:cNvSpPr>
            <p:nvPr/>
          </p:nvSpPr>
          <p:spPr bwMode="auto">
            <a:xfrm>
              <a:off x="2523164" y="2242891"/>
              <a:ext cx="0"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00" name="Line 2042">
              <a:extLst>
                <a:ext uri="{FF2B5EF4-FFF2-40B4-BE49-F238E27FC236}">
                  <a16:creationId xmlns:a16="http://schemas.microsoft.com/office/drawing/2014/main" id="{0E770099-4D70-4586-9297-ADF1691875DC}"/>
                </a:ext>
              </a:extLst>
            </p:cNvPr>
            <p:cNvSpPr>
              <a:spLocks noChangeShapeType="1"/>
            </p:cNvSpPr>
            <p:nvPr/>
          </p:nvSpPr>
          <p:spPr bwMode="auto">
            <a:xfrm>
              <a:off x="2523164" y="2242891"/>
              <a:ext cx="0" cy="404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01" name="Line 2043">
              <a:extLst>
                <a:ext uri="{FF2B5EF4-FFF2-40B4-BE49-F238E27FC236}">
                  <a16:creationId xmlns:a16="http://schemas.microsoft.com/office/drawing/2014/main" id="{B585AA64-CC30-B738-074F-7F28FBB34BA1}"/>
                </a:ext>
              </a:extLst>
            </p:cNvPr>
            <p:cNvSpPr>
              <a:spLocks noChangeShapeType="1"/>
            </p:cNvSpPr>
            <p:nvPr/>
          </p:nvSpPr>
          <p:spPr bwMode="auto">
            <a:xfrm>
              <a:off x="2523164" y="2246933"/>
              <a:ext cx="47074"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02" name="Line 2044">
              <a:extLst>
                <a:ext uri="{FF2B5EF4-FFF2-40B4-BE49-F238E27FC236}">
                  <a16:creationId xmlns:a16="http://schemas.microsoft.com/office/drawing/2014/main" id="{DC440E7C-08C7-2498-63E0-6E908DF48074}"/>
                </a:ext>
              </a:extLst>
            </p:cNvPr>
            <p:cNvSpPr>
              <a:spLocks noChangeShapeType="1"/>
            </p:cNvSpPr>
            <p:nvPr/>
          </p:nvSpPr>
          <p:spPr bwMode="auto">
            <a:xfrm>
              <a:off x="2630978" y="2246933"/>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03" name="Line 2045">
              <a:extLst>
                <a:ext uri="{FF2B5EF4-FFF2-40B4-BE49-F238E27FC236}">
                  <a16:creationId xmlns:a16="http://schemas.microsoft.com/office/drawing/2014/main" id="{0904200F-50C4-966A-EFDA-A8AD9ACC8431}"/>
                </a:ext>
              </a:extLst>
            </p:cNvPr>
            <p:cNvSpPr>
              <a:spLocks noChangeShapeType="1"/>
            </p:cNvSpPr>
            <p:nvPr/>
          </p:nvSpPr>
          <p:spPr bwMode="auto">
            <a:xfrm>
              <a:off x="2764609" y="2246933"/>
              <a:ext cx="5922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04" name="Line 2046">
              <a:extLst>
                <a:ext uri="{FF2B5EF4-FFF2-40B4-BE49-F238E27FC236}">
                  <a16:creationId xmlns:a16="http://schemas.microsoft.com/office/drawing/2014/main" id="{D8DE70E3-283A-D8ED-777C-3CCE3B8DDEE8}"/>
                </a:ext>
              </a:extLst>
            </p:cNvPr>
            <p:cNvSpPr>
              <a:spLocks noChangeShapeType="1"/>
            </p:cNvSpPr>
            <p:nvPr/>
          </p:nvSpPr>
          <p:spPr bwMode="auto">
            <a:xfrm>
              <a:off x="2890648" y="2246933"/>
              <a:ext cx="60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05" name="Line 2047">
              <a:extLst>
                <a:ext uri="{FF2B5EF4-FFF2-40B4-BE49-F238E27FC236}">
                  <a16:creationId xmlns:a16="http://schemas.microsoft.com/office/drawing/2014/main" id="{A89B027D-8C60-D549-991B-5FB15F5BA0A0}"/>
                </a:ext>
              </a:extLst>
            </p:cNvPr>
            <p:cNvSpPr>
              <a:spLocks noChangeShapeType="1"/>
            </p:cNvSpPr>
            <p:nvPr/>
          </p:nvSpPr>
          <p:spPr bwMode="auto">
            <a:xfrm>
              <a:off x="2998463" y="2260404"/>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06" name="Line 2048">
              <a:extLst>
                <a:ext uri="{FF2B5EF4-FFF2-40B4-BE49-F238E27FC236}">
                  <a16:creationId xmlns:a16="http://schemas.microsoft.com/office/drawing/2014/main" id="{8E9964A5-4087-BA8C-332B-88AAC11DD80E}"/>
                </a:ext>
              </a:extLst>
            </p:cNvPr>
            <p:cNvSpPr>
              <a:spLocks noChangeShapeType="1"/>
            </p:cNvSpPr>
            <p:nvPr/>
          </p:nvSpPr>
          <p:spPr bwMode="auto">
            <a:xfrm>
              <a:off x="3132093" y="2260404"/>
              <a:ext cx="5922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07" name="Line 2049">
              <a:extLst>
                <a:ext uri="{FF2B5EF4-FFF2-40B4-BE49-F238E27FC236}">
                  <a16:creationId xmlns:a16="http://schemas.microsoft.com/office/drawing/2014/main" id="{62A26B45-F272-BA45-0598-0A9017C71788}"/>
                </a:ext>
              </a:extLst>
            </p:cNvPr>
            <p:cNvSpPr>
              <a:spLocks noChangeShapeType="1"/>
            </p:cNvSpPr>
            <p:nvPr/>
          </p:nvSpPr>
          <p:spPr bwMode="auto">
            <a:xfrm>
              <a:off x="3252058" y="2260404"/>
              <a:ext cx="7288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08" name="Line 2050">
              <a:extLst>
                <a:ext uri="{FF2B5EF4-FFF2-40B4-BE49-F238E27FC236}">
                  <a16:creationId xmlns:a16="http://schemas.microsoft.com/office/drawing/2014/main" id="{44EF85B9-00C1-A2D1-7325-CDDBC9EF28C7}"/>
                </a:ext>
              </a:extLst>
            </p:cNvPr>
            <p:cNvSpPr>
              <a:spLocks noChangeShapeType="1"/>
            </p:cNvSpPr>
            <p:nvPr/>
          </p:nvSpPr>
          <p:spPr bwMode="auto">
            <a:xfrm>
              <a:off x="3385688" y="2260404"/>
              <a:ext cx="5922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09" name="Line 2051">
              <a:extLst>
                <a:ext uri="{FF2B5EF4-FFF2-40B4-BE49-F238E27FC236}">
                  <a16:creationId xmlns:a16="http://schemas.microsoft.com/office/drawing/2014/main" id="{64080018-A51D-2211-38A8-FCDB56C5863B}"/>
                </a:ext>
              </a:extLst>
            </p:cNvPr>
            <p:cNvSpPr>
              <a:spLocks noChangeShapeType="1"/>
            </p:cNvSpPr>
            <p:nvPr/>
          </p:nvSpPr>
          <p:spPr bwMode="auto">
            <a:xfrm>
              <a:off x="3511726" y="2260404"/>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10" name="Line 2052">
              <a:extLst>
                <a:ext uri="{FF2B5EF4-FFF2-40B4-BE49-F238E27FC236}">
                  <a16:creationId xmlns:a16="http://schemas.microsoft.com/office/drawing/2014/main" id="{FFE76CF3-776E-A75C-514D-98F24815C938}"/>
                </a:ext>
              </a:extLst>
            </p:cNvPr>
            <p:cNvSpPr>
              <a:spLocks noChangeShapeType="1"/>
            </p:cNvSpPr>
            <p:nvPr/>
          </p:nvSpPr>
          <p:spPr bwMode="auto">
            <a:xfrm>
              <a:off x="3645356" y="2260404"/>
              <a:ext cx="39482"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11" name="Line 2053">
              <a:extLst>
                <a:ext uri="{FF2B5EF4-FFF2-40B4-BE49-F238E27FC236}">
                  <a16:creationId xmlns:a16="http://schemas.microsoft.com/office/drawing/2014/main" id="{B69E984C-0CCC-DA6A-981B-57A2BD0B78AE}"/>
                </a:ext>
              </a:extLst>
            </p:cNvPr>
            <p:cNvSpPr>
              <a:spLocks noChangeShapeType="1"/>
            </p:cNvSpPr>
            <p:nvPr/>
          </p:nvSpPr>
          <p:spPr bwMode="auto">
            <a:xfrm>
              <a:off x="3684837" y="2260404"/>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12" name="Line 2054">
              <a:extLst>
                <a:ext uri="{FF2B5EF4-FFF2-40B4-BE49-F238E27FC236}">
                  <a16:creationId xmlns:a16="http://schemas.microsoft.com/office/drawing/2014/main" id="{2967E812-0684-500C-5B9E-CBCEC6DC3599}"/>
                </a:ext>
              </a:extLst>
            </p:cNvPr>
            <p:cNvSpPr>
              <a:spLocks noChangeShapeType="1"/>
            </p:cNvSpPr>
            <p:nvPr/>
          </p:nvSpPr>
          <p:spPr bwMode="auto">
            <a:xfrm>
              <a:off x="3684837" y="2273875"/>
              <a:ext cx="0"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13" name="Line 2055">
              <a:extLst>
                <a:ext uri="{FF2B5EF4-FFF2-40B4-BE49-F238E27FC236}">
                  <a16:creationId xmlns:a16="http://schemas.microsoft.com/office/drawing/2014/main" id="{15C44CCE-728D-3BDD-CA09-BACF48B24823}"/>
                </a:ext>
              </a:extLst>
            </p:cNvPr>
            <p:cNvSpPr>
              <a:spLocks noChangeShapeType="1"/>
            </p:cNvSpPr>
            <p:nvPr/>
          </p:nvSpPr>
          <p:spPr bwMode="auto">
            <a:xfrm>
              <a:off x="3751653" y="2273875"/>
              <a:ext cx="21259"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14" name="Line 2056">
              <a:extLst>
                <a:ext uri="{FF2B5EF4-FFF2-40B4-BE49-F238E27FC236}">
                  <a16:creationId xmlns:a16="http://schemas.microsoft.com/office/drawing/2014/main" id="{C46506A0-EDF3-52F5-CEBF-D9E166DC7844}"/>
                </a:ext>
              </a:extLst>
            </p:cNvPr>
            <p:cNvSpPr>
              <a:spLocks noChangeShapeType="1"/>
            </p:cNvSpPr>
            <p:nvPr/>
          </p:nvSpPr>
          <p:spPr bwMode="auto">
            <a:xfrm>
              <a:off x="3772912" y="2273875"/>
              <a:ext cx="0" cy="404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15" name="Line 2057">
              <a:extLst>
                <a:ext uri="{FF2B5EF4-FFF2-40B4-BE49-F238E27FC236}">
                  <a16:creationId xmlns:a16="http://schemas.microsoft.com/office/drawing/2014/main" id="{01110779-4610-A556-559A-9FD0DF722849}"/>
                </a:ext>
              </a:extLst>
            </p:cNvPr>
            <p:cNvSpPr>
              <a:spLocks noChangeShapeType="1"/>
            </p:cNvSpPr>
            <p:nvPr/>
          </p:nvSpPr>
          <p:spPr bwMode="auto">
            <a:xfrm>
              <a:off x="3772912" y="2277916"/>
              <a:ext cx="1214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16" name="Line 2058">
              <a:extLst>
                <a:ext uri="{FF2B5EF4-FFF2-40B4-BE49-F238E27FC236}">
                  <a16:creationId xmlns:a16="http://schemas.microsoft.com/office/drawing/2014/main" id="{C459A409-2E81-6E79-3767-8C51C7FD70E9}"/>
                </a:ext>
              </a:extLst>
            </p:cNvPr>
            <p:cNvSpPr>
              <a:spLocks noChangeShapeType="1"/>
            </p:cNvSpPr>
            <p:nvPr/>
          </p:nvSpPr>
          <p:spPr bwMode="auto">
            <a:xfrm>
              <a:off x="3785061" y="2277916"/>
              <a:ext cx="0" cy="8082"/>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17" name="Line 2059">
              <a:extLst>
                <a:ext uri="{FF2B5EF4-FFF2-40B4-BE49-F238E27FC236}">
                  <a16:creationId xmlns:a16="http://schemas.microsoft.com/office/drawing/2014/main" id="{07BF854D-C966-6430-58D3-2F11887AD6DF}"/>
                </a:ext>
              </a:extLst>
            </p:cNvPr>
            <p:cNvSpPr>
              <a:spLocks noChangeShapeType="1"/>
            </p:cNvSpPr>
            <p:nvPr/>
          </p:nvSpPr>
          <p:spPr bwMode="auto">
            <a:xfrm>
              <a:off x="3845801" y="2291387"/>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18" name="Line 2060">
              <a:extLst>
                <a:ext uri="{FF2B5EF4-FFF2-40B4-BE49-F238E27FC236}">
                  <a16:creationId xmlns:a16="http://schemas.microsoft.com/office/drawing/2014/main" id="{36A2C349-8A0C-4113-B39D-FBBC8269A441}"/>
                </a:ext>
              </a:extLst>
            </p:cNvPr>
            <p:cNvSpPr>
              <a:spLocks noChangeShapeType="1"/>
            </p:cNvSpPr>
            <p:nvPr/>
          </p:nvSpPr>
          <p:spPr bwMode="auto">
            <a:xfrm>
              <a:off x="3952098" y="2303512"/>
              <a:ext cx="759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19" name="Line 2061">
              <a:extLst>
                <a:ext uri="{FF2B5EF4-FFF2-40B4-BE49-F238E27FC236}">
                  <a16:creationId xmlns:a16="http://schemas.microsoft.com/office/drawing/2014/main" id="{53DC1AD1-8862-22CB-D9B7-5E0C7B96BF92}"/>
                </a:ext>
              </a:extLst>
            </p:cNvPr>
            <p:cNvSpPr>
              <a:spLocks noChangeShapeType="1"/>
            </p:cNvSpPr>
            <p:nvPr/>
          </p:nvSpPr>
          <p:spPr bwMode="auto">
            <a:xfrm>
              <a:off x="3959692" y="2303512"/>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20" name="Line 2062">
              <a:extLst>
                <a:ext uri="{FF2B5EF4-FFF2-40B4-BE49-F238E27FC236}">
                  <a16:creationId xmlns:a16="http://schemas.microsoft.com/office/drawing/2014/main" id="{37113C57-AA64-E109-0E61-70B1DEED7FEE}"/>
                </a:ext>
              </a:extLst>
            </p:cNvPr>
            <p:cNvSpPr>
              <a:spLocks noChangeShapeType="1"/>
            </p:cNvSpPr>
            <p:nvPr/>
          </p:nvSpPr>
          <p:spPr bwMode="auto">
            <a:xfrm>
              <a:off x="3959692" y="2316984"/>
              <a:ext cx="3340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21" name="Line 2063">
              <a:extLst>
                <a:ext uri="{FF2B5EF4-FFF2-40B4-BE49-F238E27FC236}">
                  <a16:creationId xmlns:a16="http://schemas.microsoft.com/office/drawing/2014/main" id="{05AE316E-3DDF-EDF9-1EBB-8059BD62B67D}"/>
                </a:ext>
              </a:extLst>
            </p:cNvPr>
            <p:cNvSpPr>
              <a:spLocks noChangeShapeType="1"/>
            </p:cNvSpPr>
            <p:nvPr/>
          </p:nvSpPr>
          <p:spPr bwMode="auto">
            <a:xfrm>
              <a:off x="3993099" y="2316984"/>
              <a:ext cx="0"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22" name="Line 2064">
              <a:extLst>
                <a:ext uri="{FF2B5EF4-FFF2-40B4-BE49-F238E27FC236}">
                  <a16:creationId xmlns:a16="http://schemas.microsoft.com/office/drawing/2014/main" id="{B39247AA-5B85-1BEB-12E2-061CD6698343}"/>
                </a:ext>
              </a:extLst>
            </p:cNvPr>
            <p:cNvSpPr>
              <a:spLocks noChangeShapeType="1"/>
            </p:cNvSpPr>
            <p:nvPr/>
          </p:nvSpPr>
          <p:spPr bwMode="auto">
            <a:xfrm>
              <a:off x="4046247" y="2321024"/>
              <a:ext cx="19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23" name="Line 2065">
              <a:extLst>
                <a:ext uri="{FF2B5EF4-FFF2-40B4-BE49-F238E27FC236}">
                  <a16:creationId xmlns:a16="http://schemas.microsoft.com/office/drawing/2014/main" id="{D00F472C-1202-4AAF-AE9D-F23D2B5CF198}"/>
                </a:ext>
              </a:extLst>
            </p:cNvPr>
            <p:cNvSpPr>
              <a:spLocks noChangeShapeType="1"/>
            </p:cNvSpPr>
            <p:nvPr/>
          </p:nvSpPr>
          <p:spPr bwMode="auto">
            <a:xfrm>
              <a:off x="4065988" y="2321024"/>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24" name="Line 2066">
              <a:extLst>
                <a:ext uri="{FF2B5EF4-FFF2-40B4-BE49-F238E27FC236}">
                  <a16:creationId xmlns:a16="http://schemas.microsoft.com/office/drawing/2014/main" id="{83B712B9-2CE9-DD1B-94FC-24F397803BBF}"/>
                </a:ext>
              </a:extLst>
            </p:cNvPr>
            <p:cNvSpPr>
              <a:spLocks noChangeShapeType="1"/>
            </p:cNvSpPr>
            <p:nvPr/>
          </p:nvSpPr>
          <p:spPr bwMode="auto">
            <a:xfrm>
              <a:off x="4065988" y="2334495"/>
              <a:ext cx="19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25" name="Line 2067">
              <a:extLst>
                <a:ext uri="{FF2B5EF4-FFF2-40B4-BE49-F238E27FC236}">
                  <a16:creationId xmlns:a16="http://schemas.microsoft.com/office/drawing/2014/main" id="{8B05EB08-BDAF-66AA-CC8D-B811FA253DBF}"/>
                </a:ext>
              </a:extLst>
            </p:cNvPr>
            <p:cNvSpPr>
              <a:spLocks noChangeShapeType="1"/>
            </p:cNvSpPr>
            <p:nvPr/>
          </p:nvSpPr>
          <p:spPr bwMode="auto">
            <a:xfrm>
              <a:off x="4085729" y="2334495"/>
              <a:ext cx="0" cy="8082"/>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26" name="Line 2068">
              <a:extLst>
                <a:ext uri="{FF2B5EF4-FFF2-40B4-BE49-F238E27FC236}">
                  <a16:creationId xmlns:a16="http://schemas.microsoft.com/office/drawing/2014/main" id="{7EEF7634-0E3C-5790-6836-4364B9AFE509}"/>
                </a:ext>
              </a:extLst>
            </p:cNvPr>
            <p:cNvSpPr>
              <a:spLocks noChangeShapeType="1"/>
            </p:cNvSpPr>
            <p:nvPr/>
          </p:nvSpPr>
          <p:spPr bwMode="auto">
            <a:xfrm>
              <a:off x="4138878" y="2347967"/>
              <a:ext cx="27334"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27" name="Line 2069">
              <a:extLst>
                <a:ext uri="{FF2B5EF4-FFF2-40B4-BE49-F238E27FC236}">
                  <a16:creationId xmlns:a16="http://schemas.microsoft.com/office/drawing/2014/main" id="{9A732C73-1887-A0B9-E754-BDF5ED969360}"/>
                </a:ext>
              </a:extLst>
            </p:cNvPr>
            <p:cNvSpPr>
              <a:spLocks noChangeShapeType="1"/>
            </p:cNvSpPr>
            <p:nvPr/>
          </p:nvSpPr>
          <p:spPr bwMode="auto">
            <a:xfrm>
              <a:off x="4166211" y="2347967"/>
              <a:ext cx="0" cy="12124"/>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28" name="Line 2070">
              <a:extLst>
                <a:ext uri="{FF2B5EF4-FFF2-40B4-BE49-F238E27FC236}">
                  <a16:creationId xmlns:a16="http://schemas.microsoft.com/office/drawing/2014/main" id="{4363C063-D948-2994-88D0-B3D0841CC4D3}"/>
                </a:ext>
              </a:extLst>
            </p:cNvPr>
            <p:cNvSpPr>
              <a:spLocks noChangeShapeType="1"/>
            </p:cNvSpPr>
            <p:nvPr/>
          </p:nvSpPr>
          <p:spPr bwMode="auto">
            <a:xfrm>
              <a:off x="4166211" y="2360092"/>
              <a:ext cx="19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29" name="Line 2071">
              <a:extLst>
                <a:ext uri="{FF2B5EF4-FFF2-40B4-BE49-F238E27FC236}">
                  <a16:creationId xmlns:a16="http://schemas.microsoft.com/office/drawing/2014/main" id="{7E8B4B58-35F4-70C9-A647-4445A1D64FA8}"/>
                </a:ext>
              </a:extLst>
            </p:cNvPr>
            <p:cNvSpPr>
              <a:spLocks noChangeShapeType="1"/>
            </p:cNvSpPr>
            <p:nvPr/>
          </p:nvSpPr>
          <p:spPr bwMode="auto">
            <a:xfrm>
              <a:off x="4246692" y="2360092"/>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30" name="Line 2072">
              <a:extLst>
                <a:ext uri="{FF2B5EF4-FFF2-40B4-BE49-F238E27FC236}">
                  <a16:creationId xmlns:a16="http://schemas.microsoft.com/office/drawing/2014/main" id="{6835915E-8205-11AA-D679-5A54D4FC18B8}"/>
                </a:ext>
              </a:extLst>
            </p:cNvPr>
            <p:cNvSpPr>
              <a:spLocks noChangeShapeType="1"/>
            </p:cNvSpPr>
            <p:nvPr/>
          </p:nvSpPr>
          <p:spPr bwMode="auto">
            <a:xfrm>
              <a:off x="4372731" y="2360092"/>
              <a:ext cx="7440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31" name="Line 2073">
              <a:extLst>
                <a:ext uri="{FF2B5EF4-FFF2-40B4-BE49-F238E27FC236}">
                  <a16:creationId xmlns:a16="http://schemas.microsoft.com/office/drawing/2014/main" id="{B5B16CF2-BAE3-D7EC-9D23-9ECE7983F10C}"/>
                </a:ext>
              </a:extLst>
            </p:cNvPr>
            <p:cNvSpPr>
              <a:spLocks noChangeShapeType="1"/>
            </p:cNvSpPr>
            <p:nvPr/>
          </p:nvSpPr>
          <p:spPr bwMode="auto">
            <a:xfrm>
              <a:off x="4506361" y="2360092"/>
              <a:ext cx="60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32" name="Line 2074">
              <a:extLst>
                <a:ext uri="{FF2B5EF4-FFF2-40B4-BE49-F238E27FC236}">
                  <a16:creationId xmlns:a16="http://schemas.microsoft.com/office/drawing/2014/main" id="{939A2E10-862B-FC5C-E8A4-403B8B7F71F1}"/>
                </a:ext>
              </a:extLst>
            </p:cNvPr>
            <p:cNvSpPr>
              <a:spLocks noChangeShapeType="1"/>
            </p:cNvSpPr>
            <p:nvPr/>
          </p:nvSpPr>
          <p:spPr bwMode="auto">
            <a:xfrm>
              <a:off x="4614177" y="2365480"/>
              <a:ext cx="19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33" name="Line 2075">
              <a:extLst>
                <a:ext uri="{FF2B5EF4-FFF2-40B4-BE49-F238E27FC236}">
                  <a16:creationId xmlns:a16="http://schemas.microsoft.com/office/drawing/2014/main" id="{E56B163B-BB25-7568-4E74-3BB7BB16E17A}"/>
                </a:ext>
              </a:extLst>
            </p:cNvPr>
            <p:cNvSpPr>
              <a:spLocks noChangeShapeType="1"/>
            </p:cNvSpPr>
            <p:nvPr/>
          </p:nvSpPr>
          <p:spPr bwMode="auto">
            <a:xfrm>
              <a:off x="4633918" y="2365480"/>
              <a:ext cx="0" cy="12124"/>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34" name="Line 2076">
              <a:extLst>
                <a:ext uri="{FF2B5EF4-FFF2-40B4-BE49-F238E27FC236}">
                  <a16:creationId xmlns:a16="http://schemas.microsoft.com/office/drawing/2014/main" id="{953DD069-DC4E-E43D-5446-B6F1A0B4673E}"/>
                </a:ext>
              </a:extLst>
            </p:cNvPr>
            <p:cNvSpPr>
              <a:spLocks noChangeShapeType="1"/>
            </p:cNvSpPr>
            <p:nvPr/>
          </p:nvSpPr>
          <p:spPr bwMode="auto">
            <a:xfrm>
              <a:off x="4633918" y="2377603"/>
              <a:ext cx="3340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35" name="Line 2077">
              <a:extLst>
                <a:ext uri="{FF2B5EF4-FFF2-40B4-BE49-F238E27FC236}">
                  <a16:creationId xmlns:a16="http://schemas.microsoft.com/office/drawing/2014/main" id="{5B150CC7-DF73-339B-DA9B-3A6A98318536}"/>
                </a:ext>
              </a:extLst>
            </p:cNvPr>
            <p:cNvSpPr>
              <a:spLocks noChangeShapeType="1"/>
            </p:cNvSpPr>
            <p:nvPr/>
          </p:nvSpPr>
          <p:spPr bwMode="auto">
            <a:xfrm>
              <a:off x="4714400" y="2387034"/>
              <a:ext cx="0" cy="404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36" name="Line 2078">
              <a:extLst>
                <a:ext uri="{FF2B5EF4-FFF2-40B4-BE49-F238E27FC236}">
                  <a16:creationId xmlns:a16="http://schemas.microsoft.com/office/drawing/2014/main" id="{235733A7-34CB-CF12-56D6-2EB3A013CE7A}"/>
                </a:ext>
              </a:extLst>
            </p:cNvPr>
            <p:cNvSpPr>
              <a:spLocks noChangeShapeType="1"/>
            </p:cNvSpPr>
            <p:nvPr/>
          </p:nvSpPr>
          <p:spPr bwMode="auto">
            <a:xfrm>
              <a:off x="4714400" y="2391075"/>
              <a:ext cx="5922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37" name="Line 2079">
              <a:extLst>
                <a:ext uri="{FF2B5EF4-FFF2-40B4-BE49-F238E27FC236}">
                  <a16:creationId xmlns:a16="http://schemas.microsoft.com/office/drawing/2014/main" id="{2FB24F3A-1EB6-D3F4-2DD3-7D0DCC6D7584}"/>
                </a:ext>
              </a:extLst>
            </p:cNvPr>
            <p:cNvSpPr>
              <a:spLocks noChangeShapeType="1"/>
            </p:cNvSpPr>
            <p:nvPr/>
          </p:nvSpPr>
          <p:spPr bwMode="auto">
            <a:xfrm>
              <a:off x="4820697" y="2404545"/>
              <a:ext cx="5922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38" name="Line 2080">
              <a:extLst>
                <a:ext uri="{FF2B5EF4-FFF2-40B4-BE49-F238E27FC236}">
                  <a16:creationId xmlns:a16="http://schemas.microsoft.com/office/drawing/2014/main" id="{6594CF47-B82D-7F0C-3EC0-28690BEBD34C}"/>
                </a:ext>
              </a:extLst>
            </p:cNvPr>
            <p:cNvSpPr>
              <a:spLocks noChangeShapeType="1"/>
            </p:cNvSpPr>
            <p:nvPr/>
          </p:nvSpPr>
          <p:spPr bwMode="auto">
            <a:xfrm>
              <a:off x="4940662" y="2404545"/>
              <a:ext cx="0" cy="404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39" name="Line 2081">
              <a:extLst>
                <a:ext uri="{FF2B5EF4-FFF2-40B4-BE49-F238E27FC236}">
                  <a16:creationId xmlns:a16="http://schemas.microsoft.com/office/drawing/2014/main" id="{D68607CE-8A99-3A17-575C-BBC0B7A974D6}"/>
                </a:ext>
              </a:extLst>
            </p:cNvPr>
            <p:cNvSpPr>
              <a:spLocks noChangeShapeType="1"/>
            </p:cNvSpPr>
            <p:nvPr/>
          </p:nvSpPr>
          <p:spPr bwMode="auto">
            <a:xfrm>
              <a:off x="4940662" y="2408588"/>
              <a:ext cx="53149"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40" name="Line 2082">
              <a:extLst>
                <a:ext uri="{FF2B5EF4-FFF2-40B4-BE49-F238E27FC236}">
                  <a16:creationId xmlns:a16="http://schemas.microsoft.com/office/drawing/2014/main" id="{8BE8CB4E-9F4E-87BF-9422-AEBDC8E13081}"/>
                </a:ext>
              </a:extLst>
            </p:cNvPr>
            <p:cNvSpPr>
              <a:spLocks noChangeShapeType="1"/>
            </p:cNvSpPr>
            <p:nvPr/>
          </p:nvSpPr>
          <p:spPr bwMode="auto">
            <a:xfrm>
              <a:off x="5054550" y="2408588"/>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41" name="Line 2083">
              <a:extLst>
                <a:ext uri="{FF2B5EF4-FFF2-40B4-BE49-F238E27FC236}">
                  <a16:creationId xmlns:a16="http://schemas.microsoft.com/office/drawing/2014/main" id="{8B688CB1-0C99-B7B4-043F-D91246F1F62D}"/>
                </a:ext>
              </a:extLst>
            </p:cNvPr>
            <p:cNvSpPr>
              <a:spLocks noChangeShapeType="1"/>
            </p:cNvSpPr>
            <p:nvPr/>
          </p:nvSpPr>
          <p:spPr bwMode="auto">
            <a:xfrm>
              <a:off x="5166921" y="2422059"/>
              <a:ext cx="3340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42" name="Line 2084">
              <a:extLst>
                <a:ext uri="{FF2B5EF4-FFF2-40B4-BE49-F238E27FC236}">
                  <a16:creationId xmlns:a16="http://schemas.microsoft.com/office/drawing/2014/main" id="{50D734EA-FBF0-4BCA-83BB-3722CF2F9E35}"/>
                </a:ext>
              </a:extLst>
            </p:cNvPr>
            <p:cNvSpPr>
              <a:spLocks noChangeShapeType="1"/>
            </p:cNvSpPr>
            <p:nvPr/>
          </p:nvSpPr>
          <p:spPr bwMode="auto">
            <a:xfrm>
              <a:off x="5200329" y="2422059"/>
              <a:ext cx="0" cy="12124"/>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43" name="Line 2085">
              <a:extLst>
                <a:ext uri="{FF2B5EF4-FFF2-40B4-BE49-F238E27FC236}">
                  <a16:creationId xmlns:a16="http://schemas.microsoft.com/office/drawing/2014/main" id="{0720E96B-03A3-E5B1-BC77-CF6266B6D16E}"/>
                </a:ext>
              </a:extLst>
            </p:cNvPr>
            <p:cNvSpPr>
              <a:spLocks noChangeShapeType="1"/>
            </p:cNvSpPr>
            <p:nvPr/>
          </p:nvSpPr>
          <p:spPr bwMode="auto">
            <a:xfrm>
              <a:off x="5200329" y="2434182"/>
              <a:ext cx="1366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44" name="Line 2086">
              <a:extLst>
                <a:ext uri="{FF2B5EF4-FFF2-40B4-BE49-F238E27FC236}">
                  <a16:creationId xmlns:a16="http://schemas.microsoft.com/office/drawing/2014/main" id="{263708E4-1C91-B34E-52EF-3124037B9DAB}"/>
                </a:ext>
              </a:extLst>
            </p:cNvPr>
            <p:cNvSpPr>
              <a:spLocks noChangeShapeType="1"/>
            </p:cNvSpPr>
            <p:nvPr/>
          </p:nvSpPr>
          <p:spPr bwMode="auto">
            <a:xfrm>
              <a:off x="5280812" y="2434182"/>
              <a:ext cx="60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45" name="Line 2087">
              <a:extLst>
                <a:ext uri="{FF2B5EF4-FFF2-40B4-BE49-F238E27FC236}">
                  <a16:creationId xmlns:a16="http://schemas.microsoft.com/office/drawing/2014/main" id="{F55515A5-693B-E61D-984C-F79E9AE30B17}"/>
                </a:ext>
              </a:extLst>
            </p:cNvPr>
            <p:cNvSpPr>
              <a:spLocks noChangeShapeType="1"/>
            </p:cNvSpPr>
            <p:nvPr/>
          </p:nvSpPr>
          <p:spPr bwMode="auto">
            <a:xfrm>
              <a:off x="5400775" y="2434182"/>
              <a:ext cx="7440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46" name="Line 2088">
              <a:extLst>
                <a:ext uri="{FF2B5EF4-FFF2-40B4-BE49-F238E27FC236}">
                  <a16:creationId xmlns:a16="http://schemas.microsoft.com/office/drawing/2014/main" id="{6A27BAC0-3E68-EF23-7EC0-12F60CC2FD21}"/>
                </a:ext>
              </a:extLst>
            </p:cNvPr>
            <p:cNvSpPr>
              <a:spLocks noChangeShapeType="1"/>
            </p:cNvSpPr>
            <p:nvPr/>
          </p:nvSpPr>
          <p:spPr bwMode="auto">
            <a:xfrm>
              <a:off x="5528331" y="2443613"/>
              <a:ext cx="0" cy="404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47" name="Line 2089">
              <a:extLst>
                <a:ext uri="{FF2B5EF4-FFF2-40B4-BE49-F238E27FC236}">
                  <a16:creationId xmlns:a16="http://schemas.microsoft.com/office/drawing/2014/main" id="{3487D1DE-371C-0700-A572-EA238719CE9C}"/>
                </a:ext>
              </a:extLst>
            </p:cNvPr>
            <p:cNvSpPr>
              <a:spLocks noChangeShapeType="1"/>
            </p:cNvSpPr>
            <p:nvPr/>
          </p:nvSpPr>
          <p:spPr bwMode="auto">
            <a:xfrm>
              <a:off x="5528331" y="2447653"/>
              <a:ext cx="1366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48" name="Line 2090">
              <a:extLst>
                <a:ext uri="{FF2B5EF4-FFF2-40B4-BE49-F238E27FC236}">
                  <a16:creationId xmlns:a16="http://schemas.microsoft.com/office/drawing/2014/main" id="{8E50356B-9FFA-7703-389E-0FF0545CEB88}"/>
                </a:ext>
              </a:extLst>
            </p:cNvPr>
            <p:cNvSpPr>
              <a:spLocks noChangeShapeType="1"/>
            </p:cNvSpPr>
            <p:nvPr/>
          </p:nvSpPr>
          <p:spPr bwMode="auto">
            <a:xfrm>
              <a:off x="5541998" y="2447653"/>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49" name="Line 2091">
              <a:extLst>
                <a:ext uri="{FF2B5EF4-FFF2-40B4-BE49-F238E27FC236}">
                  <a16:creationId xmlns:a16="http://schemas.microsoft.com/office/drawing/2014/main" id="{4B9C9C24-3463-E66D-1262-EF8AE0088463}"/>
                </a:ext>
              </a:extLst>
            </p:cNvPr>
            <p:cNvSpPr>
              <a:spLocks noChangeShapeType="1"/>
            </p:cNvSpPr>
            <p:nvPr/>
          </p:nvSpPr>
          <p:spPr bwMode="auto">
            <a:xfrm>
              <a:off x="5541998" y="2461125"/>
              <a:ext cx="19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50" name="Line 2092">
              <a:extLst>
                <a:ext uri="{FF2B5EF4-FFF2-40B4-BE49-F238E27FC236}">
                  <a16:creationId xmlns:a16="http://schemas.microsoft.com/office/drawing/2014/main" id="{948CEF11-61CA-AF64-A73C-E69C1CE1A6B1}"/>
                </a:ext>
              </a:extLst>
            </p:cNvPr>
            <p:cNvSpPr>
              <a:spLocks noChangeShapeType="1"/>
            </p:cNvSpPr>
            <p:nvPr/>
          </p:nvSpPr>
          <p:spPr bwMode="auto">
            <a:xfrm>
              <a:off x="5608814" y="2465167"/>
              <a:ext cx="5922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51" name="Line 2093">
              <a:extLst>
                <a:ext uri="{FF2B5EF4-FFF2-40B4-BE49-F238E27FC236}">
                  <a16:creationId xmlns:a16="http://schemas.microsoft.com/office/drawing/2014/main" id="{79B80877-AA32-C6B6-C643-EC44F5103DEC}"/>
                </a:ext>
              </a:extLst>
            </p:cNvPr>
            <p:cNvSpPr>
              <a:spLocks noChangeShapeType="1"/>
            </p:cNvSpPr>
            <p:nvPr/>
          </p:nvSpPr>
          <p:spPr bwMode="auto">
            <a:xfrm>
              <a:off x="5668035" y="2465167"/>
              <a:ext cx="0" cy="8082"/>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52" name="Line 2094">
              <a:extLst>
                <a:ext uri="{FF2B5EF4-FFF2-40B4-BE49-F238E27FC236}">
                  <a16:creationId xmlns:a16="http://schemas.microsoft.com/office/drawing/2014/main" id="{A263D56B-F808-E070-862F-750E9621A5A2}"/>
                </a:ext>
              </a:extLst>
            </p:cNvPr>
            <p:cNvSpPr>
              <a:spLocks noChangeShapeType="1"/>
            </p:cNvSpPr>
            <p:nvPr/>
          </p:nvSpPr>
          <p:spPr bwMode="auto">
            <a:xfrm>
              <a:off x="5715111" y="2478638"/>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53" name="Line 2095">
              <a:extLst>
                <a:ext uri="{FF2B5EF4-FFF2-40B4-BE49-F238E27FC236}">
                  <a16:creationId xmlns:a16="http://schemas.microsoft.com/office/drawing/2014/main" id="{DBC0845D-A0FE-1F01-D316-D81A3EE78CE0}"/>
                </a:ext>
              </a:extLst>
            </p:cNvPr>
            <p:cNvSpPr>
              <a:spLocks noChangeShapeType="1"/>
            </p:cNvSpPr>
            <p:nvPr/>
          </p:nvSpPr>
          <p:spPr bwMode="auto">
            <a:xfrm>
              <a:off x="5848740" y="2478638"/>
              <a:ext cx="1366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54" name="Line 2096">
              <a:extLst>
                <a:ext uri="{FF2B5EF4-FFF2-40B4-BE49-F238E27FC236}">
                  <a16:creationId xmlns:a16="http://schemas.microsoft.com/office/drawing/2014/main" id="{76DDEE9F-26FD-0CD7-2778-0C3B7388F343}"/>
                </a:ext>
              </a:extLst>
            </p:cNvPr>
            <p:cNvSpPr>
              <a:spLocks noChangeShapeType="1"/>
            </p:cNvSpPr>
            <p:nvPr/>
          </p:nvSpPr>
          <p:spPr bwMode="auto">
            <a:xfrm>
              <a:off x="5862407" y="2478638"/>
              <a:ext cx="0" cy="12124"/>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55" name="Line 2097">
              <a:extLst>
                <a:ext uri="{FF2B5EF4-FFF2-40B4-BE49-F238E27FC236}">
                  <a16:creationId xmlns:a16="http://schemas.microsoft.com/office/drawing/2014/main" id="{D647B427-240E-3351-8330-7471C7EDC5FE}"/>
                </a:ext>
              </a:extLst>
            </p:cNvPr>
            <p:cNvSpPr>
              <a:spLocks noChangeShapeType="1"/>
            </p:cNvSpPr>
            <p:nvPr/>
          </p:nvSpPr>
          <p:spPr bwMode="auto">
            <a:xfrm>
              <a:off x="5862407" y="2490762"/>
              <a:ext cx="19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56" name="Line 2098">
              <a:extLst>
                <a:ext uri="{FF2B5EF4-FFF2-40B4-BE49-F238E27FC236}">
                  <a16:creationId xmlns:a16="http://schemas.microsoft.com/office/drawing/2014/main" id="{3AF0A20C-EF0A-A2A4-5360-180971B499EB}"/>
                </a:ext>
              </a:extLst>
            </p:cNvPr>
            <p:cNvSpPr>
              <a:spLocks noChangeShapeType="1"/>
            </p:cNvSpPr>
            <p:nvPr/>
          </p:nvSpPr>
          <p:spPr bwMode="auto">
            <a:xfrm>
              <a:off x="5882149" y="2490762"/>
              <a:ext cx="0" cy="943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57" name="Line 2099">
              <a:extLst>
                <a:ext uri="{FF2B5EF4-FFF2-40B4-BE49-F238E27FC236}">
                  <a16:creationId xmlns:a16="http://schemas.microsoft.com/office/drawing/2014/main" id="{479E090C-E7FB-FDA0-1D37-B7BDAE90E563}"/>
                </a:ext>
              </a:extLst>
            </p:cNvPr>
            <p:cNvSpPr>
              <a:spLocks noChangeShapeType="1"/>
            </p:cNvSpPr>
            <p:nvPr/>
          </p:nvSpPr>
          <p:spPr bwMode="auto">
            <a:xfrm>
              <a:off x="5935297" y="2504232"/>
              <a:ext cx="19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58" name="Line 2100">
              <a:extLst>
                <a:ext uri="{FF2B5EF4-FFF2-40B4-BE49-F238E27FC236}">
                  <a16:creationId xmlns:a16="http://schemas.microsoft.com/office/drawing/2014/main" id="{97B418BD-442D-CC5B-3349-20BDB775F466}"/>
                </a:ext>
              </a:extLst>
            </p:cNvPr>
            <p:cNvSpPr>
              <a:spLocks noChangeShapeType="1"/>
            </p:cNvSpPr>
            <p:nvPr/>
          </p:nvSpPr>
          <p:spPr bwMode="auto">
            <a:xfrm>
              <a:off x="5955038" y="2504232"/>
              <a:ext cx="0" cy="404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59" name="Line 2101">
              <a:extLst>
                <a:ext uri="{FF2B5EF4-FFF2-40B4-BE49-F238E27FC236}">
                  <a16:creationId xmlns:a16="http://schemas.microsoft.com/office/drawing/2014/main" id="{68FA5436-70B8-2AEF-D942-619308072F17}"/>
                </a:ext>
              </a:extLst>
            </p:cNvPr>
            <p:cNvSpPr>
              <a:spLocks noChangeShapeType="1"/>
            </p:cNvSpPr>
            <p:nvPr/>
          </p:nvSpPr>
          <p:spPr bwMode="auto">
            <a:xfrm>
              <a:off x="5955038" y="2508275"/>
              <a:ext cx="759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60" name="Line 2102">
              <a:extLst>
                <a:ext uri="{FF2B5EF4-FFF2-40B4-BE49-F238E27FC236}">
                  <a16:creationId xmlns:a16="http://schemas.microsoft.com/office/drawing/2014/main" id="{446F9C08-DF7C-436E-52CF-BCCE4B7DFFF5}"/>
                </a:ext>
              </a:extLst>
            </p:cNvPr>
            <p:cNvSpPr>
              <a:spLocks noChangeShapeType="1"/>
            </p:cNvSpPr>
            <p:nvPr/>
          </p:nvSpPr>
          <p:spPr bwMode="auto">
            <a:xfrm>
              <a:off x="5962631" y="2508275"/>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61" name="Line 2103">
              <a:extLst>
                <a:ext uri="{FF2B5EF4-FFF2-40B4-BE49-F238E27FC236}">
                  <a16:creationId xmlns:a16="http://schemas.microsoft.com/office/drawing/2014/main" id="{F6F2AC1A-56B1-DAEF-BE2F-33BB0A771F2B}"/>
                </a:ext>
              </a:extLst>
            </p:cNvPr>
            <p:cNvSpPr>
              <a:spLocks noChangeShapeType="1"/>
            </p:cNvSpPr>
            <p:nvPr/>
          </p:nvSpPr>
          <p:spPr bwMode="auto">
            <a:xfrm>
              <a:off x="6035520" y="2521746"/>
              <a:ext cx="60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62" name="Line 2104">
              <a:extLst>
                <a:ext uri="{FF2B5EF4-FFF2-40B4-BE49-F238E27FC236}">
                  <a16:creationId xmlns:a16="http://schemas.microsoft.com/office/drawing/2014/main" id="{76D33EB0-D2A1-88BD-73F8-727F4EF8D2DC}"/>
                </a:ext>
              </a:extLst>
            </p:cNvPr>
            <p:cNvSpPr>
              <a:spLocks noChangeShapeType="1"/>
            </p:cNvSpPr>
            <p:nvPr/>
          </p:nvSpPr>
          <p:spPr bwMode="auto">
            <a:xfrm>
              <a:off x="6141817" y="2535218"/>
              <a:ext cx="3340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63" name="Line 2105">
              <a:extLst>
                <a:ext uri="{FF2B5EF4-FFF2-40B4-BE49-F238E27FC236}">
                  <a16:creationId xmlns:a16="http://schemas.microsoft.com/office/drawing/2014/main" id="{B50E31CA-FB25-4B6E-06CB-BAAB7989C8A0}"/>
                </a:ext>
              </a:extLst>
            </p:cNvPr>
            <p:cNvSpPr>
              <a:spLocks noChangeShapeType="1"/>
            </p:cNvSpPr>
            <p:nvPr/>
          </p:nvSpPr>
          <p:spPr bwMode="auto">
            <a:xfrm>
              <a:off x="6175224" y="2535218"/>
              <a:ext cx="0" cy="12124"/>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64" name="Line 2106">
              <a:extLst>
                <a:ext uri="{FF2B5EF4-FFF2-40B4-BE49-F238E27FC236}">
                  <a16:creationId xmlns:a16="http://schemas.microsoft.com/office/drawing/2014/main" id="{FBC0F9ED-27AD-195D-AD47-FECD9C349187}"/>
                </a:ext>
              </a:extLst>
            </p:cNvPr>
            <p:cNvSpPr>
              <a:spLocks noChangeShapeType="1"/>
            </p:cNvSpPr>
            <p:nvPr/>
          </p:nvSpPr>
          <p:spPr bwMode="auto">
            <a:xfrm>
              <a:off x="6175224" y="2547340"/>
              <a:ext cx="759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65" name="Line 2107">
              <a:extLst>
                <a:ext uri="{FF2B5EF4-FFF2-40B4-BE49-F238E27FC236}">
                  <a16:creationId xmlns:a16="http://schemas.microsoft.com/office/drawing/2014/main" id="{8CCA1997-E0AE-522A-9E33-7686E1362F8B}"/>
                </a:ext>
              </a:extLst>
            </p:cNvPr>
            <p:cNvSpPr>
              <a:spLocks noChangeShapeType="1"/>
            </p:cNvSpPr>
            <p:nvPr/>
          </p:nvSpPr>
          <p:spPr bwMode="auto">
            <a:xfrm>
              <a:off x="6229891" y="2552728"/>
              <a:ext cx="1214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66" name="Line 2108">
              <a:extLst>
                <a:ext uri="{FF2B5EF4-FFF2-40B4-BE49-F238E27FC236}">
                  <a16:creationId xmlns:a16="http://schemas.microsoft.com/office/drawing/2014/main" id="{304EF987-A2A5-2EBD-0DF9-E3845C45C39E}"/>
                </a:ext>
              </a:extLst>
            </p:cNvPr>
            <p:cNvSpPr>
              <a:spLocks noChangeShapeType="1"/>
            </p:cNvSpPr>
            <p:nvPr/>
          </p:nvSpPr>
          <p:spPr bwMode="auto">
            <a:xfrm>
              <a:off x="6242040" y="2552728"/>
              <a:ext cx="0" cy="12124"/>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67" name="Line 2109">
              <a:extLst>
                <a:ext uri="{FF2B5EF4-FFF2-40B4-BE49-F238E27FC236}">
                  <a16:creationId xmlns:a16="http://schemas.microsoft.com/office/drawing/2014/main" id="{0F0C9557-2A84-C3FA-DDF1-2319ACE686D2}"/>
                </a:ext>
              </a:extLst>
            </p:cNvPr>
            <p:cNvSpPr>
              <a:spLocks noChangeShapeType="1"/>
            </p:cNvSpPr>
            <p:nvPr/>
          </p:nvSpPr>
          <p:spPr bwMode="auto">
            <a:xfrm>
              <a:off x="6242040" y="2564854"/>
              <a:ext cx="1366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68" name="Line 2110">
              <a:extLst>
                <a:ext uri="{FF2B5EF4-FFF2-40B4-BE49-F238E27FC236}">
                  <a16:creationId xmlns:a16="http://schemas.microsoft.com/office/drawing/2014/main" id="{8AD16214-69E4-C101-E147-348C43B82CF7}"/>
                </a:ext>
              </a:extLst>
            </p:cNvPr>
            <p:cNvSpPr>
              <a:spLocks noChangeShapeType="1"/>
            </p:cNvSpPr>
            <p:nvPr/>
          </p:nvSpPr>
          <p:spPr bwMode="auto">
            <a:xfrm>
              <a:off x="6255707" y="2564854"/>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69" name="Line 2111">
              <a:extLst>
                <a:ext uri="{FF2B5EF4-FFF2-40B4-BE49-F238E27FC236}">
                  <a16:creationId xmlns:a16="http://schemas.microsoft.com/office/drawing/2014/main" id="{6DE9535A-BEA4-493D-65FA-30EF45BA3558}"/>
                </a:ext>
              </a:extLst>
            </p:cNvPr>
            <p:cNvSpPr>
              <a:spLocks noChangeShapeType="1"/>
            </p:cNvSpPr>
            <p:nvPr/>
          </p:nvSpPr>
          <p:spPr bwMode="auto">
            <a:xfrm>
              <a:off x="6328596" y="2578326"/>
              <a:ext cx="47074"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70" name="Line 2112">
              <a:extLst>
                <a:ext uri="{FF2B5EF4-FFF2-40B4-BE49-F238E27FC236}">
                  <a16:creationId xmlns:a16="http://schemas.microsoft.com/office/drawing/2014/main" id="{3A16FB8D-3729-B2B9-96F8-BCD0F8056038}"/>
                </a:ext>
              </a:extLst>
            </p:cNvPr>
            <p:cNvSpPr>
              <a:spLocks noChangeShapeType="1"/>
            </p:cNvSpPr>
            <p:nvPr/>
          </p:nvSpPr>
          <p:spPr bwMode="auto">
            <a:xfrm>
              <a:off x="6375670" y="2578326"/>
              <a:ext cx="0" cy="8082"/>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71" name="Line 2114">
              <a:extLst>
                <a:ext uri="{FF2B5EF4-FFF2-40B4-BE49-F238E27FC236}">
                  <a16:creationId xmlns:a16="http://schemas.microsoft.com/office/drawing/2014/main" id="{E8BE7855-620A-5BF1-1566-7E26BC2FEDD5}"/>
                </a:ext>
              </a:extLst>
            </p:cNvPr>
            <p:cNvSpPr>
              <a:spLocks noChangeShapeType="1"/>
            </p:cNvSpPr>
            <p:nvPr/>
          </p:nvSpPr>
          <p:spPr bwMode="auto">
            <a:xfrm>
              <a:off x="6436411" y="2591797"/>
              <a:ext cx="5922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72" name="Line 2115">
              <a:extLst>
                <a:ext uri="{FF2B5EF4-FFF2-40B4-BE49-F238E27FC236}">
                  <a16:creationId xmlns:a16="http://schemas.microsoft.com/office/drawing/2014/main" id="{42F89A2D-8ECD-C506-90A0-B4FCE65BBB5C}"/>
                </a:ext>
              </a:extLst>
            </p:cNvPr>
            <p:cNvSpPr>
              <a:spLocks noChangeShapeType="1"/>
            </p:cNvSpPr>
            <p:nvPr/>
          </p:nvSpPr>
          <p:spPr bwMode="auto">
            <a:xfrm>
              <a:off x="6562449" y="2591797"/>
              <a:ext cx="60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73" name="Line 2116">
              <a:extLst>
                <a:ext uri="{FF2B5EF4-FFF2-40B4-BE49-F238E27FC236}">
                  <a16:creationId xmlns:a16="http://schemas.microsoft.com/office/drawing/2014/main" id="{42FF7726-BFED-1CA2-03E0-D016BDC81F83}"/>
                </a:ext>
              </a:extLst>
            </p:cNvPr>
            <p:cNvSpPr>
              <a:spLocks noChangeShapeType="1"/>
            </p:cNvSpPr>
            <p:nvPr/>
          </p:nvSpPr>
          <p:spPr bwMode="auto">
            <a:xfrm>
              <a:off x="6623191" y="2591797"/>
              <a:ext cx="0"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74" name="Line 2117">
              <a:extLst>
                <a:ext uri="{FF2B5EF4-FFF2-40B4-BE49-F238E27FC236}">
                  <a16:creationId xmlns:a16="http://schemas.microsoft.com/office/drawing/2014/main" id="{9E967C8C-1EB8-C114-3F2E-71D67A789449}"/>
                </a:ext>
              </a:extLst>
            </p:cNvPr>
            <p:cNvSpPr>
              <a:spLocks noChangeShapeType="1"/>
            </p:cNvSpPr>
            <p:nvPr/>
          </p:nvSpPr>
          <p:spPr bwMode="auto">
            <a:xfrm>
              <a:off x="6650524" y="2617392"/>
              <a:ext cx="0" cy="4042"/>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75" name="Line 2118">
              <a:extLst>
                <a:ext uri="{FF2B5EF4-FFF2-40B4-BE49-F238E27FC236}">
                  <a16:creationId xmlns:a16="http://schemas.microsoft.com/office/drawing/2014/main" id="{DE0D2778-2F31-F078-3A3C-1A7E4C24EF14}"/>
                </a:ext>
              </a:extLst>
            </p:cNvPr>
            <p:cNvSpPr>
              <a:spLocks noChangeShapeType="1"/>
            </p:cNvSpPr>
            <p:nvPr/>
          </p:nvSpPr>
          <p:spPr bwMode="auto">
            <a:xfrm>
              <a:off x="6650524" y="2621434"/>
              <a:ext cx="1214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76" name="Line 2119">
              <a:extLst>
                <a:ext uri="{FF2B5EF4-FFF2-40B4-BE49-F238E27FC236}">
                  <a16:creationId xmlns:a16="http://schemas.microsoft.com/office/drawing/2014/main" id="{F4DEE988-44CD-2613-2723-F489422B54DC}"/>
                </a:ext>
              </a:extLst>
            </p:cNvPr>
            <p:cNvSpPr>
              <a:spLocks noChangeShapeType="1"/>
            </p:cNvSpPr>
            <p:nvPr/>
          </p:nvSpPr>
          <p:spPr bwMode="auto">
            <a:xfrm>
              <a:off x="6662673" y="2621434"/>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77" name="Line 2120">
              <a:extLst>
                <a:ext uri="{FF2B5EF4-FFF2-40B4-BE49-F238E27FC236}">
                  <a16:creationId xmlns:a16="http://schemas.microsoft.com/office/drawing/2014/main" id="{894F89C2-9332-7D9E-A8AA-D7E888BB042A}"/>
                </a:ext>
              </a:extLst>
            </p:cNvPr>
            <p:cNvSpPr>
              <a:spLocks noChangeShapeType="1"/>
            </p:cNvSpPr>
            <p:nvPr/>
          </p:nvSpPr>
          <p:spPr bwMode="auto">
            <a:xfrm>
              <a:off x="6662673" y="2634905"/>
              <a:ext cx="19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78" name="Line 2121">
              <a:extLst>
                <a:ext uri="{FF2B5EF4-FFF2-40B4-BE49-F238E27FC236}">
                  <a16:creationId xmlns:a16="http://schemas.microsoft.com/office/drawing/2014/main" id="{1FE93D14-B47E-546B-71A0-52F5960F3132}"/>
                </a:ext>
              </a:extLst>
            </p:cNvPr>
            <p:cNvSpPr>
              <a:spLocks noChangeShapeType="1"/>
            </p:cNvSpPr>
            <p:nvPr/>
          </p:nvSpPr>
          <p:spPr bwMode="auto">
            <a:xfrm>
              <a:off x="6743154" y="2634905"/>
              <a:ext cx="39482"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79" name="Line 2122">
              <a:extLst>
                <a:ext uri="{FF2B5EF4-FFF2-40B4-BE49-F238E27FC236}">
                  <a16:creationId xmlns:a16="http://schemas.microsoft.com/office/drawing/2014/main" id="{51AB63B6-5215-F774-C3BD-1AEA3193A141}"/>
                </a:ext>
              </a:extLst>
            </p:cNvPr>
            <p:cNvSpPr>
              <a:spLocks noChangeShapeType="1"/>
            </p:cNvSpPr>
            <p:nvPr/>
          </p:nvSpPr>
          <p:spPr bwMode="auto">
            <a:xfrm>
              <a:off x="6782635" y="2634905"/>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80" name="Line 2123">
              <a:extLst>
                <a:ext uri="{FF2B5EF4-FFF2-40B4-BE49-F238E27FC236}">
                  <a16:creationId xmlns:a16="http://schemas.microsoft.com/office/drawing/2014/main" id="{FAED57AF-D867-8B09-2A51-FB56AFB96CC3}"/>
                </a:ext>
              </a:extLst>
            </p:cNvPr>
            <p:cNvSpPr>
              <a:spLocks noChangeShapeType="1"/>
            </p:cNvSpPr>
            <p:nvPr/>
          </p:nvSpPr>
          <p:spPr bwMode="auto">
            <a:xfrm>
              <a:off x="6782635" y="2648376"/>
              <a:ext cx="759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81" name="Line 2124">
              <a:extLst>
                <a:ext uri="{FF2B5EF4-FFF2-40B4-BE49-F238E27FC236}">
                  <a16:creationId xmlns:a16="http://schemas.microsoft.com/office/drawing/2014/main" id="{EEE466AC-E9B8-8CEA-2069-726A928F75D2}"/>
                </a:ext>
              </a:extLst>
            </p:cNvPr>
            <p:cNvSpPr>
              <a:spLocks noChangeShapeType="1"/>
            </p:cNvSpPr>
            <p:nvPr/>
          </p:nvSpPr>
          <p:spPr bwMode="auto">
            <a:xfrm>
              <a:off x="6843376" y="2652417"/>
              <a:ext cx="60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82" name="Line 2125">
              <a:extLst>
                <a:ext uri="{FF2B5EF4-FFF2-40B4-BE49-F238E27FC236}">
                  <a16:creationId xmlns:a16="http://schemas.microsoft.com/office/drawing/2014/main" id="{4DF853FE-4037-EF27-C9A6-2E3FAE553D8D}"/>
                </a:ext>
              </a:extLst>
            </p:cNvPr>
            <p:cNvSpPr>
              <a:spLocks noChangeShapeType="1"/>
            </p:cNvSpPr>
            <p:nvPr/>
          </p:nvSpPr>
          <p:spPr bwMode="auto">
            <a:xfrm>
              <a:off x="6910192" y="2691484"/>
              <a:ext cx="607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83" name="Line 2126">
              <a:extLst>
                <a:ext uri="{FF2B5EF4-FFF2-40B4-BE49-F238E27FC236}">
                  <a16:creationId xmlns:a16="http://schemas.microsoft.com/office/drawing/2014/main" id="{83178FDC-56B7-0409-6706-CB706B62CE17}"/>
                </a:ext>
              </a:extLst>
            </p:cNvPr>
            <p:cNvSpPr>
              <a:spLocks noChangeShapeType="1"/>
            </p:cNvSpPr>
            <p:nvPr/>
          </p:nvSpPr>
          <p:spPr bwMode="auto">
            <a:xfrm>
              <a:off x="6916267" y="2691484"/>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84" name="Line 2127">
              <a:extLst>
                <a:ext uri="{FF2B5EF4-FFF2-40B4-BE49-F238E27FC236}">
                  <a16:creationId xmlns:a16="http://schemas.microsoft.com/office/drawing/2014/main" id="{7A375559-38BA-60E6-1C8E-088108B3BD18}"/>
                </a:ext>
              </a:extLst>
            </p:cNvPr>
            <p:cNvSpPr>
              <a:spLocks noChangeShapeType="1"/>
            </p:cNvSpPr>
            <p:nvPr/>
          </p:nvSpPr>
          <p:spPr bwMode="auto">
            <a:xfrm>
              <a:off x="6916267" y="2704955"/>
              <a:ext cx="1366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85" name="Line 2128">
              <a:extLst>
                <a:ext uri="{FF2B5EF4-FFF2-40B4-BE49-F238E27FC236}">
                  <a16:creationId xmlns:a16="http://schemas.microsoft.com/office/drawing/2014/main" id="{C4A8C274-48F2-CFF0-55FE-7C2765886972}"/>
                </a:ext>
              </a:extLst>
            </p:cNvPr>
            <p:cNvSpPr>
              <a:spLocks noChangeShapeType="1"/>
            </p:cNvSpPr>
            <p:nvPr/>
          </p:nvSpPr>
          <p:spPr bwMode="auto">
            <a:xfrm>
              <a:off x="6929933" y="2704955"/>
              <a:ext cx="0" cy="4042"/>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86" name="Line 2129">
              <a:extLst>
                <a:ext uri="{FF2B5EF4-FFF2-40B4-BE49-F238E27FC236}">
                  <a16:creationId xmlns:a16="http://schemas.microsoft.com/office/drawing/2014/main" id="{F5773929-5BBB-AA8B-4F29-972CA6FC4AD5}"/>
                </a:ext>
              </a:extLst>
            </p:cNvPr>
            <p:cNvSpPr>
              <a:spLocks noChangeShapeType="1"/>
            </p:cNvSpPr>
            <p:nvPr/>
          </p:nvSpPr>
          <p:spPr bwMode="auto">
            <a:xfrm>
              <a:off x="6929933" y="2708997"/>
              <a:ext cx="759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87" name="Line 2130">
              <a:extLst>
                <a:ext uri="{FF2B5EF4-FFF2-40B4-BE49-F238E27FC236}">
                  <a16:creationId xmlns:a16="http://schemas.microsoft.com/office/drawing/2014/main" id="{72393C01-1DCC-9BE9-ACAA-05A5E7CB3075}"/>
                </a:ext>
              </a:extLst>
            </p:cNvPr>
            <p:cNvSpPr>
              <a:spLocks noChangeShapeType="1"/>
            </p:cNvSpPr>
            <p:nvPr/>
          </p:nvSpPr>
          <p:spPr bwMode="auto">
            <a:xfrm>
              <a:off x="6983082" y="2722468"/>
              <a:ext cx="3340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88" name="Line 2131">
              <a:extLst>
                <a:ext uri="{FF2B5EF4-FFF2-40B4-BE49-F238E27FC236}">
                  <a16:creationId xmlns:a16="http://schemas.microsoft.com/office/drawing/2014/main" id="{6F6C2F50-C573-D42F-27BE-0E3EC80746CA}"/>
                </a:ext>
              </a:extLst>
            </p:cNvPr>
            <p:cNvSpPr>
              <a:spLocks noChangeShapeType="1"/>
            </p:cNvSpPr>
            <p:nvPr/>
          </p:nvSpPr>
          <p:spPr bwMode="auto">
            <a:xfrm>
              <a:off x="7016489" y="2722468"/>
              <a:ext cx="0" cy="12124"/>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89" name="Line 2132">
              <a:extLst>
                <a:ext uri="{FF2B5EF4-FFF2-40B4-BE49-F238E27FC236}">
                  <a16:creationId xmlns:a16="http://schemas.microsoft.com/office/drawing/2014/main" id="{D6526437-0337-14C2-5318-9B823938D65F}"/>
                </a:ext>
              </a:extLst>
            </p:cNvPr>
            <p:cNvSpPr>
              <a:spLocks noChangeShapeType="1"/>
            </p:cNvSpPr>
            <p:nvPr/>
          </p:nvSpPr>
          <p:spPr bwMode="auto">
            <a:xfrm>
              <a:off x="7016489" y="2734592"/>
              <a:ext cx="1366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90" name="Line 2133">
              <a:extLst>
                <a:ext uri="{FF2B5EF4-FFF2-40B4-BE49-F238E27FC236}">
                  <a16:creationId xmlns:a16="http://schemas.microsoft.com/office/drawing/2014/main" id="{A1728536-C240-D3C1-3249-4DF53E1E8D2A}"/>
                </a:ext>
              </a:extLst>
            </p:cNvPr>
            <p:cNvSpPr>
              <a:spLocks noChangeShapeType="1"/>
            </p:cNvSpPr>
            <p:nvPr/>
          </p:nvSpPr>
          <p:spPr bwMode="auto">
            <a:xfrm>
              <a:off x="7071157" y="2748063"/>
              <a:ext cx="1214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91" name="Line 2134">
              <a:extLst>
                <a:ext uri="{FF2B5EF4-FFF2-40B4-BE49-F238E27FC236}">
                  <a16:creationId xmlns:a16="http://schemas.microsoft.com/office/drawing/2014/main" id="{0745A546-CFAD-76C7-7F72-AEA11280C604}"/>
                </a:ext>
              </a:extLst>
            </p:cNvPr>
            <p:cNvSpPr>
              <a:spLocks noChangeShapeType="1"/>
            </p:cNvSpPr>
            <p:nvPr/>
          </p:nvSpPr>
          <p:spPr bwMode="auto">
            <a:xfrm>
              <a:off x="7083304" y="2748063"/>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92" name="Line 2135">
              <a:extLst>
                <a:ext uri="{FF2B5EF4-FFF2-40B4-BE49-F238E27FC236}">
                  <a16:creationId xmlns:a16="http://schemas.microsoft.com/office/drawing/2014/main" id="{E615BF47-2924-6FFF-5AFE-EB7D7C78A4F5}"/>
                </a:ext>
              </a:extLst>
            </p:cNvPr>
            <p:cNvSpPr>
              <a:spLocks noChangeShapeType="1"/>
            </p:cNvSpPr>
            <p:nvPr/>
          </p:nvSpPr>
          <p:spPr bwMode="auto">
            <a:xfrm>
              <a:off x="7083304" y="2761534"/>
              <a:ext cx="4100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93" name="Line 2136">
              <a:extLst>
                <a:ext uri="{FF2B5EF4-FFF2-40B4-BE49-F238E27FC236}">
                  <a16:creationId xmlns:a16="http://schemas.microsoft.com/office/drawing/2014/main" id="{D51ED509-D750-A460-DEC5-E8CFDD1F7206}"/>
                </a:ext>
              </a:extLst>
            </p:cNvPr>
            <p:cNvSpPr>
              <a:spLocks noChangeShapeType="1"/>
            </p:cNvSpPr>
            <p:nvPr/>
          </p:nvSpPr>
          <p:spPr bwMode="auto">
            <a:xfrm>
              <a:off x="7183527" y="2761534"/>
              <a:ext cx="27334"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94" name="Line 2137">
              <a:extLst>
                <a:ext uri="{FF2B5EF4-FFF2-40B4-BE49-F238E27FC236}">
                  <a16:creationId xmlns:a16="http://schemas.microsoft.com/office/drawing/2014/main" id="{2C7BF5F5-E7B7-CE53-C1B1-98D4827B2137}"/>
                </a:ext>
              </a:extLst>
            </p:cNvPr>
            <p:cNvSpPr>
              <a:spLocks noChangeShapeType="1"/>
            </p:cNvSpPr>
            <p:nvPr/>
          </p:nvSpPr>
          <p:spPr bwMode="auto">
            <a:xfrm>
              <a:off x="7210861" y="2761534"/>
              <a:ext cx="0" cy="4042"/>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95" name="Line 2138">
              <a:extLst>
                <a:ext uri="{FF2B5EF4-FFF2-40B4-BE49-F238E27FC236}">
                  <a16:creationId xmlns:a16="http://schemas.microsoft.com/office/drawing/2014/main" id="{FEF47D0E-9041-2D74-5BB6-6F9F58A5E611}"/>
                </a:ext>
              </a:extLst>
            </p:cNvPr>
            <p:cNvSpPr>
              <a:spLocks noChangeShapeType="1"/>
            </p:cNvSpPr>
            <p:nvPr/>
          </p:nvSpPr>
          <p:spPr bwMode="auto">
            <a:xfrm>
              <a:off x="7210861" y="2765576"/>
              <a:ext cx="19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96" name="Line 2139">
              <a:extLst>
                <a:ext uri="{FF2B5EF4-FFF2-40B4-BE49-F238E27FC236}">
                  <a16:creationId xmlns:a16="http://schemas.microsoft.com/office/drawing/2014/main" id="{A5280DE0-AC1B-9355-F3CC-AAB23D00EA97}"/>
                </a:ext>
              </a:extLst>
            </p:cNvPr>
            <p:cNvSpPr>
              <a:spLocks noChangeShapeType="1"/>
            </p:cNvSpPr>
            <p:nvPr/>
          </p:nvSpPr>
          <p:spPr bwMode="auto">
            <a:xfrm>
              <a:off x="7257936" y="2791171"/>
              <a:ext cx="5922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97" name="Line 2140">
              <a:extLst>
                <a:ext uri="{FF2B5EF4-FFF2-40B4-BE49-F238E27FC236}">
                  <a16:creationId xmlns:a16="http://schemas.microsoft.com/office/drawing/2014/main" id="{208C13B9-7BED-4A57-6100-F660A0AC3212}"/>
                </a:ext>
              </a:extLst>
            </p:cNvPr>
            <p:cNvSpPr>
              <a:spLocks noChangeShapeType="1"/>
            </p:cNvSpPr>
            <p:nvPr/>
          </p:nvSpPr>
          <p:spPr bwMode="auto">
            <a:xfrm>
              <a:off x="7383973" y="2791171"/>
              <a:ext cx="60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98" name="Line 2141">
              <a:extLst>
                <a:ext uri="{FF2B5EF4-FFF2-40B4-BE49-F238E27FC236}">
                  <a16:creationId xmlns:a16="http://schemas.microsoft.com/office/drawing/2014/main" id="{0A0F7067-73E8-EA04-CEC6-6BA5CBAE3EF7}"/>
                </a:ext>
              </a:extLst>
            </p:cNvPr>
            <p:cNvSpPr>
              <a:spLocks noChangeShapeType="1"/>
            </p:cNvSpPr>
            <p:nvPr/>
          </p:nvSpPr>
          <p:spPr bwMode="auto">
            <a:xfrm>
              <a:off x="7444714" y="2791171"/>
              <a:ext cx="0"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699" name="Line 2142">
              <a:extLst>
                <a:ext uri="{FF2B5EF4-FFF2-40B4-BE49-F238E27FC236}">
                  <a16:creationId xmlns:a16="http://schemas.microsoft.com/office/drawing/2014/main" id="{CA2AE665-FC2E-628E-85D8-BA19E444C796}"/>
                </a:ext>
              </a:extLst>
            </p:cNvPr>
            <p:cNvSpPr>
              <a:spLocks noChangeShapeType="1"/>
            </p:cNvSpPr>
            <p:nvPr/>
          </p:nvSpPr>
          <p:spPr bwMode="auto">
            <a:xfrm>
              <a:off x="7497864" y="2804643"/>
              <a:ext cx="0"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00" name="Line 2143">
              <a:extLst>
                <a:ext uri="{FF2B5EF4-FFF2-40B4-BE49-F238E27FC236}">
                  <a16:creationId xmlns:a16="http://schemas.microsoft.com/office/drawing/2014/main" id="{A3330379-8436-A839-8D0B-4C0D0B02677F}"/>
                </a:ext>
              </a:extLst>
            </p:cNvPr>
            <p:cNvSpPr>
              <a:spLocks noChangeShapeType="1"/>
            </p:cNvSpPr>
            <p:nvPr/>
          </p:nvSpPr>
          <p:spPr bwMode="auto">
            <a:xfrm>
              <a:off x="7497864" y="2804643"/>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01" name="Line 2144">
              <a:extLst>
                <a:ext uri="{FF2B5EF4-FFF2-40B4-BE49-F238E27FC236}">
                  <a16:creationId xmlns:a16="http://schemas.microsoft.com/office/drawing/2014/main" id="{6F80C102-D69D-5AAD-2291-74CE0CAA7FA5}"/>
                </a:ext>
              </a:extLst>
            </p:cNvPr>
            <p:cNvSpPr>
              <a:spLocks noChangeShapeType="1"/>
            </p:cNvSpPr>
            <p:nvPr/>
          </p:nvSpPr>
          <p:spPr bwMode="auto">
            <a:xfrm>
              <a:off x="7497864" y="2818114"/>
              <a:ext cx="25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02" name="Line 2145">
              <a:extLst>
                <a:ext uri="{FF2B5EF4-FFF2-40B4-BE49-F238E27FC236}">
                  <a16:creationId xmlns:a16="http://schemas.microsoft.com/office/drawing/2014/main" id="{67555C60-B5BC-37D2-79A7-A7CA87D5F9C7}"/>
                </a:ext>
              </a:extLst>
            </p:cNvPr>
            <p:cNvSpPr>
              <a:spLocks noChangeShapeType="1"/>
            </p:cNvSpPr>
            <p:nvPr/>
          </p:nvSpPr>
          <p:spPr bwMode="auto">
            <a:xfrm>
              <a:off x="7523678" y="2818114"/>
              <a:ext cx="0" cy="4042"/>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03" name="Line 2146">
              <a:extLst>
                <a:ext uri="{FF2B5EF4-FFF2-40B4-BE49-F238E27FC236}">
                  <a16:creationId xmlns:a16="http://schemas.microsoft.com/office/drawing/2014/main" id="{58A957F1-0972-41A7-B6DF-0A5AD5CB987B}"/>
                </a:ext>
              </a:extLst>
            </p:cNvPr>
            <p:cNvSpPr>
              <a:spLocks noChangeShapeType="1"/>
            </p:cNvSpPr>
            <p:nvPr/>
          </p:nvSpPr>
          <p:spPr bwMode="auto">
            <a:xfrm>
              <a:off x="7578346" y="2831584"/>
              <a:ext cx="0" cy="4042"/>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04" name="Line 2147">
              <a:extLst>
                <a:ext uri="{FF2B5EF4-FFF2-40B4-BE49-F238E27FC236}">
                  <a16:creationId xmlns:a16="http://schemas.microsoft.com/office/drawing/2014/main" id="{C2888904-3528-2E56-1825-CE4645D27FB8}"/>
                </a:ext>
              </a:extLst>
            </p:cNvPr>
            <p:cNvSpPr>
              <a:spLocks noChangeShapeType="1"/>
            </p:cNvSpPr>
            <p:nvPr/>
          </p:nvSpPr>
          <p:spPr bwMode="auto">
            <a:xfrm>
              <a:off x="7578346" y="2835627"/>
              <a:ext cx="53149"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05" name="Line 2148">
              <a:extLst>
                <a:ext uri="{FF2B5EF4-FFF2-40B4-BE49-F238E27FC236}">
                  <a16:creationId xmlns:a16="http://schemas.microsoft.com/office/drawing/2014/main" id="{9AE13D08-A784-63A3-D86C-FF30ABFC06A1}"/>
                </a:ext>
              </a:extLst>
            </p:cNvPr>
            <p:cNvSpPr>
              <a:spLocks noChangeShapeType="1"/>
            </p:cNvSpPr>
            <p:nvPr/>
          </p:nvSpPr>
          <p:spPr bwMode="auto">
            <a:xfrm>
              <a:off x="7690716" y="2835627"/>
              <a:ext cx="54667"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06" name="Line 2149">
              <a:extLst>
                <a:ext uri="{FF2B5EF4-FFF2-40B4-BE49-F238E27FC236}">
                  <a16:creationId xmlns:a16="http://schemas.microsoft.com/office/drawing/2014/main" id="{46578CBE-0330-12FB-CB5C-89B6B6111D7F}"/>
                </a:ext>
              </a:extLst>
            </p:cNvPr>
            <p:cNvSpPr>
              <a:spLocks noChangeShapeType="1"/>
            </p:cNvSpPr>
            <p:nvPr/>
          </p:nvSpPr>
          <p:spPr bwMode="auto">
            <a:xfrm>
              <a:off x="7745383" y="2835627"/>
              <a:ext cx="0" cy="12124"/>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07" name="Line 2150">
              <a:extLst>
                <a:ext uri="{FF2B5EF4-FFF2-40B4-BE49-F238E27FC236}">
                  <a16:creationId xmlns:a16="http://schemas.microsoft.com/office/drawing/2014/main" id="{A2030687-FF2F-A64C-D7F1-70F39BE3D982}"/>
                </a:ext>
              </a:extLst>
            </p:cNvPr>
            <p:cNvSpPr>
              <a:spLocks noChangeShapeType="1"/>
            </p:cNvSpPr>
            <p:nvPr/>
          </p:nvSpPr>
          <p:spPr bwMode="auto">
            <a:xfrm>
              <a:off x="7804606" y="2847751"/>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08" name="Line 2151">
              <a:extLst>
                <a:ext uri="{FF2B5EF4-FFF2-40B4-BE49-F238E27FC236}">
                  <a16:creationId xmlns:a16="http://schemas.microsoft.com/office/drawing/2014/main" id="{98E59307-9D33-F159-5D5E-1E731FEC98C1}"/>
                </a:ext>
              </a:extLst>
            </p:cNvPr>
            <p:cNvSpPr>
              <a:spLocks noChangeShapeType="1"/>
            </p:cNvSpPr>
            <p:nvPr/>
          </p:nvSpPr>
          <p:spPr bwMode="auto">
            <a:xfrm>
              <a:off x="7804606" y="2861222"/>
              <a:ext cx="759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09" name="Line 2152">
              <a:extLst>
                <a:ext uri="{FF2B5EF4-FFF2-40B4-BE49-F238E27FC236}">
                  <a16:creationId xmlns:a16="http://schemas.microsoft.com/office/drawing/2014/main" id="{7945DB21-2B85-97F9-D77B-955F0D3F3023}"/>
                </a:ext>
              </a:extLst>
            </p:cNvPr>
            <p:cNvSpPr>
              <a:spLocks noChangeShapeType="1"/>
            </p:cNvSpPr>
            <p:nvPr/>
          </p:nvSpPr>
          <p:spPr bwMode="auto">
            <a:xfrm>
              <a:off x="7812199" y="2861222"/>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10" name="Line 2153">
              <a:extLst>
                <a:ext uri="{FF2B5EF4-FFF2-40B4-BE49-F238E27FC236}">
                  <a16:creationId xmlns:a16="http://schemas.microsoft.com/office/drawing/2014/main" id="{EB4087E1-F0A8-083D-EE53-38FFBF81FA3B}"/>
                </a:ext>
              </a:extLst>
            </p:cNvPr>
            <p:cNvSpPr>
              <a:spLocks noChangeShapeType="1"/>
            </p:cNvSpPr>
            <p:nvPr/>
          </p:nvSpPr>
          <p:spPr bwMode="auto">
            <a:xfrm>
              <a:off x="7812199" y="2874693"/>
              <a:ext cx="19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11" name="Line 2154">
              <a:extLst>
                <a:ext uri="{FF2B5EF4-FFF2-40B4-BE49-F238E27FC236}">
                  <a16:creationId xmlns:a16="http://schemas.microsoft.com/office/drawing/2014/main" id="{55190217-76D4-490C-9BEB-80F5AC33BE25}"/>
                </a:ext>
              </a:extLst>
            </p:cNvPr>
            <p:cNvSpPr>
              <a:spLocks noChangeShapeType="1"/>
            </p:cNvSpPr>
            <p:nvPr/>
          </p:nvSpPr>
          <p:spPr bwMode="auto">
            <a:xfrm>
              <a:off x="7831939" y="2874693"/>
              <a:ext cx="0"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12" name="Line 2155">
              <a:extLst>
                <a:ext uri="{FF2B5EF4-FFF2-40B4-BE49-F238E27FC236}">
                  <a16:creationId xmlns:a16="http://schemas.microsoft.com/office/drawing/2014/main" id="{29B3C573-6776-02D4-1269-5C2E395F7507}"/>
                </a:ext>
              </a:extLst>
            </p:cNvPr>
            <p:cNvSpPr>
              <a:spLocks noChangeShapeType="1"/>
            </p:cNvSpPr>
            <p:nvPr/>
          </p:nvSpPr>
          <p:spPr bwMode="auto">
            <a:xfrm>
              <a:off x="7877495" y="2878735"/>
              <a:ext cx="21259"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13" name="Line 2156">
              <a:extLst>
                <a:ext uri="{FF2B5EF4-FFF2-40B4-BE49-F238E27FC236}">
                  <a16:creationId xmlns:a16="http://schemas.microsoft.com/office/drawing/2014/main" id="{065400D5-42A3-A5A9-A716-9C022BF249C8}"/>
                </a:ext>
              </a:extLst>
            </p:cNvPr>
            <p:cNvSpPr>
              <a:spLocks noChangeShapeType="1"/>
            </p:cNvSpPr>
            <p:nvPr/>
          </p:nvSpPr>
          <p:spPr bwMode="auto">
            <a:xfrm>
              <a:off x="7898755" y="2878735"/>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14" name="Line 2157">
              <a:extLst>
                <a:ext uri="{FF2B5EF4-FFF2-40B4-BE49-F238E27FC236}">
                  <a16:creationId xmlns:a16="http://schemas.microsoft.com/office/drawing/2014/main" id="{CBBD39F7-19BE-6DB8-8F07-33184DC6DBA1}"/>
                </a:ext>
              </a:extLst>
            </p:cNvPr>
            <p:cNvSpPr>
              <a:spLocks noChangeShapeType="1"/>
            </p:cNvSpPr>
            <p:nvPr/>
          </p:nvSpPr>
          <p:spPr bwMode="auto">
            <a:xfrm>
              <a:off x="7898755" y="2892206"/>
              <a:ext cx="1214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15" name="Line 2158">
              <a:extLst>
                <a:ext uri="{FF2B5EF4-FFF2-40B4-BE49-F238E27FC236}">
                  <a16:creationId xmlns:a16="http://schemas.microsoft.com/office/drawing/2014/main" id="{A8331088-36CA-9E62-09FC-C97D47C42722}"/>
                </a:ext>
              </a:extLst>
            </p:cNvPr>
            <p:cNvSpPr>
              <a:spLocks noChangeShapeType="1"/>
            </p:cNvSpPr>
            <p:nvPr/>
          </p:nvSpPr>
          <p:spPr bwMode="auto">
            <a:xfrm>
              <a:off x="7910903" y="2892206"/>
              <a:ext cx="0" cy="8082"/>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16" name="Line 2159">
              <a:extLst>
                <a:ext uri="{FF2B5EF4-FFF2-40B4-BE49-F238E27FC236}">
                  <a16:creationId xmlns:a16="http://schemas.microsoft.com/office/drawing/2014/main" id="{6EA2A89F-6994-F3D4-A00F-77BD3BF37ECD}"/>
                </a:ext>
              </a:extLst>
            </p:cNvPr>
            <p:cNvSpPr>
              <a:spLocks noChangeShapeType="1"/>
            </p:cNvSpPr>
            <p:nvPr/>
          </p:nvSpPr>
          <p:spPr bwMode="auto">
            <a:xfrm>
              <a:off x="7944311" y="2917801"/>
              <a:ext cx="759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17" name="Line 2160">
              <a:extLst>
                <a:ext uri="{FF2B5EF4-FFF2-40B4-BE49-F238E27FC236}">
                  <a16:creationId xmlns:a16="http://schemas.microsoft.com/office/drawing/2014/main" id="{E10347F2-133C-48BA-7721-DDBAD5DBBCF7}"/>
                </a:ext>
              </a:extLst>
            </p:cNvPr>
            <p:cNvSpPr>
              <a:spLocks noChangeShapeType="1"/>
            </p:cNvSpPr>
            <p:nvPr/>
          </p:nvSpPr>
          <p:spPr bwMode="auto">
            <a:xfrm>
              <a:off x="7951903" y="2917801"/>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18" name="Line 2161">
              <a:extLst>
                <a:ext uri="{FF2B5EF4-FFF2-40B4-BE49-F238E27FC236}">
                  <a16:creationId xmlns:a16="http://schemas.microsoft.com/office/drawing/2014/main" id="{9CE39325-366E-B17F-465D-90825124A610}"/>
                </a:ext>
              </a:extLst>
            </p:cNvPr>
            <p:cNvSpPr>
              <a:spLocks noChangeShapeType="1"/>
            </p:cNvSpPr>
            <p:nvPr/>
          </p:nvSpPr>
          <p:spPr bwMode="auto">
            <a:xfrm>
              <a:off x="7951903" y="2931272"/>
              <a:ext cx="1366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19" name="Line 2162">
              <a:extLst>
                <a:ext uri="{FF2B5EF4-FFF2-40B4-BE49-F238E27FC236}">
                  <a16:creationId xmlns:a16="http://schemas.microsoft.com/office/drawing/2014/main" id="{3D75B6B8-9AB4-538E-BE16-6D3420397C1A}"/>
                </a:ext>
              </a:extLst>
            </p:cNvPr>
            <p:cNvSpPr>
              <a:spLocks noChangeShapeType="1"/>
            </p:cNvSpPr>
            <p:nvPr/>
          </p:nvSpPr>
          <p:spPr bwMode="auto">
            <a:xfrm>
              <a:off x="7965570" y="2931272"/>
              <a:ext cx="0" cy="4042"/>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20" name="Line 2163">
              <a:extLst>
                <a:ext uri="{FF2B5EF4-FFF2-40B4-BE49-F238E27FC236}">
                  <a16:creationId xmlns:a16="http://schemas.microsoft.com/office/drawing/2014/main" id="{B579C9F4-6910-BFCB-BC6B-5ED44EE1D64C}"/>
                </a:ext>
              </a:extLst>
            </p:cNvPr>
            <p:cNvSpPr>
              <a:spLocks noChangeShapeType="1"/>
            </p:cNvSpPr>
            <p:nvPr/>
          </p:nvSpPr>
          <p:spPr bwMode="auto">
            <a:xfrm>
              <a:off x="7965570" y="2935314"/>
              <a:ext cx="607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21" name="Line 2164">
              <a:extLst>
                <a:ext uri="{FF2B5EF4-FFF2-40B4-BE49-F238E27FC236}">
                  <a16:creationId xmlns:a16="http://schemas.microsoft.com/office/drawing/2014/main" id="{1BB7C930-ECBF-03DC-579D-82CBF348D358}"/>
                </a:ext>
              </a:extLst>
            </p:cNvPr>
            <p:cNvSpPr>
              <a:spLocks noChangeShapeType="1"/>
            </p:cNvSpPr>
            <p:nvPr/>
          </p:nvSpPr>
          <p:spPr bwMode="auto">
            <a:xfrm>
              <a:off x="7971644" y="2935314"/>
              <a:ext cx="0" cy="943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22" name="Line 2165">
              <a:extLst>
                <a:ext uri="{FF2B5EF4-FFF2-40B4-BE49-F238E27FC236}">
                  <a16:creationId xmlns:a16="http://schemas.microsoft.com/office/drawing/2014/main" id="{C437CBDD-28CA-507D-58B3-2C408F0F0D70}"/>
                </a:ext>
              </a:extLst>
            </p:cNvPr>
            <p:cNvSpPr>
              <a:spLocks noChangeShapeType="1"/>
            </p:cNvSpPr>
            <p:nvPr/>
          </p:nvSpPr>
          <p:spPr bwMode="auto">
            <a:xfrm>
              <a:off x="7977718" y="2974379"/>
              <a:ext cx="759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23" name="Line 2166">
              <a:extLst>
                <a:ext uri="{FF2B5EF4-FFF2-40B4-BE49-F238E27FC236}">
                  <a16:creationId xmlns:a16="http://schemas.microsoft.com/office/drawing/2014/main" id="{8D76643F-A360-3D1F-819B-2486187CFC24}"/>
                </a:ext>
              </a:extLst>
            </p:cNvPr>
            <p:cNvSpPr>
              <a:spLocks noChangeShapeType="1"/>
            </p:cNvSpPr>
            <p:nvPr/>
          </p:nvSpPr>
          <p:spPr bwMode="auto">
            <a:xfrm>
              <a:off x="7985310" y="2974379"/>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24" name="Line 2167">
              <a:extLst>
                <a:ext uri="{FF2B5EF4-FFF2-40B4-BE49-F238E27FC236}">
                  <a16:creationId xmlns:a16="http://schemas.microsoft.com/office/drawing/2014/main" id="{5E2C85A9-6AF1-CA4C-EA8D-5090784E2807}"/>
                </a:ext>
              </a:extLst>
            </p:cNvPr>
            <p:cNvSpPr>
              <a:spLocks noChangeShapeType="1"/>
            </p:cNvSpPr>
            <p:nvPr/>
          </p:nvSpPr>
          <p:spPr bwMode="auto">
            <a:xfrm>
              <a:off x="7985310" y="2987852"/>
              <a:ext cx="607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25" name="Line 2168">
              <a:extLst>
                <a:ext uri="{FF2B5EF4-FFF2-40B4-BE49-F238E27FC236}">
                  <a16:creationId xmlns:a16="http://schemas.microsoft.com/office/drawing/2014/main" id="{F5C544E2-B7A0-910B-C290-27275EC2DF22}"/>
                </a:ext>
              </a:extLst>
            </p:cNvPr>
            <p:cNvSpPr>
              <a:spLocks noChangeShapeType="1"/>
            </p:cNvSpPr>
            <p:nvPr/>
          </p:nvSpPr>
          <p:spPr bwMode="auto">
            <a:xfrm>
              <a:off x="7991385" y="2987852"/>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26" name="Line 2169">
              <a:extLst>
                <a:ext uri="{FF2B5EF4-FFF2-40B4-BE49-F238E27FC236}">
                  <a16:creationId xmlns:a16="http://schemas.microsoft.com/office/drawing/2014/main" id="{F434D969-0F6C-1F2A-A3EB-91269FBD9B2C}"/>
                </a:ext>
              </a:extLst>
            </p:cNvPr>
            <p:cNvSpPr>
              <a:spLocks noChangeShapeType="1"/>
            </p:cNvSpPr>
            <p:nvPr/>
          </p:nvSpPr>
          <p:spPr bwMode="auto">
            <a:xfrm>
              <a:off x="7991385" y="3001322"/>
              <a:ext cx="19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27" name="Line 2170">
              <a:extLst>
                <a:ext uri="{FF2B5EF4-FFF2-40B4-BE49-F238E27FC236}">
                  <a16:creationId xmlns:a16="http://schemas.microsoft.com/office/drawing/2014/main" id="{0E4ED97A-5768-9922-EFBC-765C3FBA525E}"/>
                </a:ext>
              </a:extLst>
            </p:cNvPr>
            <p:cNvSpPr>
              <a:spLocks noChangeShapeType="1"/>
            </p:cNvSpPr>
            <p:nvPr/>
          </p:nvSpPr>
          <p:spPr bwMode="auto">
            <a:xfrm>
              <a:off x="8065793" y="3005365"/>
              <a:ext cx="0"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28" name="Line 2171">
              <a:extLst>
                <a:ext uri="{FF2B5EF4-FFF2-40B4-BE49-F238E27FC236}">
                  <a16:creationId xmlns:a16="http://schemas.microsoft.com/office/drawing/2014/main" id="{B358CA81-7A0A-12E2-126A-B752FBC673C8}"/>
                </a:ext>
              </a:extLst>
            </p:cNvPr>
            <p:cNvSpPr>
              <a:spLocks noChangeShapeType="1"/>
            </p:cNvSpPr>
            <p:nvPr/>
          </p:nvSpPr>
          <p:spPr bwMode="auto">
            <a:xfrm>
              <a:off x="8065793" y="3005365"/>
              <a:ext cx="53149"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29" name="Line 2172">
              <a:extLst>
                <a:ext uri="{FF2B5EF4-FFF2-40B4-BE49-F238E27FC236}">
                  <a16:creationId xmlns:a16="http://schemas.microsoft.com/office/drawing/2014/main" id="{9ECD3DB0-8C53-0854-A104-106EA09A9D44}"/>
                </a:ext>
              </a:extLst>
            </p:cNvPr>
            <p:cNvSpPr>
              <a:spLocks noChangeShapeType="1"/>
            </p:cNvSpPr>
            <p:nvPr/>
          </p:nvSpPr>
          <p:spPr bwMode="auto">
            <a:xfrm>
              <a:off x="8144757" y="3030960"/>
              <a:ext cx="1366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30" name="Line 2173">
              <a:extLst>
                <a:ext uri="{FF2B5EF4-FFF2-40B4-BE49-F238E27FC236}">
                  <a16:creationId xmlns:a16="http://schemas.microsoft.com/office/drawing/2014/main" id="{239ED947-6BFA-0F69-A7AC-078366E1B58D}"/>
                </a:ext>
              </a:extLst>
            </p:cNvPr>
            <p:cNvSpPr>
              <a:spLocks noChangeShapeType="1"/>
            </p:cNvSpPr>
            <p:nvPr/>
          </p:nvSpPr>
          <p:spPr bwMode="auto">
            <a:xfrm>
              <a:off x="8158423" y="3030960"/>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31" name="Line 2174">
              <a:extLst>
                <a:ext uri="{FF2B5EF4-FFF2-40B4-BE49-F238E27FC236}">
                  <a16:creationId xmlns:a16="http://schemas.microsoft.com/office/drawing/2014/main" id="{58CF9685-BD9C-21BF-F533-E1879385A505}"/>
                </a:ext>
              </a:extLst>
            </p:cNvPr>
            <p:cNvSpPr>
              <a:spLocks noChangeShapeType="1"/>
            </p:cNvSpPr>
            <p:nvPr/>
          </p:nvSpPr>
          <p:spPr bwMode="auto">
            <a:xfrm>
              <a:off x="8158423" y="3044430"/>
              <a:ext cx="3340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32" name="Line 2175">
              <a:extLst>
                <a:ext uri="{FF2B5EF4-FFF2-40B4-BE49-F238E27FC236}">
                  <a16:creationId xmlns:a16="http://schemas.microsoft.com/office/drawing/2014/main" id="{5F232034-D763-0B88-1306-98D5E9B22824}"/>
                </a:ext>
              </a:extLst>
            </p:cNvPr>
            <p:cNvSpPr>
              <a:spLocks noChangeShapeType="1"/>
            </p:cNvSpPr>
            <p:nvPr/>
          </p:nvSpPr>
          <p:spPr bwMode="auto">
            <a:xfrm>
              <a:off x="8252571" y="3044430"/>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33" name="Line 2176">
              <a:extLst>
                <a:ext uri="{FF2B5EF4-FFF2-40B4-BE49-F238E27FC236}">
                  <a16:creationId xmlns:a16="http://schemas.microsoft.com/office/drawing/2014/main" id="{EBC5AAD5-4CB1-7D3E-3E04-8613E4583D12}"/>
                </a:ext>
              </a:extLst>
            </p:cNvPr>
            <p:cNvSpPr>
              <a:spLocks noChangeShapeType="1"/>
            </p:cNvSpPr>
            <p:nvPr/>
          </p:nvSpPr>
          <p:spPr bwMode="auto">
            <a:xfrm>
              <a:off x="8319387" y="3044430"/>
              <a:ext cx="0"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34" name="Line 2177">
              <a:extLst>
                <a:ext uri="{FF2B5EF4-FFF2-40B4-BE49-F238E27FC236}">
                  <a16:creationId xmlns:a16="http://schemas.microsoft.com/office/drawing/2014/main" id="{491E8F5E-4E97-1641-F6E2-C0E86552682D}"/>
                </a:ext>
              </a:extLst>
            </p:cNvPr>
            <p:cNvSpPr>
              <a:spLocks noChangeShapeType="1"/>
            </p:cNvSpPr>
            <p:nvPr/>
          </p:nvSpPr>
          <p:spPr bwMode="auto">
            <a:xfrm>
              <a:off x="8352794" y="3061944"/>
              <a:ext cx="0"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35" name="Line 2178">
              <a:extLst>
                <a:ext uri="{FF2B5EF4-FFF2-40B4-BE49-F238E27FC236}">
                  <a16:creationId xmlns:a16="http://schemas.microsoft.com/office/drawing/2014/main" id="{23871632-8D90-2F62-6F49-56822488CC19}"/>
                </a:ext>
              </a:extLst>
            </p:cNvPr>
            <p:cNvSpPr>
              <a:spLocks noChangeShapeType="1"/>
            </p:cNvSpPr>
            <p:nvPr/>
          </p:nvSpPr>
          <p:spPr bwMode="auto">
            <a:xfrm>
              <a:off x="8352794" y="3061944"/>
              <a:ext cx="25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36" name="Line 2179">
              <a:extLst>
                <a:ext uri="{FF2B5EF4-FFF2-40B4-BE49-F238E27FC236}">
                  <a16:creationId xmlns:a16="http://schemas.microsoft.com/office/drawing/2014/main" id="{4E46F13D-648D-239D-5FAA-6BE3C4C3A623}"/>
                </a:ext>
              </a:extLst>
            </p:cNvPr>
            <p:cNvSpPr>
              <a:spLocks noChangeShapeType="1"/>
            </p:cNvSpPr>
            <p:nvPr/>
          </p:nvSpPr>
          <p:spPr bwMode="auto">
            <a:xfrm>
              <a:off x="8378609" y="3061944"/>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37" name="Line 2180">
              <a:extLst>
                <a:ext uri="{FF2B5EF4-FFF2-40B4-BE49-F238E27FC236}">
                  <a16:creationId xmlns:a16="http://schemas.microsoft.com/office/drawing/2014/main" id="{87F06795-170C-A390-F755-5A4A6AE143E0}"/>
                </a:ext>
              </a:extLst>
            </p:cNvPr>
            <p:cNvSpPr>
              <a:spLocks noChangeShapeType="1"/>
            </p:cNvSpPr>
            <p:nvPr/>
          </p:nvSpPr>
          <p:spPr bwMode="auto">
            <a:xfrm>
              <a:off x="8378609" y="3075415"/>
              <a:ext cx="1366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38" name="Line 2181">
              <a:extLst>
                <a:ext uri="{FF2B5EF4-FFF2-40B4-BE49-F238E27FC236}">
                  <a16:creationId xmlns:a16="http://schemas.microsoft.com/office/drawing/2014/main" id="{3CD6D174-611E-34E5-177A-7B22C74E2F03}"/>
                </a:ext>
              </a:extLst>
            </p:cNvPr>
            <p:cNvSpPr>
              <a:spLocks noChangeShapeType="1"/>
            </p:cNvSpPr>
            <p:nvPr/>
          </p:nvSpPr>
          <p:spPr bwMode="auto">
            <a:xfrm>
              <a:off x="8439350" y="3087539"/>
              <a:ext cx="3340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39" name="Line 2182">
              <a:extLst>
                <a:ext uri="{FF2B5EF4-FFF2-40B4-BE49-F238E27FC236}">
                  <a16:creationId xmlns:a16="http://schemas.microsoft.com/office/drawing/2014/main" id="{DE51EC0A-AD71-0860-FF87-AD1685044101}"/>
                </a:ext>
              </a:extLst>
            </p:cNvPr>
            <p:cNvSpPr>
              <a:spLocks noChangeShapeType="1"/>
            </p:cNvSpPr>
            <p:nvPr/>
          </p:nvSpPr>
          <p:spPr bwMode="auto">
            <a:xfrm>
              <a:off x="8472759" y="3087539"/>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40" name="Line 2183">
              <a:extLst>
                <a:ext uri="{FF2B5EF4-FFF2-40B4-BE49-F238E27FC236}">
                  <a16:creationId xmlns:a16="http://schemas.microsoft.com/office/drawing/2014/main" id="{D8657BC6-57E4-A6D2-E5D2-C233C6618C98}"/>
                </a:ext>
              </a:extLst>
            </p:cNvPr>
            <p:cNvSpPr>
              <a:spLocks noChangeShapeType="1"/>
            </p:cNvSpPr>
            <p:nvPr/>
          </p:nvSpPr>
          <p:spPr bwMode="auto">
            <a:xfrm>
              <a:off x="8472759" y="3101010"/>
              <a:ext cx="1366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41" name="Line 2184">
              <a:extLst>
                <a:ext uri="{FF2B5EF4-FFF2-40B4-BE49-F238E27FC236}">
                  <a16:creationId xmlns:a16="http://schemas.microsoft.com/office/drawing/2014/main" id="{2DA2500C-B284-755E-432E-69901E5C9CF6}"/>
                </a:ext>
              </a:extLst>
            </p:cNvPr>
            <p:cNvSpPr>
              <a:spLocks noChangeShapeType="1"/>
            </p:cNvSpPr>
            <p:nvPr/>
          </p:nvSpPr>
          <p:spPr bwMode="auto">
            <a:xfrm>
              <a:off x="8531981" y="3105052"/>
              <a:ext cx="0" cy="4042"/>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42" name="Line 2185">
              <a:extLst>
                <a:ext uri="{FF2B5EF4-FFF2-40B4-BE49-F238E27FC236}">
                  <a16:creationId xmlns:a16="http://schemas.microsoft.com/office/drawing/2014/main" id="{B164AFCB-BF29-C605-9A79-D16DD993230F}"/>
                </a:ext>
              </a:extLst>
            </p:cNvPr>
            <p:cNvSpPr>
              <a:spLocks noChangeShapeType="1"/>
            </p:cNvSpPr>
            <p:nvPr/>
          </p:nvSpPr>
          <p:spPr bwMode="auto">
            <a:xfrm>
              <a:off x="8531981" y="3109092"/>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43" name="Line 2186">
              <a:extLst>
                <a:ext uri="{FF2B5EF4-FFF2-40B4-BE49-F238E27FC236}">
                  <a16:creationId xmlns:a16="http://schemas.microsoft.com/office/drawing/2014/main" id="{FEC29D7C-798B-AFD3-3AF7-D8912B1CB0F8}"/>
                </a:ext>
              </a:extLst>
            </p:cNvPr>
            <p:cNvSpPr>
              <a:spLocks noChangeShapeType="1"/>
            </p:cNvSpPr>
            <p:nvPr/>
          </p:nvSpPr>
          <p:spPr bwMode="auto">
            <a:xfrm>
              <a:off x="8639796" y="3122564"/>
              <a:ext cx="607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44" name="Line 2187">
              <a:extLst>
                <a:ext uri="{FF2B5EF4-FFF2-40B4-BE49-F238E27FC236}">
                  <a16:creationId xmlns:a16="http://schemas.microsoft.com/office/drawing/2014/main" id="{85D2DE98-46DB-2EB4-EDA2-5960A4DF96EF}"/>
                </a:ext>
              </a:extLst>
            </p:cNvPr>
            <p:cNvSpPr>
              <a:spLocks noChangeShapeType="1"/>
            </p:cNvSpPr>
            <p:nvPr/>
          </p:nvSpPr>
          <p:spPr bwMode="auto">
            <a:xfrm>
              <a:off x="8645871" y="3122564"/>
              <a:ext cx="0" cy="943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45" name="Line 2188">
              <a:extLst>
                <a:ext uri="{FF2B5EF4-FFF2-40B4-BE49-F238E27FC236}">
                  <a16:creationId xmlns:a16="http://schemas.microsoft.com/office/drawing/2014/main" id="{A450CD64-067A-51F5-3CC6-E6FAFA43275A}"/>
                </a:ext>
              </a:extLst>
            </p:cNvPr>
            <p:cNvSpPr>
              <a:spLocks noChangeShapeType="1"/>
            </p:cNvSpPr>
            <p:nvPr/>
          </p:nvSpPr>
          <p:spPr bwMode="auto">
            <a:xfrm>
              <a:off x="8645871" y="3131994"/>
              <a:ext cx="39482"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46" name="Line 2189">
              <a:extLst>
                <a:ext uri="{FF2B5EF4-FFF2-40B4-BE49-F238E27FC236}">
                  <a16:creationId xmlns:a16="http://schemas.microsoft.com/office/drawing/2014/main" id="{0774E060-B20B-685B-14FA-BF6917FC3045}"/>
                </a:ext>
              </a:extLst>
            </p:cNvPr>
            <p:cNvSpPr>
              <a:spLocks noChangeShapeType="1"/>
            </p:cNvSpPr>
            <p:nvPr/>
          </p:nvSpPr>
          <p:spPr bwMode="auto">
            <a:xfrm>
              <a:off x="8746093" y="3131994"/>
              <a:ext cx="607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47" name="Line 2190">
              <a:extLst>
                <a:ext uri="{FF2B5EF4-FFF2-40B4-BE49-F238E27FC236}">
                  <a16:creationId xmlns:a16="http://schemas.microsoft.com/office/drawing/2014/main" id="{8CE4E1BB-A8DF-58D5-F75D-1E535BFF6082}"/>
                </a:ext>
              </a:extLst>
            </p:cNvPr>
            <p:cNvSpPr>
              <a:spLocks noChangeShapeType="1"/>
            </p:cNvSpPr>
            <p:nvPr/>
          </p:nvSpPr>
          <p:spPr bwMode="auto">
            <a:xfrm>
              <a:off x="8752168" y="3131994"/>
              <a:ext cx="0" cy="12124"/>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48" name="Line 2191">
              <a:extLst>
                <a:ext uri="{FF2B5EF4-FFF2-40B4-BE49-F238E27FC236}">
                  <a16:creationId xmlns:a16="http://schemas.microsoft.com/office/drawing/2014/main" id="{8AB06D56-FE45-13C9-5856-F472F5682A99}"/>
                </a:ext>
              </a:extLst>
            </p:cNvPr>
            <p:cNvSpPr>
              <a:spLocks noChangeShapeType="1"/>
            </p:cNvSpPr>
            <p:nvPr/>
          </p:nvSpPr>
          <p:spPr bwMode="auto">
            <a:xfrm>
              <a:off x="8752168" y="3144117"/>
              <a:ext cx="4100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49" name="Line 2192">
              <a:extLst>
                <a:ext uri="{FF2B5EF4-FFF2-40B4-BE49-F238E27FC236}">
                  <a16:creationId xmlns:a16="http://schemas.microsoft.com/office/drawing/2014/main" id="{EBB64D02-A23D-64A0-A9E4-7635C7C78A1B}"/>
                </a:ext>
              </a:extLst>
            </p:cNvPr>
            <p:cNvSpPr>
              <a:spLocks noChangeShapeType="1"/>
            </p:cNvSpPr>
            <p:nvPr/>
          </p:nvSpPr>
          <p:spPr bwMode="auto">
            <a:xfrm>
              <a:off x="8859983" y="3144117"/>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50" name="Line 2193">
              <a:extLst>
                <a:ext uri="{FF2B5EF4-FFF2-40B4-BE49-F238E27FC236}">
                  <a16:creationId xmlns:a16="http://schemas.microsoft.com/office/drawing/2014/main" id="{EC4B953D-E45F-6BAB-94DB-04645998F83F}"/>
                </a:ext>
              </a:extLst>
            </p:cNvPr>
            <p:cNvSpPr>
              <a:spLocks noChangeShapeType="1"/>
            </p:cNvSpPr>
            <p:nvPr/>
          </p:nvSpPr>
          <p:spPr bwMode="auto">
            <a:xfrm>
              <a:off x="8940466" y="3175102"/>
              <a:ext cx="0" cy="4042"/>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51" name="Line 2194">
              <a:extLst>
                <a:ext uri="{FF2B5EF4-FFF2-40B4-BE49-F238E27FC236}">
                  <a16:creationId xmlns:a16="http://schemas.microsoft.com/office/drawing/2014/main" id="{E12FA931-869A-A29F-5419-4F53049250F9}"/>
                </a:ext>
              </a:extLst>
            </p:cNvPr>
            <p:cNvSpPr>
              <a:spLocks noChangeShapeType="1"/>
            </p:cNvSpPr>
            <p:nvPr/>
          </p:nvSpPr>
          <p:spPr bwMode="auto">
            <a:xfrm>
              <a:off x="8940466" y="3179143"/>
              <a:ext cx="39482"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52" name="Line 2195">
              <a:extLst>
                <a:ext uri="{FF2B5EF4-FFF2-40B4-BE49-F238E27FC236}">
                  <a16:creationId xmlns:a16="http://schemas.microsoft.com/office/drawing/2014/main" id="{E95E2551-8E13-5552-057F-E41CDBA35BE6}"/>
                </a:ext>
              </a:extLst>
            </p:cNvPr>
            <p:cNvSpPr>
              <a:spLocks noChangeShapeType="1"/>
            </p:cNvSpPr>
            <p:nvPr/>
          </p:nvSpPr>
          <p:spPr bwMode="auto">
            <a:xfrm>
              <a:off x="8979947" y="3179143"/>
              <a:ext cx="0" cy="943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53" name="Line 2196">
              <a:extLst>
                <a:ext uri="{FF2B5EF4-FFF2-40B4-BE49-F238E27FC236}">
                  <a16:creationId xmlns:a16="http://schemas.microsoft.com/office/drawing/2014/main" id="{E70E7454-D609-6D6B-C63A-AD8CA2EB8989}"/>
                </a:ext>
              </a:extLst>
            </p:cNvPr>
            <p:cNvSpPr>
              <a:spLocks noChangeShapeType="1"/>
            </p:cNvSpPr>
            <p:nvPr/>
          </p:nvSpPr>
          <p:spPr bwMode="auto">
            <a:xfrm>
              <a:off x="9039169" y="3192614"/>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54" name="Line 2197">
              <a:extLst>
                <a:ext uri="{FF2B5EF4-FFF2-40B4-BE49-F238E27FC236}">
                  <a16:creationId xmlns:a16="http://schemas.microsoft.com/office/drawing/2014/main" id="{49FE8AD4-451F-5AF3-2C0F-D3A46E4D10C2}"/>
                </a:ext>
              </a:extLst>
            </p:cNvPr>
            <p:cNvSpPr>
              <a:spLocks noChangeShapeType="1"/>
            </p:cNvSpPr>
            <p:nvPr/>
          </p:nvSpPr>
          <p:spPr bwMode="auto">
            <a:xfrm>
              <a:off x="9146985" y="3206086"/>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55" name="Line 2198">
              <a:extLst>
                <a:ext uri="{FF2B5EF4-FFF2-40B4-BE49-F238E27FC236}">
                  <a16:creationId xmlns:a16="http://schemas.microsoft.com/office/drawing/2014/main" id="{3AC6ED6F-198D-A6C7-6CB0-514104017E83}"/>
                </a:ext>
              </a:extLst>
            </p:cNvPr>
            <p:cNvSpPr>
              <a:spLocks noChangeShapeType="1"/>
            </p:cNvSpPr>
            <p:nvPr/>
          </p:nvSpPr>
          <p:spPr bwMode="auto">
            <a:xfrm>
              <a:off x="9227467" y="3231682"/>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56" name="Line 2199">
              <a:extLst>
                <a:ext uri="{FF2B5EF4-FFF2-40B4-BE49-F238E27FC236}">
                  <a16:creationId xmlns:a16="http://schemas.microsoft.com/office/drawing/2014/main" id="{B9E83CEE-B00E-4C2B-186B-A75DDD9B1B8F}"/>
                </a:ext>
              </a:extLst>
            </p:cNvPr>
            <p:cNvSpPr>
              <a:spLocks noChangeShapeType="1"/>
            </p:cNvSpPr>
            <p:nvPr/>
          </p:nvSpPr>
          <p:spPr bwMode="auto">
            <a:xfrm>
              <a:off x="9227467" y="3245153"/>
              <a:ext cx="45556"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57" name="Line 2200">
              <a:extLst>
                <a:ext uri="{FF2B5EF4-FFF2-40B4-BE49-F238E27FC236}">
                  <a16:creationId xmlns:a16="http://schemas.microsoft.com/office/drawing/2014/main" id="{B49BEEC9-53D3-0C95-6133-2E1259E3C746}"/>
                </a:ext>
              </a:extLst>
            </p:cNvPr>
            <p:cNvSpPr>
              <a:spLocks noChangeShapeType="1"/>
            </p:cNvSpPr>
            <p:nvPr/>
          </p:nvSpPr>
          <p:spPr bwMode="auto">
            <a:xfrm>
              <a:off x="9320098" y="3253235"/>
              <a:ext cx="3340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58" name="Line 2201">
              <a:extLst>
                <a:ext uri="{FF2B5EF4-FFF2-40B4-BE49-F238E27FC236}">
                  <a16:creationId xmlns:a16="http://schemas.microsoft.com/office/drawing/2014/main" id="{4148237B-587F-7914-3DA5-32EB76F081C7}"/>
                </a:ext>
              </a:extLst>
            </p:cNvPr>
            <p:cNvSpPr>
              <a:spLocks noChangeShapeType="1"/>
            </p:cNvSpPr>
            <p:nvPr/>
          </p:nvSpPr>
          <p:spPr bwMode="auto">
            <a:xfrm>
              <a:off x="9353505" y="3253235"/>
              <a:ext cx="0" cy="13471"/>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59" name="Line 2202">
              <a:extLst>
                <a:ext uri="{FF2B5EF4-FFF2-40B4-BE49-F238E27FC236}">
                  <a16:creationId xmlns:a16="http://schemas.microsoft.com/office/drawing/2014/main" id="{BE14C9DF-32E8-FA03-A04C-5C81B09DC5AF}"/>
                </a:ext>
              </a:extLst>
            </p:cNvPr>
            <p:cNvSpPr>
              <a:spLocks noChangeShapeType="1"/>
            </p:cNvSpPr>
            <p:nvPr/>
          </p:nvSpPr>
          <p:spPr bwMode="auto">
            <a:xfrm>
              <a:off x="9353505" y="3266707"/>
              <a:ext cx="1366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60" name="Line 2203">
              <a:extLst>
                <a:ext uri="{FF2B5EF4-FFF2-40B4-BE49-F238E27FC236}">
                  <a16:creationId xmlns:a16="http://schemas.microsoft.com/office/drawing/2014/main" id="{4F71CFE8-90CE-56BC-A493-049BE8DE553B}"/>
                </a:ext>
              </a:extLst>
            </p:cNvPr>
            <p:cNvSpPr>
              <a:spLocks noChangeShapeType="1"/>
            </p:cNvSpPr>
            <p:nvPr/>
          </p:nvSpPr>
          <p:spPr bwMode="auto">
            <a:xfrm>
              <a:off x="9367172" y="3266707"/>
              <a:ext cx="0"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61" name="Line 2204">
              <a:extLst>
                <a:ext uri="{FF2B5EF4-FFF2-40B4-BE49-F238E27FC236}">
                  <a16:creationId xmlns:a16="http://schemas.microsoft.com/office/drawing/2014/main" id="{9446E32D-B440-D3B5-DCDD-6FCBAB4DCC80}"/>
                </a:ext>
              </a:extLst>
            </p:cNvPr>
            <p:cNvSpPr>
              <a:spLocks noChangeShapeType="1"/>
            </p:cNvSpPr>
            <p:nvPr/>
          </p:nvSpPr>
          <p:spPr bwMode="auto">
            <a:xfrm>
              <a:off x="9406653" y="3280178"/>
              <a:ext cx="60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62" name="Line 2205">
              <a:extLst>
                <a:ext uri="{FF2B5EF4-FFF2-40B4-BE49-F238E27FC236}">
                  <a16:creationId xmlns:a16="http://schemas.microsoft.com/office/drawing/2014/main" id="{1887051F-9CF8-E7A9-E78F-DB6F71D7AB89}"/>
                </a:ext>
              </a:extLst>
            </p:cNvPr>
            <p:cNvSpPr>
              <a:spLocks noChangeShapeType="1"/>
            </p:cNvSpPr>
            <p:nvPr/>
          </p:nvSpPr>
          <p:spPr bwMode="auto">
            <a:xfrm>
              <a:off x="9526618" y="3280178"/>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63" name="Line 2206">
              <a:extLst>
                <a:ext uri="{FF2B5EF4-FFF2-40B4-BE49-F238E27FC236}">
                  <a16:creationId xmlns:a16="http://schemas.microsoft.com/office/drawing/2014/main" id="{403EC6B5-677F-E563-4AFA-F86A7D15DE39}"/>
                </a:ext>
              </a:extLst>
            </p:cNvPr>
            <p:cNvSpPr>
              <a:spLocks noChangeShapeType="1"/>
            </p:cNvSpPr>
            <p:nvPr/>
          </p:nvSpPr>
          <p:spPr bwMode="auto">
            <a:xfrm>
              <a:off x="9660248" y="3280178"/>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64" name="Line 2207">
              <a:extLst>
                <a:ext uri="{FF2B5EF4-FFF2-40B4-BE49-F238E27FC236}">
                  <a16:creationId xmlns:a16="http://schemas.microsoft.com/office/drawing/2014/main" id="{1DA65F0E-0E54-172E-9C05-C8A155EE2D4B}"/>
                </a:ext>
              </a:extLst>
            </p:cNvPr>
            <p:cNvSpPr>
              <a:spLocks noChangeShapeType="1"/>
            </p:cNvSpPr>
            <p:nvPr/>
          </p:nvSpPr>
          <p:spPr bwMode="auto">
            <a:xfrm>
              <a:off x="9787804" y="3280178"/>
              <a:ext cx="6073" cy="0"/>
            </a:xfrm>
            <a:prstGeom prst="line">
              <a:avLst/>
            </a:prstGeom>
            <a:noFill/>
            <a:ln w="6350" cap="rnd">
              <a:solidFill>
                <a:srgbClr val="669F30"/>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65" name="Line 2208">
              <a:extLst>
                <a:ext uri="{FF2B5EF4-FFF2-40B4-BE49-F238E27FC236}">
                  <a16:creationId xmlns:a16="http://schemas.microsoft.com/office/drawing/2014/main" id="{896D2DF3-0ECC-4ABC-E70D-2248B2A79F37}"/>
                </a:ext>
              </a:extLst>
            </p:cNvPr>
            <p:cNvSpPr>
              <a:spLocks noChangeShapeType="1"/>
            </p:cNvSpPr>
            <p:nvPr/>
          </p:nvSpPr>
          <p:spPr bwMode="auto">
            <a:xfrm>
              <a:off x="9793879" y="3280178"/>
              <a:ext cx="0" cy="17513"/>
            </a:xfrm>
            <a:prstGeom prst="line">
              <a:avLst/>
            </a:prstGeom>
            <a:noFill/>
            <a:ln w="6350" cap="rnd">
              <a:solidFill>
                <a:srgbClr val="669F30"/>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66" name="Line 2209">
              <a:extLst>
                <a:ext uri="{FF2B5EF4-FFF2-40B4-BE49-F238E27FC236}">
                  <a16:creationId xmlns:a16="http://schemas.microsoft.com/office/drawing/2014/main" id="{8725625D-70C4-3AF3-A216-7E9291819A00}"/>
                </a:ext>
              </a:extLst>
            </p:cNvPr>
            <p:cNvSpPr>
              <a:spLocks noChangeShapeType="1"/>
            </p:cNvSpPr>
            <p:nvPr/>
          </p:nvSpPr>
          <p:spPr bwMode="auto">
            <a:xfrm>
              <a:off x="9793879" y="3297691"/>
              <a:ext cx="7593" cy="0"/>
            </a:xfrm>
            <a:prstGeom prst="line">
              <a:avLst/>
            </a:prstGeom>
            <a:noFill/>
            <a:ln w="6350" cap="rnd">
              <a:solidFill>
                <a:srgbClr val="669F30"/>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67" name="Line 2210">
              <a:extLst>
                <a:ext uri="{FF2B5EF4-FFF2-40B4-BE49-F238E27FC236}">
                  <a16:creationId xmlns:a16="http://schemas.microsoft.com/office/drawing/2014/main" id="{31A83F55-ED65-F133-79D8-05D920D6FA45}"/>
                </a:ext>
              </a:extLst>
            </p:cNvPr>
            <p:cNvSpPr>
              <a:spLocks noChangeShapeType="1"/>
            </p:cNvSpPr>
            <p:nvPr/>
          </p:nvSpPr>
          <p:spPr bwMode="auto">
            <a:xfrm>
              <a:off x="9801471" y="3297691"/>
              <a:ext cx="0" cy="12124"/>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68" name="Line 2211">
              <a:extLst>
                <a:ext uri="{FF2B5EF4-FFF2-40B4-BE49-F238E27FC236}">
                  <a16:creationId xmlns:a16="http://schemas.microsoft.com/office/drawing/2014/main" id="{13BE1A6B-2D58-1F6A-BB63-7EDD1106DCDB}"/>
                </a:ext>
              </a:extLst>
            </p:cNvPr>
            <p:cNvSpPr>
              <a:spLocks noChangeShapeType="1"/>
            </p:cNvSpPr>
            <p:nvPr/>
          </p:nvSpPr>
          <p:spPr bwMode="auto">
            <a:xfrm>
              <a:off x="9854619" y="3319245"/>
              <a:ext cx="7288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69" name="Line 2212">
              <a:extLst>
                <a:ext uri="{FF2B5EF4-FFF2-40B4-BE49-F238E27FC236}">
                  <a16:creationId xmlns:a16="http://schemas.microsoft.com/office/drawing/2014/main" id="{2C1A8908-4E6C-C928-77BD-8D6834C8299C}"/>
                </a:ext>
              </a:extLst>
            </p:cNvPr>
            <p:cNvSpPr>
              <a:spLocks noChangeShapeType="1"/>
            </p:cNvSpPr>
            <p:nvPr/>
          </p:nvSpPr>
          <p:spPr bwMode="auto">
            <a:xfrm>
              <a:off x="9988250" y="3319245"/>
              <a:ext cx="3340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70" name="Line 2213">
              <a:extLst>
                <a:ext uri="{FF2B5EF4-FFF2-40B4-BE49-F238E27FC236}">
                  <a16:creationId xmlns:a16="http://schemas.microsoft.com/office/drawing/2014/main" id="{E3AE4075-2F17-F8C3-93BA-CF3DF6AF9464}"/>
                </a:ext>
              </a:extLst>
            </p:cNvPr>
            <p:cNvSpPr>
              <a:spLocks noChangeShapeType="1"/>
            </p:cNvSpPr>
            <p:nvPr/>
          </p:nvSpPr>
          <p:spPr bwMode="auto">
            <a:xfrm>
              <a:off x="10021658" y="3319245"/>
              <a:ext cx="0" cy="17513"/>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71" name="Line 2214">
              <a:extLst>
                <a:ext uri="{FF2B5EF4-FFF2-40B4-BE49-F238E27FC236}">
                  <a16:creationId xmlns:a16="http://schemas.microsoft.com/office/drawing/2014/main" id="{CA3D846D-F48D-5C9C-AD75-61E2B2454ADD}"/>
                </a:ext>
              </a:extLst>
            </p:cNvPr>
            <p:cNvSpPr>
              <a:spLocks noChangeShapeType="1"/>
            </p:cNvSpPr>
            <p:nvPr/>
          </p:nvSpPr>
          <p:spPr bwMode="auto">
            <a:xfrm>
              <a:off x="10080879" y="3336758"/>
              <a:ext cx="60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72" name="Line 2215">
              <a:extLst>
                <a:ext uri="{FF2B5EF4-FFF2-40B4-BE49-F238E27FC236}">
                  <a16:creationId xmlns:a16="http://schemas.microsoft.com/office/drawing/2014/main" id="{1E5D395A-462C-493B-D0D5-730190C785CB}"/>
                </a:ext>
              </a:extLst>
            </p:cNvPr>
            <p:cNvSpPr>
              <a:spLocks noChangeShapeType="1"/>
            </p:cNvSpPr>
            <p:nvPr/>
          </p:nvSpPr>
          <p:spPr bwMode="auto">
            <a:xfrm>
              <a:off x="10168955" y="3362353"/>
              <a:ext cx="5922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73" name="Line 2216">
              <a:extLst>
                <a:ext uri="{FF2B5EF4-FFF2-40B4-BE49-F238E27FC236}">
                  <a16:creationId xmlns:a16="http://schemas.microsoft.com/office/drawing/2014/main" id="{2BF5D9A0-8C05-1CE7-D6EB-7852A1B3C376}"/>
                </a:ext>
              </a:extLst>
            </p:cNvPr>
            <p:cNvSpPr>
              <a:spLocks noChangeShapeType="1"/>
            </p:cNvSpPr>
            <p:nvPr/>
          </p:nvSpPr>
          <p:spPr bwMode="auto">
            <a:xfrm>
              <a:off x="10228178" y="3362353"/>
              <a:ext cx="0" cy="4042"/>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74" name="Line 2217">
              <a:extLst>
                <a:ext uri="{FF2B5EF4-FFF2-40B4-BE49-F238E27FC236}">
                  <a16:creationId xmlns:a16="http://schemas.microsoft.com/office/drawing/2014/main" id="{0A77B671-8A43-EA43-36B3-638AA2C205C9}"/>
                </a:ext>
              </a:extLst>
            </p:cNvPr>
            <p:cNvSpPr>
              <a:spLocks noChangeShapeType="1"/>
            </p:cNvSpPr>
            <p:nvPr/>
          </p:nvSpPr>
          <p:spPr bwMode="auto">
            <a:xfrm>
              <a:off x="10247918" y="3393336"/>
              <a:ext cx="0" cy="12124"/>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75" name="Line 2218">
              <a:extLst>
                <a:ext uri="{FF2B5EF4-FFF2-40B4-BE49-F238E27FC236}">
                  <a16:creationId xmlns:a16="http://schemas.microsoft.com/office/drawing/2014/main" id="{F034F45B-1D3F-6736-A8E1-C4E9BA2885D2}"/>
                </a:ext>
              </a:extLst>
            </p:cNvPr>
            <p:cNvSpPr>
              <a:spLocks noChangeShapeType="1"/>
            </p:cNvSpPr>
            <p:nvPr/>
          </p:nvSpPr>
          <p:spPr bwMode="auto">
            <a:xfrm>
              <a:off x="10247918" y="3405461"/>
              <a:ext cx="4100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76" name="Line 2219">
              <a:extLst>
                <a:ext uri="{FF2B5EF4-FFF2-40B4-BE49-F238E27FC236}">
                  <a16:creationId xmlns:a16="http://schemas.microsoft.com/office/drawing/2014/main" id="{810B8402-8640-C9BD-B3F7-528F09B4E754}"/>
                </a:ext>
              </a:extLst>
            </p:cNvPr>
            <p:cNvSpPr>
              <a:spLocks noChangeShapeType="1"/>
            </p:cNvSpPr>
            <p:nvPr/>
          </p:nvSpPr>
          <p:spPr bwMode="auto">
            <a:xfrm>
              <a:off x="10355734" y="3405461"/>
              <a:ext cx="5922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77" name="Line 2220">
              <a:extLst>
                <a:ext uri="{FF2B5EF4-FFF2-40B4-BE49-F238E27FC236}">
                  <a16:creationId xmlns:a16="http://schemas.microsoft.com/office/drawing/2014/main" id="{E6B4F69C-4137-089D-A0BB-D26B12150E64}"/>
                </a:ext>
              </a:extLst>
            </p:cNvPr>
            <p:cNvSpPr>
              <a:spLocks noChangeShapeType="1"/>
            </p:cNvSpPr>
            <p:nvPr/>
          </p:nvSpPr>
          <p:spPr bwMode="auto">
            <a:xfrm>
              <a:off x="10481771" y="3405461"/>
              <a:ext cx="19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78" name="Line 2221">
              <a:extLst>
                <a:ext uri="{FF2B5EF4-FFF2-40B4-BE49-F238E27FC236}">
                  <a16:creationId xmlns:a16="http://schemas.microsoft.com/office/drawing/2014/main" id="{0E6B37B7-6177-6DAC-B7DB-F8CEDCC183DF}"/>
                </a:ext>
              </a:extLst>
            </p:cNvPr>
            <p:cNvSpPr>
              <a:spLocks noChangeShapeType="1"/>
            </p:cNvSpPr>
            <p:nvPr/>
          </p:nvSpPr>
          <p:spPr bwMode="auto">
            <a:xfrm>
              <a:off x="10501513" y="3405461"/>
              <a:ext cx="0" cy="26943"/>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79" name="Line 2222">
              <a:extLst>
                <a:ext uri="{FF2B5EF4-FFF2-40B4-BE49-F238E27FC236}">
                  <a16:creationId xmlns:a16="http://schemas.microsoft.com/office/drawing/2014/main" id="{F2FF359E-A1A1-0CCA-2969-4996D12F7EB6}"/>
                </a:ext>
              </a:extLst>
            </p:cNvPr>
            <p:cNvSpPr>
              <a:spLocks noChangeShapeType="1"/>
            </p:cNvSpPr>
            <p:nvPr/>
          </p:nvSpPr>
          <p:spPr bwMode="auto">
            <a:xfrm>
              <a:off x="10501513" y="3432403"/>
              <a:ext cx="759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80" name="Line 2223">
              <a:extLst>
                <a:ext uri="{FF2B5EF4-FFF2-40B4-BE49-F238E27FC236}">
                  <a16:creationId xmlns:a16="http://schemas.microsoft.com/office/drawing/2014/main" id="{3DFD7465-CE3D-F296-90E1-548A0EBB0CF2}"/>
                </a:ext>
              </a:extLst>
            </p:cNvPr>
            <p:cNvSpPr>
              <a:spLocks noChangeShapeType="1"/>
            </p:cNvSpPr>
            <p:nvPr/>
          </p:nvSpPr>
          <p:spPr bwMode="auto">
            <a:xfrm>
              <a:off x="10556180" y="3436445"/>
              <a:ext cx="0" cy="17513"/>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81" name="Line 2224">
              <a:extLst>
                <a:ext uri="{FF2B5EF4-FFF2-40B4-BE49-F238E27FC236}">
                  <a16:creationId xmlns:a16="http://schemas.microsoft.com/office/drawing/2014/main" id="{FE95A161-D90B-8F9F-6C38-7FD93A129826}"/>
                </a:ext>
              </a:extLst>
            </p:cNvPr>
            <p:cNvSpPr>
              <a:spLocks noChangeShapeType="1"/>
            </p:cNvSpPr>
            <p:nvPr/>
          </p:nvSpPr>
          <p:spPr bwMode="auto">
            <a:xfrm>
              <a:off x="10556180" y="3453957"/>
              <a:ext cx="31889"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82" name="Line 2225">
              <a:extLst>
                <a:ext uri="{FF2B5EF4-FFF2-40B4-BE49-F238E27FC236}">
                  <a16:creationId xmlns:a16="http://schemas.microsoft.com/office/drawing/2014/main" id="{16EF633F-387F-6C59-2793-5B8B59D4AC59}"/>
                </a:ext>
              </a:extLst>
            </p:cNvPr>
            <p:cNvSpPr>
              <a:spLocks noChangeShapeType="1"/>
            </p:cNvSpPr>
            <p:nvPr/>
          </p:nvSpPr>
          <p:spPr bwMode="auto">
            <a:xfrm>
              <a:off x="10648810" y="3453957"/>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83" name="Line 2226">
              <a:extLst>
                <a:ext uri="{FF2B5EF4-FFF2-40B4-BE49-F238E27FC236}">
                  <a16:creationId xmlns:a16="http://schemas.microsoft.com/office/drawing/2014/main" id="{9F26F2D4-D369-88E3-E689-BF909772EA9E}"/>
                </a:ext>
              </a:extLst>
            </p:cNvPr>
            <p:cNvSpPr>
              <a:spLocks noChangeShapeType="1"/>
            </p:cNvSpPr>
            <p:nvPr/>
          </p:nvSpPr>
          <p:spPr bwMode="auto">
            <a:xfrm>
              <a:off x="10742958" y="3479553"/>
              <a:ext cx="0" cy="943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84" name="Line 2227">
              <a:extLst>
                <a:ext uri="{FF2B5EF4-FFF2-40B4-BE49-F238E27FC236}">
                  <a16:creationId xmlns:a16="http://schemas.microsoft.com/office/drawing/2014/main" id="{B35D238E-EC11-72D5-83D3-D88FC604528B}"/>
                </a:ext>
              </a:extLst>
            </p:cNvPr>
            <p:cNvSpPr>
              <a:spLocks noChangeShapeType="1"/>
            </p:cNvSpPr>
            <p:nvPr/>
          </p:nvSpPr>
          <p:spPr bwMode="auto">
            <a:xfrm>
              <a:off x="10742958" y="3488983"/>
              <a:ext cx="53149"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85" name="Line 2228">
              <a:extLst>
                <a:ext uri="{FF2B5EF4-FFF2-40B4-BE49-F238E27FC236}">
                  <a16:creationId xmlns:a16="http://schemas.microsoft.com/office/drawing/2014/main" id="{3CC9AA8A-E740-0AE6-7FBF-A902993C4954}"/>
                </a:ext>
              </a:extLst>
            </p:cNvPr>
            <p:cNvSpPr>
              <a:spLocks noChangeShapeType="1"/>
            </p:cNvSpPr>
            <p:nvPr/>
          </p:nvSpPr>
          <p:spPr bwMode="auto">
            <a:xfrm>
              <a:off x="10855330" y="3488983"/>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86" name="Line 2229">
              <a:extLst>
                <a:ext uri="{FF2B5EF4-FFF2-40B4-BE49-F238E27FC236}">
                  <a16:creationId xmlns:a16="http://schemas.microsoft.com/office/drawing/2014/main" id="{FB7F5BD4-54B5-2AC0-5927-389FFA7A8494}"/>
                </a:ext>
              </a:extLst>
            </p:cNvPr>
            <p:cNvSpPr>
              <a:spLocks noChangeShapeType="1"/>
            </p:cNvSpPr>
            <p:nvPr/>
          </p:nvSpPr>
          <p:spPr bwMode="auto">
            <a:xfrm>
              <a:off x="10982886" y="3488983"/>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87" name="Line 2230">
              <a:extLst>
                <a:ext uri="{FF2B5EF4-FFF2-40B4-BE49-F238E27FC236}">
                  <a16:creationId xmlns:a16="http://schemas.microsoft.com/office/drawing/2014/main" id="{8453EFAB-4F2F-231B-51DF-6CF78A73D058}"/>
                </a:ext>
              </a:extLst>
            </p:cNvPr>
            <p:cNvSpPr>
              <a:spLocks noChangeShapeType="1"/>
            </p:cNvSpPr>
            <p:nvPr/>
          </p:nvSpPr>
          <p:spPr bwMode="auto">
            <a:xfrm>
              <a:off x="11063368" y="3518619"/>
              <a:ext cx="0" cy="17513"/>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88" name="Line 2231">
              <a:extLst>
                <a:ext uri="{FF2B5EF4-FFF2-40B4-BE49-F238E27FC236}">
                  <a16:creationId xmlns:a16="http://schemas.microsoft.com/office/drawing/2014/main" id="{64A1B129-99D7-34D6-E80A-8ACDAC64AE48}"/>
                </a:ext>
              </a:extLst>
            </p:cNvPr>
            <p:cNvSpPr>
              <a:spLocks noChangeShapeType="1"/>
            </p:cNvSpPr>
            <p:nvPr/>
          </p:nvSpPr>
          <p:spPr bwMode="auto">
            <a:xfrm>
              <a:off x="11063368" y="3536131"/>
              <a:ext cx="39482"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89" name="Line 2232">
              <a:extLst>
                <a:ext uri="{FF2B5EF4-FFF2-40B4-BE49-F238E27FC236}">
                  <a16:creationId xmlns:a16="http://schemas.microsoft.com/office/drawing/2014/main" id="{F3805437-E6AB-523C-5739-61202AFB08F3}"/>
                </a:ext>
              </a:extLst>
            </p:cNvPr>
            <p:cNvSpPr>
              <a:spLocks noChangeShapeType="1"/>
            </p:cNvSpPr>
            <p:nvPr/>
          </p:nvSpPr>
          <p:spPr bwMode="auto">
            <a:xfrm>
              <a:off x="11116517" y="3567116"/>
              <a:ext cx="0" cy="21554"/>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90" name="Line 2233">
              <a:extLst>
                <a:ext uri="{FF2B5EF4-FFF2-40B4-BE49-F238E27FC236}">
                  <a16:creationId xmlns:a16="http://schemas.microsoft.com/office/drawing/2014/main" id="{315B6CBE-7795-C20E-EB8F-FD2B2EE05803}"/>
                </a:ext>
              </a:extLst>
            </p:cNvPr>
            <p:cNvSpPr>
              <a:spLocks noChangeShapeType="1"/>
            </p:cNvSpPr>
            <p:nvPr/>
          </p:nvSpPr>
          <p:spPr bwMode="auto">
            <a:xfrm>
              <a:off x="11116517" y="3588670"/>
              <a:ext cx="3340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91" name="Line 2234">
              <a:extLst>
                <a:ext uri="{FF2B5EF4-FFF2-40B4-BE49-F238E27FC236}">
                  <a16:creationId xmlns:a16="http://schemas.microsoft.com/office/drawing/2014/main" id="{476D7C4A-0651-ACA8-12FA-1C6C6433BF6B}"/>
                </a:ext>
              </a:extLst>
            </p:cNvPr>
            <p:cNvSpPr>
              <a:spLocks noChangeShapeType="1"/>
            </p:cNvSpPr>
            <p:nvPr/>
          </p:nvSpPr>
          <p:spPr bwMode="auto">
            <a:xfrm>
              <a:off x="11209147" y="3588670"/>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92" name="Line 2235">
              <a:extLst>
                <a:ext uri="{FF2B5EF4-FFF2-40B4-BE49-F238E27FC236}">
                  <a16:creationId xmlns:a16="http://schemas.microsoft.com/office/drawing/2014/main" id="{8B8F605C-60D2-019C-7493-46987C78CB5C}"/>
                </a:ext>
              </a:extLst>
            </p:cNvPr>
            <p:cNvSpPr>
              <a:spLocks noChangeShapeType="1"/>
            </p:cNvSpPr>
            <p:nvPr/>
          </p:nvSpPr>
          <p:spPr bwMode="auto">
            <a:xfrm>
              <a:off x="11342778" y="3588670"/>
              <a:ext cx="60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93" name="Line 2236">
              <a:extLst>
                <a:ext uri="{FF2B5EF4-FFF2-40B4-BE49-F238E27FC236}">
                  <a16:creationId xmlns:a16="http://schemas.microsoft.com/office/drawing/2014/main" id="{A7749FE2-C4D9-9527-9252-A502A17B1457}"/>
                </a:ext>
              </a:extLst>
            </p:cNvPr>
            <p:cNvSpPr>
              <a:spLocks noChangeShapeType="1"/>
            </p:cNvSpPr>
            <p:nvPr/>
          </p:nvSpPr>
          <p:spPr bwMode="auto">
            <a:xfrm>
              <a:off x="11456667" y="3592711"/>
              <a:ext cx="0" cy="39067"/>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94" name="Line 2237">
              <a:extLst>
                <a:ext uri="{FF2B5EF4-FFF2-40B4-BE49-F238E27FC236}">
                  <a16:creationId xmlns:a16="http://schemas.microsoft.com/office/drawing/2014/main" id="{67F6AB2C-59C6-E176-1F02-507B94577D0C}"/>
                </a:ext>
              </a:extLst>
            </p:cNvPr>
            <p:cNvSpPr>
              <a:spLocks noChangeShapeType="1"/>
            </p:cNvSpPr>
            <p:nvPr/>
          </p:nvSpPr>
          <p:spPr bwMode="auto">
            <a:xfrm>
              <a:off x="11456667" y="3666803"/>
              <a:ext cx="0" cy="44455"/>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95" name="Line 2238">
              <a:extLst>
                <a:ext uri="{FF2B5EF4-FFF2-40B4-BE49-F238E27FC236}">
                  <a16:creationId xmlns:a16="http://schemas.microsoft.com/office/drawing/2014/main" id="{BA274DAB-5595-710C-AC20-C7DE8E677627}"/>
                </a:ext>
              </a:extLst>
            </p:cNvPr>
            <p:cNvSpPr>
              <a:spLocks noChangeShapeType="1"/>
            </p:cNvSpPr>
            <p:nvPr/>
          </p:nvSpPr>
          <p:spPr bwMode="auto">
            <a:xfrm>
              <a:off x="11470334" y="3736853"/>
              <a:ext cx="607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96" name="Line 2239">
              <a:extLst>
                <a:ext uri="{FF2B5EF4-FFF2-40B4-BE49-F238E27FC236}">
                  <a16:creationId xmlns:a16="http://schemas.microsoft.com/office/drawing/2014/main" id="{5D4C0602-E626-CFAF-2F76-EF8EF4686769}"/>
                </a:ext>
              </a:extLst>
            </p:cNvPr>
            <p:cNvSpPr>
              <a:spLocks noChangeShapeType="1"/>
            </p:cNvSpPr>
            <p:nvPr/>
          </p:nvSpPr>
          <p:spPr bwMode="auto">
            <a:xfrm>
              <a:off x="11476408" y="3736853"/>
              <a:ext cx="0" cy="39067"/>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97" name="Line 2240">
              <a:extLst>
                <a:ext uri="{FF2B5EF4-FFF2-40B4-BE49-F238E27FC236}">
                  <a16:creationId xmlns:a16="http://schemas.microsoft.com/office/drawing/2014/main" id="{65B7F027-E895-B8D4-9F29-1996A6E1B56E}"/>
                </a:ext>
              </a:extLst>
            </p:cNvPr>
            <p:cNvSpPr>
              <a:spLocks noChangeShapeType="1"/>
            </p:cNvSpPr>
            <p:nvPr/>
          </p:nvSpPr>
          <p:spPr bwMode="auto">
            <a:xfrm>
              <a:off x="11476408" y="3810946"/>
              <a:ext cx="0" cy="943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98" name="Line 2241">
              <a:extLst>
                <a:ext uri="{FF2B5EF4-FFF2-40B4-BE49-F238E27FC236}">
                  <a16:creationId xmlns:a16="http://schemas.microsoft.com/office/drawing/2014/main" id="{4ED2C8E3-6E53-BB81-D44B-985CC7E4E34D}"/>
                </a:ext>
              </a:extLst>
            </p:cNvPr>
            <p:cNvSpPr>
              <a:spLocks noChangeShapeType="1"/>
            </p:cNvSpPr>
            <p:nvPr/>
          </p:nvSpPr>
          <p:spPr bwMode="auto">
            <a:xfrm>
              <a:off x="11476408" y="3820375"/>
              <a:ext cx="33408"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799" name="Line 2242">
              <a:extLst>
                <a:ext uri="{FF2B5EF4-FFF2-40B4-BE49-F238E27FC236}">
                  <a16:creationId xmlns:a16="http://schemas.microsoft.com/office/drawing/2014/main" id="{AFE886E7-FE1B-C01A-88F4-C187197E9343}"/>
                </a:ext>
              </a:extLst>
            </p:cNvPr>
            <p:cNvSpPr>
              <a:spLocks noChangeShapeType="1"/>
            </p:cNvSpPr>
            <p:nvPr/>
          </p:nvSpPr>
          <p:spPr bwMode="auto">
            <a:xfrm>
              <a:off x="11509815" y="3820375"/>
              <a:ext cx="0" cy="12124"/>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00" name="Line 2243">
              <a:extLst>
                <a:ext uri="{FF2B5EF4-FFF2-40B4-BE49-F238E27FC236}">
                  <a16:creationId xmlns:a16="http://schemas.microsoft.com/office/drawing/2014/main" id="{4D19D405-94B4-4C20-1E30-BFB75956AC56}"/>
                </a:ext>
              </a:extLst>
            </p:cNvPr>
            <p:cNvSpPr>
              <a:spLocks noChangeShapeType="1"/>
            </p:cNvSpPr>
            <p:nvPr/>
          </p:nvSpPr>
          <p:spPr bwMode="auto">
            <a:xfrm>
              <a:off x="11509815" y="3876954"/>
              <a:ext cx="0" cy="33678"/>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01" name="Line 2244">
              <a:extLst>
                <a:ext uri="{FF2B5EF4-FFF2-40B4-BE49-F238E27FC236}">
                  <a16:creationId xmlns:a16="http://schemas.microsoft.com/office/drawing/2014/main" id="{DEF4D3C8-56DC-0DAD-BA63-F3ED1D6B8564}"/>
                </a:ext>
              </a:extLst>
            </p:cNvPr>
            <p:cNvSpPr>
              <a:spLocks noChangeShapeType="1"/>
            </p:cNvSpPr>
            <p:nvPr/>
          </p:nvSpPr>
          <p:spPr bwMode="auto">
            <a:xfrm>
              <a:off x="11509815" y="3910634"/>
              <a:ext cx="0"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02" name="Line 2245">
              <a:extLst>
                <a:ext uri="{FF2B5EF4-FFF2-40B4-BE49-F238E27FC236}">
                  <a16:creationId xmlns:a16="http://schemas.microsoft.com/office/drawing/2014/main" id="{C7204092-6983-732E-4D5A-A6BFE3C17EE4}"/>
                </a:ext>
              </a:extLst>
            </p:cNvPr>
            <p:cNvSpPr>
              <a:spLocks noChangeShapeType="1"/>
            </p:cNvSpPr>
            <p:nvPr/>
          </p:nvSpPr>
          <p:spPr bwMode="auto">
            <a:xfrm>
              <a:off x="11576630" y="3910634"/>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03" name="Line 2246">
              <a:extLst>
                <a:ext uri="{FF2B5EF4-FFF2-40B4-BE49-F238E27FC236}">
                  <a16:creationId xmlns:a16="http://schemas.microsoft.com/office/drawing/2014/main" id="{7A5C76DB-5E37-91E9-6A24-E3C3F789282F}"/>
                </a:ext>
              </a:extLst>
            </p:cNvPr>
            <p:cNvSpPr>
              <a:spLocks noChangeShapeType="1"/>
            </p:cNvSpPr>
            <p:nvPr/>
          </p:nvSpPr>
          <p:spPr bwMode="auto">
            <a:xfrm>
              <a:off x="11704188" y="3910634"/>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04" name="Line 2247">
              <a:extLst>
                <a:ext uri="{FF2B5EF4-FFF2-40B4-BE49-F238E27FC236}">
                  <a16:creationId xmlns:a16="http://schemas.microsoft.com/office/drawing/2014/main" id="{5AC722B2-68C1-2303-BB30-2FA24D7553EA}"/>
                </a:ext>
              </a:extLst>
            </p:cNvPr>
            <p:cNvSpPr>
              <a:spLocks noChangeShapeType="1"/>
            </p:cNvSpPr>
            <p:nvPr/>
          </p:nvSpPr>
          <p:spPr bwMode="auto">
            <a:xfrm>
              <a:off x="11837818" y="3910634"/>
              <a:ext cx="5922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05" name="Line 2248">
              <a:extLst>
                <a:ext uri="{FF2B5EF4-FFF2-40B4-BE49-F238E27FC236}">
                  <a16:creationId xmlns:a16="http://schemas.microsoft.com/office/drawing/2014/main" id="{4F9BEDE0-9771-D4E1-3B3F-13CAB6EC0772}"/>
                </a:ext>
              </a:extLst>
            </p:cNvPr>
            <p:cNvSpPr>
              <a:spLocks noChangeShapeType="1"/>
            </p:cNvSpPr>
            <p:nvPr/>
          </p:nvSpPr>
          <p:spPr bwMode="auto">
            <a:xfrm>
              <a:off x="11963856" y="3910634"/>
              <a:ext cx="60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06" name="Line 2249">
              <a:extLst>
                <a:ext uri="{FF2B5EF4-FFF2-40B4-BE49-F238E27FC236}">
                  <a16:creationId xmlns:a16="http://schemas.microsoft.com/office/drawing/2014/main" id="{ADE4DAED-67D5-C330-073C-BE91A2DD202C}"/>
                </a:ext>
              </a:extLst>
            </p:cNvPr>
            <p:cNvSpPr>
              <a:spLocks noChangeShapeType="1"/>
            </p:cNvSpPr>
            <p:nvPr/>
          </p:nvSpPr>
          <p:spPr bwMode="auto">
            <a:xfrm>
              <a:off x="12091413" y="3910634"/>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07" name="Line 2250">
              <a:extLst>
                <a:ext uri="{FF2B5EF4-FFF2-40B4-BE49-F238E27FC236}">
                  <a16:creationId xmlns:a16="http://schemas.microsoft.com/office/drawing/2014/main" id="{E37686E0-BC30-F15C-9DEA-C4C7F62275CA}"/>
                </a:ext>
              </a:extLst>
            </p:cNvPr>
            <p:cNvSpPr>
              <a:spLocks noChangeShapeType="1"/>
            </p:cNvSpPr>
            <p:nvPr/>
          </p:nvSpPr>
          <p:spPr bwMode="auto">
            <a:xfrm>
              <a:off x="12170375" y="3937576"/>
              <a:ext cx="0" cy="43108"/>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08" name="Line 2251">
              <a:extLst>
                <a:ext uri="{FF2B5EF4-FFF2-40B4-BE49-F238E27FC236}">
                  <a16:creationId xmlns:a16="http://schemas.microsoft.com/office/drawing/2014/main" id="{4FA45A84-33F3-25C9-B17D-E2922790A7FF}"/>
                </a:ext>
              </a:extLst>
            </p:cNvPr>
            <p:cNvSpPr>
              <a:spLocks noChangeShapeType="1"/>
            </p:cNvSpPr>
            <p:nvPr/>
          </p:nvSpPr>
          <p:spPr bwMode="auto">
            <a:xfrm>
              <a:off x="12170375" y="4019750"/>
              <a:ext cx="0" cy="35025"/>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09" name="Line 2252">
              <a:extLst>
                <a:ext uri="{FF2B5EF4-FFF2-40B4-BE49-F238E27FC236}">
                  <a16:creationId xmlns:a16="http://schemas.microsoft.com/office/drawing/2014/main" id="{32BA8D5D-3880-3949-EE7C-671A38A90DBA}"/>
                </a:ext>
              </a:extLst>
            </p:cNvPr>
            <p:cNvSpPr>
              <a:spLocks noChangeShapeType="1"/>
            </p:cNvSpPr>
            <p:nvPr/>
          </p:nvSpPr>
          <p:spPr bwMode="auto">
            <a:xfrm>
              <a:off x="12170375" y="4093842"/>
              <a:ext cx="0" cy="39067"/>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10" name="Line 2253">
              <a:extLst>
                <a:ext uri="{FF2B5EF4-FFF2-40B4-BE49-F238E27FC236}">
                  <a16:creationId xmlns:a16="http://schemas.microsoft.com/office/drawing/2014/main" id="{49069A94-0DDB-E62D-D658-E8EFA1510540}"/>
                </a:ext>
              </a:extLst>
            </p:cNvPr>
            <p:cNvSpPr>
              <a:spLocks noChangeShapeType="1"/>
            </p:cNvSpPr>
            <p:nvPr/>
          </p:nvSpPr>
          <p:spPr bwMode="auto">
            <a:xfrm>
              <a:off x="12170375" y="4177365"/>
              <a:ext cx="0" cy="35025"/>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11" name="Line 2254">
              <a:extLst>
                <a:ext uri="{FF2B5EF4-FFF2-40B4-BE49-F238E27FC236}">
                  <a16:creationId xmlns:a16="http://schemas.microsoft.com/office/drawing/2014/main" id="{73881097-E994-7375-B6F6-6A242C5D9CEF}"/>
                </a:ext>
              </a:extLst>
            </p:cNvPr>
            <p:cNvSpPr>
              <a:spLocks noChangeShapeType="1"/>
            </p:cNvSpPr>
            <p:nvPr/>
          </p:nvSpPr>
          <p:spPr bwMode="auto">
            <a:xfrm>
              <a:off x="12170375" y="4251455"/>
              <a:ext cx="0" cy="39067"/>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12" name="Line 2255">
              <a:extLst>
                <a:ext uri="{FF2B5EF4-FFF2-40B4-BE49-F238E27FC236}">
                  <a16:creationId xmlns:a16="http://schemas.microsoft.com/office/drawing/2014/main" id="{1F13EEFE-992D-BF54-9853-F14A576A82CC}"/>
                </a:ext>
              </a:extLst>
            </p:cNvPr>
            <p:cNvSpPr>
              <a:spLocks noChangeShapeType="1"/>
            </p:cNvSpPr>
            <p:nvPr/>
          </p:nvSpPr>
          <p:spPr bwMode="auto">
            <a:xfrm>
              <a:off x="12170375" y="4333630"/>
              <a:ext cx="0" cy="4042"/>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13" name="Line 2256">
              <a:extLst>
                <a:ext uri="{FF2B5EF4-FFF2-40B4-BE49-F238E27FC236}">
                  <a16:creationId xmlns:a16="http://schemas.microsoft.com/office/drawing/2014/main" id="{35FDDEAC-3A6E-3E48-00E6-3A911C53604F}"/>
                </a:ext>
              </a:extLst>
            </p:cNvPr>
            <p:cNvSpPr>
              <a:spLocks noChangeShapeType="1"/>
            </p:cNvSpPr>
            <p:nvPr/>
          </p:nvSpPr>
          <p:spPr bwMode="auto">
            <a:xfrm>
              <a:off x="12170375" y="4337672"/>
              <a:ext cx="47074"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14" name="Line 2257">
              <a:extLst>
                <a:ext uri="{FF2B5EF4-FFF2-40B4-BE49-F238E27FC236}">
                  <a16:creationId xmlns:a16="http://schemas.microsoft.com/office/drawing/2014/main" id="{9FF90346-971E-10F0-59B9-2DADD2E1AF47}"/>
                </a:ext>
              </a:extLst>
            </p:cNvPr>
            <p:cNvSpPr>
              <a:spLocks noChangeShapeType="1"/>
            </p:cNvSpPr>
            <p:nvPr/>
          </p:nvSpPr>
          <p:spPr bwMode="auto">
            <a:xfrm>
              <a:off x="12278191" y="4337672"/>
              <a:ext cx="66815"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15" name="Line 2258">
              <a:extLst>
                <a:ext uri="{FF2B5EF4-FFF2-40B4-BE49-F238E27FC236}">
                  <a16:creationId xmlns:a16="http://schemas.microsoft.com/office/drawing/2014/main" id="{AD94850D-CFEE-28B4-8C87-D9AE65318EA1}"/>
                </a:ext>
              </a:extLst>
            </p:cNvPr>
            <p:cNvSpPr>
              <a:spLocks noChangeShapeType="1"/>
            </p:cNvSpPr>
            <p:nvPr/>
          </p:nvSpPr>
          <p:spPr bwMode="auto">
            <a:xfrm>
              <a:off x="12411822" y="4337672"/>
              <a:ext cx="59223"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16" name="Line 2259">
              <a:extLst>
                <a:ext uri="{FF2B5EF4-FFF2-40B4-BE49-F238E27FC236}">
                  <a16:creationId xmlns:a16="http://schemas.microsoft.com/office/drawing/2014/main" id="{27930538-D2A7-4C1E-EE5D-8D1591ABE46C}"/>
                </a:ext>
              </a:extLst>
            </p:cNvPr>
            <p:cNvSpPr>
              <a:spLocks noChangeShapeType="1"/>
            </p:cNvSpPr>
            <p:nvPr/>
          </p:nvSpPr>
          <p:spPr bwMode="auto">
            <a:xfrm>
              <a:off x="12537859" y="4337672"/>
              <a:ext cx="60741"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sp>
          <p:nvSpPr>
            <p:cNvPr id="1817" name="Line 2260">
              <a:extLst>
                <a:ext uri="{FF2B5EF4-FFF2-40B4-BE49-F238E27FC236}">
                  <a16:creationId xmlns:a16="http://schemas.microsoft.com/office/drawing/2014/main" id="{A5675F27-C491-342B-8CC9-EFF63685446B}"/>
                </a:ext>
              </a:extLst>
            </p:cNvPr>
            <p:cNvSpPr>
              <a:spLocks noChangeShapeType="1"/>
            </p:cNvSpPr>
            <p:nvPr/>
          </p:nvSpPr>
          <p:spPr bwMode="auto">
            <a:xfrm>
              <a:off x="12671490" y="4337672"/>
              <a:ext cx="0" cy="0"/>
            </a:xfrm>
            <a:prstGeom prst="line">
              <a:avLst/>
            </a:prstGeom>
            <a:noFill/>
            <a:ln w="22225" cap="rnd">
              <a:solidFill>
                <a:srgbClr val="E6308A"/>
              </a:solidFill>
              <a:prstDash val="solid"/>
              <a:round/>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Narrow" panose="020F0502020204030204"/>
                <a:ea typeface="+mn-ea"/>
                <a:cs typeface="+mn-cs"/>
              </a:endParaRPr>
            </a:p>
          </p:txBody>
        </p:sp>
      </p:grpSp>
      <p:sp>
        <p:nvSpPr>
          <p:cNvPr id="1818" name="Rectangle 1515">
            <a:extLst>
              <a:ext uri="{FF2B5EF4-FFF2-40B4-BE49-F238E27FC236}">
                <a16:creationId xmlns:a16="http://schemas.microsoft.com/office/drawing/2014/main" id="{E4967E33-6364-1CDA-5589-48F4F4D29BF3}"/>
              </a:ext>
            </a:extLst>
          </p:cNvPr>
          <p:cNvSpPr>
            <a:spLocks noChangeArrowheads="1"/>
          </p:cNvSpPr>
          <p:nvPr/>
        </p:nvSpPr>
        <p:spPr bwMode="auto">
          <a:xfrm>
            <a:off x="6287621" y="966066"/>
            <a:ext cx="1135634" cy="800027"/>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733" b="1" i="0" u="none" strike="noStrike" kern="1200" cap="none" spc="0" normalizeH="0" baseline="0" noProof="0" dirty="0">
                <a:ln>
                  <a:noFill/>
                </a:ln>
                <a:solidFill>
                  <a:prstClr val="white"/>
                </a:solidFill>
                <a:effectLst/>
                <a:uLnTx/>
                <a:uFillTx/>
                <a:latin typeface="Arial Narrow" panose="020F0502020204030204"/>
                <a:ea typeface="+mn-ea"/>
                <a:cs typeface="+mn-cs"/>
              </a:rPr>
              <a:t>8-year rate</a:t>
            </a:r>
          </a:p>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733" b="1" i="0" u="none" strike="noStrike" kern="1200" cap="none" spc="0" normalizeH="0" baseline="0" noProof="0" dirty="0">
                <a:ln>
                  <a:noFill/>
                </a:ln>
                <a:solidFill>
                  <a:srgbClr val="669F30"/>
                </a:solidFill>
                <a:effectLst/>
                <a:uLnTx/>
                <a:uFillTx/>
                <a:latin typeface="Arial Narrow" panose="020F0502020204030204"/>
                <a:ea typeface="+mn-ea"/>
                <a:cs typeface="+mn-cs"/>
              </a:rPr>
              <a:t>73.1%</a:t>
            </a:r>
          </a:p>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733" b="1" i="0" u="none" strike="noStrike" kern="1200" cap="none" spc="0" normalizeH="0" baseline="0" noProof="0" dirty="0">
                <a:ln>
                  <a:noFill/>
                </a:ln>
                <a:solidFill>
                  <a:srgbClr val="E6308A"/>
                </a:solidFill>
                <a:effectLst/>
                <a:uLnTx/>
                <a:uFillTx/>
                <a:latin typeface="Arial Narrow" panose="020F0502020204030204"/>
                <a:ea typeface="+mn-ea"/>
                <a:cs typeface="+mn-cs"/>
              </a:rPr>
              <a:t>69.5%</a:t>
            </a:r>
          </a:p>
        </p:txBody>
      </p:sp>
      <p:sp>
        <p:nvSpPr>
          <p:cNvPr id="1819" name="TextBox 1818">
            <a:extLst>
              <a:ext uri="{FF2B5EF4-FFF2-40B4-BE49-F238E27FC236}">
                <a16:creationId xmlns:a16="http://schemas.microsoft.com/office/drawing/2014/main" id="{27D4F72C-FB0F-AC72-FC6C-2334624B1A9B}"/>
              </a:ext>
            </a:extLst>
          </p:cNvPr>
          <p:cNvSpPr txBox="1"/>
          <p:nvPr/>
        </p:nvSpPr>
        <p:spPr>
          <a:xfrm>
            <a:off x="8807465" y="3017270"/>
            <a:ext cx="3083987" cy="748923"/>
          </a:xfrm>
          <a:prstGeom prst="rect">
            <a:avLst/>
          </a:prstGeom>
          <a:noFill/>
          <a:ln>
            <a:solidFill>
              <a:schemeClr val="bg1"/>
            </a:solidFill>
          </a:ln>
        </p:spPr>
        <p:txBody>
          <a:bodyPr wrap="square" tIns="0" bIns="0" rtlCol="0" anchor="ctr">
            <a:noAutofit/>
          </a:bodyPr>
          <a:lstStyle/>
          <a:p>
            <a:pPr marL="0" marR="0" lvl="0" indent="0" algn="ctr" defTabSz="609630" rtl="0" eaLnBrk="1" fontAlgn="auto" latinLnBrk="0" hangingPunct="1">
              <a:lnSpc>
                <a:spcPct val="90000"/>
              </a:lnSpc>
              <a:spcBef>
                <a:spcPts val="0"/>
              </a:spcBef>
              <a:spcAft>
                <a:spcPts val="0"/>
              </a:spcAft>
              <a:buClrTx/>
              <a:buSzTx/>
              <a:buFontTx/>
              <a:buNone/>
              <a:tabLst/>
              <a:defRPr/>
            </a:pPr>
            <a:r>
              <a:rPr kumimoji="0" lang="en-GB" sz="2133" b="1" i="0" u="none" strike="noStrike" kern="1200" cap="none" spc="0" normalizeH="0" baseline="0" noProof="0" dirty="0">
                <a:ln>
                  <a:noFill/>
                </a:ln>
                <a:solidFill>
                  <a:srgbClr val="669F30"/>
                </a:solidFill>
                <a:effectLst/>
                <a:uLnTx/>
                <a:uFillTx/>
                <a:latin typeface="Arial Narrow" panose="020F0502020204030204"/>
                <a:ea typeface="+mn-ea"/>
                <a:cs typeface="+mn-cs"/>
              </a:rPr>
              <a:t>HR (95% CI): 0.830 </a:t>
            </a:r>
          </a:p>
          <a:p>
            <a:pPr marL="0" marR="0" lvl="0" indent="0" algn="ctr" defTabSz="609630" rtl="0" eaLnBrk="1" fontAlgn="auto" latinLnBrk="0" hangingPunct="1">
              <a:lnSpc>
                <a:spcPct val="90000"/>
              </a:lnSpc>
              <a:spcBef>
                <a:spcPts val="0"/>
              </a:spcBef>
              <a:spcAft>
                <a:spcPts val="0"/>
              </a:spcAft>
              <a:buClrTx/>
              <a:buSzTx/>
              <a:buFontTx/>
              <a:buNone/>
              <a:tabLst/>
              <a:defRPr/>
            </a:pPr>
            <a:r>
              <a:rPr kumimoji="0" lang="en-GB" sz="2133" b="1" i="0" u="none" strike="noStrike" kern="1200" cap="none" spc="0" normalizeH="0" baseline="0" noProof="0" dirty="0">
                <a:ln>
                  <a:noFill/>
                </a:ln>
                <a:solidFill>
                  <a:srgbClr val="669F30"/>
                </a:solidFill>
                <a:effectLst/>
                <a:uLnTx/>
                <a:uFillTx/>
                <a:latin typeface="Arial Narrow" panose="020F0502020204030204"/>
                <a:ea typeface="+mn-ea"/>
                <a:cs typeface="+mn-cs"/>
              </a:rPr>
              <a:t>(0.630, 1.095); </a:t>
            </a:r>
            <a:r>
              <a:rPr kumimoji="0" lang="en-GB" sz="2133" b="1" i="1" u="none" strike="noStrike" kern="1200" cap="none" spc="0" normalizeH="0" baseline="0" noProof="0" dirty="0">
                <a:ln>
                  <a:noFill/>
                </a:ln>
                <a:solidFill>
                  <a:srgbClr val="669F30"/>
                </a:solidFill>
                <a:effectLst/>
                <a:uLnTx/>
                <a:uFillTx/>
                <a:latin typeface="Arial Narrow" panose="020F0502020204030204"/>
                <a:ea typeface="+mn-ea"/>
                <a:cs typeface="+mn-cs"/>
              </a:rPr>
              <a:t>P</a:t>
            </a:r>
            <a:r>
              <a:rPr kumimoji="0" lang="en-GB" sz="2133" b="1" i="0" u="none" strike="noStrike" kern="1200" cap="none" spc="0" normalizeH="0" baseline="0" noProof="0" dirty="0">
                <a:ln>
                  <a:noFill/>
                </a:ln>
                <a:solidFill>
                  <a:srgbClr val="669F30"/>
                </a:solidFill>
                <a:effectLst/>
                <a:uLnTx/>
                <a:uFillTx/>
                <a:latin typeface="Arial Narrow" panose="020F0502020204030204"/>
                <a:ea typeface="+mn-ea"/>
                <a:cs typeface="+mn-cs"/>
              </a:rPr>
              <a:t>=0.1867</a:t>
            </a:r>
          </a:p>
        </p:txBody>
      </p:sp>
      <p:grpSp>
        <p:nvGrpSpPr>
          <p:cNvPr id="1820" name="Group 1819">
            <a:extLst>
              <a:ext uri="{FF2B5EF4-FFF2-40B4-BE49-F238E27FC236}">
                <a16:creationId xmlns:a16="http://schemas.microsoft.com/office/drawing/2014/main" id="{C43370AB-CE63-FFE7-0129-530FE71D005E}"/>
              </a:ext>
            </a:extLst>
          </p:cNvPr>
          <p:cNvGrpSpPr/>
          <p:nvPr/>
        </p:nvGrpSpPr>
        <p:grpSpPr>
          <a:xfrm>
            <a:off x="137924" y="4963239"/>
            <a:ext cx="8157590" cy="286443"/>
            <a:chOff x="206886" y="7444849"/>
            <a:chExt cx="12236385" cy="429664"/>
          </a:xfrm>
        </p:grpSpPr>
        <p:sp>
          <p:nvSpPr>
            <p:cNvPr id="1821" name="Rectangle 8">
              <a:extLst>
                <a:ext uri="{FF2B5EF4-FFF2-40B4-BE49-F238E27FC236}">
                  <a16:creationId xmlns:a16="http://schemas.microsoft.com/office/drawing/2014/main" id="{8BC9C482-C091-6016-C30D-9C07936E7873}"/>
                </a:ext>
              </a:extLst>
            </p:cNvPr>
            <p:cNvSpPr>
              <a:spLocks noChangeArrowheads="1"/>
            </p:cNvSpPr>
            <p:nvPr/>
          </p:nvSpPr>
          <p:spPr bwMode="auto">
            <a:xfrm>
              <a:off x="206886" y="7628195"/>
              <a:ext cx="1101263"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Patients at risk</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22" name="Rectangle 30">
              <a:extLst>
                <a:ext uri="{FF2B5EF4-FFF2-40B4-BE49-F238E27FC236}">
                  <a16:creationId xmlns:a16="http://schemas.microsoft.com/office/drawing/2014/main" id="{95BC07D3-D148-14C0-DC68-672FFD2E4468}"/>
                </a:ext>
              </a:extLst>
            </p:cNvPr>
            <p:cNvSpPr>
              <a:spLocks noChangeArrowheads="1"/>
            </p:cNvSpPr>
            <p:nvPr/>
          </p:nvSpPr>
          <p:spPr bwMode="auto">
            <a:xfrm>
              <a:off x="1415889" y="7628195"/>
              <a:ext cx="28132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358</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23" name="Rectangle 34">
              <a:extLst>
                <a:ext uri="{FF2B5EF4-FFF2-40B4-BE49-F238E27FC236}">
                  <a16:creationId xmlns:a16="http://schemas.microsoft.com/office/drawing/2014/main" id="{AE47C6D0-1DFE-E9F9-D150-DDAF16FA10B5}"/>
                </a:ext>
              </a:extLst>
            </p:cNvPr>
            <p:cNvSpPr>
              <a:spLocks noChangeArrowheads="1"/>
            </p:cNvSpPr>
            <p:nvPr/>
          </p:nvSpPr>
          <p:spPr bwMode="auto">
            <a:xfrm>
              <a:off x="1955580" y="7628195"/>
              <a:ext cx="28132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357</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24" name="Rectangle 38">
              <a:extLst>
                <a:ext uri="{FF2B5EF4-FFF2-40B4-BE49-F238E27FC236}">
                  <a16:creationId xmlns:a16="http://schemas.microsoft.com/office/drawing/2014/main" id="{3FF27984-05ED-5FE6-0985-15320206C4D1}"/>
                </a:ext>
              </a:extLst>
            </p:cNvPr>
            <p:cNvSpPr>
              <a:spLocks noChangeArrowheads="1"/>
            </p:cNvSpPr>
            <p:nvPr/>
          </p:nvSpPr>
          <p:spPr bwMode="auto">
            <a:xfrm>
              <a:off x="2498723" y="7628195"/>
              <a:ext cx="28132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352</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25" name="Rectangle 42">
              <a:extLst>
                <a:ext uri="{FF2B5EF4-FFF2-40B4-BE49-F238E27FC236}">
                  <a16:creationId xmlns:a16="http://schemas.microsoft.com/office/drawing/2014/main" id="{8A08E28B-CCE6-BCC4-1A1E-2D59399BEA5D}"/>
                </a:ext>
              </a:extLst>
            </p:cNvPr>
            <p:cNvSpPr>
              <a:spLocks noChangeArrowheads="1"/>
            </p:cNvSpPr>
            <p:nvPr/>
          </p:nvSpPr>
          <p:spPr bwMode="auto">
            <a:xfrm>
              <a:off x="3035918" y="7628195"/>
              <a:ext cx="28132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350</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26" name="Rectangle 46">
              <a:extLst>
                <a:ext uri="{FF2B5EF4-FFF2-40B4-BE49-F238E27FC236}">
                  <a16:creationId xmlns:a16="http://schemas.microsoft.com/office/drawing/2014/main" id="{5C4E6B1D-62B4-E918-D16F-9C16D0A3F9AB}"/>
                </a:ext>
              </a:extLst>
            </p:cNvPr>
            <p:cNvSpPr>
              <a:spLocks noChangeArrowheads="1"/>
            </p:cNvSpPr>
            <p:nvPr/>
          </p:nvSpPr>
          <p:spPr bwMode="auto">
            <a:xfrm>
              <a:off x="3583533" y="7628195"/>
              <a:ext cx="28132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348</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27" name="Rectangle 50">
              <a:extLst>
                <a:ext uri="{FF2B5EF4-FFF2-40B4-BE49-F238E27FC236}">
                  <a16:creationId xmlns:a16="http://schemas.microsoft.com/office/drawing/2014/main" id="{44E4241F-68C9-F25D-9783-77A42E1E4D17}"/>
                </a:ext>
              </a:extLst>
            </p:cNvPr>
            <p:cNvSpPr>
              <a:spLocks noChangeArrowheads="1"/>
            </p:cNvSpPr>
            <p:nvPr/>
          </p:nvSpPr>
          <p:spPr bwMode="auto">
            <a:xfrm>
              <a:off x="4122795" y="7628195"/>
              <a:ext cx="28132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338</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28" name="Rectangle 54">
              <a:extLst>
                <a:ext uri="{FF2B5EF4-FFF2-40B4-BE49-F238E27FC236}">
                  <a16:creationId xmlns:a16="http://schemas.microsoft.com/office/drawing/2014/main" id="{535EB848-A127-6FEC-E417-EDAD198D0743}"/>
                </a:ext>
              </a:extLst>
            </p:cNvPr>
            <p:cNvSpPr>
              <a:spLocks noChangeArrowheads="1"/>
            </p:cNvSpPr>
            <p:nvPr/>
          </p:nvSpPr>
          <p:spPr bwMode="auto">
            <a:xfrm>
              <a:off x="4663008" y="7628195"/>
              <a:ext cx="28132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333</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29" name="Rectangle 58">
              <a:extLst>
                <a:ext uri="{FF2B5EF4-FFF2-40B4-BE49-F238E27FC236}">
                  <a16:creationId xmlns:a16="http://schemas.microsoft.com/office/drawing/2014/main" id="{D117184F-73FB-A161-5939-8E889BC1F260}"/>
                </a:ext>
              </a:extLst>
            </p:cNvPr>
            <p:cNvSpPr>
              <a:spLocks noChangeArrowheads="1"/>
            </p:cNvSpPr>
            <p:nvPr/>
          </p:nvSpPr>
          <p:spPr bwMode="auto">
            <a:xfrm>
              <a:off x="5203218" y="7628195"/>
              <a:ext cx="28132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329</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30" name="Rectangle 62">
              <a:extLst>
                <a:ext uri="{FF2B5EF4-FFF2-40B4-BE49-F238E27FC236}">
                  <a16:creationId xmlns:a16="http://schemas.microsoft.com/office/drawing/2014/main" id="{7183B3AB-8155-A358-FD24-B40F6206FD9F}"/>
                </a:ext>
              </a:extLst>
            </p:cNvPr>
            <p:cNvSpPr>
              <a:spLocks noChangeArrowheads="1"/>
            </p:cNvSpPr>
            <p:nvPr/>
          </p:nvSpPr>
          <p:spPr bwMode="auto">
            <a:xfrm>
              <a:off x="5744976" y="7628195"/>
              <a:ext cx="28132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322</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31" name="Rectangle 68">
              <a:extLst>
                <a:ext uri="{FF2B5EF4-FFF2-40B4-BE49-F238E27FC236}">
                  <a16:creationId xmlns:a16="http://schemas.microsoft.com/office/drawing/2014/main" id="{A00A5DB6-75D7-F8B5-E8D0-E34B0D90066E}"/>
                </a:ext>
              </a:extLst>
            </p:cNvPr>
            <p:cNvSpPr>
              <a:spLocks noChangeArrowheads="1"/>
            </p:cNvSpPr>
            <p:nvPr/>
          </p:nvSpPr>
          <p:spPr bwMode="auto">
            <a:xfrm>
              <a:off x="6294701" y="7628195"/>
              <a:ext cx="28132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312</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32" name="Rectangle 74">
              <a:extLst>
                <a:ext uri="{FF2B5EF4-FFF2-40B4-BE49-F238E27FC236}">
                  <a16:creationId xmlns:a16="http://schemas.microsoft.com/office/drawing/2014/main" id="{E7008239-E212-5C1E-7247-01BAD1B168ED}"/>
                </a:ext>
              </a:extLst>
            </p:cNvPr>
            <p:cNvSpPr>
              <a:spLocks noChangeArrowheads="1"/>
            </p:cNvSpPr>
            <p:nvPr/>
          </p:nvSpPr>
          <p:spPr bwMode="auto">
            <a:xfrm>
              <a:off x="6833070" y="7628195"/>
              <a:ext cx="28132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298</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33" name="Rectangle 78">
              <a:extLst>
                <a:ext uri="{FF2B5EF4-FFF2-40B4-BE49-F238E27FC236}">
                  <a16:creationId xmlns:a16="http://schemas.microsoft.com/office/drawing/2014/main" id="{803A8A69-8B98-B828-3BFC-70B4D9799EC2}"/>
                </a:ext>
              </a:extLst>
            </p:cNvPr>
            <p:cNvSpPr>
              <a:spLocks noChangeArrowheads="1"/>
            </p:cNvSpPr>
            <p:nvPr/>
          </p:nvSpPr>
          <p:spPr bwMode="auto">
            <a:xfrm>
              <a:off x="7374831" y="7628195"/>
              <a:ext cx="28132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288</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34" name="Rectangle 82">
              <a:extLst>
                <a:ext uri="{FF2B5EF4-FFF2-40B4-BE49-F238E27FC236}">
                  <a16:creationId xmlns:a16="http://schemas.microsoft.com/office/drawing/2014/main" id="{AFBC8407-B0B4-7DE4-2CF1-88DFA9720691}"/>
                </a:ext>
              </a:extLst>
            </p:cNvPr>
            <p:cNvSpPr>
              <a:spLocks noChangeArrowheads="1"/>
            </p:cNvSpPr>
            <p:nvPr/>
          </p:nvSpPr>
          <p:spPr bwMode="auto">
            <a:xfrm>
              <a:off x="7914525" y="7628195"/>
              <a:ext cx="28132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270</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35" name="Rectangle 86">
              <a:extLst>
                <a:ext uri="{FF2B5EF4-FFF2-40B4-BE49-F238E27FC236}">
                  <a16:creationId xmlns:a16="http://schemas.microsoft.com/office/drawing/2014/main" id="{B3B3A86D-807C-8137-169F-C2C89CB7DDE5}"/>
                </a:ext>
              </a:extLst>
            </p:cNvPr>
            <p:cNvSpPr>
              <a:spLocks noChangeArrowheads="1"/>
            </p:cNvSpPr>
            <p:nvPr/>
          </p:nvSpPr>
          <p:spPr bwMode="auto">
            <a:xfrm>
              <a:off x="8463522" y="7628195"/>
              <a:ext cx="28132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259</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36" name="Rectangle 90">
              <a:extLst>
                <a:ext uri="{FF2B5EF4-FFF2-40B4-BE49-F238E27FC236}">
                  <a16:creationId xmlns:a16="http://schemas.microsoft.com/office/drawing/2014/main" id="{065B8D41-17EB-8F27-233A-5790953B47F7}"/>
                </a:ext>
              </a:extLst>
            </p:cNvPr>
            <p:cNvSpPr>
              <a:spLocks noChangeArrowheads="1"/>
            </p:cNvSpPr>
            <p:nvPr/>
          </p:nvSpPr>
          <p:spPr bwMode="auto">
            <a:xfrm>
              <a:off x="9002180" y="7628195"/>
              <a:ext cx="28132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228</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37" name="Rectangle 94">
              <a:extLst>
                <a:ext uri="{FF2B5EF4-FFF2-40B4-BE49-F238E27FC236}">
                  <a16:creationId xmlns:a16="http://schemas.microsoft.com/office/drawing/2014/main" id="{03DEBF6E-E284-789A-71CD-B7CA4309345A}"/>
                </a:ext>
              </a:extLst>
            </p:cNvPr>
            <p:cNvSpPr>
              <a:spLocks noChangeArrowheads="1"/>
            </p:cNvSpPr>
            <p:nvPr/>
          </p:nvSpPr>
          <p:spPr bwMode="auto">
            <a:xfrm>
              <a:off x="9541877" y="7628195"/>
              <a:ext cx="28132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171</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38" name="Rectangle 98">
              <a:extLst>
                <a:ext uri="{FF2B5EF4-FFF2-40B4-BE49-F238E27FC236}">
                  <a16:creationId xmlns:a16="http://schemas.microsoft.com/office/drawing/2014/main" id="{22D64925-12B2-742F-F326-F3F4282ADB26}"/>
                </a:ext>
              </a:extLst>
            </p:cNvPr>
            <p:cNvSpPr>
              <a:spLocks noChangeArrowheads="1"/>
            </p:cNvSpPr>
            <p:nvPr/>
          </p:nvSpPr>
          <p:spPr bwMode="auto">
            <a:xfrm>
              <a:off x="10083639" y="7628195"/>
              <a:ext cx="281328"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117</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39" name="Rectangle 102">
              <a:extLst>
                <a:ext uri="{FF2B5EF4-FFF2-40B4-BE49-F238E27FC236}">
                  <a16:creationId xmlns:a16="http://schemas.microsoft.com/office/drawing/2014/main" id="{8710CAB9-CD6A-9F7A-DA01-7A33D2369415}"/>
                </a:ext>
              </a:extLst>
            </p:cNvPr>
            <p:cNvSpPr>
              <a:spLocks noChangeArrowheads="1"/>
            </p:cNvSpPr>
            <p:nvPr/>
          </p:nvSpPr>
          <p:spPr bwMode="auto">
            <a:xfrm>
              <a:off x="10669571" y="7628195"/>
              <a:ext cx="187553"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81</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40" name="Rectangle 106">
              <a:extLst>
                <a:ext uri="{FF2B5EF4-FFF2-40B4-BE49-F238E27FC236}">
                  <a16:creationId xmlns:a16="http://schemas.microsoft.com/office/drawing/2014/main" id="{D1A119D1-753F-E446-14C3-0B0AC9AE6C6C}"/>
                </a:ext>
              </a:extLst>
            </p:cNvPr>
            <p:cNvSpPr>
              <a:spLocks noChangeArrowheads="1"/>
            </p:cNvSpPr>
            <p:nvPr/>
          </p:nvSpPr>
          <p:spPr bwMode="auto">
            <a:xfrm>
              <a:off x="11217531" y="7628195"/>
              <a:ext cx="187553"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39</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41" name="Rectangle 110">
              <a:extLst>
                <a:ext uri="{FF2B5EF4-FFF2-40B4-BE49-F238E27FC236}">
                  <a16:creationId xmlns:a16="http://schemas.microsoft.com/office/drawing/2014/main" id="{89A83394-19DD-9C62-A129-0CDBE893D990}"/>
                </a:ext>
              </a:extLst>
            </p:cNvPr>
            <p:cNvSpPr>
              <a:spLocks noChangeArrowheads="1"/>
            </p:cNvSpPr>
            <p:nvPr/>
          </p:nvSpPr>
          <p:spPr bwMode="auto">
            <a:xfrm>
              <a:off x="11757825" y="7628195"/>
              <a:ext cx="187553"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10</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42" name="Rectangle 114">
              <a:extLst>
                <a:ext uri="{FF2B5EF4-FFF2-40B4-BE49-F238E27FC236}">
                  <a16:creationId xmlns:a16="http://schemas.microsoft.com/office/drawing/2014/main" id="{DF29393B-6400-E7DA-E3BE-27D8F898C859}"/>
                </a:ext>
              </a:extLst>
            </p:cNvPr>
            <p:cNvSpPr>
              <a:spLocks noChangeArrowheads="1"/>
            </p:cNvSpPr>
            <p:nvPr/>
          </p:nvSpPr>
          <p:spPr bwMode="auto">
            <a:xfrm>
              <a:off x="12349494" y="7628195"/>
              <a:ext cx="93777" cy="24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GB" sz="1067" b="0" i="0" u="none" strike="noStrike" kern="1200" cap="none" spc="0" normalizeH="0" baseline="0" noProof="0" dirty="0">
                  <a:ln>
                    <a:noFill/>
                  </a:ln>
                  <a:solidFill>
                    <a:srgbClr val="E6308A"/>
                  </a:solidFill>
                  <a:effectLst/>
                  <a:uLnTx/>
                  <a:uFillTx/>
                  <a:latin typeface="Arial Narrow" panose="020F0502020204030204"/>
                  <a:ea typeface="+mn-ea"/>
                  <a:cs typeface="+mn-cs"/>
                </a:rPr>
                <a:t>1</a:t>
              </a:r>
              <a:endParaRPr kumimoji="0" lang="en-GB" sz="2933" b="0" i="0" u="none" strike="noStrike" kern="1200" cap="none" spc="0" normalizeH="0" baseline="0" noProof="0" dirty="0">
                <a:ln>
                  <a:noFill/>
                </a:ln>
                <a:solidFill>
                  <a:srgbClr val="E6308A"/>
                </a:solidFill>
                <a:effectLst/>
                <a:uLnTx/>
                <a:uFillTx/>
                <a:latin typeface="Arial Narrow" panose="020F0502020204030204"/>
                <a:ea typeface="+mn-ea"/>
                <a:cs typeface="+mn-cs"/>
              </a:endParaRPr>
            </a:p>
          </p:txBody>
        </p:sp>
        <p:sp>
          <p:nvSpPr>
            <p:cNvPr id="1843" name="Rectangle 5">
              <a:extLst>
                <a:ext uri="{FF2B5EF4-FFF2-40B4-BE49-F238E27FC236}">
                  <a16:creationId xmlns:a16="http://schemas.microsoft.com/office/drawing/2014/main" id="{31022940-3C28-30F2-F9E0-8C02554C7E98}"/>
                </a:ext>
              </a:extLst>
            </p:cNvPr>
            <p:cNvSpPr>
              <a:spLocks noChangeArrowheads="1"/>
            </p:cNvSpPr>
            <p:nvPr/>
          </p:nvSpPr>
          <p:spPr bwMode="auto">
            <a:xfrm>
              <a:off x="206886" y="7444849"/>
              <a:ext cx="1231738" cy="11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09630" rtl="0" eaLnBrk="0" fontAlgn="base" latinLnBrk="0" hangingPunct="0">
                <a:lnSpc>
                  <a:spcPct val="100000"/>
                </a:lnSpc>
                <a:spcBef>
                  <a:spcPct val="0"/>
                </a:spcBef>
                <a:spcAft>
                  <a:spcPct val="0"/>
                </a:spcAft>
                <a:buClrTx/>
                <a:buSzTx/>
                <a:buFontTx/>
                <a:buNone/>
                <a:tabLst/>
                <a:defRPr/>
              </a:pPr>
              <a:r>
                <a:rPr kumimoji="0" lang="en-GB" sz="1067" b="1" i="0" u="none" strike="noStrike" kern="1200" cap="none" spc="0" normalizeH="0" baseline="0" noProof="0" dirty="0">
                  <a:ln>
                    <a:noFill/>
                  </a:ln>
                  <a:solidFill>
                    <a:srgbClr val="E6308A"/>
                  </a:solidFill>
                  <a:effectLst/>
                  <a:uLnTx/>
                  <a:uFillTx/>
                  <a:latin typeface="Arial Narrow" panose="020F0502020204030204"/>
                  <a:ea typeface="+mn-ea"/>
                  <a:cs typeface="+mn-cs"/>
                </a:rPr>
                <a:t>Leuprolide alone</a:t>
              </a:r>
            </a:p>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GB" sz="1867" b="0" i="0" u="none" strike="noStrike" kern="1200" cap="none" spc="0" normalizeH="0" baseline="0" noProof="0" dirty="0">
                <a:ln>
                  <a:noFill/>
                </a:ln>
                <a:solidFill>
                  <a:srgbClr val="00305D"/>
                </a:solidFill>
                <a:effectLst/>
                <a:uLnTx/>
                <a:uFillTx/>
                <a:latin typeface="Arial Narrow" panose="020B0604020202020204" pitchFamily="34" charset="0"/>
                <a:ea typeface="+mn-ea"/>
                <a:cs typeface="+mn-cs"/>
              </a:endParaRPr>
            </a:p>
          </p:txBody>
        </p:sp>
      </p:grpSp>
    </p:spTree>
    <p:custDataLst>
      <p:tags r:id="rId1"/>
    </p:custDataLst>
    <p:extLst>
      <p:ext uri="{BB962C8B-B14F-4D97-AF65-F5344CB8AC3E}">
        <p14:creationId xmlns:p14="http://schemas.microsoft.com/office/powerpoint/2010/main" val="231164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B542B-2969-7C25-678B-BFD90E3D0971}"/>
              </a:ext>
            </a:extLst>
          </p:cNvPr>
          <p:cNvSpPr>
            <a:spLocks noGrp="1"/>
          </p:cNvSpPr>
          <p:nvPr>
            <p:ph type="title"/>
          </p:nvPr>
        </p:nvSpPr>
        <p:spPr>
          <a:xfrm>
            <a:off x="838200" y="-130743"/>
            <a:ext cx="10515600" cy="1325563"/>
          </a:xfrm>
        </p:spPr>
        <p:txBody>
          <a:bodyPr/>
          <a:lstStyle/>
          <a:p>
            <a:r>
              <a:rPr lang="en-US" dirty="0"/>
              <a:t>Who benefits from treatment intensification?</a:t>
            </a:r>
          </a:p>
        </p:txBody>
      </p:sp>
      <p:pic>
        <p:nvPicPr>
          <p:cNvPr id="4" name="Picture 3">
            <a:extLst>
              <a:ext uri="{FF2B5EF4-FFF2-40B4-BE49-F238E27FC236}">
                <a16:creationId xmlns:a16="http://schemas.microsoft.com/office/drawing/2014/main" id="{8ED15D17-462D-6329-75CB-A8F4AF0F3AC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rot="5400000">
            <a:off x="2924834" y="-1045233"/>
            <a:ext cx="5830022" cy="9769610"/>
          </a:xfrm>
          <a:prstGeom prst="rect">
            <a:avLst/>
          </a:prstGeom>
        </p:spPr>
      </p:pic>
      <p:sp>
        <p:nvSpPr>
          <p:cNvPr id="5" name="Arrow: Right 4">
            <a:extLst>
              <a:ext uri="{FF2B5EF4-FFF2-40B4-BE49-F238E27FC236}">
                <a16:creationId xmlns:a16="http://schemas.microsoft.com/office/drawing/2014/main" id="{A69ECA07-621D-F6E7-02D9-025C003CD19D}"/>
              </a:ext>
            </a:extLst>
          </p:cNvPr>
          <p:cNvSpPr/>
          <p:nvPr/>
        </p:nvSpPr>
        <p:spPr>
          <a:xfrm>
            <a:off x="508000" y="1747520"/>
            <a:ext cx="447040" cy="2844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3C07FEB-C5D0-F824-8E0C-088B46BDCE2C}"/>
              </a:ext>
            </a:extLst>
          </p:cNvPr>
          <p:cNvSpPr txBox="1"/>
          <p:nvPr/>
        </p:nvSpPr>
        <p:spPr>
          <a:xfrm>
            <a:off x="1456698" y="6237312"/>
            <a:ext cx="2614818" cy="276999"/>
          </a:xfrm>
          <a:prstGeom prst="rect">
            <a:avLst/>
          </a:prstGeom>
          <a:noFill/>
        </p:spPr>
        <p:txBody>
          <a:bodyPr wrap="none" rtlCol="0">
            <a:spAutoFit/>
          </a:bodyPr>
          <a:lstStyle/>
          <a:p>
            <a:r>
              <a:rPr lang="en-US" sz="1200" dirty="0">
                <a:solidFill>
                  <a:schemeClr val="tx1"/>
                </a:solidFill>
              </a:rPr>
              <a:t>Shore et al. New Engl J Med 2025</a:t>
            </a:r>
          </a:p>
        </p:txBody>
      </p:sp>
    </p:spTree>
    <p:extLst>
      <p:ext uri="{BB962C8B-B14F-4D97-AF65-F5344CB8AC3E}">
        <p14:creationId xmlns:p14="http://schemas.microsoft.com/office/powerpoint/2010/main" val="3685860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screen&#10;&#10;AI-generated content may be incorrect.">
            <a:extLst>
              <a:ext uri="{FF2B5EF4-FFF2-40B4-BE49-F238E27FC236}">
                <a16:creationId xmlns:a16="http://schemas.microsoft.com/office/drawing/2014/main" id="{CF229CB3-B8F8-52A3-F990-B2951EE333D5}"/>
              </a:ext>
            </a:extLst>
          </p:cNvPr>
          <p:cNvPicPr>
            <a:picLocks noGrp="1" noChangeAspect="1"/>
          </p:cNvPicPr>
          <p:nvPr>
            <p:ph sz="quarter" idx="12"/>
          </p:nvPr>
        </p:nvPicPr>
        <p:blipFill>
          <a:blip r:embed="rId3"/>
          <a:stretch>
            <a:fillRect/>
          </a:stretch>
        </p:blipFill>
        <p:spPr>
          <a:xfrm>
            <a:off x="807090" y="1425575"/>
            <a:ext cx="10590521" cy="4529138"/>
          </a:xfrm>
        </p:spPr>
      </p:pic>
      <p:sp>
        <p:nvSpPr>
          <p:cNvPr id="3" name="Title 2">
            <a:extLst>
              <a:ext uri="{FF2B5EF4-FFF2-40B4-BE49-F238E27FC236}">
                <a16:creationId xmlns:a16="http://schemas.microsoft.com/office/drawing/2014/main" id="{C25FD685-962C-2C2C-2260-FAE603FF437E}"/>
              </a:ext>
            </a:extLst>
          </p:cNvPr>
          <p:cNvSpPr>
            <a:spLocks noGrp="1"/>
          </p:cNvSpPr>
          <p:nvPr>
            <p:ph type="title"/>
          </p:nvPr>
        </p:nvSpPr>
        <p:spPr/>
        <p:txBody>
          <a:bodyPr/>
          <a:lstStyle/>
          <a:p>
            <a:r>
              <a:rPr lang="en-US" dirty="0"/>
              <a:t> </a:t>
            </a:r>
          </a:p>
        </p:txBody>
      </p:sp>
      <p:sp>
        <p:nvSpPr>
          <p:cNvPr id="8" name="Title 8">
            <a:extLst>
              <a:ext uri="{FF2B5EF4-FFF2-40B4-BE49-F238E27FC236}">
                <a16:creationId xmlns:a16="http://schemas.microsoft.com/office/drawing/2014/main" id="{2C9C0890-23F5-1BC3-A16C-D6FD25722454}"/>
              </a:ext>
            </a:extLst>
          </p:cNvPr>
          <p:cNvSpPr txBox="1">
            <a:spLocks/>
          </p:cNvSpPr>
          <p:nvPr/>
        </p:nvSpPr>
        <p:spPr bwMode="auto">
          <a:xfrm>
            <a:off x="722596" y="570257"/>
            <a:ext cx="658077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lnSpc>
                <a:spcPts val="3000"/>
              </a:lnSpc>
              <a:spcBef>
                <a:spcPct val="0"/>
              </a:spcBef>
              <a:spcAft>
                <a:spcPct val="0"/>
              </a:spcAft>
              <a:defRPr sz="4267" b="1"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MS PGothic"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ts val="3000"/>
              </a:lnSpc>
              <a:spcBef>
                <a:spcPct val="0"/>
              </a:spcBef>
              <a:spcAft>
                <a:spcPct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Most common TEAEs</a:t>
            </a:r>
          </a:p>
        </p:txBody>
      </p:sp>
      <p:sp>
        <p:nvSpPr>
          <p:cNvPr id="9" name="Content Placeholder 3">
            <a:extLst>
              <a:ext uri="{FF2B5EF4-FFF2-40B4-BE49-F238E27FC236}">
                <a16:creationId xmlns:a16="http://schemas.microsoft.com/office/drawing/2014/main" id="{BA2E493E-98A9-01D7-8A49-7F2479FEBC40}"/>
              </a:ext>
            </a:extLst>
          </p:cNvPr>
          <p:cNvSpPr txBox="1">
            <a:spLocks/>
          </p:cNvSpPr>
          <p:nvPr/>
        </p:nvSpPr>
        <p:spPr bwMode="auto">
          <a:xfrm>
            <a:off x="772584" y="6508751"/>
            <a:ext cx="81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rtl="0" eaLnBrk="0" fontAlgn="base" hangingPunct="0">
              <a:lnSpc>
                <a:spcPct val="90000"/>
              </a:lnSpc>
              <a:spcBef>
                <a:spcPts val="200"/>
              </a:spcBef>
              <a:spcAft>
                <a:spcPct val="0"/>
              </a:spcAft>
              <a:buFont typeface="Arial" panose="020B0604020202020204" pitchFamily="34" charset="0"/>
              <a:buNone/>
              <a:defRPr sz="1000" kern="1200" spc="-30" baseline="0">
                <a:solidFill>
                  <a:srgbClr val="5D8298"/>
                </a:solidFill>
                <a:latin typeface="Arial" panose="020B0604020202020204" pitchFamily="34" charset="0"/>
                <a:ea typeface="MS PGothic" panose="020B0600070205080204" pitchFamily="34" charset="-128"/>
                <a:cs typeface="Arial" panose="020B0604020202020204" pitchFamily="34"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2pPr>
            <a:lvl3pPr marL="9144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3pPr>
            <a:lvl4pPr marL="13716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4pPr>
            <a:lvl5pPr marL="18288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200"/>
              </a:spcBef>
              <a:spcAft>
                <a:spcPct val="0"/>
              </a:spcAft>
              <a:buClrTx/>
              <a:buSzTx/>
              <a:buFont typeface="Arial" panose="020B0604020202020204" pitchFamily="34" charset="0"/>
              <a:buNone/>
              <a:tabLst/>
              <a:defRPr/>
            </a:pPr>
            <a:r>
              <a:rPr kumimoji="0" lang="en-US" sz="1000" b="0" i="0" u="none" strike="noStrike" kern="1200" cap="none" spc="-30" normalizeH="0" baseline="0" noProof="0" dirty="0">
                <a:ln>
                  <a:noFill/>
                </a:ln>
                <a:solidFill>
                  <a:srgbClr val="5D8298"/>
                </a:solidFill>
                <a:effectLst/>
                <a:uLnTx/>
                <a:uFillTx/>
                <a:latin typeface="Arial" panose="020B0604020202020204" pitchFamily="34" charset="0"/>
                <a:ea typeface="MS PGothic" panose="020B0600070205080204" pitchFamily="34" charset="-128"/>
                <a:cs typeface="Arial" panose="020B0604020202020204" pitchFamily="34" charset="0"/>
              </a:rPr>
              <a:t>Freedland et al. NEJM Oct 2023</a:t>
            </a:r>
          </a:p>
        </p:txBody>
      </p:sp>
    </p:spTree>
    <p:extLst>
      <p:ext uri="{BB962C8B-B14F-4D97-AF65-F5344CB8AC3E}">
        <p14:creationId xmlns:p14="http://schemas.microsoft.com/office/powerpoint/2010/main" val="3617636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omparison of different colored bars&#10;&#10;AI-generated content may be incorrect.">
            <a:extLst>
              <a:ext uri="{FF2B5EF4-FFF2-40B4-BE49-F238E27FC236}">
                <a16:creationId xmlns:a16="http://schemas.microsoft.com/office/drawing/2014/main" id="{4CEDBF61-EB02-AE57-E970-3596B91609C6}"/>
              </a:ext>
            </a:extLst>
          </p:cNvPr>
          <p:cNvPicPr>
            <a:picLocks noGrp="1" noChangeAspect="1"/>
          </p:cNvPicPr>
          <p:nvPr>
            <p:ph sz="quarter" idx="12"/>
          </p:nvPr>
        </p:nvPicPr>
        <p:blipFill>
          <a:blip r:embed="rId3"/>
          <a:stretch>
            <a:fillRect/>
          </a:stretch>
        </p:blipFill>
        <p:spPr>
          <a:xfrm>
            <a:off x="908133" y="1425575"/>
            <a:ext cx="10388435" cy="4529138"/>
          </a:xfrm>
        </p:spPr>
      </p:pic>
      <p:sp>
        <p:nvSpPr>
          <p:cNvPr id="7" name="Title 1">
            <a:extLst>
              <a:ext uri="{FF2B5EF4-FFF2-40B4-BE49-F238E27FC236}">
                <a16:creationId xmlns:a16="http://schemas.microsoft.com/office/drawing/2014/main" id="{A049A661-168F-BF66-18B3-231B1990D4CD}"/>
              </a:ext>
            </a:extLst>
          </p:cNvPr>
          <p:cNvSpPr>
            <a:spLocks noGrp="1"/>
          </p:cNvSpPr>
          <p:nvPr>
            <p:ph type="title"/>
          </p:nvPr>
        </p:nvSpPr>
        <p:spPr/>
        <p:txBody>
          <a:bodyPr>
            <a:normAutofit/>
          </a:bodyPr>
          <a:lstStyle/>
          <a:p>
            <a:r>
              <a:rPr lang="en-US" sz="2400" dirty="0"/>
              <a:t>Secondary endpoint </a:t>
            </a:r>
            <a:br>
              <a:rPr lang="en-US" sz="2400" dirty="0"/>
            </a:br>
            <a:r>
              <a:rPr lang="en-US" sz="2400" dirty="0"/>
              <a:t>Undetectable PSA and Duration of suspension </a:t>
            </a:r>
          </a:p>
        </p:txBody>
      </p:sp>
      <p:sp>
        <p:nvSpPr>
          <p:cNvPr id="8" name="Content Placeholder 3">
            <a:extLst>
              <a:ext uri="{FF2B5EF4-FFF2-40B4-BE49-F238E27FC236}">
                <a16:creationId xmlns:a16="http://schemas.microsoft.com/office/drawing/2014/main" id="{5B12C9DF-09D7-9E96-D24D-53A79FEC5C37}"/>
              </a:ext>
            </a:extLst>
          </p:cNvPr>
          <p:cNvSpPr txBox="1">
            <a:spLocks/>
          </p:cNvSpPr>
          <p:nvPr/>
        </p:nvSpPr>
        <p:spPr bwMode="auto">
          <a:xfrm>
            <a:off x="772584" y="6508751"/>
            <a:ext cx="8116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algn="l" rtl="0" eaLnBrk="0" fontAlgn="base" hangingPunct="0">
              <a:lnSpc>
                <a:spcPct val="90000"/>
              </a:lnSpc>
              <a:spcBef>
                <a:spcPts val="200"/>
              </a:spcBef>
              <a:spcAft>
                <a:spcPct val="0"/>
              </a:spcAft>
              <a:buFont typeface="Arial" panose="020B0604020202020204" pitchFamily="34" charset="0"/>
              <a:buNone/>
              <a:defRPr sz="1000" kern="1200" spc="-30" baseline="0">
                <a:solidFill>
                  <a:srgbClr val="5D8298"/>
                </a:solidFill>
                <a:latin typeface="Arial" panose="020B0604020202020204" pitchFamily="34" charset="0"/>
                <a:ea typeface="MS PGothic" panose="020B0600070205080204" pitchFamily="34" charset="-128"/>
                <a:cs typeface="Arial" panose="020B0604020202020204" pitchFamily="34" charset="0"/>
              </a:defRPr>
            </a:lvl1pPr>
            <a:lvl2pPr marL="4572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2pPr>
            <a:lvl3pPr marL="9144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3pPr>
            <a:lvl4pPr marL="13716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4pPr>
            <a:lvl5pPr marL="1828800" indent="0" algn="l" rtl="0" eaLnBrk="0" fontAlgn="base" hangingPunct="0">
              <a:lnSpc>
                <a:spcPct val="90000"/>
              </a:lnSpc>
              <a:spcBef>
                <a:spcPts val="500"/>
              </a:spcBef>
              <a:spcAft>
                <a:spcPct val="0"/>
              </a:spcAft>
              <a:buFont typeface="Arial" panose="020B0604020202020204" pitchFamily="34" charset="0"/>
              <a:buNone/>
              <a:defRPr sz="1200" kern="1200">
                <a:solidFill>
                  <a:schemeClr val="tx1"/>
                </a:solidFill>
                <a:latin typeface="PT Sans Narrow"/>
                <a:ea typeface="MS PGothic" panose="020B0600070205080204" pitchFamily="34" charset="-128"/>
                <a:cs typeface="PT Sans Narrow"/>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ts val="200"/>
              </a:spcBef>
              <a:spcAft>
                <a:spcPct val="0"/>
              </a:spcAft>
              <a:buClrTx/>
              <a:buSzTx/>
              <a:buFont typeface="Arial" panose="020B0604020202020204" pitchFamily="34" charset="0"/>
              <a:buNone/>
              <a:tabLst/>
              <a:defRPr/>
            </a:pPr>
            <a:r>
              <a:rPr kumimoji="0" lang="en-US" sz="1000" b="0" i="0" u="none" strike="noStrike" kern="1200" cap="none" spc="-30" normalizeH="0" baseline="0" noProof="0" dirty="0">
                <a:ln>
                  <a:noFill/>
                </a:ln>
                <a:solidFill>
                  <a:srgbClr val="5D8298"/>
                </a:solidFill>
                <a:effectLst/>
                <a:uLnTx/>
                <a:uFillTx/>
                <a:latin typeface="Arial" panose="020B0604020202020204" pitchFamily="34" charset="0"/>
                <a:ea typeface="MS PGothic" panose="020B0600070205080204" pitchFamily="34" charset="-128"/>
                <a:cs typeface="Arial" panose="020B0604020202020204" pitchFamily="34" charset="0"/>
              </a:rPr>
              <a:t>Freedland et al. NEJM Oct 2023</a:t>
            </a:r>
          </a:p>
        </p:txBody>
      </p:sp>
    </p:spTree>
    <p:extLst>
      <p:ext uri="{BB962C8B-B14F-4D97-AF65-F5344CB8AC3E}">
        <p14:creationId xmlns:p14="http://schemas.microsoft.com/office/powerpoint/2010/main" val="3190783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1FE16-99C7-5612-74BB-B94BA7EF30FF}"/>
              </a:ext>
            </a:extLst>
          </p:cNvPr>
          <p:cNvSpPr>
            <a:spLocks noGrp="1"/>
          </p:cNvSpPr>
          <p:nvPr>
            <p:ph type="title"/>
          </p:nvPr>
        </p:nvSpPr>
        <p:spPr>
          <a:xfrm>
            <a:off x="673100" y="646635"/>
            <a:ext cx="10515600" cy="912932"/>
          </a:xfrm>
        </p:spPr>
        <p:txBody>
          <a:bodyPr/>
          <a:lstStyle/>
          <a:p>
            <a:r>
              <a:rPr lang="en-US" dirty="0"/>
              <a:t>Sexual Quality of Life </a:t>
            </a:r>
          </a:p>
        </p:txBody>
      </p:sp>
      <p:sp>
        <p:nvSpPr>
          <p:cNvPr id="4" name="Content Placeholder 3">
            <a:extLst>
              <a:ext uri="{FF2B5EF4-FFF2-40B4-BE49-F238E27FC236}">
                <a16:creationId xmlns:a16="http://schemas.microsoft.com/office/drawing/2014/main" id="{1D82D447-03C3-3E7D-8511-09BC00FD43A2}"/>
              </a:ext>
            </a:extLst>
          </p:cNvPr>
          <p:cNvSpPr>
            <a:spLocks noGrp="1"/>
          </p:cNvSpPr>
          <p:nvPr>
            <p:ph sz="quarter" idx="15"/>
          </p:nvPr>
        </p:nvSpPr>
        <p:spPr>
          <a:xfrm>
            <a:off x="192701" y="6315266"/>
            <a:ext cx="8116800" cy="365125"/>
          </a:xfrm>
        </p:spPr>
        <p:txBody>
          <a:bodyPr/>
          <a:lstStyle/>
          <a:p>
            <a:r>
              <a:rPr lang="en-US" dirty="0"/>
              <a:t>Freedland et  al. </a:t>
            </a:r>
            <a:r>
              <a:rPr lang="en-US" dirty="0" err="1"/>
              <a:t>Eur</a:t>
            </a:r>
            <a:r>
              <a:rPr lang="en-US" dirty="0"/>
              <a:t> </a:t>
            </a:r>
            <a:r>
              <a:rPr lang="en-US" dirty="0" err="1"/>
              <a:t>Urol</a:t>
            </a:r>
            <a:r>
              <a:rPr lang="en-US" dirty="0"/>
              <a:t> 2025 </a:t>
            </a:r>
          </a:p>
        </p:txBody>
      </p:sp>
      <p:pic>
        <p:nvPicPr>
          <p:cNvPr id="5" name="Picture 4" descr="A screenshot of a graph&#10;&#10;AI-generated content may be incorrect.">
            <a:extLst>
              <a:ext uri="{FF2B5EF4-FFF2-40B4-BE49-F238E27FC236}">
                <a16:creationId xmlns:a16="http://schemas.microsoft.com/office/drawing/2014/main" id="{D8A59257-3093-D3C4-22B5-691EA91DC24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3333" b="52986"/>
          <a:stretch/>
        </p:blipFill>
        <p:spPr>
          <a:xfrm>
            <a:off x="192701" y="2183550"/>
            <a:ext cx="6031862" cy="2883750"/>
          </a:xfrm>
          <a:prstGeom prst="rect">
            <a:avLst/>
          </a:prstGeom>
        </p:spPr>
      </p:pic>
      <p:pic>
        <p:nvPicPr>
          <p:cNvPr id="6" name="Picture 5" descr="A screenshot of a graph&#10;&#10;AI-generated content may be incorrect.">
            <a:extLst>
              <a:ext uri="{FF2B5EF4-FFF2-40B4-BE49-F238E27FC236}">
                <a16:creationId xmlns:a16="http://schemas.microsoft.com/office/drawing/2014/main" id="{8829C4B3-4FF8-68B2-1957-ECFCFB676769}"/>
              </a:ext>
            </a:extLst>
          </p:cNvPr>
          <p:cNvPicPr>
            <a:picLocks noChangeAspect="1"/>
          </p:cNvPicPr>
          <p:nvPr/>
        </p:nvPicPr>
        <p:blipFill>
          <a:blip r:embed="rId3">
            <a:extLst>
              <a:ext uri="{BEBA8EAE-BF5A-486C-A8C5-ECC9F3942E4B}">
                <a14:imgProps xmlns:a14="http://schemas.microsoft.com/office/drawing/2010/main">
                  <a14:imgLayer r:embed="rId5">
                    <a14:imgEffect>
                      <a14:sharpenSoften amount="25000"/>
                    </a14:imgEffect>
                  </a14:imgLayer>
                </a14:imgProps>
              </a:ext>
            </a:extLst>
          </a:blip>
          <a:srcRect t="51667"/>
          <a:stretch/>
        </p:blipFill>
        <p:spPr>
          <a:xfrm>
            <a:off x="6391109" y="2183550"/>
            <a:ext cx="5695342" cy="3012899"/>
          </a:xfrm>
          <a:prstGeom prst="rect">
            <a:avLst/>
          </a:prstGeom>
        </p:spPr>
      </p:pic>
    </p:spTree>
    <p:extLst>
      <p:ext uri="{BB962C8B-B14F-4D97-AF65-F5344CB8AC3E}">
        <p14:creationId xmlns:p14="http://schemas.microsoft.com/office/powerpoint/2010/main" val="1605240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39AD4-C8C2-33E2-6ED1-99BAC367C363}"/>
              </a:ext>
            </a:extLst>
          </p:cNvPr>
          <p:cNvSpPr>
            <a:spLocks noGrp="1"/>
          </p:cNvSpPr>
          <p:nvPr>
            <p:ph type="title"/>
          </p:nvPr>
        </p:nvSpPr>
        <p:spPr/>
        <p:txBody>
          <a:bodyPr/>
          <a:lstStyle/>
          <a:p>
            <a:r>
              <a:rPr lang="en-US" dirty="0"/>
              <a:t>ARASTEP</a:t>
            </a:r>
          </a:p>
        </p:txBody>
      </p:sp>
      <p:pic>
        <p:nvPicPr>
          <p:cNvPr id="5" name="Content Placeholder 4" descr="A diagram of a patient's timeline&#10;&#10;AI-generated content may be incorrect.">
            <a:extLst>
              <a:ext uri="{FF2B5EF4-FFF2-40B4-BE49-F238E27FC236}">
                <a16:creationId xmlns:a16="http://schemas.microsoft.com/office/drawing/2014/main" id="{57349CC3-A45E-8058-5BEC-45FF886C761C}"/>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05546" y="1278058"/>
            <a:ext cx="10180908" cy="4692179"/>
          </a:xfrm>
        </p:spPr>
      </p:pic>
      <p:sp>
        <p:nvSpPr>
          <p:cNvPr id="3" name="TextBox 2">
            <a:extLst>
              <a:ext uri="{FF2B5EF4-FFF2-40B4-BE49-F238E27FC236}">
                <a16:creationId xmlns:a16="http://schemas.microsoft.com/office/drawing/2014/main" id="{D36E0A50-191F-62A9-C0C8-4D1EDF0E8407}"/>
              </a:ext>
            </a:extLst>
          </p:cNvPr>
          <p:cNvSpPr txBox="1"/>
          <p:nvPr/>
        </p:nvSpPr>
        <p:spPr>
          <a:xfrm>
            <a:off x="226878" y="6563199"/>
            <a:ext cx="3493520" cy="276999"/>
          </a:xfrm>
          <a:prstGeom prst="rect">
            <a:avLst/>
          </a:prstGeom>
          <a:noFill/>
        </p:spPr>
        <p:txBody>
          <a:bodyPr wrap="none" rtlCol="0">
            <a:spAutoFit/>
          </a:bodyPr>
          <a:lstStyle/>
          <a:p>
            <a:r>
              <a:rPr lang="en-US" sz="1200" b="0" dirty="0">
                <a:solidFill>
                  <a:schemeClr val="tx1"/>
                </a:solidFill>
              </a:rPr>
              <a:t>Morgans AK et al. ESMO 2023;Abstract 1841TiP</a:t>
            </a:r>
          </a:p>
        </p:txBody>
      </p:sp>
    </p:spTree>
    <p:extLst>
      <p:ext uri="{BB962C8B-B14F-4D97-AF65-F5344CB8AC3E}">
        <p14:creationId xmlns:p14="http://schemas.microsoft.com/office/powerpoint/2010/main" val="4136028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C187-2A44-4038-5400-B5F333E83F74}"/>
              </a:ext>
            </a:extLst>
          </p:cNvPr>
          <p:cNvSpPr>
            <a:spLocks noGrp="1"/>
          </p:cNvSpPr>
          <p:nvPr>
            <p:ph type="title"/>
          </p:nvPr>
        </p:nvSpPr>
        <p:spPr/>
        <p:txBody>
          <a:bodyPr/>
          <a:lstStyle/>
          <a:p>
            <a:r>
              <a:rPr lang="en-US" dirty="0"/>
              <a:t>ATLAS</a:t>
            </a:r>
          </a:p>
        </p:txBody>
      </p:sp>
      <p:pic>
        <p:nvPicPr>
          <p:cNvPr id="1026" name="Picture 2" descr="ASCO 2022: Patient Population and Radiation Therapy Type in the Long-Term  Phase 3 Double-Blind, Placebo-Controlled ATLAS Study of Apalutamide Added  to ADT in High-Risk Localized or Locally Advanced Prostate Cancer">
            <a:extLst>
              <a:ext uri="{FF2B5EF4-FFF2-40B4-BE49-F238E27FC236}">
                <a16:creationId xmlns:a16="http://schemas.microsoft.com/office/drawing/2014/main" id="{1FC398A1-2817-37F6-A8CF-D7D49D711C3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2781" y="1001848"/>
            <a:ext cx="11360747" cy="54910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6BC9E6-5EBB-C65C-651A-ED17DD3E1918}"/>
              </a:ext>
            </a:extLst>
          </p:cNvPr>
          <p:cNvSpPr txBox="1"/>
          <p:nvPr/>
        </p:nvSpPr>
        <p:spPr>
          <a:xfrm>
            <a:off x="8141960" y="6492876"/>
            <a:ext cx="278512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Sandler et al. ASCO 2022;Abstract 5084.</a:t>
            </a:r>
          </a:p>
        </p:txBody>
      </p:sp>
    </p:spTree>
    <p:extLst>
      <p:ext uri="{BB962C8B-B14F-4D97-AF65-F5344CB8AC3E}">
        <p14:creationId xmlns:p14="http://schemas.microsoft.com/office/powerpoint/2010/main" val="2920842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8D3A3-3881-FF2D-7360-89A7E40C3F20}"/>
            </a:ext>
          </a:extLst>
        </p:cNvPr>
        <p:cNvGrpSpPr/>
        <p:nvPr/>
      </p:nvGrpSpPr>
      <p:grpSpPr>
        <a:xfrm>
          <a:off x="0" y="0"/>
          <a:ext cx="0" cy="0"/>
          <a:chOff x="0" y="0"/>
          <a:chExt cx="0" cy="0"/>
        </a:xfrm>
      </p:grpSpPr>
      <p:sp>
        <p:nvSpPr>
          <p:cNvPr id="30" name="TextBox 29">
            <a:extLst>
              <a:ext uri="{FF2B5EF4-FFF2-40B4-BE49-F238E27FC236}">
                <a16:creationId xmlns:a16="http://schemas.microsoft.com/office/drawing/2014/main" id="{BE4B53D0-D85F-FBA9-94F9-9C99048D647B}"/>
              </a:ext>
            </a:extLst>
          </p:cNvPr>
          <p:cNvSpPr txBox="1"/>
          <p:nvPr/>
        </p:nvSpPr>
        <p:spPr>
          <a:xfrm>
            <a:off x="444478" y="4716907"/>
            <a:ext cx="1132151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Within each state, specify where relevant: 1)  genotype (germline, somatic), 2) imaging modality used to define metastasis (PET, CT/MRI/bone scan), 3) disease characteristics and biomarkers critical for risk stratification, and 4) prior therapies.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APMN/S is the preferred term for hormone/castration naïve/sensitive disease (HSPC, CSPC) while APMR is the preferred term for castration/hormone resistant prostate cancer (CRPC/HRPC).</a:t>
            </a:r>
          </a:p>
        </p:txBody>
      </p:sp>
      <p:sp>
        <p:nvSpPr>
          <p:cNvPr id="2" name="Rectangle 1">
            <a:extLst>
              <a:ext uri="{FF2B5EF4-FFF2-40B4-BE49-F238E27FC236}">
                <a16:creationId xmlns:a16="http://schemas.microsoft.com/office/drawing/2014/main" id="{37A109C9-E487-926F-5513-BDD7A84FA988}"/>
              </a:ext>
            </a:extLst>
          </p:cNvPr>
          <p:cNvSpPr/>
          <p:nvPr/>
        </p:nvSpPr>
        <p:spPr>
          <a:xfrm>
            <a:off x="465839" y="3493407"/>
            <a:ext cx="365760" cy="365760"/>
          </a:xfrm>
          <a:prstGeom prst="rect">
            <a:avLst/>
          </a:prstGeom>
          <a:solidFill>
            <a:srgbClr val="9ABBDC"/>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422" b="1" i="0" u="none" strike="noStrike" kern="0" cap="none" spc="0" normalizeH="0" baseline="0" noProof="0" dirty="0">
              <a:ln>
                <a:noFill/>
              </a:ln>
              <a:solidFill>
                <a:srgbClr val="003DF4"/>
              </a:solidFill>
              <a:effectLst/>
              <a:uLnTx/>
              <a:uFillTx/>
              <a:latin typeface="Calibri"/>
              <a:ea typeface="ＭＳ Ｐゴシック" charset="0"/>
              <a:cs typeface="Arial" pitchFamily="34" charset="0"/>
            </a:endParaRPr>
          </a:p>
        </p:txBody>
      </p:sp>
      <p:sp>
        <p:nvSpPr>
          <p:cNvPr id="7" name="TextBox 6">
            <a:extLst>
              <a:ext uri="{FF2B5EF4-FFF2-40B4-BE49-F238E27FC236}">
                <a16:creationId xmlns:a16="http://schemas.microsoft.com/office/drawing/2014/main" id="{BA57DC9B-F766-0E6B-C269-C98E0463AE5B}"/>
              </a:ext>
            </a:extLst>
          </p:cNvPr>
          <p:cNvSpPr txBox="1"/>
          <p:nvPr/>
        </p:nvSpPr>
        <p:spPr>
          <a:xfrm>
            <a:off x="902983" y="3505471"/>
            <a:ext cx="7343716" cy="341632"/>
          </a:xfrm>
          <a:prstGeom prst="rect">
            <a:avLst/>
          </a:prstGeom>
          <a:noFill/>
        </p:spPr>
        <p:txBody>
          <a:bodyPr wrap="square"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Arial" pitchFamily="34" charset="0"/>
              </a:rPr>
              <a:t>Androgen Pathway Modulation Sensitive (APMS) or Naïve (APMN)</a:t>
            </a:r>
            <a:endParaRPr kumimoji="0" lang="en-US" sz="1800" b="1" i="0" u="none" strike="noStrike" kern="0" cap="none" spc="0" normalizeH="0" baseline="0" noProof="0" dirty="0">
              <a:ln>
                <a:noFill/>
              </a:ln>
              <a:solidFill>
                <a:srgbClr val="003DF4"/>
              </a:solidFill>
              <a:effectLst/>
              <a:uLnTx/>
              <a:uFillTx/>
              <a:latin typeface="Calibri"/>
              <a:ea typeface="ＭＳ Ｐゴシック" charset="0"/>
              <a:cs typeface="Arial" pitchFamily="34" charset="0"/>
            </a:endParaRPr>
          </a:p>
        </p:txBody>
      </p:sp>
      <p:sp>
        <p:nvSpPr>
          <p:cNvPr id="8" name="Rectangle 7">
            <a:extLst>
              <a:ext uri="{FF2B5EF4-FFF2-40B4-BE49-F238E27FC236}">
                <a16:creationId xmlns:a16="http://schemas.microsoft.com/office/drawing/2014/main" id="{6D9616D8-27B4-E941-5DBA-2D107D88EE4D}"/>
              </a:ext>
            </a:extLst>
          </p:cNvPr>
          <p:cNvSpPr/>
          <p:nvPr/>
        </p:nvSpPr>
        <p:spPr>
          <a:xfrm>
            <a:off x="465839" y="3934424"/>
            <a:ext cx="365760" cy="365760"/>
          </a:xfrm>
          <a:prstGeom prst="rect">
            <a:avLst/>
          </a:prstGeom>
          <a:solidFill>
            <a:srgbClr val="EEDD8D"/>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422" b="1" i="0" u="none" strike="noStrike" kern="0" cap="none" spc="0" normalizeH="0" baseline="0" noProof="0" dirty="0">
              <a:ln>
                <a:noFill/>
              </a:ln>
              <a:solidFill>
                <a:srgbClr val="003DF4"/>
              </a:solidFill>
              <a:effectLst/>
              <a:uLnTx/>
              <a:uFillTx/>
              <a:latin typeface="Calibri"/>
              <a:ea typeface="ＭＳ Ｐゴシック" charset="0"/>
              <a:cs typeface="Arial" pitchFamily="34" charset="0"/>
            </a:endParaRPr>
          </a:p>
        </p:txBody>
      </p:sp>
      <p:sp>
        <p:nvSpPr>
          <p:cNvPr id="16" name="TextBox 15">
            <a:extLst>
              <a:ext uri="{FF2B5EF4-FFF2-40B4-BE49-F238E27FC236}">
                <a16:creationId xmlns:a16="http://schemas.microsoft.com/office/drawing/2014/main" id="{DF93D81F-EF01-F81A-9C0B-FE90F77B15E1}"/>
              </a:ext>
            </a:extLst>
          </p:cNvPr>
          <p:cNvSpPr txBox="1"/>
          <p:nvPr/>
        </p:nvSpPr>
        <p:spPr>
          <a:xfrm>
            <a:off x="902983" y="3932638"/>
            <a:ext cx="6096000" cy="369332"/>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Androgen Pathway Modulation Resistant (APMR)</a:t>
            </a:r>
          </a:p>
        </p:txBody>
      </p:sp>
      <p:sp>
        <p:nvSpPr>
          <p:cNvPr id="4" name="Rectangle 3">
            <a:extLst>
              <a:ext uri="{FF2B5EF4-FFF2-40B4-BE49-F238E27FC236}">
                <a16:creationId xmlns:a16="http://schemas.microsoft.com/office/drawing/2014/main" id="{62D4E35D-6A74-960F-AA84-BC860AE75483}"/>
              </a:ext>
            </a:extLst>
          </p:cNvPr>
          <p:cNvSpPr/>
          <p:nvPr/>
        </p:nvSpPr>
        <p:spPr>
          <a:xfrm>
            <a:off x="435242" y="1617415"/>
            <a:ext cx="2194560" cy="1097280"/>
          </a:xfrm>
          <a:prstGeom prst="rect">
            <a:avLst/>
          </a:prstGeom>
          <a:solidFill>
            <a:srgbClr val="9ABBDC"/>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Clinically Localized</a:t>
            </a:r>
          </a:p>
        </p:txBody>
      </p:sp>
      <p:sp>
        <p:nvSpPr>
          <p:cNvPr id="20" name="Rectangle 19">
            <a:extLst>
              <a:ext uri="{FF2B5EF4-FFF2-40B4-BE49-F238E27FC236}">
                <a16:creationId xmlns:a16="http://schemas.microsoft.com/office/drawing/2014/main" id="{13A4E28D-A285-5498-B2B2-BA3CB06823C1}"/>
              </a:ext>
            </a:extLst>
          </p:cNvPr>
          <p:cNvSpPr/>
          <p:nvPr/>
        </p:nvSpPr>
        <p:spPr>
          <a:xfrm>
            <a:off x="9562199" y="1528669"/>
            <a:ext cx="2333966" cy="1097280"/>
          </a:xfrm>
          <a:prstGeom prst="rect">
            <a:avLst/>
          </a:prstGeom>
          <a:solidFill>
            <a:srgbClr val="EEDD8D"/>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charset="0"/>
                <a:cs typeface="Arial" pitchFamily="34" charset="0"/>
              </a:rPr>
              <a:t>APMR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ＭＳ Ｐゴシック" charset="0"/>
                <a:cs typeface="Arial" pitchFamily="34" charset="0"/>
              </a:rPr>
              <a:t>Specified by Prior Therapy</a:t>
            </a:r>
          </a:p>
        </p:txBody>
      </p:sp>
      <p:cxnSp>
        <p:nvCxnSpPr>
          <p:cNvPr id="14" name="Connector: Elbow 13">
            <a:extLst>
              <a:ext uri="{FF2B5EF4-FFF2-40B4-BE49-F238E27FC236}">
                <a16:creationId xmlns:a16="http://schemas.microsoft.com/office/drawing/2014/main" id="{7D6FB1F0-FE78-B160-1C00-C0E71778C47A}"/>
              </a:ext>
            </a:extLst>
          </p:cNvPr>
          <p:cNvCxnSpPr>
            <a:cxnSpLocks/>
            <a:stCxn id="4" idx="3"/>
            <a:endCxn id="5" idx="1"/>
          </p:cNvCxnSpPr>
          <p:nvPr/>
        </p:nvCxnSpPr>
        <p:spPr>
          <a:xfrm flipV="1">
            <a:off x="2629802" y="1364015"/>
            <a:ext cx="847759" cy="802040"/>
          </a:xfrm>
          <a:prstGeom prst="bentConnector3">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2665CFB6-E6A0-0428-0ED7-BF238AA42AF5}"/>
              </a:ext>
            </a:extLst>
          </p:cNvPr>
          <p:cNvCxnSpPr>
            <a:cxnSpLocks/>
            <a:stCxn id="4" idx="3"/>
            <a:endCxn id="10" idx="1"/>
          </p:cNvCxnSpPr>
          <p:nvPr/>
        </p:nvCxnSpPr>
        <p:spPr>
          <a:xfrm>
            <a:off x="2629802" y="2166055"/>
            <a:ext cx="847759" cy="624549"/>
          </a:xfrm>
          <a:prstGeom prst="bentConnector3">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884459FD-2AEC-E9F3-6619-B4EAA1CD10EE}"/>
              </a:ext>
            </a:extLst>
          </p:cNvPr>
          <p:cNvGrpSpPr/>
          <p:nvPr/>
        </p:nvGrpSpPr>
        <p:grpSpPr>
          <a:xfrm>
            <a:off x="3477561" y="815375"/>
            <a:ext cx="2194560" cy="2523869"/>
            <a:chOff x="3642077" y="1057790"/>
            <a:chExt cx="2194560" cy="2523869"/>
          </a:xfrm>
        </p:grpSpPr>
        <p:sp>
          <p:nvSpPr>
            <p:cNvPr id="5" name="Rectangle 4">
              <a:extLst>
                <a:ext uri="{FF2B5EF4-FFF2-40B4-BE49-F238E27FC236}">
                  <a16:creationId xmlns:a16="http://schemas.microsoft.com/office/drawing/2014/main" id="{B2E21A9C-2783-BF30-CF8A-881C7AAC75EA}"/>
                </a:ext>
              </a:extLst>
            </p:cNvPr>
            <p:cNvSpPr/>
            <p:nvPr/>
          </p:nvSpPr>
          <p:spPr>
            <a:xfrm>
              <a:off x="3642077" y="1057790"/>
              <a:ext cx="2194560" cy="1097280"/>
            </a:xfrm>
            <a:prstGeom prst="rect">
              <a:avLst/>
            </a:prstGeom>
            <a:solidFill>
              <a:srgbClr val="9ABBDC"/>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Non-Metastatic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APMN or APMS</a:t>
              </a:r>
            </a:p>
          </p:txBody>
        </p:sp>
        <p:sp>
          <p:nvSpPr>
            <p:cNvPr id="10" name="Rectangle 9">
              <a:extLst>
                <a:ext uri="{FF2B5EF4-FFF2-40B4-BE49-F238E27FC236}">
                  <a16:creationId xmlns:a16="http://schemas.microsoft.com/office/drawing/2014/main" id="{FE134C46-6B16-84EB-9DBA-CD44ECFBE86C}"/>
                </a:ext>
              </a:extLst>
            </p:cNvPr>
            <p:cNvSpPr/>
            <p:nvPr/>
          </p:nvSpPr>
          <p:spPr>
            <a:xfrm>
              <a:off x="3642077" y="2484379"/>
              <a:ext cx="2194560" cy="1097280"/>
            </a:xfrm>
            <a:prstGeom prst="rect">
              <a:avLst/>
            </a:prstGeom>
            <a:solidFill>
              <a:srgbClr val="EEDD8D"/>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Non-Metastatic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APMR</a:t>
              </a:r>
            </a:p>
          </p:txBody>
        </p:sp>
        <p:cxnSp>
          <p:nvCxnSpPr>
            <p:cNvPr id="21" name="Straight Arrow Connector 20">
              <a:extLst>
                <a:ext uri="{FF2B5EF4-FFF2-40B4-BE49-F238E27FC236}">
                  <a16:creationId xmlns:a16="http://schemas.microsoft.com/office/drawing/2014/main" id="{ED3BE864-153F-6164-FCA1-09D49B487487}"/>
                </a:ext>
              </a:extLst>
            </p:cNvPr>
            <p:cNvCxnSpPr>
              <a:stCxn id="5" idx="2"/>
              <a:endCxn id="10" idx="0"/>
            </p:cNvCxnSpPr>
            <p:nvPr/>
          </p:nvCxnSpPr>
          <p:spPr>
            <a:xfrm>
              <a:off x="4739357" y="2155070"/>
              <a:ext cx="0" cy="32930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088168FE-D0A2-6E21-F014-F060B74E0935}"/>
              </a:ext>
            </a:extLst>
          </p:cNvPr>
          <p:cNvCxnSpPr>
            <a:cxnSpLocks/>
            <a:stCxn id="5" idx="3"/>
            <a:endCxn id="9" idx="1"/>
          </p:cNvCxnSpPr>
          <p:nvPr/>
        </p:nvCxnSpPr>
        <p:spPr>
          <a:xfrm>
            <a:off x="5672121" y="1364015"/>
            <a:ext cx="847759"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FECF838-370E-A9E7-2B9E-2D0A23C131C7}"/>
              </a:ext>
            </a:extLst>
          </p:cNvPr>
          <p:cNvCxnSpPr>
            <a:cxnSpLocks/>
            <a:stCxn id="10" idx="3"/>
            <a:endCxn id="13" idx="1"/>
          </p:cNvCxnSpPr>
          <p:nvPr/>
        </p:nvCxnSpPr>
        <p:spPr>
          <a:xfrm>
            <a:off x="5672121" y="2790604"/>
            <a:ext cx="847759"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C65D453F-F3FE-5D0C-A903-8A0253D43879}"/>
              </a:ext>
            </a:extLst>
          </p:cNvPr>
          <p:cNvGrpSpPr/>
          <p:nvPr/>
        </p:nvGrpSpPr>
        <p:grpSpPr>
          <a:xfrm>
            <a:off x="6519880" y="815375"/>
            <a:ext cx="2194560" cy="2523869"/>
            <a:chOff x="6533706" y="1057790"/>
            <a:chExt cx="2194560" cy="2523869"/>
          </a:xfrm>
        </p:grpSpPr>
        <p:sp>
          <p:nvSpPr>
            <p:cNvPr id="9" name="Rectangle 8">
              <a:extLst>
                <a:ext uri="{FF2B5EF4-FFF2-40B4-BE49-F238E27FC236}">
                  <a16:creationId xmlns:a16="http://schemas.microsoft.com/office/drawing/2014/main" id="{AF19CA3F-9CF4-7CD4-3989-22EA6E120611}"/>
                </a:ext>
              </a:extLst>
            </p:cNvPr>
            <p:cNvSpPr/>
            <p:nvPr/>
          </p:nvSpPr>
          <p:spPr>
            <a:xfrm>
              <a:off x="6533706" y="1057790"/>
              <a:ext cx="2194560" cy="1097280"/>
            </a:xfrm>
            <a:prstGeom prst="rect">
              <a:avLst/>
            </a:prstGeom>
            <a:solidFill>
              <a:srgbClr val="9ABBDC"/>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Metastatic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APMN or APMS</a:t>
              </a:r>
            </a:p>
          </p:txBody>
        </p:sp>
        <p:sp>
          <p:nvSpPr>
            <p:cNvPr id="13" name="Rectangle 12">
              <a:extLst>
                <a:ext uri="{FF2B5EF4-FFF2-40B4-BE49-F238E27FC236}">
                  <a16:creationId xmlns:a16="http://schemas.microsoft.com/office/drawing/2014/main" id="{54525EB4-9E2B-BF33-1B61-036FFE49E9F2}"/>
                </a:ext>
              </a:extLst>
            </p:cNvPr>
            <p:cNvSpPr/>
            <p:nvPr/>
          </p:nvSpPr>
          <p:spPr>
            <a:xfrm>
              <a:off x="6533706" y="2484379"/>
              <a:ext cx="2194560" cy="1097280"/>
            </a:xfrm>
            <a:prstGeom prst="rect">
              <a:avLst/>
            </a:prstGeom>
            <a:solidFill>
              <a:srgbClr val="EEDD8D"/>
            </a:solidFill>
            <a:ln w="19050" cap="flat" cmpd="sng" algn="ctr">
              <a:noFill/>
              <a:prstDash val="solid"/>
            </a:ln>
            <a:effectLst>
              <a:outerShdw blurRad="40000" dist="20000" dir="5400000" rotWithShape="0">
                <a:srgbClr val="000000">
                  <a:alpha val="38000"/>
                </a:srgbClr>
              </a:outerShdw>
            </a:effectLst>
          </p:spPr>
          <p:txBody>
            <a:bodyPr lIns="40640" rIns="406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Metastatic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ＭＳ Ｐゴシック" charset="0"/>
                  <a:cs typeface="Arial" pitchFamily="34" charset="0"/>
                </a:rPr>
                <a:t>APMR</a:t>
              </a:r>
            </a:p>
          </p:txBody>
        </p:sp>
        <p:cxnSp>
          <p:nvCxnSpPr>
            <p:cNvPr id="28" name="Straight Arrow Connector 27">
              <a:extLst>
                <a:ext uri="{FF2B5EF4-FFF2-40B4-BE49-F238E27FC236}">
                  <a16:creationId xmlns:a16="http://schemas.microsoft.com/office/drawing/2014/main" id="{93B18989-5CCC-98F2-B45D-86396AA9F5E2}"/>
                </a:ext>
              </a:extLst>
            </p:cNvPr>
            <p:cNvCxnSpPr>
              <a:cxnSpLocks/>
              <a:stCxn id="9" idx="2"/>
              <a:endCxn id="13" idx="0"/>
            </p:cNvCxnSpPr>
            <p:nvPr/>
          </p:nvCxnSpPr>
          <p:spPr>
            <a:xfrm>
              <a:off x="7630986" y="2155070"/>
              <a:ext cx="0" cy="32930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cxnSp>
        <p:nvCxnSpPr>
          <p:cNvPr id="64" name="Connector: Elbow 63">
            <a:extLst>
              <a:ext uri="{FF2B5EF4-FFF2-40B4-BE49-F238E27FC236}">
                <a16:creationId xmlns:a16="http://schemas.microsoft.com/office/drawing/2014/main" id="{6836A359-D263-5DCD-6A2E-EF4275C75A3B}"/>
              </a:ext>
            </a:extLst>
          </p:cNvPr>
          <p:cNvCxnSpPr>
            <a:cxnSpLocks/>
            <a:stCxn id="9" idx="3"/>
            <a:endCxn id="20" idx="1"/>
          </p:cNvCxnSpPr>
          <p:nvPr/>
        </p:nvCxnSpPr>
        <p:spPr>
          <a:xfrm>
            <a:off x="8714440" y="1364015"/>
            <a:ext cx="847759" cy="713294"/>
          </a:xfrm>
          <a:prstGeom prst="bentConnector3">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3026DB0F-29FD-676B-D7F9-466B0F0262EE}"/>
              </a:ext>
            </a:extLst>
          </p:cNvPr>
          <p:cNvCxnSpPr>
            <a:cxnSpLocks/>
            <a:stCxn id="13" idx="3"/>
            <a:endCxn id="20" idx="1"/>
          </p:cNvCxnSpPr>
          <p:nvPr/>
        </p:nvCxnSpPr>
        <p:spPr>
          <a:xfrm flipV="1">
            <a:off x="8714440" y="2077309"/>
            <a:ext cx="847759" cy="713295"/>
          </a:xfrm>
          <a:prstGeom prst="bentConnector3">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015489E5-EC3A-07D7-5E37-B320BFFE8FA4}"/>
              </a:ext>
            </a:extLst>
          </p:cNvPr>
          <p:cNvCxnSpPr>
            <a:cxnSpLocks/>
          </p:cNvCxnSpPr>
          <p:nvPr/>
        </p:nvCxnSpPr>
        <p:spPr>
          <a:xfrm>
            <a:off x="5672121" y="1912655"/>
            <a:ext cx="847759" cy="32930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A4D929A-6D33-12C8-1A21-CC8CD8E7D496}"/>
              </a:ext>
            </a:extLst>
          </p:cNvPr>
          <p:cNvSpPr txBox="1"/>
          <p:nvPr/>
        </p:nvSpPr>
        <p:spPr>
          <a:xfrm>
            <a:off x="1289304" y="68405"/>
            <a:ext cx="9646919"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PCWG4:  new indications model and terminology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E5A002F-226C-251B-56F9-25D45756C968}"/>
              </a:ext>
            </a:extLst>
          </p:cNvPr>
          <p:cNvSpPr txBox="1"/>
          <p:nvPr/>
        </p:nvSpPr>
        <p:spPr>
          <a:xfrm>
            <a:off x="8267700" y="6211669"/>
            <a:ext cx="3924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Armstrong AJ, Morris MJ…Scher HI PCWG4; J Clin Oncol 2026</a:t>
            </a:r>
          </a:p>
        </p:txBody>
      </p:sp>
    </p:spTree>
    <p:extLst>
      <p:ext uri="{BB962C8B-B14F-4D97-AF65-F5344CB8AC3E}">
        <p14:creationId xmlns:p14="http://schemas.microsoft.com/office/powerpoint/2010/main" val="297781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9266"/>
          <a:stretch/>
        </p:blipFill>
        <p:spPr>
          <a:xfrm>
            <a:off x="1244600" y="304963"/>
            <a:ext cx="9351963" cy="6021388"/>
          </a:xfrm>
          <a:prstGeom prst="rect">
            <a:avLst/>
          </a:prstGeom>
        </p:spPr>
      </p:pic>
      <p:sp>
        <p:nvSpPr>
          <p:cNvPr id="3" name="Rectangle 2">
            <a:extLst>
              <a:ext uri="{FF2B5EF4-FFF2-40B4-BE49-F238E27FC236}">
                <a16:creationId xmlns:a16="http://schemas.microsoft.com/office/drawing/2014/main" id="{A25C8692-6E6C-0DD7-DB69-1B19D5F1C339}"/>
              </a:ext>
            </a:extLst>
          </p:cNvPr>
          <p:cNvSpPr/>
          <p:nvPr/>
        </p:nvSpPr>
        <p:spPr>
          <a:xfrm>
            <a:off x="9249103" y="6224751"/>
            <a:ext cx="2942897" cy="614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extBox 1">
            <a:extLst>
              <a:ext uri="{FF2B5EF4-FFF2-40B4-BE49-F238E27FC236}">
                <a16:creationId xmlns:a16="http://schemas.microsoft.com/office/drawing/2014/main" id="{59B68746-B922-0C40-1D09-C8EB961219E6}"/>
              </a:ext>
            </a:extLst>
          </p:cNvPr>
          <p:cNvSpPr txBox="1"/>
          <p:nvPr/>
        </p:nvSpPr>
        <p:spPr>
          <a:xfrm>
            <a:off x="7726680" y="6492876"/>
            <a:ext cx="32004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Williams et al. ASCO GU 2018;Abstract TPS156.</a:t>
            </a:r>
          </a:p>
        </p:txBody>
      </p:sp>
      <p:sp>
        <p:nvSpPr>
          <p:cNvPr id="5" name="Rectangle 4">
            <a:extLst>
              <a:ext uri="{FF2B5EF4-FFF2-40B4-BE49-F238E27FC236}">
                <a16:creationId xmlns:a16="http://schemas.microsoft.com/office/drawing/2014/main" id="{C1B4B824-B5EE-63C7-063C-630AED762533}"/>
              </a:ext>
            </a:extLst>
          </p:cNvPr>
          <p:cNvSpPr/>
          <p:nvPr/>
        </p:nvSpPr>
        <p:spPr>
          <a:xfrm>
            <a:off x="8256240" y="304963"/>
            <a:ext cx="2670840" cy="6480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254654-DB76-0627-25A9-60F9520EDFED}"/>
              </a:ext>
            </a:extLst>
          </p:cNvPr>
          <p:cNvSpPr/>
          <p:nvPr/>
        </p:nvSpPr>
        <p:spPr>
          <a:xfrm>
            <a:off x="551384" y="207613"/>
            <a:ext cx="2670840" cy="6480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158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42D4B-891B-999D-37E0-E117FEF8F9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D611598-3D16-6443-255D-8AFD15579EE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2171" r="2750"/>
          <a:stretch>
            <a:fillRect/>
          </a:stretch>
        </p:blipFill>
        <p:spPr>
          <a:xfrm>
            <a:off x="1" y="1527406"/>
            <a:ext cx="12191999" cy="4061833"/>
          </a:xfrm>
          <a:prstGeom prst="rect">
            <a:avLst/>
          </a:prstGeom>
        </p:spPr>
      </p:pic>
      <p:sp>
        <p:nvSpPr>
          <p:cNvPr id="2" name="Title 1">
            <a:extLst>
              <a:ext uri="{FF2B5EF4-FFF2-40B4-BE49-F238E27FC236}">
                <a16:creationId xmlns:a16="http://schemas.microsoft.com/office/drawing/2014/main" id="{36D94CBE-9660-7099-0642-B82DFD778615}"/>
              </a:ext>
            </a:extLst>
          </p:cNvPr>
          <p:cNvSpPr>
            <a:spLocks noGrp="1"/>
          </p:cNvSpPr>
          <p:nvPr>
            <p:ph type="title"/>
          </p:nvPr>
        </p:nvSpPr>
        <p:spPr/>
        <p:txBody>
          <a:bodyPr/>
          <a:lstStyle/>
          <a:p>
            <a:r>
              <a:rPr lang="en-US" dirty="0">
                <a:solidFill>
                  <a:schemeClr val="tx1"/>
                </a:solidFill>
              </a:rPr>
              <a:t>DASL </a:t>
            </a:r>
            <a:r>
              <a:rPr lang="en-US" dirty="0" err="1">
                <a:solidFill>
                  <a:schemeClr val="tx1"/>
                </a:solidFill>
              </a:rPr>
              <a:t>HiCaP</a:t>
            </a:r>
            <a:endParaRPr lang="en-US" dirty="0">
              <a:solidFill>
                <a:schemeClr val="tx1"/>
              </a:solidFill>
            </a:endParaRPr>
          </a:p>
        </p:txBody>
      </p:sp>
      <p:sp>
        <p:nvSpPr>
          <p:cNvPr id="3" name="TextBox 2">
            <a:extLst>
              <a:ext uri="{FF2B5EF4-FFF2-40B4-BE49-F238E27FC236}">
                <a16:creationId xmlns:a16="http://schemas.microsoft.com/office/drawing/2014/main" id="{F8B63E75-3441-801D-D68D-ADB1EDE472B9}"/>
              </a:ext>
            </a:extLst>
          </p:cNvPr>
          <p:cNvSpPr txBox="1"/>
          <p:nvPr/>
        </p:nvSpPr>
        <p:spPr>
          <a:xfrm>
            <a:off x="7726680" y="6492876"/>
            <a:ext cx="32004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Niazi et al. ASCO GU 2023;Abstract TPS396.</a:t>
            </a:r>
          </a:p>
        </p:txBody>
      </p:sp>
    </p:spTree>
    <p:extLst>
      <p:ext uri="{BB962C8B-B14F-4D97-AF65-F5344CB8AC3E}">
        <p14:creationId xmlns:p14="http://schemas.microsoft.com/office/powerpoint/2010/main" val="953172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DC518-4BEC-7833-3B9E-2A9F1965BE91}"/>
              </a:ext>
            </a:extLst>
          </p:cNvPr>
          <p:cNvSpPr>
            <a:spLocks noGrp="1"/>
          </p:cNvSpPr>
          <p:nvPr>
            <p:ph type="title"/>
          </p:nvPr>
        </p:nvSpPr>
        <p:spPr>
          <a:xfrm>
            <a:off x="217714" y="365126"/>
            <a:ext cx="11680372" cy="912932"/>
          </a:xfrm>
        </p:spPr>
        <p:txBody>
          <a:bodyPr/>
          <a:lstStyle/>
          <a:p>
            <a:r>
              <a:rPr lang="en-US" dirty="0"/>
              <a:t>PROTEUS: ADT Intensification in Surgery </a:t>
            </a:r>
          </a:p>
        </p:txBody>
      </p:sp>
      <p:pic>
        <p:nvPicPr>
          <p:cNvPr id="1028" name="Picture 4" descr="ASCO GU 2022: PROTEUS: A Randomized, Double-Blind, Placebo-Controlled,  Phase 3 Trial of Apalutamide plus ADT Versus Placebo plus ADT Prior to  Radical Prostatectomy in Patients with Localized or Locally Advanced  High-Risk Prostate">
            <a:extLst>
              <a:ext uri="{FF2B5EF4-FFF2-40B4-BE49-F238E27FC236}">
                <a16:creationId xmlns:a16="http://schemas.microsoft.com/office/drawing/2014/main" id="{C794B59B-B169-69F3-8530-F4BD94C2896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2336800"/>
            <a:ext cx="12192000" cy="218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45E6E3-04DE-7BB4-E76E-3C8652B7EB4E}"/>
              </a:ext>
            </a:extLst>
          </p:cNvPr>
          <p:cNvSpPr txBox="1"/>
          <p:nvPr/>
        </p:nvSpPr>
        <p:spPr>
          <a:xfrm>
            <a:off x="217715" y="4766493"/>
            <a:ext cx="1147354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Titillium Web" pitchFamily="2" charset="77"/>
                <a:ea typeface="+mn-ea"/>
                <a:cs typeface="+mn-cs"/>
              </a:rPr>
              <a:t>The primary endpoints are </a:t>
            </a:r>
            <a:r>
              <a:rPr kumimoji="0" lang="en-US" sz="1800" b="1" i="0" u="none" strike="noStrike" kern="1200" cap="none" spc="0" normalizeH="0" baseline="0" noProof="0" dirty="0" err="1">
                <a:ln>
                  <a:noFill/>
                </a:ln>
                <a:solidFill>
                  <a:srgbClr val="333333"/>
                </a:solidFill>
                <a:effectLst/>
                <a:uLnTx/>
                <a:uFillTx/>
                <a:latin typeface="Titillium Web" pitchFamily="2" charset="77"/>
                <a:ea typeface="+mn-ea"/>
                <a:cs typeface="+mn-cs"/>
              </a:rPr>
              <a:t>pCR</a:t>
            </a:r>
            <a:r>
              <a:rPr kumimoji="0" lang="en-US" sz="1800" b="1" i="0" u="none" strike="noStrike" kern="1200" cap="none" spc="0" normalizeH="0" baseline="0" noProof="0" dirty="0">
                <a:ln>
                  <a:noFill/>
                </a:ln>
                <a:solidFill>
                  <a:srgbClr val="333333"/>
                </a:solidFill>
                <a:effectLst/>
                <a:uLnTx/>
                <a:uFillTx/>
                <a:latin typeface="Titillium Web" pitchFamily="2" charset="77"/>
                <a:ea typeface="+mn-ea"/>
                <a:cs typeface="+mn-cs"/>
              </a:rPr>
              <a:t> rate and MFS on conventional imaging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333333"/>
              </a:solidFill>
              <a:effectLst/>
              <a:uLnTx/>
              <a:uFillTx/>
              <a:latin typeface="Titillium Web"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Titillium Web" pitchFamily="2" charset="77"/>
                <a:ea typeface="+mn-ea"/>
                <a:cs typeface="+mn-cs"/>
              </a:rPr>
              <a:t>MFS based on PSMA PET or conventional imaging will be assessed as a separate endpoint.</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1EF4C5-7B9B-9AD5-B3CC-3DEFA79E0863}"/>
              </a:ext>
            </a:extLst>
          </p:cNvPr>
          <p:cNvSpPr txBox="1"/>
          <p:nvPr/>
        </p:nvSpPr>
        <p:spPr>
          <a:xfrm>
            <a:off x="7726680" y="6492876"/>
            <a:ext cx="32004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Kibel et al. ASCO GU 2022;Abstract TPS285.</a:t>
            </a:r>
          </a:p>
        </p:txBody>
      </p:sp>
    </p:spTree>
    <p:extLst>
      <p:ext uri="{BB962C8B-B14F-4D97-AF65-F5344CB8AC3E}">
        <p14:creationId xmlns:p14="http://schemas.microsoft.com/office/powerpoint/2010/main" val="607551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DD3B59-2B34-ED43-8F6B-7654FB839882}"/>
              </a:ext>
            </a:extLst>
          </p:cNvPr>
          <p:cNvPicPr>
            <a:picLocks noChangeAspect="1"/>
          </p:cNvPicPr>
          <p:nvPr/>
        </p:nvPicPr>
        <p:blipFill>
          <a:blip r:embed="rId3"/>
          <a:stretch>
            <a:fillRect/>
          </a:stretch>
        </p:blipFill>
        <p:spPr>
          <a:xfrm>
            <a:off x="119336" y="86620"/>
            <a:ext cx="8361946" cy="2310538"/>
          </a:xfrm>
          <a:prstGeom prst="rect">
            <a:avLst/>
          </a:prstGeom>
        </p:spPr>
      </p:pic>
      <p:pic>
        <p:nvPicPr>
          <p:cNvPr id="6" name="Picture 5">
            <a:extLst>
              <a:ext uri="{FF2B5EF4-FFF2-40B4-BE49-F238E27FC236}">
                <a16:creationId xmlns:a16="http://schemas.microsoft.com/office/drawing/2014/main" id="{BB58F0F1-8B17-DF38-C073-4E3DA120BED0}"/>
              </a:ext>
            </a:extLst>
          </p:cNvPr>
          <p:cNvPicPr>
            <a:picLocks noChangeAspect="1"/>
          </p:cNvPicPr>
          <p:nvPr/>
        </p:nvPicPr>
        <p:blipFill>
          <a:blip r:embed="rId4"/>
          <a:stretch>
            <a:fillRect/>
          </a:stretch>
        </p:blipFill>
        <p:spPr>
          <a:xfrm>
            <a:off x="2711624" y="2420888"/>
            <a:ext cx="8144135" cy="4112563"/>
          </a:xfrm>
          <a:prstGeom prst="rect">
            <a:avLst/>
          </a:prstGeom>
        </p:spPr>
      </p:pic>
    </p:spTree>
    <p:extLst>
      <p:ext uri="{BB962C8B-B14F-4D97-AF65-F5344CB8AC3E}">
        <p14:creationId xmlns:p14="http://schemas.microsoft.com/office/powerpoint/2010/main" val="458839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94352C-6442-5B61-DF66-0F07D593135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10025" b="9793"/>
          <a:stretch>
            <a:fillRect/>
          </a:stretch>
        </p:blipFill>
        <p:spPr>
          <a:xfrm>
            <a:off x="416883" y="1188154"/>
            <a:ext cx="4854649" cy="3650354"/>
          </a:xfrm>
          <a:prstGeom prst="rect">
            <a:avLst/>
          </a:prstGeom>
        </p:spPr>
      </p:pic>
      <p:pic>
        <p:nvPicPr>
          <p:cNvPr id="3" name="Picture 2">
            <a:extLst>
              <a:ext uri="{FF2B5EF4-FFF2-40B4-BE49-F238E27FC236}">
                <a16:creationId xmlns:a16="http://schemas.microsoft.com/office/drawing/2014/main" id="{B3BC7E29-5635-7AF8-CBDB-27C101F4B6D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l="1504" r="985" b="1170"/>
          <a:stretch>
            <a:fillRect/>
          </a:stretch>
        </p:blipFill>
        <p:spPr>
          <a:xfrm>
            <a:off x="6023993" y="1324882"/>
            <a:ext cx="4824536" cy="3465615"/>
          </a:xfrm>
          <a:prstGeom prst="rect">
            <a:avLst/>
          </a:prstGeom>
        </p:spPr>
      </p:pic>
      <p:sp>
        <p:nvSpPr>
          <p:cNvPr id="2" name="Title 1">
            <a:extLst>
              <a:ext uri="{FF2B5EF4-FFF2-40B4-BE49-F238E27FC236}">
                <a16:creationId xmlns:a16="http://schemas.microsoft.com/office/drawing/2014/main" id="{03CAEE64-E732-69C6-C6A4-14DDBD7B1988}"/>
              </a:ext>
            </a:extLst>
          </p:cNvPr>
          <p:cNvSpPr>
            <a:spLocks noGrp="1"/>
          </p:cNvSpPr>
          <p:nvPr>
            <p:ph type="title"/>
          </p:nvPr>
        </p:nvSpPr>
        <p:spPr>
          <a:xfrm>
            <a:off x="416883" y="117639"/>
            <a:ext cx="10972800" cy="636723"/>
          </a:xfrm>
        </p:spPr>
        <p:txBody>
          <a:bodyPr/>
          <a:lstStyle/>
          <a:p>
            <a:r>
              <a:rPr lang="en-US" dirty="0"/>
              <a:t>PRESTO (AFT-19): MFS</a:t>
            </a:r>
          </a:p>
        </p:txBody>
      </p:sp>
      <p:sp>
        <p:nvSpPr>
          <p:cNvPr id="13" name="Text Placeholder 12">
            <a:extLst>
              <a:ext uri="{FF2B5EF4-FFF2-40B4-BE49-F238E27FC236}">
                <a16:creationId xmlns:a16="http://schemas.microsoft.com/office/drawing/2014/main" id="{23089083-9E18-6B88-DCB9-ABF9BD83B78E}"/>
              </a:ext>
            </a:extLst>
          </p:cNvPr>
          <p:cNvSpPr>
            <a:spLocks noGrp="1"/>
          </p:cNvSpPr>
          <p:nvPr>
            <p:ph type="body" sz="quarter" idx="15"/>
          </p:nvPr>
        </p:nvSpPr>
        <p:spPr>
          <a:xfrm>
            <a:off x="3324403" y="6271847"/>
            <a:ext cx="6312655" cy="281354"/>
          </a:xfrm>
        </p:spPr>
        <p:txBody>
          <a:bodyPr/>
          <a:lstStyle/>
          <a:p>
            <a:r>
              <a:rPr lang="en-US" b="0" dirty="0">
                <a:solidFill>
                  <a:schemeClr val="tx1"/>
                </a:solidFill>
              </a:rPr>
              <a:t>AAP, abiraterone acetate + prednisone; ADT, androgen deprivation therapy; APA, Apalutamide; LHRH, luteinizing hormone-releasing hormone; PSA, prostate-specific antigen; PSA-PFS, PSA progression free-survival.</a:t>
            </a:r>
          </a:p>
        </p:txBody>
      </p:sp>
      <p:sp>
        <p:nvSpPr>
          <p:cNvPr id="15" name="TextBox 14">
            <a:extLst>
              <a:ext uri="{FF2B5EF4-FFF2-40B4-BE49-F238E27FC236}">
                <a16:creationId xmlns:a16="http://schemas.microsoft.com/office/drawing/2014/main" id="{4D7BFC00-2872-7D93-FF99-EF1519ADFD7C}"/>
              </a:ext>
            </a:extLst>
          </p:cNvPr>
          <p:cNvSpPr txBox="1"/>
          <p:nvPr/>
        </p:nvSpPr>
        <p:spPr>
          <a:xfrm>
            <a:off x="1847529" y="5306444"/>
            <a:ext cx="405575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i="0" strike="noStrike" kern="1200" cap="none" spc="0" normalizeH="0" baseline="0" noProof="0" dirty="0">
                <a:ln>
                  <a:noFill/>
                </a:ln>
                <a:solidFill>
                  <a:srgbClr val="000000"/>
                </a:solidFill>
                <a:effectLst/>
                <a:uLnTx/>
                <a:uFillTx/>
                <a:latin typeface="Open Sans"/>
                <a:ea typeface="+mn-ea"/>
                <a:cs typeface="+mn-cs"/>
              </a:rPr>
              <a:t>HR 0.72 95% CI 0.55-0.93 p=0.02</a:t>
            </a:r>
            <a:r>
              <a:rPr lang="en-US" sz="1800">
                <a:solidFill>
                  <a:srgbClr val="000000"/>
                </a:solidFill>
                <a:latin typeface="Open Sans"/>
                <a:ea typeface="+mn-ea"/>
                <a:cs typeface="+mn-cs"/>
              </a:rPr>
              <a:t>83</a:t>
            </a:r>
            <a:endParaRPr kumimoji="0" lang="en-US" sz="1800" i="0"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Open Sans"/>
                <a:ea typeface="+mn-ea"/>
                <a:cs typeface="+mn-cs"/>
              </a:rPr>
              <a:t>ADT</a:t>
            </a:r>
            <a:r>
              <a:rPr kumimoji="0" lang="en-US" sz="1800" b="0" i="0" u="none" strike="noStrike" kern="1200" cap="none" spc="0" normalizeH="0" baseline="0" noProof="0" dirty="0">
                <a:ln>
                  <a:noFill/>
                </a:ln>
                <a:solidFill>
                  <a:srgbClr val="000000"/>
                </a:solidFill>
                <a:effectLst/>
                <a:uLnTx/>
                <a:uFillTx/>
                <a:latin typeface="Open Sans"/>
                <a:ea typeface="+mn-ea"/>
                <a:cs typeface="+mn-cs"/>
              </a:rPr>
              <a:t>: 6.1 months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Open Sans"/>
                <a:ea typeface="+mn-ea"/>
                <a:cs typeface="+mn-cs"/>
              </a:rPr>
              <a:t>ADT + </a:t>
            </a:r>
            <a:r>
              <a:rPr kumimoji="0" lang="en-US" sz="1800" b="0" i="0" u="sng" strike="noStrike" kern="1200" cap="none" spc="0" normalizeH="0" baseline="0" noProof="0" dirty="0" err="1">
                <a:ln>
                  <a:noFill/>
                </a:ln>
                <a:solidFill>
                  <a:srgbClr val="000000"/>
                </a:solidFill>
                <a:effectLst/>
                <a:uLnTx/>
                <a:uFillTx/>
                <a:latin typeface="Open Sans"/>
                <a:ea typeface="+mn-ea"/>
                <a:cs typeface="+mn-cs"/>
              </a:rPr>
              <a:t>apa</a:t>
            </a:r>
            <a:r>
              <a:rPr kumimoji="0" lang="en-US" sz="1800" b="0" i="0" u="none" strike="noStrike" kern="1200" cap="none" spc="0" normalizeH="0" baseline="0" noProof="0" dirty="0">
                <a:ln>
                  <a:noFill/>
                </a:ln>
                <a:solidFill>
                  <a:srgbClr val="000000"/>
                </a:solidFill>
                <a:effectLst/>
                <a:uLnTx/>
                <a:uFillTx/>
                <a:latin typeface="Open Sans"/>
                <a:ea typeface="+mn-ea"/>
                <a:cs typeface="+mn-cs"/>
              </a:rPr>
              <a:t>: 6.4 months</a:t>
            </a:r>
          </a:p>
        </p:txBody>
      </p:sp>
      <p:sp>
        <p:nvSpPr>
          <p:cNvPr id="17" name="TextBox 16">
            <a:extLst>
              <a:ext uri="{FF2B5EF4-FFF2-40B4-BE49-F238E27FC236}">
                <a16:creationId xmlns:a16="http://schemas.microsoft.com/office/drawing/2014/main" id="{58DE6574-C691-5336-B5F9-266079980908}"/>
              </a:ext>
            </a:extLst>
          </p:cNvPr>
          <p:cNvSpPr txBox="1"/>
          <p:nvPr/>
        </p:nvSpPr>
        <p:spPr>
          <a:xfrm>
            <a:off x="275845" y="5302350"/>
            <a:ext cx="1254728" cy="646331"/>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pen Sans"/>
                <a:ea typeface="+mn-ea"/>
                <a:cs typeface="+mn-cs"/>
              </a:rPr>
              <a:t>Median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pen Sans"/>
                <a:ea typeface="+mn-ea"/>
                <a:cs typeface="+mn-cs"/>
              </a:rPr>
              <a:t>PSA-PFS</a:t>
            </a:r>
          </a:p>
        </p:txBody>
      </p:sp>
      <p:sp>
        <p:nvSpPr>
          <p:cNvPr id="4" name="TextBox 3">
            <a:extLst>
              <a:ext uri="{FF2B5EF4-FFF2-40B4-BE49-F238E27FC236}">
                <a16:creationId xmlns:a16="http://schemas.microsoft.com/office/drawing/2014/main" id="{D2FE3873-F949-00D2-99EA-CA87F0422CF0}"/>
              </a:ext>
            </a:extLst>
          </p:cNvPr>
          <p:cNvSpPr txBox="1"/>
          <p:nvPr/>
        </p:nvSpPr>
        <p:spPr>
          <a:xfrm>
            <a:off x="275845" y="6412524"/>
            <a:ext cx="43258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Johnson Text" panose="00000500000000000000" pitchFamily="50" charset="0"/>
                <a:ea typeface="+mn-ea"/>
                <a:cs typeface="+mn-cs"/>
              </a:rPr>
              <a:t>Aggarwal R, et al. JCO 42:1114-23, 2024.</a:t>
            </a:r>
          </a:p>
        </p:txBody>
      </p:sp>
      <p:sp>
        <p:nvSpPr>
          <p:cNvPr id="6" name="TextBox 5">
            <a:extLst>
              <a:ext uri="{FF2B5EF4-FFF2-40B4-BE49-F238E27FC236}">
                <a16:creationId xmlns:a16="http://schemas.microsoft.com/office/drawing/2014/main" id="{44884FB3-0452-AA5A-61D4-BEB34716178B}"/>
              </a:ext>
            </a:extLst>
          </p:cNvPr>
          <p:cNvSpPr txBox="1"/>
          <p:nvPr/>
        </p:nvSpPr>
        <p:spPr>
          <a:xfrm>
            <a:off x="6137088" y="4794519"/>
            <a:ext cx="5359512" cy="1384995"/>
          </a:xfrm>
          <a:prstGeom prst="rect">
            <a:avLst/>
          </a:prstGeom>
          <a:noFill/>
        </p:spPr>
        <p:txBody>
          <a:bodyPr wrap="square" rtlCol="0">
            <a:spAutoFit/>
          </a:bodyPr>
          <a:lstStyle/>
          <a:p>
            <a:r>
              <a:rPr lang="en-US" sz="2800" dirty="0">
                <a:solidFill>
                  <a:schemeClr val="tx1"/>
                </a:solidFill>
              </a:rPr>
              <a:t>Final analysis: HR 0.80 (95%CI 0.56-1.13), RMST improved by only 2.9 months</a:t>
            </a:r>
          </a:p>
        </p:txBody>
      </p:sp>
      <p:sp>
        <p:nvSpPr>
          <p:cNvPr id="9" name="TextBox 8">
            <a:extLst>
              <a:ext uri="{FF2B5EF4-FFF2-40B4-BE49-F238E27FC236}">
                <a16:creationId xmlns:a16="http://schemas.microsoft.com/office/drawing/2014/main" id="{5FF489A7-ABAE-E086-A002-4B9A277F0852}"/>
              </a:ext>
            </a:extLst>
          </p:cNvPr>
          <p:cNvSpPr txBox="1"/>
          <p:nvPr/>
        </p:nvSpPr>
        <p:spPr>
          <a:xfrm>
            <a:off x="416883" y="727379"/>
            <a:ext cx="11775117" cy="461665"/>
          </a:xfrm>
          <a:prstGeom prst="rect">
            <a:avLst/>
          </a:prstGeom>
          <a:noFill/>
        </p:spPr>
        <p:txBody>
          <a:bodyPr wrap="square" rtlCol="0">
            <a:spAutoFit/>
          </a:bodyPr>
          <a:lstStyle/>
          <a:p>
            <a:r>
              <a:rPr lang="en-US" sz="2400" dirty="0">
                <a:solidFill>
                  <a:schemeClr val="tx1"/>
                </a:solidFill>
              </a:rPr>
              <a:t>Take home: apalutamide did not improve MFS in the </a:t>
            </a:r>
            <a:r>
              <a:rPr lang="en-US" sz="2400" dirty="0" err="1">
                <a:solidFill>
                  <a:schemeClr val="tx1"/>
                </a:solidFill>
              </a:rPr>
              <a:t>nmHSPC</a:t>
            </a:r>
            <a:r>
              <a:rPr lang="en-US" sz="2400" dirty="0">
                <a:solidFill>
                  <a:schemeClr val="tx1"/>
                </a:solidFill>
              </a:rPr>
              <a:t> setting</a:t>
            </a:r>
          </a:p>
        </p:txBody>
      </p:sp>
      <p:sp>
        <p:nvSpPr>
          <p:cNvPr id="10" name="TextBox 9">
            <a:extLst>
              <a:ext uri="{FF2B5EF4-FFF2-40B4-BE49-F238E27FC236}">
                <a16:creationId xmlns:a16="http://schemas.microsoft.com/office/drawing/2014/main" id="{95AB633F-8516-4025-DF19-656137A5D9C5}"/>
              </a:ext>
            </a:extLst>
          </p:cNvPr>
          <p:cNvSpPr txBox="1"/>
          <p:nvPr/>
        </p:nvSpPr>
        <p:spPr>
          <a:xfrm>
            <a:off x="8112224" y="6525344"/>
            <a:ext cx="3803931" cy="338554"/>
          </a:xfrm>
          <a:prstGeom prst="rect">
            <a:avLst/>
          </a:prstGeom>
          <a:noFill/>
        </p:spPr>
        <p:txBody>
          <a:bodyPr wrap="square" rtlCol="0">
            <a:spAutoFit/>
          </a:bodyPr>
          <a:lstStyle/>
          <a:p>
            <a:r>
              <a:rPr lang="en-US" sz="1600" b="0" dirty="0">
                <a:solidFill>
                  <a:schemeClr val="tx1"/>
                </a:solidFill>
              </a:rPr>
              <a:t>Aggarwal ESMO 2025;Abstract LBA88</a:t>
            </a:r>
          </a:p>
        </p:txBody>
      </p:sp>
    </p:spTree>
    <p:extLst>
      <p:ext uri="{BB962C8B-B14F-4D97-AF65-F5344CB8AC3E}">
        <p14:creationId xmlns:p14="http://schemas.microsoft.com/office/powerpoint/2010/main" val="1095513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8A5D3EB-E68C-31A5-F237-3AD3EBF827DE}"/>
              </a:ext>
            </a:extLst>
          </p:cNvPr>
          <p:cNvCxnSpPr>
            <a:cxnSpLocks/>
          </p:cNvCxnSpPr>
          <p:nvPr/>
        </p:nvCxnSpPr>
        <p:spPr>
          <a:xfrm flipV="1">
            <a:off x="7055447" y="1605366"/>
            <a:ext cx="0" cy="329852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74" name="Subtitle 473">
            <a:extLst>
              <a:ext uri="{FF2B5EF4-FFF2-40B4-BE49-F238E27FC236}">
                <a16:creationId xmlns:a16="http://schemas.microsoft.com/office/drawing/2014/main" id="{42661482-7EAE-3A00-5DF6-6BE9D75576AB}"/>
              </a:ext>
            </a:extLst>
          </p:cNvPr>
          <p:cNvSpPr>
            <a:spLocks noGrp="1"/>
          </p:cNvSpPr>
          <p:nvPr>
            <p:ph type="subTitle" idx="2"/>
          </p:nvPr>
        </p:nvSpPr>
        <p:spPr>
          <a:xfrm>
            <a:off x="479999" y="787677"/>
            <a:ext cx="11213200" cy="600000"/>
          </a:xfrm>
        </p:spPr>
        <p:txBody>
          <a:bodyPr/>
          <a:lstStyle/>
          <a:p>
            <a:r>
              <a:rPr lang="en-US" dirty="0"/>
              <a:t>Darolutamide significantly reduced the risk of radiological progression </a:t>
            </a:r>
            <a:br>
              <a:rPr lang="en-US" dirty="0"/>
            </a:br>
            <a:r>
              <a:rPr lang="en-US" dirty="0"/>
              <a:t>or death by 46%</a:t>
            </a:r>
            <a:endParaRPr lang="en-GB" dirty="0"/>
          </a:p>
        </p:txBody>
      </p:sp>
      <p:sp>
        <p:nvSpPr>
          <p:cNvPr id="3" name="Title 2">
            <a:extLst>
              <a:ext uri="{FF2B5EF4-FFF2-40B4-BE49-F238E27FC236}">
                <a16:creationId xmlns:a16="http://schemas.microsoft.com/office/drawing/2014/main" id="{429EA526-9FAE-46C8-BEAD-DDE200ED8620}"/>
              </a:ext>
            </a:extLst>
          </p:cNvPr>
          <p:cNvSpPr>
            <a:spLocks noGrp="1"/>
          </p:cNvSpPr>
          <p:nvPr>
            <p:ph type="ctrTitle"/>
          </p:nvPr>
        </p:nvSpPr>
        <p:spPr>
          <a:xfrm>
            <a:off x="479999" y="368311"/>
            <a:ext cx="11213020" cy="576000"/>
          </a:xfrm>
        </p:spPr>
        <p:txBody>
          <a:bodyPr anchor="ctr" anchorCtr="0"/>
          <a:lstStyle/>
          <a:p>
            <a:r>
              <a:rPr lang="en-US" err="1">
                <a:sym typeface="Arial Narrow"/>
              </a:rPr>
              <a:t>ARANOTE</a:t>
            </a:r>
            <a:r>
              <a:rPr lang="en-US">
                <a:sym typeface="Arial Narrow"/>
              </a:rPr>
              <a:t> Primary Endpoint: rPFS*</a:t>
            </a:r>
            <a:endParaRPr lang="en-US"/>
          </a:p>
        </p:txBody>
      </p:sp>
      <p:grpSp>
        <p:nvGrpSpPr>
          <p:cNvPr id="470" name="Group 469">
            <a:extLst>
              <a:ext uri="{FF2B5EF4-FFF2-40B4-BE49-F238E27FC236}">
                <a16:creationId xmlns:a16="http://schemas.microsoft.com/office/drawing/2014/main" id="{2EA3ABCC-A4BB-1018-DBEB-B56A34075126}"/>
              </a:ext>
            </a:extLst>
          </p:cNvPr>
          <p:cNvGrpSpPr/>
          <p:nvPr/>
        </p:nvGrpSpPr>
        <p:grpSpPr>
          <a:xfrm>
            <a:off x="2396298" y="1545231"/>
            <a:ext cx="8343492" cy="4388708"/>
            <a:chOff x="1841502" y="1496667"/>
            <a:chExt cx="6100190" cy="3093288"/>
          </a:xfrm>
        </p:grpSpPr>
        <p:sp>
          <p:nvSpPr>
            <p:cNvPr id="8" name="TextBox 7">
              <a:extLst>
                <a:ext uri="{FF2B5EF4-FFF2-40B4-BE49-F238E27FC236}">
                  <a16:creationId xmlns:a16="http://schemas.microsoft.com/office/drawing/2014/main" id="{631E167C-1A97-E13C-005A-C339915921E7}"/>
                </a:ext>
              </a:extLst>
            </p:cNvPr>
            <p:cNvSpPr txBox="1"/>
            <p:nvPr/>
          </p:nvSpPr>
          <p:spPr>
            <a:xfrm>
              <a:off x="6081693" y="2028544"/>
              <a:ext cx="1859999" cy="328640"/>
            </a:xfrm>
            <a:prstGeom prst="rect">
              <a:avLst/>
            </a:prstGeom>
            <a:solidFill>
              <a:schemeClr val="accent1"/>
            </a:solidFill>
          </p:spPr>
          <p:txBody>
            <a:bodyPr wrap="square" lIns="48000" tIns="48000" rIns="48000" bIns="4800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a:sym typeface="Arial"/>
                </a:rPr>
                <a:t>Darolutamide + ADT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a:sym typeface="Arial"/>
                </a:rPr>
                <a:t>Median NR (95% CI NR–NR)</a:t>
              </a:r>
            </a:p>
          </p:txBody>
        </p:sp>
        <p:sp>
          <p:nvSpPr>
            <p:cNvPr id="9" name="TextBox 8">
              <a:extLst>
                <a:ext uri="{FF2B5EF4-FFF2-40B4-BE49-F238E27FC236}">
                  <a16:creationId xmlns:a16="http://schemas.microsoft.com/office/drawing/2014/main" id="{CFA04374-E056-5EAE-F2C0-9777CEF89BB1}"/>
                </a:ext>
              </a:extLst>
            </p:cNvPr>
            <p:cNvSpPr txBox="1"/>
            <p:nvPr/>
          </p:nvSpPr>
          <p:spPr>
            <a:xfrm>
              <a:off x="6081693" y="2872825"/>
              <a:ext cx="1859999" cy="328640"/>
            </a:xfrm>
            <a:prstGeom prst="rect">
              <a:avLst/>
            </a:prstGeom>
            <a:solidFill>
              <a:srgbClr val="BF5513"/>
            </a:solidFill>
          </p:spPr>
          <p:txBody>
            <a:bodyPr wrap="square" lIns="48000" tIns="48000" rIns="48000" bIns="4800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FFFFFF"/>
                  </a:solidFill>
                  <a:effectLst/>
                  <a:uLnTx/>
                  <a:uFillTx/>
                  <a:latin typeface="Arial"/>
                  <a:ea typeface="+mn-ea"/>
                  <a:cs typeface="Arial"/>
                  <a:sym typeface="Arial"/>
                </a:rPr>
                <a:t>Placebo + ADT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FFFFFF"/>
                  </a:solidFill>
                  <a:effectLst/>
                  <a:uLnTx/>
                  <a:uFillTx/>
                  <a:latin typeface="Arial"/>
                  <a:ea typeface="+mn-ea"/>
                  <a:cs typeface="Arial"/>
                  <a:sym typeface="Arial"/>
                </a:rPr>
                <a:t>Median 25.0 mo (95% CI 19.0</a:t>
              </a:r>
              <a:r>
                <a:rPr kumimoji="0" lang="en-US" sz="1200" b="1"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rPr>
                <a:t>–NR</a:t>
              </a:r>
              <a:r>
                <a:rPr kumimoji="0" lang="en-US" sz="1200" b="1" i="0" u="none" strike="noStrike" kern="0" cap="none" spc="0" normalizeH="0" baseline="0" noProof="0">
                  <a:ln>
                    <a:noFill/>
                  </a:ln>
                  <a:solidFill>
                    <a:srgbClr val="FFFFFF"/>
                  </a:solidFill>
                  <a:effectLst/>
                  <a:uLnTx/>
                  <a:uFillTx/>
                  <a:latin typeface="Arial"/>
                  <a:ea typeface="+mn-ea"/>
                  <a:cs typeface="Arial"/>
                  <a:sym typeface="Arial"/>
                </a:rPr>
                <a:t>)</a:t>
              </a:r>
            </a:p>
          </p:txBody>
        </p:sp>
        <p:sp>
          <p:nvSpPr>
            <p:cNvPr id="10" name="TextBox 9">
              <a:extLst>
                <a:ext uri="{FF2B5EF4-FFF2-40B4-BE49-F238E27FC236}">
                  <a16:creationId xmlns:a16="http://schemas.microsoft.com/office/drawing/2014/main" id="{C6AE2B56-DB40-DEFF-B7B1-F23E42902587}"/>
                </a:ext>
              </a:extLst>
            </p:cNvPr>
            <p:cNvSpPr txBox="1"/>
            <p:nvPr/>
          </p:nvSpPr>
          <p:spPr>
            <a:xfrm>
              <a:off x="2704522" y="3274447"/>
              <a:ext cx="1163713" cy="458798"/>
            </a:xfrm>
            <a:prstGeom prst="rect">
              <a:avLst/>
            </a:prstGeom>
            <a:solidFill>
              <a:srgbClr val="3D9DA0"/>
            </a:solidFill>
          </p:spPr>
          <p:txBody>
            <a:bodyPr wrap="square" lIns="48000" tIns="48000" rIns="48000" bIns="4800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FFFFFF"/>
                  </a:solidFill>
                  <a:effectLst/>
                  <a:uLnTx/>
                  <a:uFillTx/>
                  <a:latin typeface="Arial"/>
                  <a:ea typeface="+mn-ea"/>
                  <a:cs typeface="Arial"/>
                  <a:sym typeface="Arial"/>
                </a:rPr>
                <a:t>HR for rPFS 0.54</a:t>
              </a:r>
              <a:endParaRPr kumimoji="0" lang="en-US" sz="1200" b="1" i="0" u="none" strike="noStrike" kern="0" cap="none" spc="0" normalizeH="0" baseline="30000" noProof="0">
                <a:ln>
                  <a:noFill/>
                </a:ln>
                <a:solidFill>
                  <a:srgbClr val="FFFFFF"/>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FFFFFF"/>
                  </a:solidFill>
                  <a:effectLst/>
                  <a:uLnTx/>
                  <a:uFillTx/>
                  <a:latin typeface="Arial"/>
                  <a:ea typeface="+mn-ea"/>
                  <a:cs typeface="Arial"/>
                  <a:sym typeface="Arial"/>
                </a:rPr>
                <a:t>(95% CI 0.41</a:t>
              </a:r>
              <a:r>
                <a:rPr kumimoji="0" lang="en-US" sz="1200" b="1"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rPr>
                <a:t>–0.71</a:t>
              </a:r>
              <a:r>
                <a:rPr kumimoji="0" lang="en-US" sz="1200" b="1" i="0" u="none" strike="noStrike" kern="0" cap="none" spc="0" normalizeH="0" baseline="0" noProof="0">
                  <a:ln>
                    <a:noFill/>
                  </a:ln>
                  <a:solidFill>
                    <a:srgbClr val="FFFFFF"/>
                  </a:solidFill>
                  <a:effectLst/>
                  <a:uLnTx/>
                  <a:uFillTx/>
                  <a:latin typeface="Arial"/>
                  <a:ea typeface="+mn-ea"/>
                  <a:cs typeface="Arial"/>
                  <a:sym typeface="Arial"/>
                </a:rPr>
                <a:t>)</a:t>
              </a:r>
              <a:r>
                <a:rPr kumimoji="0" lang="en-US" sz="1200" b="1" i="0" u="none" strike="noStrike" kern="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sym typeface="Arial"/>
                </a:rPr>
                <a:t>†</a:t>
              </a:r>
              <a:endParaRPr kumimoji="0" lang="en-US" sz="1200" b="1" i="0" u="none" strike="noStrike" kern="0" cap="none" spc="0" normalizeH="0" baseline="0" noProof="0">
                <a:ln>
                  <a:noFill/>
                </a:ln>
                <a:solidFill>
                  <a:srgbClr val="FFFFFF"/>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1" u="none" strike="noStrike" kern="0" cap="none" spc="0" normalizeH="0" baseline="0" noProof="0">
                  <a:ln>
                    <a:noFill/>
                  </a:ln>
                  <a:solidFill>
                    <a:srgbClr val="FFFFFF"/>
                  </a:solidFill>
                  <a:effectLst/>
                  <a:uLnTx/>
                  <a:uFillTx/>
                  <a:latin typeface="Arial"/>
                  <a:ea typeface="+mn-ea"/>
                  <a:cs typeface="Arial"/>
                  <a:sym typeface="Arial"/>
                </a:rPr>
                <a:t>P</a:t>
              </a:r>
              <a:r>
                <a:rPr kumimoji="0" lang="en-US" sz="1200" b="1" i="0" u="none" strike="noStrike" kern="0" cap="none" spc="0" normalizeH="0" baseline="0" noProof="0">
                  <a:ln>
                    <a:noFill/>
                  </a:ln>
                  <a:solidFill>
                    <a:srgbClr val="FFFFFF"/>
                  </a:solidFill>
                  <a:effectLst/>
                  <a:uLnTx/>
                  <a:uFillTx/>
                  <a:latin typeface="Arial"/>
                  <a:ea typeface="+mn-ea"/>
                  <a:cs typeface="Arial"/>
                  <a:sym typeface="Arial"/>
                </a:rPr>
                <a:t>&lt;0.0001</a:t>
              </a:r>
            </a:p>
          </p:txBody>
        </p:sp>
        <p:sp>
          <p:nvSpPr>
            <p:cNvPr id="2" name="TextBox 1">
              <a:extLst>
                <a:ext uri="{FF2B5EF4-FFF2-40B4-BE49-F238E27FC236}">
                  <a16:creationId xmlns:a16="http://schemas.microsoft.com/office/drawing/2014/main" id="{7A496EA2-6DE4-C62E-DEC0-D72E57D20C3A}"/>
                </a:ext>
              </a:extLst>
            </p:cNvPr>
            <p:cNvSpPr txBox="1"/>
            <p:nvPr/>
          </p:nvSpPr>
          <p:spPr>
            <a:xfrm>
              <a:off x="4355885" y="4003705"/>
              <a:ext cx="867519"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a:sym typeface="Arial"/>
                  <a:rtl val="0"/>
                </a:rPr>
                <a:t>Time, months</a:t>
              </a:r>
            </a:p>
          </p:txBody>
        </p:sp>
        <p:sp>
          <p:nvSpPr>
            <p:cNvPr id="4" name="TextBox 3">
              <a:extLst>
                <a:ext uri="{FF2B5EF4-FFF2-40B4-BE49-F238E27FC236}">
                  <a16:creationId xmlns:a16="http://schemas.microsoft.com/office/drawing/2014/main" id="{F171C2D9-75D1-15C6-4576-18B92E6BB095}"/>
                </a:ext>
              </a:extLst>
            </p:cNvPr>
            <p:cNvSpPr txBox="1"/>
            <p:nvPr/>
          </p:nvSpPr>
          <p:spPr>
            <a:xfrm>
              <a:off x="1841502" y="4064323"/>
              <a:ext cx="997611" cy="19523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Patients at risk, n</a:t>
              </a:r>
              <a:endParaRPr kumimoji="0" lang="en-US" sz="1200" b="0" i="1" u="none" strike="noStrike" kern="0" cap="none" spc="0" normalizeH="0" baseline="0" noProof="0">
                <a:ln>
                  <a:noFill/>
                </a:ln>
                <a:solidFill>
                  <a:srgbClr val="000000"/>
                </a:solidFill>
                <a:effectLst/>
                <a:uLnTx/>
                <a:uFillTx/>
                <a:latin typeface="Arial"/>
                <a:ea typeface="+mn-ea"/>
                <a:cs typeface="Arial"/>
                <a:sym typeface="Arial"/>
                <a:rtl val="0"/>
              </a:endParaRPr>
            </a:p>
          </p:txBody>
        </p:sp>
        <p:sp>
          <p:nvSpPr>
            <p:cNvPr id="6" name="Freeform 760">
              <a:extLst>
                <a:ext uri="{FF2B5EF4-FFF2-40B4-BE49-F238E27FC236}">
                  <a16:creationId xmlns:a16="http://schemas.microsoft.com/office/drawing/2014/main" id="{E89914D9-71B2-C4F9-C07D-F614FB23900A}"/>
                </a:ext>
              </a:extLst>
            </p:cNvPr>
            <p:cNvSpPr/>
            <p:nvPr/>
          </p:nvSpPr>
          <p:spPr>
            <a:xfrm>
              <a:off x="2657017" y="4275716"/>
              <a:ext cx="4211318" cy="0"/>
            </a:xfrm>
            <a:custGeom>
              <a:avLst/>
              <a:gdLst>
                <a:gd name="connsiteX0" fmla="*/ 0 w 7015764"/>
                <a:gd name="connsiteY0" fmla="*/ 0 h 12449"/>
                <a:gd name="connsiteX1" fmla="*/ 7015765 w 7015764"/>
                <a:gd name="connsiteY1" fmla="*/ 0 h 12449"/>
              </a:gdLst>
              <a:ahLst/>
              <a:cxnLst>
                <a:cxn ang="0">
                  <a:pos x="connsiteX0" y="connsiteY0"/>
                </a:cxn>
                <a:cxn ang="0">
                  <a:pos x="connsiteX1" y="connsiteY1"/>
                </a:cxn>
              </a:cxnLst>
              <a:rect l="l" t="t" r="r" b="b"/>
              <a:pathLst>
                <a:path w="7015764" h="12449">
                  <a:moveTo>
                    <a:pt x="0" y="0"/>
                  </a:moveTo>
                  <a:lnTo>
                    <a:pt x="7015765" y="0"/>
                  </a:lnTo>
                </a:path>
              </a:pathLst>
            </a:custGeom>
            <a:ln w="9339"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Freeform 761">
              <a:extLst>
                <a:ext uri="{FF2B5EF4-FFF2-40B4-BE49-F238E27FC236}">
                  <a16:creationId xmlns:a16="http://schemas.microsoft.com/office/drawing/2014/main" id="{7851CD10-0600-EE2F-4547-58D11A1A3CC7}"/>
                </a:ext>
              </a:extLst>
            </p:cNvPr>
            <p:cNvSpPr/>
            <p:nvPr/>
          </p:nvSpPr>
          <p:spPr>
            <a:xfrm>
              <a:off x="2657020" y="4570120"/>
              <a:ext cx="4211318" cy="0"/>
            </a:xfrm>
            <a:custGeom>
              <a:avLst/>
              <a:gdLst>
                <a:gd name="connsiteX0" fmla="*/ 0 w 7015764"/>
                <a:gd name="connsiteY0" fmla="*/ 0 h 12449"/>
                <a:gd name="connsiteX1" fmla="*/ 7015765 w 7015764"/>
                <a:gd name="connsiteY1" fmla="*/ 0 h 12449"/>
              </a:gdLst>
              <a:ahLst/>
              <a:cxnLst>
                <a:cxn ang="0">
                  <a:pos x="connsiteX0" y="connsiteY0"/>
                </a:cxn>
                <a:cxn ang="0">
                  <a:pos x="connsiteX1" y="connsiteY1"/>
                </a:cxn>
              </a:cxnLst>
              <a:rect l="l" t="t" r="r" b="b"/>
              <a:pathLst>
                <a:path w="7015764" h="12449">
                  <a:moveTo>
                    <a:pt x="0" y="0"/>
                  </a:moveTo>
                  <a:lnTo>
                    <a:pt x="7015765" y="0"/>
                  </a:lnTo>
                </a:path>
              </a:pathLst>
            </a:custGeom>
            <a:ln w="9339"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45">
              <a:extLst>
                <a:ext uri="{FF2B5EF4-FFF2-40B4-BE49-F238E27FC236}">
                  <a16:creationId xmlns:a16="http://schemas.microsoft.com/office/drawing/2014/main" id="{FE54DFAB-CF64-8BD0-649D-8F39985BC922}"/>
                </a:ext>
              </a:extLst>
            </p:cNvPr>
            <p:cNvSpPr/>
            <p:nvPr/>
          </p:nvSpPr>
          <p:spPr>
            <a:xfrm>
              <a:off x="2650006" y="1555774"/>
              <a:ext cx="4258714" cy="2262260"/>
            </a:xfrm>
            <a:custGeom>
              <a:avLst/>
              <a:gdLst>
                <a:gd name="connsiteX0" fmla="*/ 0 w 7107362"/>
                <a:gd name="connsiteY0" fmla="*/ 0 h 3777749"/>
                <a:gd name="connsiteX1" fmla="*/ 7107362 w 7107362"/>
                <a:gd name="connsiteY1" fmla="*/ 0 h 3777749"/>
                <a:gd name="connsiteX2" fmla="*/ 7107362 w 7107362"/>
                <a:gd name="connsiteY2" fmla="*/ 3777749 h 3777749"/>
                <a:gd name="connsiteX3" fmla="*/ 0 w 7107362"/>
                <a:gd name="connsiteY3" fmla="*/ 3777749 h 3777749"/>
                <a:gd name="connsiteX0" fmla="*/ 0 w 7208250"/>
                <a:gd name="connsiteY0" fmla="*/ 30285 h 3808034"/>
                <a:gd name="connsiteX1" fmla="*/ 7208250 w 7208250"/>
                <a:gd name="connsiteY1" fmla="*/ 0 h 3808034"/>
                <a:gd name="connsiteX2" fmla="*/ 7107362 w 7208250"/>
                <a:gd name="connsiteY2" fmla="*/ 3808034 h 3808034"/>
                <a:gd name="connsiteX3" fmla="*/ 0 w 7208250"/>
                <a:gd name="connsiteY3" fmla="*/ 3808034 h 3808034"/>
                <a:gd name="connsiteX4" fmla="*/ 0 w 7208250"/>
                <a:gd name="connsiteY4" fmla="*/ 30285 h 3808034"/>
                <a:gd name="connsiteX0" fmla="*/ 7208250 w 7329316"/>
                <a:gd name="connsiteY0" fmla="*/ 0 h 3808034"/>
                <a:gd name="connsiteX1" fmla="*/ 7107362 w 7329316"/>
                <a:gd name="connsiteY1" fmla="*/ 3808034 h 3808034"/>
                <a:gd name="connsiteX2" fmla="*/ 0 w 7329316"/>
                <a:gd name="connsiteY2" fmla="*/ 3808034 h 3808034"/>
                <a:gd name="connsiteX3" fmla="*/ 0 w 7329316"/>
                <a:gd name="connsiteY3" fmla="*/ 30285 h 3808034"/>
                <a:gd name="connsiteX4" fmla="*/ 7329316 w 7329316"/>
                <a:gd name="connsiteY4" fmla="*/ 121139 h 3808034"/>
                <a:gd name="connsiteX0" fmla="*/ 7208250 w 7208250"/>
                <a:gd name="connsiteY0" fmla="*/ 0 h 3808034"/>
                <a:gd name="connsiteX1" fmla="*/ 7107362 w 7208250"/>
                <a:gd name="connsiteY1" fmla="*/ 3808034 h 3808034"/>
                <a:gd name="connsiteX2" fmla="*/ 0 w 7208250"/>
                <a:gd name="connsiteY2" fmla="*/ 3808034 h 3808034"/>
                <a:gd name="connsiteX3" fmla="*/ 0 w 7208250"/>
                <a:gd name="connsiteY3" fmla="*/ 30285 h 3808034"/>
                <a:gd name="connsiteX0" fmla="*/ 7107362 w 7107362"/>
                <a:gd name="connsiteY0" fmla="*/ 3777749 h 3777749"/>
                <a:gd name="connsiteX1" fmla="*/ 0 w 7107362"/>
                <a:gd name="connsiteY1" fmla="*/ 3777749 h 3777749"/>
                <a:gd name="connsiteX2" fmla="*/ 0 w 7107362"/>
                <a:gd name="connsiteY2" fmla="*/ 0 h 3777749"/>
              </a:gdLst>
              <a:ahLst/>
              <a:cxnLst>
                <a:cxn ang="0">
                  <a:pos x="connsiteX0" y="connsiteY0"/>
                </a:cxn>
                <a:cxn ang="0">
                  <a:pos x="connsiteX1" y="connsiteY1"/>
                </a:cxn>
                <a:cxn ang="0">
                  <a:pos x="connsiteX2" y="connsiteY2"/>
                </a:cxn>
              </a:cxnLst>
              <a:rect l="l" t="t" r="r" b="b"/>
              <a:pathLst>
                <a:path w="7107362" h="3777749">
                  <a:moveTo>
                    <a:pt x="7107362" y="3777749"/>
                  </a:moveTo>
                  <a:lnTo>
                    <a:pt x="0" y="3777749"/>
                  </a:lnTo>
                  <a:lnTo>
                    <a:pt x="0" y="0"/>
                  </a:lnTo>
                </a:path>
              </a:pathLst>
            </a:custGeom>
            <a:noFill/>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ECEDD449-EE40-8862-AB19-32D275709040}"/>
                </a:ext>
              </a:extLst>
            </p:cNvPr>
            <p:cNvSpPr txBox="1"/>
            <p:nvPr/>
          </p:nvSpPr>
          <p:spPr>
            <a:xfrm>
              <a:off x="2624451" y="3834149"/>
              <a:ext cx="237048" cy="195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a:t>
              </a:r>
            </a:p>
          </p:txBody>
        </p:sp>
        <p:sp>
          <p:nvSpPr>
            <p:cNvPr id="15" name="TextBox 14">
              <a:extLst>
                <a:ext uri="{FF2B5EF4-FFF2-40B4-BE49-F238E27FC236}">
                  <a16:creationId xmlns:a16="http://schemas.microsoft.com/office/drawing/2014/main" id="{28BEEFD0-887C-1D37-A221-24108F12BFBB}"/>
                </a:ext>
              </a:extLst>
            </p:cNvPr>
            <p:cNvSpPr txBox="1"/>
            <p:nvPr/>
          </p:nvSpPr>
          <p:spPr>
            <a:xfrm>
              <a:off x="2958329" y="3834149"/>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a:t>
              </a:r>
            </a:p>
          </p:txBody>
        </p:sp>
        <p:sp>
          <p:nvSpPr>
            <p:cNvPr id="16" name="TextBox 15">
              <a:extLst>
                <a:ext uri="{FF2B5EF4-FFF2-40B4-BE49-F238E27FC236}">
                  <a16:creationId xmlns:a16="http://schemas.microsoft.com/office/drawing/2014/main" id="{59F210B8-18EB-4FA0-F823-1C203BEAEB03}"/>
                </a:ext>
              </a:extLst>
            </p:cNvPr>
            <p:cNvSpPr txBox="1"/>
            <p:nvPr/>
          </p:nvSpPr>
          <p:spPr>
            <a:xfrm>
              <a:off x="3272245" y="3834149"/>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6</a:t>
              </a:r>
            </a:p>
          </p:txBody>
        </p:sp>
        <p:sp>
          <p:nvSpPr>
            <p:cNvPr id="17" name="TextBox 16">
              <a:extLst>
                <a:ext uri="{FF2B5EF4-FFF2-40B4-BE49-F238E27FC236}">
                  <a16:creationId xmlns:a16="http://schemas.microsoft.com/office/drawing/2014/main" id="{53231E88-6E44-1066-30FE-AC1CDEFD39B9}"/>
                </a:ext>
              </a:extLst>
            </p:cNvPr>
            <p:cNvSpPr txBox="1"/>
            <p:nvPr/>
          </p:nvSpPr>
          <p:spPr>
            <a:xfrm>
              <a:off x="3586164" y="3834149"/>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9</a:t>
              </a:r>
            </a:p>
          </p:txBody>
        </p:sp>
        <p:sp>
          <p:nvSpPr>
            <p:cNvPr id="18" name="TextBox 17">
              <a:extLst>
                <a:ext uri="{FF2B5EF4-FFF2-40B4-BE49-F238E27FC236}">
                  <a16:creationId xmlns:a16="http://schemas.microsoft.com/office/drawing/2014/main" id="{3EF65C25-1702-02F8-3059-317F06178389}"/>
                </a:ext>
              </a:extLst>
            </p:cNvPr>
            <p:cNvSpPr txBox="1"/>
            <p:nvPr/>
          </p:nvSpPr>
          <p:spPr>
            <a:xfrm>
              <a:off x="3869024"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12</a:t>
              </a:r>
            </a:p>
          </p:txBody>
        </p:sp>
        <p:sp>
          <p:nvSpPr>
            <p:cNvPr id="19" name="TextBox 18">
              <a:extLst>
                <a:ext uri="{FF2B5EF4-FFF2-40B4-BE49-F238E27FC236}">
                  <a16:creationId xmlns:a16="http://schemas.microsoft.com/office/drawing/2014/main" id="{B13D14A6-0AFA-F4E0-F577-9082E40C40B3}"/>
                </a:ext>
              </a:extLst>
            </p:cNvPr>
            <p:cNvSpPr txBox="1"/>
            <p:nvPr/>
          </p:nvSpPr>
          <p:spPr>
            <a:xfrm>
              <a:off x="4182942"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15</a:t>
              </a:r>
            </a:p>
          </p:txBody>
        </p:sp>
        <p:sp>
          <p:nvSpPr>
            <p:cNvPr id="20" name="TextBox 19">
              <a:extLst>
                <a:ext uri="{FF2B5EF4-FFF2-40B4-BE49-F238E27FC236}">
                  <a16:creationId xmlns:a16="http://schemas.microsoft.com/office/drawing/2014/main" id="{E01631BF-6E11-7D67-5A96-4AFE5C8734B8}"/>
                </a:ext>
              </a:extLst>
            </p:cNvPr>
            <p:cNvSpPr txBox="1"/>
            <p:nvPr/>
          </p:nvSpPr>
          <p:spPr>
            <a:xfrm>
              <a:off x="4496860"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18</a:t>
              </a:r>
            </a:p>
          </p:txBody>
        </p:sp>
        <p:sp>
          <p:nvSpPr>
            <p:cNvPr id="21" name="TextBox 20">
              <a:extLst>
                <a:ext uri="{FF2B5EF4-FFF2-40B4-BE49-F238E27FC236}">
                  <a16:creationId xmlns:a16="http://schemas.microsoft.com/office/drawing/2014/main" id="{C3F1618F-CAAB-D9CD-A950-1BB626BD9776}"/>
                </a:ext>
              </a:extLst>
            </p:cNvPr>
            <p:cNvSpPr txBox="1"/>
            <p:nvPr/>
          </p:nvSpPr>
          <p:spPr>
            <a:xfrm>
              <a:off x="4810777"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21</a:t>
              </a:r>
            </a:p>
          </p:txBody>
        </p:sp>
        <p:sp>
          <p:nvSpPr>
            <p:cNvPr id="22" name="TextBox 21">
              <a:extLst>
                <a:ext uri="{FF2B5EF4-FFF2-40B4-BE49-F238E27FC236}">
                  <a16:creationId xmlns:a16="http://schemas.microsoft.com/office/drawing/2014/main" id="{2670B0E9-2923-7216-492E-A909BB5A5C5D}"/>
                </a:ext>
              </a:extLst>
            </p:cNvPr>
            <p:cNvSpPr txBox="1"/>
            <p:nvPr/>
          </p:nvSpPr>
          <p:spPr>
            <a:xfrm>
              <a:off x="5124695"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24</a:t>
              </a:r>
            </a:p>
          </p:txBody>
        </p:sp>
        <p:sp>
          <p:nvSpPr>
            <p:cNvPr id="23" name="TextBox 22">
              <a:extLst>
                <a:ext uri="{FF2B5EF4-FFF2-40B4-BE49-F238E27FC236}">
                  <a16:creationId xmlns:a16="http://schemas.microsoft.com/office/drawing/2014/main" id="{AA126702-A811-6C08-B7E8-D04821F05074}"/>
                </a:ext>
              </a:extLst>
            </p:cNvPr>
            <p:cNvSpPr txBox="1"/>
            <p:nvPr/>
          </p:nvSpPr>
          <p:spPr>
            <a:xfrm>
              <a:off x="5438613"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27</a:t>
              </a:r>
            </a:p>
          </p:txBody>
        </p:sp>
        <p:sp>
          <p:nvSpPr>
            <p:cNvPr id="24" name="TextBox 23">
              <a:extLst>
                <a:ext uri="{FF2B5EF4-FFF2-40B4-BE49-F238E27FC236}">
                  <a16:creationId xmlns:a16="http://schemas.microsoft.com/office/drawing/2014/main" id="{13080D1A-BC6E-7BE8-6503-8B137AB4D3F1}"/>
                </a:ext>
              </a:extLst>
            </p:cNvPr>
            <p:cNvSpPr txBox="1"/>
            <p:nvPr/>
          </p:nvSpPr>
          <p:spPr>
            <a:xfrm>
              <a:off x="5752531"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30</a:t>
              </a:r>
            </a:p>
          </p:txBody>
        </p:sp>
        <p:sp>
          <p:nvSpPr>
            <p:cNvPr id="25" name="TextBox 24">
              <a:extLst>
                <a:ext uri="{FF2B5EF4-FFF2-40B4-BE49-F238E27FC236}">
                  <a16:creationId xmlns:a16="http://schemas.microsoft.com/office/drawing/2014/main" id="{5C3E30DA-B535-C071-0A03-FFF686B357B8}"/>
                </a:ext>
              </a:extLst>
            </p:cNvPr>
            <p:cNvSpPr txBox="1"/>
            <p:nvPr/>
          </p:nvSpPr>
          <p:spPr>
            <a:xfrm>
              <a:off x="6066448"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33</a:t>
              </a:r>
            </a:p>
          </p:txBody>
        </p:sp>
        <p:sp>
          <p:nvSpPr>
            <p:cNvPr id="26" name="TextBox 25">
              <a:extLst>
                <a:ext uri="{FF2B5EF4-FFF2-40B4-BE49-F238E27FC236}">
                  <a16:creationId xmlns:a16="http://schemas.microsoft.com/office/drawing/2014/main" id="{DBA324E1-3671-A919-078A-F0B100510432}"/>
                </a:ext>
              </a:extLst>
            </p:cNvPr>
            <p:cNvSpPr txBox="1"/>
            <p:nvPr/>
          </p:nvSpPr>
          <p:spPr>
            <a:xfrm>
              <a:off x="6380366"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36</a:t>
              </a:r>
            </a:p>
          </p:txBody>
        </p:sp>
        <p:sp>
          <p:nvSpPr>
            <p:cNvPr id="27" name="TextBox 26">
              <a:extLst>
                <a:ext uri="{FF2B5EF4-FFF2-40B4-BE49-F238E27FC236}">
                  <a16:creationId xmlns:a16="http://schemas.microsoft.com/office/drawing/2014/main" id="{BA89D414-922F-6057-ADDF-180E471E5226}"/>
                </a:ext>
              </a:extLst>
            </p:cNvPr>
            <p:cNvSpPr txBox="1"/>
            <p:nvPr/>
          </p:nvSpPr>
          <p:spPr>
            <a:xfrm>
              <a:off x="6694284" y="3834149"/>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39</a:t>
              </a:r>
            </a:p>
          </p:txBody>
        </p:sp>
        <p:sp>
          <p:nvSpPr>
            <p:cNvPr id="28" name="TextBox 27">
              <a:extLst>
                <a:ext uri="{FF2B5EF4-FFF2-40B4-BE49-F238E27FC236}">
                  <a16:creationId xmlns:a16="http://schemas.microsoft.com/office/drawing/2014/main" id="{24F8FBDC-11E5-DE42-6F22-B31D5445C4B3}"/>
                </a:ext>
              </a:extLst>
            </p:cNvPr>
            <p:cNvSpPr txBox="1"/>
            <p:nvPr/>
          </p:nvSpPr>
          <p:spPr>
            <a:xfrm rot="16200000">
              <a:off x="1652838" y="2592912"/>
              <a:ext cx="969632" cy="202523"/>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000000"/>
                  </a:solidFill>
                  <a:effectLst/>
                  <a:uLnTx/>
                  <a:uFillTx/>
                  <a:latin typeface="Arial"/>
                  <a:ea typeface="+mn-ea"/>
                  <a:cs typeface="Arial"/>
                  <a:sym typeface="Arial"/>
                  <a:rtl val="0"/>
                </a:rPr>
                <a:t>rPFS probability</a:t>
              </a:r>
            </a:p>
          </p:txBody>
        </p:sp>
        <p:sp>
          <p:nvSpPr>
            <p:cNvPr id="29" name="TextBox 28">
              <a:extLst>
                <a:ext uri="{FF2B5EF4-FFF2-40B4-BE49-F238E27FC236}">
                  <a16:creationId xmlns:a16="http://schemas.microsoft.com/office/drawing/2014/main" id="{A5B1B9AB-B34E-A7A9-3103-C93F6BAFD989}"/>
                </a:ext>
              </a:extLst>
            </p:cNvPr>
            <p:cNvSpPr txBox="1"/>
            <p:nvPr/>
          </p:nvSpPr>
          <p:spPr>
            <a:xfrm>
              <a:off x="2378391" y="1496667"/>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1.0</a:t>
              </a:r>
            </a:p>
          </p:txBody>
        </p:sp>
        <p:sp>
          <p:nvSpPr>
            <p:cNvPr id="30" name="TextBox 29">
              <a:extLst>
                <a:ext uri="{FF2B5EF4-FFF2-40B4-BE49-F238E27FC236}">
                  <a16:creationId xmlns:a16="http://schemas.microsoft.com/office/drawing/2014/main" id="{1A97869E-5880-E82F-3D73-1A03F1A275DD}"/>
                </a:ext>
              </a:extLst>
            </p:cNvPr>
            <p:cNvSpPr txBox="1"/>
            <p:nvPr/>
          </p:nvSpPr>
          <p:spPr>
            <a:xfrm>
              <a:off x="2378391" y="1730765"/>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0.9</a:t>
              </a:r>
            </a:p>
          </p:txBody>
        </p:sp>
        <p:sp>
          <p:nvSpPr>
            <p:cNvPr id="31" name="TextBox 30">
              <a:extLst>
                <a:ext uri="{FF2B5EF4-FFF2-40B4-BE49-F238E27FC236}">
                  <a16:creationId xmlns:a16="http://schemas.microsoft.com/office/drawing/2014/main" id="{4A6406E6-D19A-25B9-18EC-9C98A3C79B16}"/>
                </a:ext>
              </a:extLst>
            </p:cNvPr>
            <p:cNvSpPr txBox="1"/>
            <p:nvPr/>
          </p:nvSpPr>
          <p:spPr>
            <a:xfrm>
              <a:off x="2378391" y="1947771"/>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0.8</a:t>
              </a:r>
            </a:p>
          </p:txBody>
        </p:sp>
        <p:sp>
          <p:nvSpPr>
            <p:cNvPr id="32" name="TextBox 31">
              <a:extLst>
                <a:ext uri="{FF2B5EF4-FFF2-40B4-BE49-F238E27FC236}">
                  <a16:creationId xmlns:a16="http://schemas.microsoft.com/office/drawing/2014/main" id="{33BC1A52-71A5-7EBE-2254-18E7D3877E8C}"/>
                </a:ext>
              </a:extLst>
            </p:cNvPr>
            <p:cNvSpPr txBox="1"/>
            <p:nvPr/>
          </p:nvSpPr>
          <p:spPr>
            <a:xfrm>
              <a:off x="2378391" y="2164773"/>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0.7</a:t>
              </a:r>
            </a:p>
          </p:txBody>
        </p:sp>
        <p:sp>
          <p:nvSpPr>
            <p:cNvPr id="33" name="TextBox 32">
              <a:extLst>
                <a:ext uri="{FF2B5EF4-FFF2-40B4-BE49-F238E27FC236}">
                  <a16:creationId xmlns:a16="http://schemas.microsoft.com/office/drawing/2014/main" id="{9AE5099E-7CA4-A9F5-454F-F60481DCF3FB}"/>
                </a:ext>
              </a:extLst>
            </p:cNvPr>
            <p:cNvSpPr txBox="1"/>
            <p:nvPr/>
          </p:nvSpPr>
          <p:spPr>
            <a:xfrm>
              <a:off x="2378391" y="2381776"/>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0.6</a:t>
              </a:r>
            </a:p>
          </p:txBody>
        </p:sp>
        <p:sp>
          <p:nvSpPr>
            <p:cNvPr id="34" name="TextBox 33">
              <a:extLst>
                <a:ext uri="{FF2B5EF4-FFF2-40B4-BE49-F238E27FC236}">
                  <a16:creationId xmlns:a16="http://schemas.microsoft.com/office/drawing/2014/main" id="{08C95642-FD8B-6859-F904-8E98D2DEFB86}"/>
                </a:ext>
              </a:extLst>
            </p:cNvPr>
            <p:cNvSpPr txBox="1"/>
            <p:nvPr/>
          </p:nvSpPr>
          <p:spPr>
            <a:xfrm>
              <a:off x="2378391" y="2598781"/>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0.5</a:t>
              </a:r>
            </a:p>
          </p:txBody>
        </p:sp>
        <p:sp>
          <p:nvSpPr>
            <p:cNvPr id="35" name="TextBox 34">
              <a:extLst>
                <a:ext uri="{FF2B5EF4-FFF2-40B4-BE49-F238E27FC236}">
                  <a16:creationId xmlns:a16="http://schemas.microsoft.com/office/drawing/2014/main" id="{A765FC08-09A9-2165-D222-48B5C7173417}"/>
                </a:ext>
              </a:extLst>
            </p:cNvPr>
            <p:cNvSpPr txBox="1"/>
            <p:nvPr/>
          </p:nvSpPr>
          <p:spPr>
            <a:xfrm>
              <a:off x="2378391" y="2815784"/>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0.4</a:t>
              </a:r>
            </a:p>
          </p:txBody>
        </p:sp>
        <p:sp>
          <p:nvSpPr>
            <p:cNvPr id="36" name="TextBox 35">
              <a:extLst>
                <a:ext uri="{FF2B5EF4-FFF2-40B4-BE49-F238E27FC236}">
                  <a16:creationId xmlns:a16="http://schemas.microsoft.com/office/drawing/2014/main" id="{EBD8E4BB-077D-502E-2AFC-8F177B50123B}"/>
                </a:ext>
              </a:extLst>
            </p:cNvPr>
            <p:cNvSpPr txBox="1"/>
            <p:nvPr/>
          </p:nvSpPr>
          <p:spPr>
            <a:xfrm>
              <a:off x="2378391" y="3032788"/>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0.3</a:t>
              </a:r>
            </a:p>
          </p:txBody>
        </p:sp>
        <p:sp>
          <p:nvSpPr>
            <p:cNvPr id="37" name="TextBox 36">
              <a:extLst>
                <a:ext uri="{FF2B5EF4-FFF2-40B4-BE49-F238E27FC236}">
                  <a16:creationId xmlns:a16="http://schemas.microsoft.com/office/drawing/2014/main" id="{E7A5F188-4AB9-3A8D-50EA-16F70608693A}"/>
                </a:ext>
              </a:extLst>
            </p:cNvPr>
            <p:cNvSpPr txBox="1"/>
            <p:nvPr/>
          </p:nvSpPr>
          <p:spPr>
            <a:xfrm>
              <a:off x="2378391" y="3249793"/>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0.2</a:t>
              </a:r>
            </a:p>
          </p:txBody>
        </p:sp>
        <p:sp>
          <p:nvSpPr>
            <p:cNvPr id="38" name="TextBox 37">
              <a:extLst>
                <a:ext uri="{FF2B5EF4-FFF2-40B4-BE49-F238E27FC236}">
                  <a16:creationId xmlns:a16="http://schemas.microsoft.com/office/drawing/2014/main" id="{E833794D-F386-F22E-B89C-9779BB5E365E}"/>
                </a:ext>
              </a:extLst>
            </p:cNvPr>
            <p:cNvSpPr txBox="1"/>
            <p:nvPr/>
          </p:nvSpPr>
          <p:spPr>
            <a:xfrm>
              <a:off x="2378391" y="3466796"/>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0.1</a:t>
              </a:r>
            </a:p>
          </p:txBody>
        </p:sp>
        <p:sp>
          <p:nvSpPr>
            <p:cNvPr id="39" name="TextBox 38">
              <a:extLst>
                <a:ext uri="{FF2B5EF4-FFF2-40B4-BE49-F238E27FC236}">
                  <a16:creationId xmlns:a16="http://schemas.microsoft.com/office/drawing/2014/main" id="{319BFA47-F895-4436-2849-82102467FAC9}"/>
                </a:ext>
              </a:extLst>
            </p:cNvPr>
            <p:cNvSpPr txBox="1"/>
            <p:nvPr/>
          </p:nvSpPr>
          <p:spPr>
            <a:xfrm>
              <a:off x="2378391" y="3683803"/>
              <a:ext cx="290892" cy="195237"/>
            </a:xfrm>
            <a:prstGeom prst="rect">
              <a:avLst/>
            </a:prstGeom>
            <a:noFill/>
          </p:spPr>
          <p:txBody>
            <a:bodyPr wrap="none" rtlCol="0" anchor="ctr">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0.0</a:t>
              </a:r>
            </a:p>
          </p:txBody>
        </p:sp>
        <p:sp>
          <p:nvSpPr>
            <p:cNvPr id="40" name="Freeform 728">
              <a:extLst>
                <a:ext uri="{FF2B5EF4-FFF2-40B4-BE49-F238E27FC236}">
                  <a16:creationId xmlns:a16="http://schemas.microsoft.com/office/drawing/2014/main" id="{42F73F7B-7D0E-96F0-CC18-9E8460DBD4E1}"/>
                </a:ext>
              </a:extLst>
            </p:cNvPr>
            <p:cNvSpPr/>
            <p:nvPr/>
          </p:nvSpPr>
          <p:spPr>
            <a:xfrm>
              <a:off x="2614163" y="1605276"/>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Freeform 729">
              <a:extLst>
                <a:ext uri="{FF2B5EF4-FFF2-40B4-BE49-F238E27FC236}">
                  <a16:creationId xmlns:a16="http://schemas.microsoft.com/office/drawing/2014/main" id="{7599B6AC-9265-5D7F-658C-8F7FBA3B2695}"/>
                </a:ext>
              </a:extLst>
            </p:cNvPr>
            <p:cNvSpPr/>
            <p:nvPr/>
          </p:nvSpPr>
          <p:spPr>
            <a:xfrm>
              <a:off x="2614163" y="1822294"/>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Freeform 730">
              <a:extLst>
                <a:ext uri="{FF2B5EF4-FFF2-40B4-BE49-F238E27FC236}">
                  <a16:creationId xmlns:a16="http://schemas.microsoft.com/office/drawing/2014/main" id="{64C179FC-16DE-C486-9661-26F92EBEAD98}"/>
                </a:ext>
              </a:extLst>
            </p:cNvPr>
            <p:cNvSpPr/>
            <p:nvPr/>
          </p:nvSpPr>
          <p:spPr>
            <a:xfrm>
              <a:off x="2614163" y="2039313"/>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Freeform 731">
              <a:extLst>
                <a:ext uri="{FF2B5EF4-FFF2-40B4-BE49-F238E27FC236}">
                  <a16:creationId xmlns:a16="http://schemas.microsoft.com/office/drawing/2014/main" id="{2909BC1A-AF30-EF23-AF2D-5B98F063CE63}"/>
                </a:ext>
              </a:extLst>
            </p:cNvPr>
            <p:cNvSpPr/>
            <p:nvPr/>
          </p:nvSpPr>
          <p:spPr>
            <a:xfrm>
              <a:off x="2614163" y="2256257"/>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Freeform 732">
              <a:extLst>
                <a:ext uri="{FF2B5EF4-FFF2-40B4-BE49-F238E27FC236}">
                  <a16:creationId xmlns:a16="http://schemas.microsoft.com/office/drawing/2014/main" id="{119DDCE6-CF4E-ABAB-8410-CCB1782AF579}"/>
                </a:ext>
              </a:extLst>
            </p:cNvPr>
            <p:cNvSpPr/>
            <p:nvPr/>
          </p:nvSpPr>
          <p:spPr>
            <a:xfrm>
              <a:off x="2614163" y="2473276"/>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Freeform 733">
              <a:extLst>
                <a:ext uri="{FF2B5EF4-FFF2-40B4-BE49-F238E27FC236}">
                  <a16:creationId xmlns:a16="http://schemas.microsoft.com/office/drawing/2014/main" id="{A66A81BF-A37F-620E-1958-D82D68AABEFA}"/>
                </a:ext>
              </a:extLst>
            </p:cNvPr>
            <p:cNvSpPr/>
            <p:nvPr/>
          </p:nvSpPr>
          <p:spPr>
            <a:xfrm>
              <a:off x="2614163" y="2690296"/>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Freeform 734">
              <a:extLst>
                <a:ext uri="{FF2B5EF4-FFF2-40B4-BE49-F238E27FC236}">
                  <a16:creationId xmlns:a16="http://schemas.microsoft.com/office/drawing/2014/main" id="{43426D27-FEE9-69BC-DA5C-D929D4C54F43}"/>
                </a:ext>
              </a:extLst>
            </p:cNvPr>
            <p:cNvSpPr/>
            <p:nvPr/>
          </p:nvSpPr>
          <p:spPr>
            <a:xfrm>
              <a:off x="2614163" y="2907315"/>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Freeform 735">
              <a:extLst>
                <a:ext uri="{FF2B5EF4-FFF2-40B4-BE49-F238E27FC236}">
                  <a16:creationId xmlns:a16="http://schemas.microsoft.com/office/drawing/2014/main" id="{FB10E33C-FACD-901C-CBDB-1F02292C5E0A}"/>
                </a:ext>
              </a:extLst>
            </p:cNvPr>
            <p:cNvSpPr/>
            <p:nvPr/>
          </p:nvSpPr>
          <p:spPr>
            <a:xfrm>
              <a:off x="2614163" y="3124333"/>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Freeform 736">
              <a:extLst>
                <a:ext uri="{FF2B5EF4-FFF2-40B4-BE49-F238E27FC236}">
                  <a16:creationId xmlns:a16="http://schemas.microsoft.com/office/drawing/2014/main" id="{4624BB11-FFCB-0846-C101-6EDD92A35CFB}"/>
                </a:ext>
              </a:extLst>
            </p:cNvPr>
            <p:cNvSpPr/>
            <p:nvPr/>
          </p:nvSpPr>
          <p:spPr>
            <a:xfrm>
              <a:off x="2614163" y="3341278"/>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Freeform 737">
              <a:extLst>
                <a:ext uri="{FF2B5EF4-FFF2-40B4-BE49-F238E27FC236}">
                  <a16:creationId xmlns:a16="http://schemas.microsoft.com/office/drawing/2014/main" id="{93514BE8-32C1-546D-2567-FB8A43F86990}"/>
                </a:ext>
              </a:extLst>
            </p:cNvPr>
            <p:cNvSpPr/>
            <p:nvPr/>
          </p:nvSpPr>
          <p:spPr>
            <a:xfrm>
              <a:off x="2614163" y="3558297"/>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Freeform 738">
              <a:extLst>
                <a:ext uri="{FF2B5EF4-FFF2-40B4-BE49-F238E27FC236}">
                  <a16:creationId xmlns:a16="http://schemas.microsoft.com/office/drawing/2014/main" id="{0F2EB703-3C11-2DA3-9CA2-11A35C1A89EF}"/>
                </a:ext>
              </a:extLst>
            </p:cNvPr>
            <p:cNvSpPr/>
            <p:nvPr/>
          </p:nvSpPr>
          <p:spPr>
            <a:xfrm>
              <a:off x="2614163" y="3775316"/>
              <a:ext cx="34499" cy="0"/>
            </a:xfrm>
            <a:custGeom>
              <a:avLst/>
              <a:gdLst>
                <a:gd name="connsiteX0" fmla="*/ 0 w 57575"/>
                <a:gd name="connsiteY0" fmla="*/ 0 h 12449"/>
                <a:gd name="connsiteX1" fmla="*/ 57576 w 57575"/>
                <a:gd name="connsiteY1" fmla="*/ 0 h 12449"/>
              </a:gdLst>
              <a:ahLst/>
              <a:cxnLst>
                <a:cxn ang="0">
                  <a:pos x="connsiteX0" y="connsiteY0"/>
                </a:cxn>
                <a:cxn ang="0">
                  <a:pos x="connsiteX1" y="connsiteY1"/>
                </a:cxn>
              </a:cxnLst>
              <a:rect l="l" t="t" r="r" b="b"/>
              <a:pathLst>
                <a:path w="57575" h="12449">
                  <a:moveTo>
                    <a:pt x="0" y="0"/>
                  </a:moveTo>
                  <a:lnTo>
                    <a:pt x="57576"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Freeform 739">
              <a:extLst>
                <a:ext uri="{FF2B5EF4-FFF2-40B4-BE49-F238E27FC236}">
                  <a16:creationId xmlns:a16="http://schemas.microsoft.com/office/drawing/2014/main" id="{ABE56192-35C9-357D-1173-5C3B7D80E6FE}"/>
                </a:ext>
              </a:extLst>
            </p:cNvPr>
            <p:cNvSpPr/>
            <p:nvPr/>
          </p:nvSpPr>
          <p:spPr>
            <a:xfrm>
              <a:off x="2742975"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Freeform 740">
              <a:extLst>
                <a:ext uri="{FF2B5EF4-FFF2-40B4-BE49-F238E27FC236}">
                  <a16:creationId xmlns:a16="http://schemas.microsoft.com/office/drawing/2014/main" id="{60931ED0-48A1-D918-787A-3D2685854134}"/>
                </a:ext>
              </a:extLst>
            </p:cNvPr>
            <p:cNvSpPr/>
            <p:nvPr/>
          </p:nvSpPr>
          <p:spPr>
            <a:xfrm>
              <a:off x="3056645"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Freeform 741">
              <a:extLst>
                <a:ext uri="{FF2B5EF4-FFF2-40B4-BE49-F238E27FC236}">
                  <a16:creationId xmlns:a16="http://schemas.microsoft.com/office/drawing/2014/main" id="{E03C953C-895B-E8E8-7AB9-01C76FDB473E}"/>
                </a:ext>
              </a:extLst>
            </p:cNvPr>
            <p:cNvSpPr/>
            <p:nvPr/>
          </p:nvSpPr>
          <p:spPr>
            <a:xfrm>
              <a:off x="3370314"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Freeform 742">
              <a:extLst>
                <a:ext uri="{FF2B5EF4-FFF2-40B4-BE49-F238E27FC236}">
                  <a16:creationId xmlns:a16="http://schemas.microsoft.com/office/drawing/2014/main" id="{E53228D4-071D-97D7-3D06-9EBBEE9FCC42}"/>
                </a:ext>
              </a:extLst>
            </p:cNvPr>
            <p:cNvSpPr/>
            <p:nvPr/>
          </p:nvSpPr>
          <p:spPr>
            <a:xfrm>
              <a:off x="3683984"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Freeform 743">
              <a:extLst>
                <a:ext uri="{FF2B5EF4-FFF2-40B4-BE49-F238E27FC236}">
                  <a16:creationId xmlns:a16="http://schemas.microsoft.com/office/drawing/2014/main" id="{797C8FC1-976B-C2C7-0EA2-E1213BF6B918}"/>
                </a:ext>
              </a:extLst>
            </p:cNvPr>
            <p:cNvSpPr/>
            <p:nvPr/>
          </p:nvSpPr>
          <p:spPr>
            <a:xfrm>
              <a:off x="3997653"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Freeform 744">
              <a:extLst>
                <a:ext uri="{FF2B5EF4-FFF2-40B4-BE49-F238E27FC236}">
                  <a16:creationId xmlns:a16="http://schemas.microsoft.com/office/drawing/2014/main" id="{96886904-3984-61CD-C4CD-E5E2D1EA47F6}"/>
                </a:ext>
              </a:extLst>
            </p:cNvPr>
            <p:cNvSpPr/>
            <p:nvPr/>
          </p:nvSpPr>
          <p:spPr>
            <a:xfrm>
              <a:off x="4311323"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Freeform 745">
              <a:extLst>
                <a:ext uri="{FF2B5EF4-FFF2-40B4-BE49-F238E27FC236}">
                  <a16:creationId xmlns:a16="http://schemas.microsoft.com/office/drawing/2014/main" id="{8A47406A-7501-103E-621C-F79DCB84E396}"/>
                </a:ext>
              </a:extLst>
            </p:cNvPr>
            <p:cNvSpPr/>
            <p:nvPr/>
          </p:nvSpPr>
          <p:spPr>
            <a:xfrm>
              <a:off x="4624992"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Freeform 747">
              <a:extLst>
                <a:ext uri="{FF2B5EF4-FFF2-40B4-BE49-F238E27FC236}">
                  <a16:creationId xmlns:a16="http://schemas.microsoft.com/office/drawing/2014/main" id="{29298E6A-C424-C668-6938-1C97A98A0B03}"/>
                </a:ext>
              </a:extLst>
            </p:cNvPr>
            <p:cNvSpPr/>
            <p:nvPr/>
          </p:nvSpPr>
          <p:spPr>
            <a:xfrm>
              <a:off x="4938662"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Freeform 748">
              <a:extLst>
                <a:ext uri="{FF2B5EF4-FFF2-40B4-BE49-F238E27FC236}">
                  <a16:creationId xmlns:a16="http://schemas.microsoft.com/office/drawing/2014/main" id="{53C93E31-69C3-BB1B-0AB8-A9FF5B58BB90}"/>
                </a:ext>
              </a:extLst>
            </p:cNvPr>
            <p:cNvSpPr/>
            <p:nvPr/>
          </p:nvSpPr>
          <p:spPr>
            <a:xfrm>
              <a:off x="5252331"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Freeform 749">
              <a:extLst>
                <a:ext uri="{FF2B5EF4-FFF2-40B4-BE49-F238E27FC236}">
                  <a16:creationId xmlns:a16="http://schemas.microsoft.com/office/drawing/2014/main" id="{75D9EB27-AB25-EA5E-D65D-BD4EF1EF3C44}"/>
                </a:ext>
              </a:extLst>
            </p:cNvPr>
            <p:cNvSpPr/>
            <p:nvPr/>
          </p:nvSpPr>
          <p:spPr>
            <a:xfrm>
              <a:off x="5566001"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Freeform 752">
              <a:extLst>
                <a:ext uri="{FF2B5EF4-FFF2-40B4-BE49-F238E27FC236}">
                  <a16:creationId xmlns:a16="http://schemas.microsoft.com/office/drawing/2014/main" id="{13AF6A57-0D48-BDDF-9BE2-758E1FD11D46}"/>
                </a:ext>
              </a:extLst>
            </p:cNvPr>
            <p:cNvSpPr/>
            <p:nvPr/>
          </p:nvSpPr>
          <p:spPr>
            <a:xfrm>
              <a:off x="5879670"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Freeform 753">
              <a:extLst>
                <a:ext uri="{FF2B5EF4-FFF2-40B4-BE49-F238E27FC236}">
                  <a16:creationId xmlns:a16="http://schemas.microsoft.com/office/drawing/2014/main" id="{C32EA3C7-03E1-4322-2BA6-F769FA8416F5}"/>
                </a:ext>
              </a:extLst>
            </p:cNvPr>
            <p:cNvSpPr/>
            <p:nvPr/>
          </p:nvSpPr>
          <p:spPr>
            <a:xfrm>
              <a:off x="6193340"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Freeform 754">
              <a:extLst>
                <a:ext uri="{FF2B5EF4-FFF2-40B4-BE49-F238E27FC236}">
                  <a16:creationId xmlns:a16="http://schemas.microsoft.com/office/drawing/2014/main" id="{623EA65B-D43F-DB2B-DB13-EEDC20BBBFF7}"/>
                </a:ext>
              </a:extLst>
            </p:cNvPr>
            <p:cNvSpPr/>
            <p:nvPr/>
          </p:nvSpPr>
          <p:spPr>
            <a:xfrm>
              <a:off x="6507009"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Freeform 759">
              <a:extLst>
                <a:ext uri="{FF2B5EF4-FFF2-40B4-BE49-F238E27FC236}">
                  <a16:creationId xmlns:a16="http://schemas.microsoft.com/office/drawing/2014/main" id="{022CF541-15EF-A196-A484-B3C0E0CB0F46}"/>
                </a:ext>
              </a:extLst>
            </p:cNvPr>
            <p:cNvSpPr/>
            <p:nvPr/>
          </p:nvSpPr>
          <p:spPr>
            <a:xfrm>
              <a:off x="6820681" y="3818035"/>
              <a:ext cx="0" cy="34272"/>
            </a:xfrm>
            <a:custGeom>
              <a:avLst/>
              <a:gdLst>
                <a:gd name="connsiteX0" fmla="*/ 0 w 12462"/>
                <a:gd name="connsiteY0" fmla="*/ 50420 h 50419"/>
                <a:gd name="connsiteX1" fmla="*/ 0 w 12462"/>
                <a:gd name="connsiteY1" fmla="*/ 0 h 50419"/>
              </a:gdLst>
              <a:ahLst/>
              <a:cxnLst>
                <a:cxn ang="0">
                  <a:pos x="connsiteX0" y="connsiteY0"/>
                </a:cxn>
                <a:cxn ang="0">
                  <a:pos x="connsiteX1" y="connsiteY1"/>
                </a:cxn>
              </a:cxnLst>
              <a:rect l="l" t="t" r="r" b="b"/>
              <a:pathLst>
                <a:path w="12462" h="50419">
                  <a:moveTo>
                    <a:pt x="0" y="50420"/>
                  </a:moveTo>
                  <a:lnTo>
                    <a:pt x="0" y="0"/>
                  </a:lnTo>
                </a:path>
              </a:pathLst>
            </a:custGeom>
            <a:ln w="12700" cap="flat">
              <a:solidFill>
                <a:schemeClr val="tx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TextBox 64">
              <a:extLst>
                <a:ext uri="{FF2B5EF4-FFF2-40B4-BE49-F238E27FC236}">
                  <a16:creationId xmlns:a16="http://schemas.microsoft.com/office/drawing/2014/main" id="{CCFFC0BB-D14F-BCA8-7C77-98E311F3AE1B}"/>
                </a:ext>
              </a:extLst>
            </p:cNvPr>
            <p:cNvSpPr txBox="1"/>
            <p:nvPr/>
          </p:nvSpPr>
          <p:spPr>
            <a:xfrm>
              <a:off x="2582294"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446</a:t>
              </a:r>
            </a:p>
          </p:txBody>
        </p:sp>
        <p:sp>
          <p:nvSpPr>
            <p:cNvPr id="66" name="TextBox 65">
              <a:extLst>
                <a:ext uri="{FF2B5EF4-FFF2-40B4-BE49-F238E27FC236}">
                  <a16:creationId xmlns:a16="http://schemas.microsoft.com/office/drawing/2014/main" id="{443AE464-E154-CC26-DE3C-D70134D2061A}"/>
                </a:ext>
              </a:extLst>
            </p:cNvPr>
            <p:cNvSpPr txBox="1"/>
            <p:nvPr/>
          </p:nvSpPr>
          <p:spPr>
            <a:xfrm>
              <a:off x="2896213"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422</a:t>
              </a:r>
            </a:p>
          </p:txBody>
        </p:sp>
        <p:sp>
          <p:nvSpPr>
            <p:cNvPr id="67" name="TextBox 66">
              <a:extLst>
                <a:ext uri="{FF2B5EF4-FFF2-40B4-BE49-F238E27FC236}">
                  <a16:creationId xmlns:a16="http://schemas.microsoft.com/office/drawing/2014/main" id="{A3550C4D-114E-2B51-DBC2-547A79C8ACD7}"/>
                </a:ext>
              </a:extLst>
            </p:cNvPr>
            <p:cNvSpPr txBox="1"/>
            <p:nvPr/>
          </p:nvSpPr>
          <p:spPr>
            <a:xfrm>
              <a:off x="3210131"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388</a:t>
              </a:r>
            </a:p>
          </p:txBody>
        </p:sp>
        <p:sp>
          <p:nvSpPr>
            <p:cNvPr id="68" name="TextBox 67">
              <a:extLst>
                <a:ext uri="{FF2B5EF4-FFF2-40B4-BE49-F238E27FC236}">
                  <a16:creationId xmlns:a16="http://schemas.microsoft.com/office/drawing/2014/main" id="{D71F8650-2785-CD98-EE44-FBB240ABCF0E}"/>
                </a:ext>
              </a:extLst>
            </p:cNvPr>
            <p:cNvSpPr txBox="1"/>
            <p:nvPr/>
          </p:nvSpPr>
          <p:spPr>
            <a:xfrm>
              <a:off x="3524048"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358</a:t>
              </a:r>
            </a:p>
          </p:txBody>
        </p:sp>
        <p:sp>
          <p:nvSpPr>
            <p:cNvPr id="69" name="TextBox 68">
              <a:extLst>
                <a:ext uri="{FF2B5EF4-FFF2-40B4-BE49-F238E27FC236}">
                  <a16:creationId xmlns:a16="http://schemas.microsoft.com/office/drawing/2014/main" id="{0AE6D2B8-C59B-254C-A774-3BD115809DFF}"/>
                </a:ext>
              </a:extLst>
            </p:cNvPr>
            <p:cNvSpPr txBox="1"/>
            <p:nvPr/>
          </p:nvSpPr>
          <p:spPr>
            <a:xfrm>
              <a:off x="3837966"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330</a:t>
              </a:r>
            </a:p>
          </p:txBody>
        </p:sp>
        <p:sp>
          <p:nvSpPr>
            <p:cNvPr id="70" name="TextBox 69">
              <a:extLst>
                <a:ext uri="{FF2B5EF4-FFF2-40B4-BE49-F238E27FC236}">
                  <a16:creationId xmlns:a16="http://schemas.microsoft.com/office/drawing/2014/main" id="{6FA884F4-3C58-A39B-E343-4183A5BF5273}"/>
                </a:ext>
              </a:extLst>
            </p:cNvPr>
            <p:cNvSpPr txBox="1"/>
            <p:nvPr/>
          </p:nvSpPr>
          <p:spPr>
            <a:xfrm>
              <a:off x="4151884"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309</a:t>
              </a:r>
            </a:p>
          </p:txBody>
        </p:sp>
        <p:sp>
          <p:nvSpPr>
            <p:cNvPr id="71" name="TextBox 70">
              <a:extLst>
                <a:ext uri="{FF2B5EF4-FFF2-40B4-BE49-F238E27FC236}">
                  <a16:creationId xmlns:a16="http://schemas.microsoft.com/office/drawing/2014/main" id="{014FB9D7-84B0-FC10-9C09-52B1F6149592}"/>
                </a:ext>
              </a:extLst>
            </p:cNvPr>
            <p:cNvSpPr txBox="1"/>
            <p:nvPr/>
          </p:nvSpPr>
          <p:spPr>
            <a:xfrm>
              <a:off x="4779719"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262</a:t>
              </a:r>
            </a:p>
          </p:txBody>
        </p:sp>
        <p:sp>
          <p:nvSpPr>
            <p:cNvPr id="72" name="TextBox 71">
              <a:extLst>
                <a:ext uri="{FF2B5EF4-FFF2-40B4-BE49-F238E27FC236}">
                  <a16:creationId xmlns:a16="http://schemas.microsoft.com/office/drawing/2014/main" id="{30FC00D9-C825-FD73-5C6A-80487331DBE2}"/>
                </a:ext>
              </a:extLst>
            </p:cNvPr>
            <p:cNvSpPr txBox="1"/>
            <p:nvPr/>
          </p:nvSpPr>
          <p:spPr>
            <a:xfrm>
              <a:off x="5093638"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186</a:t>
              </a:r>
            </a:p>
          </p:txBody>
        </p:sp>
        <p:sp>
          <p:nvSpPr>
            <p:cNvPr id="73" name="TextBox 72">
              <a:extLst>
                <a:ext uri="{FF2B5EF4-FFF2-40B4-BE49-F238E27FC236}">
                  <a16:creationId xmlns:a16="http://schemas.microsoft.com/office/drawing/2014/main" id="{68CF82AD-8151-18F8-0BA4-4B33E039368E}"/>
                </a:ext>
              </a:extLst>
            </p:cNvPr>
            <p:cNvSpPr txBox="1"/>
            <p:nvPr/>
          </p:nvSpPr>
          <p:spPr>
            <a:xfrm>
              <a:off x="5407555"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113</a:t>
              </a:r>
            </a:p>
          </p:txBody>
        </p:sp>
        <p:sp>
          <p:nvSpPr>
            <p:cNvPr id="74" name="TextBox 73">
              <a:extLst>
                <a:ext uri="{FF2B5EF4-FFF2-40B4-BE49-F238E27FC236}">
                  <a16:creationId xmlns:a16="http://schemas.microsoft.com/office/drawing/2014/main" id="{7CF4BB90-DAA3-3982-5311-FB7AC67BE4DF}"/>
                </a:ext>
              </a:extLst>
            </p:cNvPr>
            <p:cNvSpPr txBox="1"/>
            <p:nvPr/>
          </p:nvSpPr>
          <p:spPr>
            <a:xfrm>
              <a:off x="5752531" y="4253346"/>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54</a:t>
              </a:r>
            </a:p>
          </p:txBody>
        </p:sp>
        <p:sp>
          <p:nvSpPr>
            <p:cNvPr id="75" name="TextBox 74">
              <a:extLst>
                <a:ext uri="{FF2B5EF4-FFF2-40B4-BE49-F238E27FC236}">
                  <a16:creationId xmlns:a16="http://schemas.microsoft.com/office/drawing/2014/main" id="{EA729E3C-204C-F76D-A528-A30C40CDD167}"/>
                </a:ext>
              </a:extLst>
            </p:cNvPr>
            <p:cNvSpPr txBox="1"/>
            <p:nvPr/>
          </p:nvSpPr>
          <p:spPr>
            <a:xfrm>
              <a:off x="6097506" y="4253346"/>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9</a:t>
              </a:r>
            </a:p>
          </p:txBody>
        </p:sp>
        <p:sp>
          <p:nvSpPr>
            <p:cNvPr id="76" name="TextBox 75">
              <a:extLst>
                <a:ext uri="{FF2B5EF4-FFF2-40B4-BE49-F238E27FC236}">
                  <a16:creationId xmlns:a16="http://schemas.microsoft.com/office/drawing/2014/main" id="{140F56DC-6FEE-575D-5078-C45C5388F9BE}"/>
                </a:ext>
              </a:extLst>
            </p:cNvPr>
            <p:cNvSpPr txBox="1"/>
            <p:nvPr/>
          </p:nvSpPr>
          <p:spPr>
            <a:xfrm>
              <a:off x="6411425" y="4253346"/>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a:t>
              </a:r>
            </a:p>
          </p:txBody>
        </p:sp>
        <p:sp>
          <p:nvSpPr>
            <p:cNvPr id="77" name="TextBox 76">
              <a:extLst>
                <a:ext uri="{FF2B5EF4-FFF2-40B4-BE49-F238E27FC236}">
                  <a16:creationId xmlns:a16="http://schemas.microsoft.com/office/drawing/2014/main" id="{0B22C9D5-77FE-A13B-ADE0-AF82CB3E55D2}"/>
                </a:ext>
              </a:extLst>
            </p:cNvPr>
            <p:cNvSpPr txBox="1"/>
            <p:nvPr/>
          </p:nvSpPr>
          <p:spPr>
            <a:xfrm>
              <a:off x="6725341" y="4253346"/>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a:t>
              </a:r>
            </a:p>
          </p:txBody>
        </p:sp>
        <p:sp>
          <p:nvSpPr>
            <p:cNvPr id="78" name="TextBox 77">
              <a:extLst>
                <a:ext uri="{FF2B5EF4-FFF2-40B4-BE49-F238E27FC236}">
                  <a16:creationId xmlns:a16="http://schemas.microsoft.com/office/drawing/2014/main" id="{539BD1F3-DB8A-45E5-2F27-DD44B75AA5CD}"/>
                </a:ext>
              </a:extLst>
            </p:cNvPr>
            <p:cNvSpPr txBox="1"/>
            <p:nvPr/>
          </p:nvSpPr>
          <p:spPr>
            <a:xfrm>
              <a:off x="1841502" y="4253346"/>
              <a:ext cx="800715" cy="19523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tl val="0"/>
                </a:rPr>
                <a:t>Darolutamide</a:t>
              </a:r>
            </a:p>
          </p:txBody>
        </p:sp>
        <p:sp>
          <p:nvSpPr>
            <p:cNvPr id="79" name="TextBox 78">
              <a:extLst>
                <a:ext uri="{FF2B5EF4-FFF2-40B4-BE49-F238E27FC236}">
                  <a16:creationId xmlns:a16="http://schemas.microsoft.com/office/drawing/2014/main" id="{D2CDBB62-A275-20F6-B1FA-D29DE39AE681}"/>
                </a:ext>
              </a:extLst>
            </p:cNvPr>
            <p:cNvSpPr txBox="1"/>
            <p:nvPr/>
          </p:nvSpPr>
          <p:spPr>
            <a:xfrm>
              <a:off x="4465801" y="4253346"/>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285</a:t>
              </a:r>
            </a:p>
          </p:txBody>
        </p:sp>
        <p:sp>
          <p:nvSpPr>
            <p:cNvPr id="80" name="TextBox 79">
              <a:extLst>
                <a:ext uri="{FF2B5EF4-FFF2-40B4-BE49-F238E27FC236}">
                  <a16:creationId xmlns:a16="http://schemas.microsoft.com/office/drawing/2014/main" id="{8553E911-F01F-FB82-90BC-A4DDEE09FC3D}"/>
                </a:ext>
              </a:extLst>
            </p:cNvPr>
            <p:cNvSpPr txBox="1"/>
            <p:nvPr/>
          </p:nvSpPr>
          <p:spPr>
            <a:xfrm>
              <a:off x="2582294" y="4394718"/>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223</a:t>
              </a:r>
            </a:p>
          </p:txBody>
        </p:sp>
        <p:sp>
          <p:nvSpPr>
            <p:cNvPr id="81" name="TextBox 80">
              <a:extLst>
                <a:ext uri="{FF2B5EF4-FFF2-40B4-BE49-F238E27FC236}">
                  <a16:creationId xmlns:a16="http://schemas.microsoft.com/office/drawing/2014/main" id="{4D1CE4CD-BC12-2709-AFC4-71893B496537}"/>
                </a:ext>
              </a:extLst>
            </p:cNvPr>
            <p:cNvSpPr txBox="1"/>
            <p:nvPr/>
          </p:nvSpPr>
          <p:spPr>
            <a:xfrm>
              <a:off x="2896213" y="4394718"/>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197</a:t>
              </a:r>
            </a:p>
          </p:txBody>
        </p:sp>
        <p:sp>
          <p:nvSpPr>
            <p:cNvPr id="82" name="TextBox 81">
              <a:extLst>
                <a:ext uri="{FF2B5EF4-FFF2-40B4-BE49-F238E27FC236}">
                  <a16:creationId xmlns:a16="http://schemas.microsoft.com/office/drawing/2014/main" id="{51526A0F-243F-068D-975D-482311ACB7AA}"/>
                </a:ext>
              </a:extLst>
            </p:cNvPr>
            <p:cNvSpPr txBox="1"/>
            <p:nvPr/>
          </p:nvSpPr>
          <p:spPr>
            <a:xfrm>
              <a:off x="3210131" y="4394718"/>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178</a:t>
              </a:r>
            </a:p>
          </p:txBody>
        </p:sp>
        <p:sp>
          <p:nvSpPr>
            <p:cNvPr id="83" name="TextBox 82">
              <a:extLst>
                <a:ext uri="{FF2B5EF4-FFF2-40B4-BE49-F238E27FC236}">
                  <a16:creationId xmlns:a16="http://schemas.microsoft.com/office/drawing/2014/main" id="{EE5F44DC-7354-07B8-6F1B-3C71992DFFBD}"/>
                </a:ext>
              </a:extLst>
            </p:cNvPr>
            <p:cNvSpPr txBox="1"/>
            <p:nvPr/>
          </p:nvSpPr>
          <p:spPr>
            <a:xfrm>
              <a:off x="3524048" y="4394718"/>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158</a:t>
              </a:r>
            </a:p>
          </p:txBody>
        </p:sp>
        <p:sp>
          <p:nvSpPr>
            <p:cNvPr id="84" name="TextBox 83">
              <a:extLst>
                <a:ext uri="{FF2B5EF4-FFF2-40B4-BE49-F238E27FC236}">
                  <a16:creationId xmlns:a16="http://schemas.microsoft.com/office/drawing/2014/main" id="{9D3919A4-47E2-81E4-D305-C8ED08F3F5C9}"/>
                </a:ext>
              </a:extLst>
            </p:cNvPr>
            <p:cNvSpPr txBox="1"/>
            <p:nvPr/>
          </p:nvSpPr>
          <p:spPr>
            <a:xfrm>
              <a:off x="3837966" y="4394718"/>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137</a:t>
              </a:r>
            </a:p>
          </p:txBody>
        </p:sp>
        <p:sp>
          <p:nvSpPr>
            <p:cNvPr id="85" name="TextBox 84">
              <a:extLst>
                <a:ext uri="{FF2B5EF4-FFF2-40B4-BE49-F238E27FC236}">
                  <a16:creationId xmlns:a16="http://schemas.microsoft.com/office/drawing/2014/main" id="{5BF62006-00C7-1BA4-7500-1AB47A4D3043}"/>
                </a:ext>
              </a:extLst>
            </p:cNvPr>
            <p:cNvSpPr txBox="1"/>
            <p:nvPr/>
          </p:nvSpPr>
          <p:spPr>
            <a:xfrm>
              <a:off x="4151884" y="4394718"/>
              <a:ext cx="321364"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109</a:t>
              </a:r>
            </a:p>
          </p:txBody>
        </p:sp>
        <p:sp>
          <p:nvSpPr>
            <p:cNvPr id="86" name="TextBox 85">
              <a:extLst>
                <a:ext uri="{FF2B5EF4-FFF2-40B4-BE49-F238E27FC236}">
                  <a16:creationId xmlns:a16="http://schemas.microsoft.com/office/drawing/2014/main" id="{6A1B71C3-608D-9ADE-1342-AF287F1D04BC}"/>
                </a:ext>
              </a:extLst>
            </p:cNvPr>
            <p:cNvSpPr txBox="1"/>
            <p:nvPr/>
          </p:nvSpPr>
          <p:spPr>
            <a:xfrm>
              <a:off x="4810777" y="4394718"/>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83</a:t>
              </a:r>
            </a:p>
          </p:txBody>
        </p:sp>
        <p:sp>
          <p:nvSpPr>
            <p:cNvPr id="87" name="TextBox 86">
              <a:extLst>
                <a:ext uri="{FF2B5EF4-FFF2-40B4-BE49-F238E27FC236}">
                  <a16:creationId xmlns:a16="http://schemas.microsoft.com/office/drawing/2014/main" id="{78FE055A-C629-925D-4049-688AC06DD114}"/>
                </a:ext>
              </a:extLst>
            </p:cNvPr>
            <p:cNvSpPr txBox="1"/>
            <p:nvPr/>
          </p:nvSpPr>
          <p:spPr>
            <a:xfrm>
              <a:off x="5124695" y="4394718"/>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58</a:t>
              </a:r>
            </a:p>
          </p:txBody>
        </p:sp>
        <p:sp>
          <p:nvSpPr>
            <p:cNvPr id="88" name="TextBox 87">
              <a:extLst>
                <a:ext uri="{FF2B5EF4-FFF2-40B4-BE49-F238E27FC236}">
                  <a16:creationId xmlns:a16="http://schemas.microsoft.com/office/drawing/2014/main" id="{390739B7-4AA3-D787-3622-7BED12C8315D}"/>
                </a:ext>
              </a:extLst>
            </p:cNvPr>
            <p:cNvSpPr txBox="1"/>
            <p:nvPr/>
          </p:nvSpPr>
          <p:spPr>
            <a:xfrm>
              <a:off x="5438613" y="4394718"/>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32</a:t>
              </a:r>
            </a:p>
          </p:txBody>
        </p:sp>
        <p:sp>
          <p:nvSpPr>
            <p:cNvPr id="89" name="TextBox 88">
              <a:extLst>
                <a:ext uri="{FF2B5EF4-FFF2-40B4-BE49-F238E27FC236}">
                  <a16:creationId xmlns:a16="http://schemas.microsoft.com/office/drawing/2014/main" id="{8DE4C52D-D514-3C61-C888-44E1F71831AC}"/>
                </a:ext>
              </a:extLst>
            </p:cNvPr>
            <p:cNvSpPr txBox="1"/>
            <p:nvPr/>
          </p:nvSpPr>
          <p:spPr>
            <a:xfrm>
              <a:off x="5752531" y="4394718"/>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12</a:t>
              </a:r>
            </a:p>
          </p:txBody>
        </p:sp>
        <p:sp>
          <p:nvSpPr>
            <p:cNvPr id="90" name="TextBox 89">
              <a:extLst>
                <a:ext uri="{FF2B5EF4-FFF2-40B4-BE49-F238E27FC236}">
                  <a16:creationId xmlns:a16="http://schemas.microsoft.com/office/drawing/2014/main" id="{344D9E37-7922-9FD9-98AC-120B10DDADE2}"/>
                </a:ext>
              </a:extLst>
            </p:cNvPr>
            <p:cNvSpPr txBox="1"/>
            <p:nvPr/>
          </p:nvSpPr>
          <p:spPr>
            <a:xfrm>
              <a:off x="6097506" y="4394718"/>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2</a:t>
              </a:r>
            </a:p>
          </p:txBody>
        </p:sp>
        <p:sp>
          <p:nvSpPr>
            <p:cNvPr id="91" name="TextBox 90">
              <a:extLst>
                <a:ext uri="{FF2B5EF4-FFF2-40B4-BE49-F238E27FC236}">
                  <a16:creationId xmlns:a16="http://schemas.microsoft.com/office/drawing/2014/main" id="{C8EA410A-147A-4DF5-4A3A-401DF94A32FA}"/>
                </a:ext>
              </a:extLst>
            </p:cNvPr>
            <p:cNvSpPr txBox="1"/>
            <p:nvPr/>
          </p:nvSpPr>
          <p:spPr>
            <a:xfrm>
              <a:off x="6411425" y="4394718"/>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a:t>
              </a:r>
            </a:p>
          </p:txBody>
        </p:sp>
        <p:sp>
          <p:nvSpPr>
            <p:cNvPr id="92" name="TextBox 91">
              <a:extLst>
                <a:ext uri="{FF2B5EF4-FFF2-40B4-BE49-F238E27FC236}">
                  <a16:creationId xmlns:a16="http://schemas.microsoft.com/office/drawing/2014/main" id="{E5A8DA26-C3BE-F89F-BEEE-A57BB6BD2369}"/>
                </a:ext>
              </a:extLst>
            </p:cNvPr>
            <p:cNvSpPr txBox="1"/>
            <p:nvPr/>
          </p:nvSpPr>
          <p:spPr>
            <a:xfrm>
              <a:off x="6725341" y="4394718"/>
              <a:ext cx="197131"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0</a:t>
              </a:r>
            </a:p>
          </p:txBody>
        </p:sp>
        <p:sp>
          <p:nvSpPr>
            <p:cNvPr id="93" name="TextBox 92">
              <a:extLst>
                <a:ext uri="{FF2B5EF4-FFF2-40B4-BE49-F238E27FC236}">
                  <a16:creationId xmlns:a16="http://schemas.microsoft.com/office/drawing/2014/main" id="{F6D54373-6DE2-6B92-3644-2349DD4EC2CF}"/>
                </a:ext>
              </a:extLst>
            </p:cNvPr>
            <p:cNvSpPr txBox="1"/>
            <p:nvPr/>
          </p:nvSpPr>
          <p:spPr>
            <a:xfrm>
              <a:off x="1841502" y="4394718"/>
              <a:ext cx="539357" cy="19523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Placebo</a:t>
              </a:r>
            </a:p>
          </p:txBody>
        </p:sp>
        <p:sp>
          <p:nvSpPr>
            <p:cNvPr id="94" name="TextBox 93">
              <a:extLst>
                <a:ext uri="{FF2B5EF4-FFF2-40B4-BE49-F238E27FC236}">
                  <a16:creationId xmlns:a16="http://schemas.microsoft.com/office/drawing/2014/main" id="{CFA1D110-9C49-B037-DDC9-BC57F95E6446}"/>
                </a:ext>
              </a:extLst>
            </p:cNvPr>
            <p:cNvSpPr txBox="1"/>
            <p:nvPr/>
          </p:nvSpPr>
          <p:spPr>
            <a:xfrm>
              <a:off x="4496860" y="4394718"/>
              <a:ext cx="259248" cy="19523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a:ea typeface="+mn-ea"/>
                  <a:cs typeface="Arial"/>
                  <a:sym typeface="Arial"/>
                  <a:rtl val="0"/>
                </a:rPr>
                <a:t>96</a:t>
              </a:r>
            </a:p>
          </p:txBody>
        </p:sp>
        <p:sp>
          <p:nvSpPr>
            <p:cNvPr id="96" name="Freeform: Shape 95">
              <a:extLst>
                <a:ext uri="{FF2B5EF4-FFF2-40B4-BE49-F238E27FC236}">
                  <a16:creationId xmlns:a16="http://schemas.microsoft.com/office/drawing/2014/main" id="{E2170351-2B46-2B74-9DC5-CDAE46DA2A80}"/>
                </a:ext>
              </a:extLst>
            </p:cNvPr>
            <p:cNvSpPr/>
            <p:nvPr/>
          </p:nvSpPr>
          <p:spPr>
            <a:xfrm>
              <a:off x="2742452" y="1607861"/>
              <a:ext cx="3665505" cy="1169162"/>
            </a:xfrm>
            <a:custGeom>
              <a:avLst/>
              <a:gdLst>
                <a:gd name="connsiteX0" fmla="*/ 4620378 w 4620377"/>
                <a:gd name="connsiteY0" fmla="*/ 1473732 h 1473731"/>
                <a:gd name="connsiteX1" fmla="*/ 3419455 w 4620377"/>
                <a:gd name="connsiteY1" fmla="*/ 1473732 h 1473731"/>
                <a:gd name="connsiteX2" fmla="*/ 3419455 w 4620377"/>
                <a:gd name="connsiteY2" fmla="*/ 1435775 h 1473731"/>
                <a:gd name="connsiteX3" fmla="*/ 3309519 w 4620377"/>
                <a:gd name="connsiteY3" fmla="*/ 1435775 h 1473731"/>
                <a:gd name="connsiteX4" fmla="*/ 3309519 w 4620377"/>
                <a:gd name="connsiteY4" fmla="*/ 1414702 h 1473731"/>
                <a:gd name="connsiteX5" fmla="*/ 3293396 w 4620377"/>
                <a:gd name="connsiteY5" fmla="*/ 1414702 h 1473731"/>
                <a:gd name="connsiteX6" fmla="*/ 3293396 w 4620377"/>
                <a:gd name="connsiteY6" fmla="*/ 1311620 h 1473731"/>
                <a:gd name="connsiteX7" fmla="*/ 3015889 w 4620377"/>
                <a:gd name="connsiteY7" fmla="*/ 1311620 h 1473731"/>
                <a:gd name="connsiteX8" fmla="*/ 3015889 w 4620377"/>
                <a:gd name="connsiteY8" fmla="*/ 1299179 h 1473731"/>
                <a:gd name="connsiteX9" fmla="*/ 3009034 w 4620377"/>
                <a:gd name="connsiteY9" fmla="*/ 1299179 h 1473731"/>
                <a:gd name="connsiteX10" fmla="*/ 3009034 w 4620377"/>
                <a:gd name="connsiteY10" fmla="*/ 1289912 h 1473731"/>
                <a:gd name="connsiteX11" fmla="*/ 2979836 w 4620377"/>
                <a:gd name="connsiteY11" fmla="*/ 1289912 h 1473731"/>
                <a:gd name="connsiteX12" fmla="*/ 2979836 w 4620377"/>
                <a:gd name="connsiteY12" fmla="*/ 1278741 h 1473731"/>
                <a:gd name="connsiteX13" fmla="*/ 2969934 w 4620377"/>
                <a:gd name="connsiteY13" fmla="*/ 1278741 h 1473731"/>
                <a:gd name="connsiteX14" fmla="*/ 2969934 w 4620377"/>
                <a:gd name="connsiteY14" fmla="*/ 1269981 h 1473731"/>
                <a:gd name="connsiteX15" fmla="*/ 2920806 w 4620377"/>
                <a:gd name="connsiteY15" fmla="*/ 1269981 h 1473731"/>
                <a:gd name="connsiteX16" fmla="*/ 2920806 w 4620377"/>
                <a:gd name="connsiteY16" fmla="*/ 1250178 h 1473731"/>
                <a:gd name="connsiteX17" fmla="*/ 2886657 w 4620377"/>
                <a:gd name="connsiteY17" fmla="*/ 1250178 h 1473731"/>
                <a:gd name="connsiteX18" fmla="*/ 2886657 w 4620377"/>
                <a:gd name="connsiteY18" fmla="*/ 1232786 h 1473731"/>
                <a:gd name="connsiteX19" fmla="*/ 2837655 w 4620377"/>
                <a:gd name="connsiteY19" fmla="*/ 1232786 h 1473731"/>
                <a:gd name="connsiteX20" fmla="*/ 2837655 w 4620377"/>
                <a:gd name="connsiteY20" fmla="*/ 1213490 h 1473731"/>
                <a:gd name="connsiteX21" fmla="*/ 2570685 w 4620377"/>
                <a:gd name="connsiteY21" fmla="*/ 1213490 h 1473731"/>
                <a:gd name="connsiteX22" fmla="*/ 2570685 w 4620377"/>
                <a:gd name="connsiteY22" fmla="*/ 1195463 h 1473731"/>
                <a:gd name="connsiteX23" fmla="*/ 2524095 w 4620377"/>
                <a:gd name="connsiteY23" fmla="*/ 1195463 h 1473731"/>
                <a:gd name="connsiteX24" fmla="*/ 2524095 w 4620377"/>
                <a:gd name="connsiteY24" fmla="*/ 1178706 h 1473731"/>
                <a:gd name="connsiteX25" fmla="*/ 2507973 w 4620377"/>
                <a:gd name="connsiteY25" fmla="*/ 1178706 h 1473731"/>
                <a:gd name="connsiteX26" fmla="*/ 2507973 w 4620377"/>
                <a:gd name="connsiteY26" fmla="*/ 1171851 h 1473731"/>
                <a:gd name="connsiteX27" fmla="*/ 2497309 w 4620377"/>
                <a:gd name="connsiteY27" fmla="*/ 1171851 h 1473731"/>
                <a:gd name="connsiteX28" fmla="*/ 2497309 w 4620377"/>
                <a:gd name="connsiteY28" fmla="*/ 1160680 h 1473731"/>
                <a:gd name="connsiteX29" fmla="*/ 2453258 w 4620377"/>
                <a:gd name="connsiteY29" fmla="*/ 1160680 h 1473731"/>
                <a:gd name="connsiteX30" fmla="*/ 2453258 w 4620377"/>
                <a:gd name="connsiteY30" fmla="*/ 1145192 h 1473731"/>
                <a:gd name="connsiteX31" fmla="*/ 2405526 w 4620377"/>
                <a:gd name="connsiteY31" fmla="*/ 1145192 h 1473731"/>
                <a:gd name="connsiteX32" fmla="*/ 2405526 w 4620377"/>
                <a:gd name="connsiteY32" fmla="*/ 1126531 h 1473731"/>
                <a:gd name="connsiteX33" fmla="*/ 2285688 w 4620377"/>
                <a:gd name="connsiteY33" fmla="*/ 1126531 h 1473731"/>
                <a:gd name="connsiteX34" fmla="*/ 2285688 w 4620377"/>
                <a:gd name="connsiteY34" fmla="*/ 1110409 h 1473731"/>
                <a:gd name="connsiteX35" fmla="*/ 2191874 w 4620377"/>
                <a:gd name="connsiteY35" fmla="*/ 1110409 h 1473731"/>
                <a:gd name="connsiteX36" fmla="*/ 2191874 w 4620377"/>
                <a:gd name="connsiteY36" fmla="*/ 1057599 h 1473731"/>
                <a:gd name="connsiteX37" fmla="*/ 2182607 w 4620377"/>
                <a:gd name="connsiteY37" fmla="*/ 1057599 h 1473731"/>
                <a:gd name="connsiteX38" fmla="*/ 2182607 w 4620377"/>
                <a:gd name="connsiteY38" fmla="*/ 1028528 h 1473731"/>
                <a:gd name="connsiteX39" fmla="*/ 2114817 w 4620377"/>
                <a:gd name="connsiteY39" fmla="*/ 1028528 h 1473731"/>
                <a:gd name="connsiteX40" fmla="*/ 2114817 w 4620377"/>
                <a:gd name="connsiteY40" fmla="*/ 1012278 h 1473731"/>
                <a:gd name="connsiteX41" fmla="*/ 1898752 w 4620377"/>
                <a:gd name="connsiteY41" fmla="*/ 1012278 h 1473731"/>
                <a:gd name="connsiteX42" fmla="*/ 1898752 w 4620377"/>
                <a:gd name="connsiteY42" fmla="*/ 996791 h 1473731"/>
                <a:gd name="connsiteX43" fmla="*/ 1872093 w 4620377"/>
                <a:gd name="connsiteY43" fmla="*/ 996791 h 1473731"/>
                <a:gd name="connsiteX44" fmla="*/ 1872093 w 4620377"/>
                <a:gd name="connsiteY44" fmla="*/ 967593 h 1473731"/>
                <a:gd name="connsiteX45" fmla="*/ 1859652 w 4620377"/>
                <a:gd name="connsiteY45" fmla="*/ 967593 h 1473731"/>
                <a:gd name="connsiteX46" fmla="*/ 1859652 w 4620377"/>
                <a:gd name="connsiteY46" fmla="*/ 935983 h 1473731"/>
                <a:gd name="connsiteX47" fmla="*/ 1826138 w 4620377"/>
                <a:gd name="connsiteY47" fmla="*/ 935983 h 1473731"/>
                <a:gd name="connsiteX48" fmla="*/ 1826138 w 4620377"/>
                <a:gd name="connsiteY48" fmla="*/ 906150 h 1473731"/>
                <a:gd name="connsiteX49" fmla="*/ 1819283 w 4620377"/>
                <a:gd name="connsiteY49" fmla="*/ 906150 h 1473731"/>
                <a:gd name="connsiteX50" fmla="*/ 1819283 w 4620377"/>
                <a:gd name="connsiteY50" fmla="*/ 873271 h 1473731"/>
                <a:gd name="connsiteX51" fmla="*/ 1808746 w 4620377"/>
                <a:gd name="connsiteY51" fmla="*/ 873271 h 1473731"/>
                <a:gd name="connsiteX52" fmla="*/ 1808746 w 4620377"/>
                <a:gd name="connsiteY52" fmla="*/ 817414 h 1473731"/>
                <a:gd name="connsiteX53" fmla="*/ 1805065 w 4620377"/>
                <a:gd name="connsiteY53" fmla="*/ 817414 h 1473731"/>
                <a:gd name="connsiteX54" fmla="*/ 1805065 w 4620377"/>
                <a:gd name="connsiteY54" fmla="*/ 797483 h 1473731"/>
                <a:gd name="connsiteX55" fmla="*/ 1796940 w 4620377"/>
                <a:gd name="connsiteY55" fmla="*/ 797483 h 1473731"/>
                <a:gd name="connsiteX56" fmla="*/ 1796940 w 4620377"/>
                <a:gd name="connsiteY56" fmla="*/ 789993 h 1473731"/>
                <a:gd name="connsiteX57" fmla="*/ 1773328 w 4620377"/>
                <a:gd name="connsiteY57" fmla="*/ 789993 h 1473731"/>
                <a:gd name="connsiteX58" fmla="*/ 1773328 w 4620377"/>
                <a:gd name="connsiteY58" fmla="*/ 768920 h 1473731"/>
                <a:gd name="connsiteX59" fmla="*/ 1670882 w 4620377"/>
                <a:gd name="connsiteY59" fmla="*/ 768920 h 1473731"/>
                <a:gd name="connsiteX60" fmla="*/ 1670882 w 4620377"/>
                <a:gd name="connsiteY60" fmla="*/ 752798 h 1473731"/>
                <a:gd name="connsiteX61" fmla="*/ 1636098 w 4620377"/>
                <a:gd name="connsiteY61" fmla="*/ 752798 h 1473731"/>
                <a:gd name="connsiteX62" fmla="*/ 1636098 w 4620377"/>
                <a:gd name="connsiteY62" fmla="*/ 740357 h 1473731"/>
                <a:gd name="connsiteX63" fmla="*/ 1631782 w 4620377"/>
                <a:gd name="connsiteY63" fmla="*/ 740357 h 1473731"/>
                <a:gd name="connsiteX64" fmla="*/ 1631782 w 4620377"/>
                <a:gd name="connsiteY64" fmla="*/ 731090 h 1473731"/>
                <a:gd name="connsiteX65" fmla="*/ 1611343 w 4620377"/>
                <a:gd name="connsiteY65" fmla="*/ 731090 h 1473731"/>
                <a:gd name="connsiteX66" fmla="*/ 1611343 w 4620377"/>
                <a:gd name="connsiteY66" fmla="*/ 708747 h 1473731"/>
                <a:gd name="connsiteX67" fmla="*/ 1576306 w 4620377"/>
                <a:gd name="connsiteY67" fmla="*/ 708747 h 1473731"/>
                <a:gd name="connsiteX68" fmla="*/ 1576306 w 4620377"/>
                <a:gd name="connsiteY68" fmla="*/ 694656 h 1473731"/>
                <a:gd name="connsiteX69" fmla="*/ 1476779 w 4620377"/>
                <a:gd name="connsiteY69" fmla="*/ 694656 h 1473731"/>
                <a:gd name="connsiteX70" fmla="*/ 1476779 w 4620377"/>
                <a:gd name="connsiteY70" fmla="*/ 665077 h 1473731"/>
                <a:gd name="connsiteX71" fmla="*/ 1473224 w 4620377"/>
                <a:gd name="connsiteY71" fmla="*/ 665077 h 1473731"/>
                <a:gd name="connsiteX72" fmla="*/ 1473224 w 4620377"/>
                <a:gd name="connsiteY72" fmla="*/ 641592 h 1473731"/>
                <a:gd name="connsiteX73" fmla="*/ 1458499 w 4620377"/>
                <a:gd name="connsiteY73" fmla="*/ 641592 h 1473731"/>
                <a:gd name="connsiteX74" fmla="*/ 1458499 w 4620377"/>
                <a:gd name="connsiteY74" fmla="*/ 620138 h 1473731"/>
                <a:gd name="connsiteX75" fmla="*/ 1455071 w 4620377"/>
                <a:gd name="connsiteY75" fmla="*/ 620138 h 1473731"/>
                <a:gd name="connsiteX76" fmla="*/ 1455071 w 4620377"/>
                <a:gd name="connsiteY76" fmla="*/ 578245 h 1473731"/>
                <a:gd name="connsiteX77" fmla="*/ 1429555 w 4620377"/>
                <a:gd name="connsiteY77" fmla="*/ 578245 h 1473731"/>
                <a:gd name="connsiteX78" fmla="*/ 1429555 w 4620377"/>
                <a:gd name="connsiteY78" fmla="*/ 565043 h 1473731"/>
                <a:gd name="connsiteX79" fmla="*/ 1363796 w 4620377"/>
                <a:gd name="connsiteY79" fmla="*/ 565043 h 1473731"/>
                <a:gd name="connsiteX80" fmla="*/ 1363796 w 4620377"/>
                <a:gd name="connsiteY80" fmla="*/ 549047 h 1473731"/>
                <a:gd name="connsiteX81" fmla="*/ 1319491 w 4620377"/>
                <a:gd name="connsiteY81" fmla="*/ 549047 h 1473731"/>
                <a:gd name="connsiteX82" fmla="*/ 1319491 w 4620377"/>
                <a:gd name="connsiteY82" fmla="*/ 525562 h 1473731"/>
                <a:gd name="connsiteX83" fmla="*/ 1300195 w 4620377"/>
                <a:gd name="connsiteY83" fmla="*/ 525562 h 1473731"/>
                <a:gd name="connsiteX84" fmla="*/ 1300195 w 4620377"/>
                <a:gd name="connsiteY84" fmla="*/ 506520 h 1473731"/>
                <a:gd name="connsiteX85" fmla="*/ 1283057 w 4620377"/>
                <a:gd name="connsiteY85" fmla="*/ 506520 h 1473731"/>
                <a:gd name="connsiteX86" fmla="*/ 1283057 w 4620377"/>
                <a:gd name="connsiteY86" fmla="*/ 493698 h 1473731"/>
                <a:gd name="connsiteX87" fmla="*/ 1168551 w 4620377"/>
                <a:gd name="connsiteY87" fmla="*/ 493698 h 1473731"/>
                <a:gd name="connsiteX88" fmla="*/ 1168551 w 4620377"/>
                <a:gd name="connsiteY88" fmla="*/ 479734 h 1473731"/>
                <a:gd name="connsiteX89" fmla="*/ 1116756 w 4620377"/>
                <a:gd name="connsiteY89" fmla="*/ 479734 h 1473731"/>
                <a:gd name="connsiteX90" fmla="*/ 1116756 w 4620377"/>
                <a:gd name="connsiteY90" fmla="*/ 427559 h 1473731"/>
                <a:gd name="connsiteX91" fmla="*/ 1103935 w 4620377"/>
                <a:gd name="connsiteY91" fmla="*/ 427559 h 1473731"/>
                <a:gd name="connsiteX92" fmla="*/ 1103935 w 4620377"/>
                <a:gd name="connsiteY92" fmla="*/ 407755 h 1473731"/>
                <a:gd name="connsiteX93" fmla="*/ 1099999 w 4620377"/>
                <a:gd name="connsiteY93" fmla="*/ 407755 h 1473731"/>
                <a:gd name="connsiteX94" fmla="*/ 1099999 w 4620377"/>
                <a:gd name="connsiteY94" fmla="*/ 395949 h 1473731"/>
                <a:gd name="connsiteX95" fmla="*/ 1092128 w 4620377"/>
                <a:gd name="connsiteY95" fmla="*/ 395949 h 1473731"/>
                <a:gd name="connsiteX96" fmla="*/ 1092128 w 4620377"/>
                <a:gd name="connsiteY96" fmla="*/ 377668 h 1473731"/>
                <a:gd name="connsiteX97" fmla="*/ 1089082 w 4620377"/>
                <a:gd name="connsiteY97" fmla="*/ 377668 h 1473731"/>
                <a:gd name="connsiteX98" fmla="*/ 1089082 w 4620377"/>
                <a:gd name="connsiteY98" fmla="*/ 365355 h 1473731"/>
                <a:gd name="connsiteX99" fmla="*/ 1079941 w 4620377"/>
                <a:gd name="connsiteY99" fmla="*/ 365355 h 1473731"/>
                <a:gd name="connsiteX100" fmla="*/ 1079941 w 4620377"/>
                <a:gd name="connsiteY100" fmla="*/ 340473 h 1473731"/>
                <a:gd name="connsiteX101" fmla="*/ 1070293 w 4620377"/>
                <a:gd name="connsiteY101" fmla="*/ 340473 h 1473731"/>
                <a:gd name="connsiteX102" fmla="*/ 1070293 w 4620377"/>
                <a:gd name="connsiteY102" fmla="*/ 326001 h 1473731"/>
                <a:gd name="connsiteX103" fmla="*/ 813860 w 4620377"/>
                <a:gd name="connsiteY103" fmla="*/ 326001 h 1473731"/>
                <a:gd name="connsiteX104" fmla="*/ 813860 w 4620377"/>
                <a:gd name="connsiteY104" fmla="*/ 295914 h 1473731"/>
                <a:gd name="connsiteX105" fmla="*/ 754194 w 4620377"/>
                <a:gd name="connsiteY105" fmla="*/ 295914 h 1473731"/>
                <a:gd name="connsiteX106" fmla="*/ 754194 w 4620377"/>
                <a:gd name="connsiteY106" fmla="*/ 274841 h 1473731"/>
                <a:gd name="connsiteX107" fmla="*/ 747593 w 4620377"/>
                <a:gd name="connsiteY107" fmla="*/ 274841 h 1473731"/>
                <a:gd name="connsiteX108" fmla="*/ 747593 w 4620377"/>
                <a:gd name="connsiteY108" fmla="*/ 263924 h 1473731"/>
                <a:gd name="connsiteX109" fmla="*/ 742388 w 4620377"/>
                <a:gd name="connsiteY109" fmla="*/ 263924 h 1473731"/>
                <a:gd name="connsiteX110" fmla="*/ 742388 w 4620377"/>
                <a:gd name="connsiteY110" fmla="*/ 256053 h 1473731"/>
                <a:gd name="connsiteX111" fmla="*/ 727662 w 4620377"/>
                <a:gd name="connsiteY111" fmla="*/ 256053 h 1473731"/>
                <a:gd name="connsiteX112" fmla="*/ 727662 w 4620377"/>
                <a:gd name="connsiteY112" fmla="*/ 244881 h 1473731"/>
                <a:gd name="connsiteX113" fmla="*/ 724235 w 4620377"/>
                <a:gd name="connsiteY113" fmla="*/ 244881 h 1473731"/>
                <a:gd name="connsiteX114" fmla="*/ 724235 w 4620377"/>
                <a:gd name="connsiteY114" fmla="*/ 230790 h 1473731"/>
                <a:gd name="connsiteX115" fmla="*/ 696433 w 4620377"/>
                <a:gd name="connsiteY115" fmla="*/ 230790 h 1473731"/>
                <a:gd name="connsiteX116" fmla="*/ 696433 w 4620377"/>
                <a:gd name="connsiteY116" fmla="*/ 228759 h 1473731"/>
                <a:gd name="connsiteX117" fmla="*/ 637403 w 4620377"/>
                <a:gd name="connsiteY117" fmla="*/ 228759 h 1473731"/>
                <a:gd name="connsiteX118" fmla="*/ 637403 w 4620377"/>
                <a:gd name="connsiteY118" fmla="*/ 216064 h 1473731"/>
                <a:gd name="connsiteX119" fmla="*/ 445585 w 4620377"/>
                <a:gd name="connsiteY119" fmla="*/ 216064 h 1473731"/>
                <a:gd name="connsiteX120" fmla="*/ 445585 w 4620377"/>
                <a:gd name="connsiteY120" fmla="*/ 203877 h 1473731"/>
                <a:gd name="connsiteX121" fmla="*/ 385539 w 4620377"/>
                <a:gd name="connsiteY121" fmla="*/ 203877 h 1473731"/>
                <a:gd name="connsiteX122" fmla="*/ 385539 w 4620377"/>
                <a:gd name="connsiteY122" fmla="*/ 169348 h 1473731"/>
                <a:gd name="connsiteX123" fmla="*/ 380588 w 4620377"/>
                <a:gd name="connsiteY123" fmla="*/ 169348 h 1473731"/>
                <a:gd name="connsiteX124" fmla="*/ 380588 w 4620377"/>
                <a:gd name="connsiteY124" fmla="*/ 167190 h 1473731"/>
                <a:gd name="connsiteX125" fmla="*/ 371067 w 4620377"/>
                <a:gd name="connsiteY125" fmla="*/ 167190 h 1473731"/>
                <a:gd name="connsiteX126" fmla="*/ 371067 w 4620377"/>
                <a:gd name="connsiteY126" fmla="*/ 163254 h 1473731"/>
                <a:gd name="connsiteX127" fmla="*/ 368782 w 4620377"/>
                <a:gd name="connsiteY127" fmla="*/ 163254 h 1473731"/>
                <a:gd name="connsiteX128" fmla="*/ 368782 w 4620377"/>
                <a:gd name="connsiteY128" fmla="*/ 125424 h 1473731"/>
                <a:gd name="connsiteX129" fmla="*/ 358880 w 4620377"/>
                <a:gd name="connsiteY129" fmla="*/ 125424 h 1473731"/>
                <a:gd name="connsiteX130" fmla="*/ 358880 w 4620377"/>
                <a:gd name="connsiteY130" fmla="*/ 113364 h 1473731"/>
                <a:gd name="connsiteX131" fmla="*/ 355960 w 4620377"/>
                <a:gd name="connsiteY131" fmla="*/ 113364 h 1473731"/>
                <a:gd name="connsiteX132" fmla="*/ 355960 w 4620377"/>
                <a:gd name="connsiteY132" fmla="*/ 88736 h 1473731"/>
                <a:gd name="connsiteX133" fmla="*/ 346059 w 4620377"/>
                <a:gd name="connsiteY133" fmla="*/ 88736 h 1473731"/>
                <a:gd name="connsiteX134" fmla="*/ 346059 w 4620377"/>
                <a:gd name="connsiteY134" fmla="*/ 51795 h 1473731"/>
                <a:gd name="connsiteX135" fmla="*/ 327651 w 4620377"/>
                <a:gd name="connsiteY135" fmla="*/ 51795 h 1473731"/>
                <a:gd name="connsiteX136" fmla="*/ 327651 w 4620377"/>
                <a:gd name="connsiteY136" fmla="*/ 44305 h 1473731"/>
                <a:gd name="connsiteX137" fmla="*/ 324351 w 4620377"/>
                <a:gd name="connsiteY137" fmla="*/ 44305 h 1473731"/>
                <a:gd name="connsiteX138" fmla="*/ 324351 w 4620377"/>
                <a:gd name="connsiteY138" fmla="*/ 40115 h 1473731"/>
                <a:gd name="connsiteX139" fmla="*/ 318511 w 4620377"/>
                <a:gd name="connsiteY139" fmla="*/ 40115 h 1473731"/>
                <a:gd name="connsiteX140" fmla="*/ 318511 w 4620377"/>
                <a:gd name="connsiteY140" fmla="*/ 25643 h 1473731"/>
                <a:gd name="connsiteX141" fmla="*/ 208828 w 4620377"/>
                <a:gd name="connsiteY141" fmla="*/ 25643 h 1473731"/>
                <a:gd name="connsiteX142" fmla="*/ 208828 w 4620377"/>
                <a:gd name="connsiteY142" fmla="*/ 13837 h 1473731"/>
                <a:gd name="connsiteX143" fmla="*/ 164651 w 4620377"/>
                <a:gd name="connsiteY143" fmla="*/ 13837 h 1473731"/>
                <a:gd name="connsiteX144" fmla="*/ 164651 w 4620377"/>
                <a:gd name="connsiteY144" fmla="*/ 7871 h 1473731"/>
                <a:gd name="connsiteX145" fmla="*/ 161223 w 4620377"/>
                <a:gd name="connsiteY145" fmla="*/ 7871 h 1473731"/>
                <a:gd name="connsiteX146" fmla="*/ 161223 w 4620377"/>
                <a:gd name="connsiteY146" fmla="*/ 0 h 1473731"/>
                <a:gd name="connsiteX147" fmla="*/ 0 w 4620377"/>
                <a:gd name="connsiteY147" fmla="*/ 0 h 147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4620377" h="1473731">
                  <a:moveTo>
                    <a:pt x="4620378" y="1473732"/>
                  </a:moveTo>
                  <a:lnTo>
                    <a:pt x="3419455" y="1473732"/>
                  </a:lnTo>
                  <a:lnTo>
                    <a:pt x="3419455" y="1435775"/>
                  </a:lnTo>
                  <a:lnTo>
                    <a:pt x="3309519" y="1435775"/>
                  </a:lnTo>
                  <a:lnTo>
                    <a:pt x="3309519" y="1414702"/>
                  </a:lnTo>
                  <a:lnTo>
                    <a:pt x="3293396" y="1414702"/>
                  </a:lnTo>
                  <a:lnTo>
                    <a:pt x="3293396" y="1311620"/>
                  </a:lnTo>
                  <a:lnTo>
                    <a:pt x="3015889" y="1311620"/>
                  </a:lnTo>
                  <a:lnTo>
                    <a:pt x="3015889" y="1299179"/>
                  </a:lnTo>
                  <a:lnTo>
                    <a:pt x="3009034" y="1299179"/>
                  </a:lnTo>
                  <a:lnTo>
                    <a:pt x="3009034" y="1289912"/>
                  </a:lnTo>
                  <a:lnTo>
                    <a:pt x="2979836" y="1289912"/>
                  </a:lnTo>
                  <a:lnTo>
                    <a:pt x="2979836" y="1278741"/>
                  </a:lnTo>
                  <a:lnTo>
                    <a:pt x="2969934" y="1278741"/>
                  </a:lnTo>
                  <a:lnTo>
                    <a:pt x="2969934" y="1269981"/>
                  </a:lnTo>
                  <a:lnTo>
                    <a:pt x="2920806" y="1269981"/>
                  </a:lnTo>
                  <a:lnTo>
                    <a:pt x="2920806" y="1250178"/>
                  </a:lnTo>
                  <a:lnTo>
                    <a:pt x="2886657" y="1250178"/>
                  </a:lnTo>
                  <a:lnTo>
                    <a:pt x="2886657" y="1232786"/>
                  </a:lnTo>
                  <a:lnTo>
                    <a:pt x="2837655" y="1232786"/>
                  </a:lnTo>
                  <a:lnTo>
                    <a:pt x="2837655" y="1213490"/>
                  </a:lnTo>
                  <a:lnTo>
                    <a:pt x="2570685" y="1213490"/>
                  </a:lnTo>
                  <a:lnTo>
                    <a:pt x="2570685" y="1195463"/>
                  </a:lnTo>
                  <a:lnTo>
                    <a:pt x="2524095" y="1195463"/>
                  </a:lnTo>
                  <a:lnTo>
                    <a:pt x="2524095" y="1178706"/>
                  </a:lnTo>
                  <a:lnTo>
                    <a:pt x="2507973" y="1178706"/>
                  </a:lnTo>
                  <a:lnTo>
                    <a:pt x="2507973" y="1171851"/>
                  </a:lnTo>
                  <a:lnTo>
                    <a:pt x="2497309" y="1171851"/>
                  </a:lnTo>
                  <a:lnTo>
                    <a:pt x="2497309" y="1160680"/>
                  </a:lnTo>
                  <a:lnTo>
                    <a:pt x="2453258" y="1160680"/>
                  </a:lnTo>
                  <a:lnTo>
                    <a:pt x="2453258" y="1145192"/>
                  </a:lnTo>
                  <a:lnTo>
                    <a:pt x="2405526" y="1145192"/>
                  </a:lnTo>
                  <a:lnTo>
                    <a:pt x="2405526" y="1126531"/>
                  </a:lnTo>
                  <a:lnTo>
                    <a:pt x="2285688" y="1126531"/>
                  </a:lnTo>
                  <a:lnTo>
                    <a:pt x="2285688" y="1110409"/>
                  </a:lnTo>
                  <a:lnTo>
                    <a:pt x="2191874" y="1110409"/>
                  </a:lnTo>
                  <a:lnTo>
                    <a:pt x="2191874" y="1057599"/>
                  </a:lnTo>
                  <a:lnTo>
                    <a:pt x="2182607" y="1057599"/>
                  </a:lnTo>
                  <a:lnTo>
                    <a:pt x="2182607" y="1028528"/>
                  </a:lnTo>
                  <a:lnTo>
                    <a:pt x="2114817" y="1028528"/>
                  </a:lnTo>
                  <a:lnTo>
                    <a:pt x="2114817" y="1012278"/>
                  </a:lnTo>
                  <a:lnTo>
                    <a:pt x="1898752" y="1012278"/>
                  </a:lnTo>
                  <a:lnTo>
                    <a:pt x="1898752" y="996791"/>
                  </a:lnTo>
                  <a:lnTo>
                    <a:pt x="1872093" y="996791"/>
                  </a:lnTo>
                  <a:lnTo>
                    <a:pt x="1872093" y="967593"/>
                  </a:lnTo>
                  <a:lnTo>
                    <a:pt x="1859652" y="967593"/>
                  </a:lnTo>
                  <a:lnTo>
                    <a:pt x="1859652" y="935983"/>
                  </a:lnTo>
                  <a:lnTo>
                    <a:pt x="1826138" y="935983"/>
                  </a:lnTo>
                  <a:lnTo>
                    <a:pt x="1826138" y="906150"/>
                  </a:lnTo>
                  <a:lnTo>
                    <a:pt x="1819283" y="906150"/>
                  </a:lnTo>
                  <a:lnTo>
                    <a:pt x="1819283" y="873271"/>
                  </a:lnTo>
                  <a:lnTo>
                    <a:pt x="1808746" y="873271"/>
                  </a:lnTo>
                  <a:lnTo>
                    <a:pt x="1808746" y="817414"/>
                  </a:lnTo>
                  <a:lnTo>
                    <a:pt x="1805065" y="817414"/>
                  </a:lnTo>
                  <a:lnTo>
                    <a:pt x="1805065" y="797483"/>
                  </a:lnTo>
                  <a:lnTo>
                    <a:pt x="1796940" y="797483"/>
                  </a:lnTo>
                  <a:lnTo>
                    <a:pt x="1796940" y="789993"/>
                  </a:lnTo>
                  <a:lnTo>
                    <a:pt x="1773328" y="789993"/>
                  </a:lnTo>
                  <a:lnTo>
                    <a:pt x="1773328" y="768920"/>
                  </a:lnTo>
                  <a:lnTo>
                    <a:pt x="1670882" y="768920"/>
                  </a:lnTo>
                  <a:lnTo>
                    <a:pt x="1670882" y="752798"/>
                  </a:lnTo>
                  <a:lnTo>
                    <a:pt x="1636098" y="752798"/>
                  </a:lnTo>
                  <a:lnTo>
                    <a:pt x="1636098" y="740357"/>
                  </a:lnTo>
                  <a:lnTo>
                    <a:pt x="1631782" y="740357"/>
                  </a:lnTo>
                  <a:lnTo>
                    <a:pt x="1631782" y="731090"/>
                  </a:lnTo>
                  <a:lnTo>
                    <a:pt x="1611343" y="731090"/>
                  </a:lnTo>
                  <a:lnTo>
                    <a:pt x="1611343" y="708747"/>
                  </a:lnTo>
                  <a:lnTo>
                    <a:pt x="1576306" y="708747"/>
                  </a:lnTo>
                  <a:lnTo>
                    <a:pt x="1576306" y="694656"/>
                  </a:lnTo>
                  <a:lnTo>
                    <a:pt x="1476779" y="694656"/>
                  </a:lnTo>
                  <a:lnTo>
                    <a:pt x="1476779" y="665077"/>
                  </a:lnTo>
                  <a:lnTo>
                    <a:pt x="1473224" y="665077"/>
                  </a:lnTo>
                  <a:lnTo>
                    <a:pt x="1473224" y="641592"/>
                  </a:lnTo>
                  <a:lnTo>
                    <a:pt x="1458499" y="641592"/>
                  </a:lnTo>
                  <a:lnTo>
                    <a:pt x="1458499" y="620138"/>
                  </a:lnTo>
                  <a:lnTo>
                    <a:pt x="1455071" y="620138"/>
                  </a:lnTo>
                  <a:lnTo>
                    <a:pt x="1455071" y="578245"/>
                  </a:lnTo>
                  <a:lnTo>
                    <a:pt x="1429555" y="578245"/>
                  </a:lnTo>
                  <a:lnTo>
                    <a:pt x="1429555" y="565043"/>
                  </a:lnTo>
                  <a:lnTo>
                    <a:pt x="1363796" y="565043"/>
                  </a:lnTo>
                  <a:lnTo>
                    <a:pt x="1363796" y="549047"/>
                  </a:lnTo>
                  <a:lnTo>
                    <a:pt x="1319491" y="549047"/>
                  </a:lnTo>
                  <a:lnTo>
                    <a:pt x="1319491" y="525562"/>
                  </a:lnTo>
                  <a:lnTo>
                    <a:pt x="1300195" y="525562"/>
                  </a:lnTo>
                  <a:lnTo>
                    <a:pt x="1300195" y="506520"/>
                  </a:lnTo>
                  <a:lnTo>
                    <a:pt x="1283057" y="506520"/>
                  </a:lnTo>
                  <a:lnTo>
                    <a:pt x="1283057" y="493698"/>
                  </a:lnTo>
                  <a:lnTo>
                    <a:pt x="1168551" y="493698"/>
                  </a:lnTo>
                  <a:lnTo>
                    <a:pt x="1168551" y="479734"/>
                  </a:lnTo>
                  <a:lnTo>
                    <a:pt x="1116756" y="479734"/>
                  </a:lnTo>
                  <a:lnTo>
                    <a:pt x="1116756" y="427559"/>
                  </a:lnTo>
                  <a:lnTo>
                    <a:pt x="1103935" y="427559"/>
                  </a:lnTo>
                  <a:lnTo>
                    <a:pt x="1103935" y="407755"/>
                  </a:lnTo>
                  <a:lnTo>
                    <a:pt x="1099999" y="407755"/>
                  </a:lnTo>
                  <a:lnTo>
                    <a:pt x="1099999" y="395949"/>
                  </a:lnTo>
                  <a:lnTo>
                    <a:pt x="1092128" y="395949"/>
                  </a:lnTo>
                  <a:lnTo>
                    <a:pt x="1092128" y="377668"/>
                  </a:lnTo>
                  <a:lnTo>
                    <a:pt x="1089082" y="377668"/>
                  </a:lnTo>
                  <a:lnTo>
                    <a:pt x="1089082" y="365355"/>
                  </a:lnTo>
                  <a:lnTo>
                    <a:pt x="1079941" y="365355"/>
                  </a:lnTo>
                  <a:lnTo>
                    <a:pt x="1079941" y="340473"/>
                  </a:lnTo>
                  <a:lnTo>
                    <a:pt x="1070293" y="340473"/>
                  </a:lnTo>
                  <a:lnTo>
                    <a:pt x="1070293" y="326001"/>
                  </a:lnTo>
                  <a:lnTo>
                    <a:pt x="813860" y="326001"/>
                  </a:lnTo>
                  <a:lnTo>
                    <a:pt x="813860" y="295914"/>
                  </a:lnTo>
                  <a:lnTo>
                    <a:pt x="754194" y="295914"/>
                  </a:lnTo>
                  <a:lnTo>
                    <a:pt x="754194" y="274841"/>
                  </a:lnTo>
                  <a:lnTo>
                    <a:pt x="747593" y="274841"/>
                  </a:lnTo>
                  <a:lnTo>
                    <a:pt x="747593" y="263924"/>
                  </a:lnTo>
                  <a:lnTo>
                    <a:pt x="742388" y="263924"/>
                  </a:lnTo>
                  <a:lnTo>
                    <a:pt x="742388" y="256053"/>
                  </a:lnTo>
                  <a:lnTo>
                    <a:pt x="727662" y="256053"/>
                  </a:lnTo>
                  <a:lnTo>
                    <a:pt x="727662" y="244881"/>
                  </a:lnTo>
                  <a:lnTo>
                    <a:pt x="724235" y="244881"/>
                  </a:lnTo>
                  <a:lnTo>
                    <a:pt x="724235" y="230790"/>
                  </a:lnTo>
                  <a:lnTo>
                    <a:pt x="696433" y="230790"/>
                  </a:lnTo>
                  <a:lnTo>
                    <a:pt x="696433" y="228759"/>
                  </a:lnTo>
                  <a:lnTo>
                    <a:pt x="637403" y="228759"/>
                  </a:lnTo>
                  <a:lnTo>
                    <a:pt x="637403" y="216064"/>
                  </a:lnTo>
                  <a:lnTo>
                    <a:pt x="445585" y="216064"/>
                  </a:lnTo>
                  <a:lnTo>
                    <a:pt x="445585" y="203877"/>
                  </a:lnTo>
                  <a:lnTo>
                    <a:pt x="385539" y="203877"/>
                  </a:lnTo>
                  <a:lnTo>
                    <a:pt x="385539" y="169348"/>
                  </a:lnTo>
                  <a:lnTo>
                    <a:pt x="380588" y="169348"/>
                  </a:lnTo>
                  <a:lnTo>
                    <a:pt x="380588" y="167190"/>
                  </a:lnTo>
                  <a:lnTo>
                    <a:pt x="371067" y="167190"/>
                  </a:lnTo>
                  <a:lnTo>
                    <a:pt x="371067" y="163254"/>
                  </a:lnTo>
                  <a:lnTo>
                    <a:pt x="368782" y="163254"/>
                  </a:lnTo>
                  <a:lnTo>
                    <a:pt x="368782" y="125424"/>
                  </a:lnTo>
                  <a:lnTo>
                    <a:pt x="358880" y="125424"/>
                  </a:lnTo>
                  <a:lnTo>
                    <a:pt x="358880" y="113364"/>
                  </a:lnTo>
                  <a:lnTo>
                    <a:pt x="355960" y="113364"/>
                  </a:lnTo>
                  <a:lnTo>
                    <a:pt x="355960" y="88736"/>
                  </a:lnTo>
                  <a:lnTo>
                    <a:pt x="346059" y="88736"/>
                  </a:lnTo>
                  <a:lnTo>
                    <a:pt x="346059" y="51795"/>
                  </a:lnTo>
                  <a:lnTo>
                    <a:pt x="327651" y="51795"/>
                  </a:lnTo>
                  <a:lnTo>
                    <a:pt x="327651" y="44305"/>
                  </a:lnTo>
                  <a:lnTo>
                    <a:pt x="324351" y="44305"/>
                  </a:lnTo>
                  <a:lnTo>
                    <a:pt x="324351" y="40115"/>
                  </a:lnTo>
                  <a:lnTo>
                    <a:pt x="318511" y="40115"/>
                  </a:lnTo>
                  <a:lnTo>
                    <a:pt x="318511" y="25643"/>
                  </a:lnTo>
                  <a:lnTo>
                    <a:pt x="208828" y="25643"/>
                  </a:lnTo>
                  <a:lnTo>
                    <a:pt x="208828" y="13837"/>
                  </a:lnTo>
                  <a:lnTo>
                    <a:pt x="164651" y="13837"/>
                  </a:lnTo>
                  <a:lnTo>
                    <a:pt x="164651" y="7871"/>
                  </a:lnTo>
                  <a:lnTo>
                    <a:pt x="161223" y="7871"/>
                  </a:lnTo>
                  <a:lnTo>
                    <a:pt x="161223" y="0"/>
                  </a:lnTo>
                  <a:lnTo>
                    <a:pt x="0" y="0"/>
                  </a:lnTo>
                </a:path>
              </a:pathLst>
            </a:custGeom>
            <a:noFill/>
            <a:ln w="1270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Freeform: Shape 96">
              <a:extLst>
                <a:ext uri="{FF2B5EF4-FFF2-40B4-BE49-F238E27FC236}">
                  <a16:creationId xmlns:a16="http://schemas.microsoft.com/office/drawing/2014/main" id="{2700DFC5-D13B-6460-9B6A-1D8BDA491365}"/>
                </a:ext>
              </a:extLst>
            </p:cNvPr>
            <p:cNvSpPr/>
            <p:nvPr/>
          </p:nvSpPr>
          <p:spPr>
            <a:xfrm>
              <a:off x="2742452" y="1607861"/>
              <a:ext cx="3781928" cy="862394"/>
            </a:xfrm>
            <a:custGeom>
              <a:avLst/>
              <a:gdLst>
                <a:gd name="connsiteX0" fmla="*/ 4767129 w 4767128"/>
                <a:gd name="connsiteY0" fmla="*/ 1087050 h 1087050"/>
                <a:gd name="connsiteX1" fmla="*/ 4023471 w 4767128"/>
                <a:gd name="connsiteY1" fmla="*/ 1087050 h 1087050"/>
                <a:gd name="connsiteX2" fmla="*/ 4023471 w 4767128"/>
                <a:gd name="connsiteY2" fmla="*/ 1076133 h 1087050"/>
                <a:gd name="connsiteX3" fmla="*/ 4014330 w 4767128"/>
                <a:gd name="connsiteY3" fmla="*/ 1076133 h 1087050"/>
                <a:gd name="connsiteX4" fmla="*/ 4014330 w 4767128"/>
                <a:gd name="connsiteY4" fmla="*/ 1060138 h 1087050"/>
                <a:gd name="connsiteX5" fmla="*/ 4009506 w 4767128"/>
                <a:gd name="connsiteY5" fmla="*/ 1060138 h 1087050"/>
                <a:gd name="connsiteX6" fmla="*/ 4009506 w 4767128"/>
                <a:gd name="connsiteY6" fmla="*/ 1039064 h 1087050"/>
                <a:gd name="connsiteX7" fmla="*/ 3979547 w 4767128"/>
                <a:gd name="connsiteY7" fmla="*/ 1039064 h 1087050"/>
                <a:gd name="connsiteX8" fmla="*/ 3979547 w 4767128"/>
                <a:gd name="connsiteY8" fmla="*/ 1021419 h 1087050"/>
                <a:gd name="connsiteX9" fmla="*/ 3974850 w 4767128"/>
                <a:gd name="connsiteY9" fmla="*/ 1021419 h 1087050"/>
                <a:gd name="connsiteX10" fmla="*/ 3974850 w 4767128"/>
                <a:gd name="connsiteY10" fmla="*/ 1003646 h 1087050"/>
                <a:gd name="connsiteX11" fmla="*/ 3957966 w 4767128"/>
                <a:gd name="connsiteY11" fmla="*/ 1003646 h 1087050"/>
                <a:gd name="connsiteX12" fmla="*/ 3957966 w 4767128"/>
                <a:gd name="connsiteY12" fmla="*/ 970513 h 1087050"/>
                <a:gd name="connsiteX13" fmla="*/ 3936131 w 4767128"/>
                <a:gd name="connsiteY13" fmla="*/ 970513 h 1087050"/>
                <a:gd name="connsiteX14" fmla="*/ 3936131 w 4767128"/>
                <a:gd name="connsiteY14" fmla="*/ 939411 h 1087050"/>
                <a:gd name="connsiteX15" fmla="*/ 3794965 w 4767128"/>
                <a:gd name="connsiteY15" fmla="*/ 939411 h 1087050"/>
                <a:gd name="connsiteX16" fmla="*/ 3794965 w 4767128"/>
                <a:gd name="connsiteY16" fmla="*/ 929509 h 1087050"/>
                <a:gd name="connsiteX17" fmla="*/ 3792680 w 4767128"/>
                <a:gd name="connsiteY17" fmla="*/ 929509 h 1087050"/>
                <a:gd name="connsiteX18" fmla="*/ 3792680 w 4767128"/>
                <a:gd name="connsiteY18" fmla="*/ 923542 h 1087050"/>
                <a:gd name="connsiteX19" fmla="*/ 3789760 w 4767128"/>
                <a:gd name="connsiteY19" fmla="*/ 923542 h 1087050"/>
                <a:gd name="connsiteX20" fmla="*/ 3789760 w 4767128"/>
                <a:gd name="connsiteY20" fmla="*/ 911990 h 1087050"/>
                <a:gd name="connsiteX21" fmla="*/ 3660782 w 4767128"/>
                <a:gd name="connsiteY21" fmla="*/ 911990 h 1087050"/>
                <a:gd name="connsiteX22" fmla="*/ 3660782 w 4767128"/>
                <a:gd name="connsiteY22" fmla="*/ 902850 h 1087050"/>
                <a:gd name="connsiteX23" fmla="*/ 3652784 w 4767128"/>
                <a:gd name="connsiteY23" fmla="*/ 902850 h 1087050"/>
                <a:gd name="connsiteX24" fmla="*/ 3652784 w 4767128"/>
                <a:gd name="connsiteY24" fmla="*/ 896629 h 1087050"/>
                <a:gd name="connsiteX25" fmla="*/ 3640978 w 4767128"/>
                <a:gd name="connsiteY25" fmla="*/ 896629 h 1087050"/>
                <a:gd name="connsiteX26" fmla="*/ 3640978 w 4767128"/>
                <a:gd name="connsiteY26" fmla="*/ 891805 h 1087050"/>
                <a:gd name="connsiteX27" fmla="*/ 3616350 w 4767128"/>
                <a:gd name="connsiteY27" fmla="*/ 891805 h 1087050"/>
                <a:gd name="connsiteX28" fmla="*/ 3616350 w 4767128"/>
                <a:gd name="connsiteY28" fmla="*/ 889012 h 1087050"/>
                <a:gd name="connsiteX29" fmla="*/ 3613050 w 4767128"/>
                <a:gd name="connsiteY29" fmla="*/ 889012 h 1087050"/>
                <a:gd name="connsiteX30" fmla="*/ 3613050 w 4767128"/>
                <a:gd name="connsiteY30" fmla="*/ 873017 h 1087050"/>
                <a:gd name="connsiteX31" fmla="*/ 3533708 w 4767128"/>
                <a:gd name="connsiteY31" fmla="*/ 873017 h 1087050"/>
                <a:gd name="connsiteX32" fmla="*/ 3533708 w 4767128"/>
                <a:gd name="connsiteY32" fmla="*/ 858291 h 1087050"/>
                <a:gd name="connsiteX33" fmla="*/ 3289461 w 4767128"/>
                <a:gd name="connsiteY33" fmla="*/ 858291 h 1087050"/>
                <a:gd name="connsiteX34" fmla="*/ 3289461 w 4767128"/>
                <a:gd name="connsiteY34" fmla="*/ 853594 h 1087050"/>
                <a:gd name="connsiteX35" fmla="*/ 3278670 w 4767128"/>
                <a:gd name="connsiteY35" fmla="*/ 853594 h 1087050"/>
                <a:gd name="connsiteX36" fmla="*/ 3278670 w 4767128"/>
                <a:gd name="connsiteY36" fmla="*/ 846739 h 1087050"/>
                <a:gd name="connsiteX37" fmla="*/ 3257978 w 4767128"/>
                <a:gd name="connsiteY37" fmla="*/ 846739 h 1087050"/>
                <a:gd name="connsiteX38" fmla="*/ 3257978 w 4767128"/>
                <a:gd name="connsiteY38" fmla="*/ 844454 h 1087050"/>
                <a:gd name="connsiteX39" fmla="*/ 3249980 w 4767128"/>
                <a:gd name="connsiteY39" fmla="*/ 844454 h 1087050"/>
                <a:gd name="connsiteX40" fmla="*/ 3249980 w 4767128"/>
                <a:gd name="connsiteY40" fmla="*/ 833536 h 1087050"/>
                <a:gd name="connsiteX41" fmla="*/ 3237920 w 4767128"/>
                <a:gd name="connsiteY41" fmla="*/ 833536 h 1087050"/>
                <a:gd name="connsiteX42" fmla="*/ 3237920 w 4767128"/>
                <a:gd name="connsiteY42" fmla="*/ 826427 h 1087050"/>
                <a:gd name="connsiteX43" fmla="*/ 3218116 w 4767128"/>
                <a:gd name="connsiteY43" fmla="*/ 826427 h 1087050"/>
                <a:gd name="connsiteX44" fmla="*/ 3218116 w 4767128"/>
                <a:gd name="connsiteY44" fmla="*/ 813606 h 1087050"/>
                <a:gd name="connsiteX45" fmla="*/ 3092058 w 4767128"/>
                <a:gd name="connsiteY45" fmla="*/ 813606 h 1087050"/>
                <a:gd name="connsiteX46" fmla="*/ 3092058 w 4767128"/>
                <a:gd name="connsiteY46" fmla="*/ 801673 h 1087050"/>
                <a:gd name="connsiteX47" fmla="*/ 3073016 w 4767128"/>
                <a:gd name="connsiteY47" fmla="*/ 801673 h 1087050"/>
                <a:gd name="connsiteX48" fmla="*/ 3073016 w 4767128"/>
                <a:gd name="connsiteY48" fmla="*/ 796087 h 1087050"/>
                <a:gd name="connsiteX49" fmla="*/ 2987072 w 4767128"/>
                <a:gd name="connsiteY49" fmla="*/ 796087 h 1087050"/>
                <a:gd name="connsiteX50" fmla="*/ 2987072 w 4767128"/>
                <a:gd name="connsiteY50" fmla="*/ 788851 h 1087050"/>
                <a:gd name="connsiteX51" fmla="*/ 2979075 w 4767128"/>
                <a:gd name="connsiteY51" fmla="*/ 788851 h 1087050"/>
                <a:gd name="connsiteX52" fmla="*/ 2979075 w 4767128"/>
                <a:gd name="connsiteY52" fmla="*/ 773871 h 1087050"/>
                <a:gd name="connsiteX53" fmla="*/ 2960794 w 4767128"/>
                <a:gd name="connsiteY53" fmla="*/ 773871 h 1087050"/>
                <a:gd name="connsiteX54" fmla="*/ 2960794 w 4767128"/>
                <a:gd name="connsiteY54" fmla="*/ 765366 h 1087050"/>
                <a:gd name="connsiteX55" fmla="*/ 2951654 w 4767128"/>
                <a:gd name="connsiteY55" fmla="*/ 765366 h 1087050"/>
                <a:gd name="connsiteX56" fmla="*/ 2951654 w 4767128"/>
                <a:gd name="connsiteY56" fmla="*/ 760288 h 1087050"/>
                <a:gd name="connsiteX57" fmla="*/ 2941117 w 4767128"/>
                <a:gd name="connsiteY57" fmla="*/ 760288 h 1087050"/>
                <a:gd name="connsiteX58" fmla="*/ 2941117 w 4767128"/>
                <a:gd name="connsiteY58" fmla="*/ 757114 h 1087050"/>
                <a:gd name="connsiteX59" fmla="*/ 2925249 w 4767128"/>
                <a:gd name="connsiteY59" fmla="*/ 757114 h 1087050"/>
                <a:gd name="connsiteX60" fmla="*/ 2925249 w 4767128"/>
                <a:gd name="connsiteY60" fmla="*/ 752798 h 1087050"/>
                <a:gd name="connsiteX61" fmla="*/ 2915474 w 4767128"/>
                <a:gd name="connsiteY61" fmla="*/ 752798 h 1087050"/>
                <a:gd name="connsiteX62" fmla="*/ 2915474 w 4767128"/>
                <a:gd name="connsiteY62" fmla="*/ 748228 h 1087050"/>
                <a:gd name="connsiteX63" fmla="*/ 2899098 w 4767128"/>
                <a:gd name="connsiteY63" fmla="*/ 748228 h 1087050"/>
                <a:gd name="connsiteX64" fmla="*/ 2899098 w 4767128"/>
                <a:gd name="connsiteY64" fmla="*/ 743277 h 1087050"/>
                <a:gd name="connsiteX65" fmla="*/ 2882721 w 4767128"/>
                <a:gd name="connsiteY65" fmla="*/ 743277 h 1087050"/>
                <a:gd name="connsiteX66" fmla="*/ 2882721 w 4767128"/>
                <a:gd name="connsiteY66" fmla="*/ 734518 h 1087050"/>
                <a:gd name="connsiteX67" fmla="*/ 2877643 w 4767128"/>
                <a:gd name="connsiteY67" fmla="*/ 734518 h 1087050"/>
                <a:gd name="connsiteX68" fmla="*/ 2877643 w 4767128"/>
                <a:gd name="connsiteY68" fmla="*/ 729567 h 1087050"/>
                <a:gd name="connsiteX69" fmla="*/ 2693824 w 4767128"/>
                <a:gd name="connsiteY69" fmla="*/ 729567 h 1087050"/>
                <a:gd name="connsiteX70" fmla="*/ 2693824 w 4767128"/>
                <a:gd name="connsiteY70" fmla="*/ 723981 h 1087050"/>
                <a:gd name="connsiteX71" fmla="*/ 2683668 w 4767128"/>
                <a:gd name="connsiteY71" fmla="*/ 723981 h 1087050"/>
                <a:gd name="connsiteX72" fmla="*/ 2683668 w 4767128"/>
                <a:gd name="connsiteY72" fmla="*/ 717633 h 1087050"/>
                <a:gd name="connsiteX73" fmla="*/ 2614735 w 4767128"/>
                <a:gd name="connsiteY73" fmla="*/ 717633 h 1087050"/>
                <a:gd name="connsiteX74" fmla="*/ 2614735 w 4767128"/>
                <a:gd name="connsiteY74" fmla="*/ 704177 h 1087050"/>
                <a:gd name="connsiteX75" fmla="*/ 2608134 w 4767128"/>
                <a:gd name="connsiteY75" fmla="*/ 704177 h 1087050"/>
                <a:gd name="connsiteX76" fmla="*/ 2608134 w 4767128"/>
                <a:gd name="connsiteY76" fmla="*/ 689070 h 1087050"/>
                <a:gd name="connsiteX77" fmla="*/ 2601025 w 4767128"/>
                <a:gd name="connsiteY77" fmla="*/ 689070 h 1087050"/>
                <a:gd name="connsiteX78" fmla="*/ 2601025 w 4767128"/>
                <a:gd name="connsiteY78" fmla="*/ 680565 h 1087050"/>
                <a:gd name="connsiteX79" fmla="*/ 2591123 w 4767128"/>
                <a:gd name="connsiteY79" fmla="*/ 680565 h 1087050"/>
                <a:gd name="connsiteX80" fmla="*/ 2591123 w 4767128"/>
                <a:gd name="connsiteY80" fmla="*/ 678661 h 1087050"/>
                <a:gd name="connsiteX81" fmla="*/ 2581602 w 4767128"/>
                <a:gd name="connsiteY81" fmla="*/ 678661 h 1087050"/>
                <a:gd name="connsiteX82" fmla="*/ 2581602 w 4767128"/>
                <a:gd name="connsiteY82" fmla="*/ 673075 h 1087050"/>
                <a:gd name="connsiteX83" fmla="*/ 2568780 w 4767128"/>
                <a:gd name="connsiteY83" fmla="*/ 673075 h 1087050"/>
                <a:gd name="connsiteX84" fmla="*/ 2568780 w 4767128"/>
                <a:gd name="connsiteY84" fmla="*/ 670790 h 1087050"/>
                <a:gd name="connsiteX85" fmla="*/ 2565226 w 4767128"/>
                <a:gd name="connsiteY85" fmla="*/ 670790 h 1087050"/>
                <a:gd name="connsiteX86" fmla="*/ 2565226 w 4767128"/>
                <a:gd name="connsiteY86" fmla="*/ 665204 h 1087050"/>
                <a:gd name="connsiteX87" fmla="*/ 2560656 w 4767128"/>
                <a:gd name="connsiteY87" fmla="*/ 665204 h 1087050"/>
                <a:gd name="connsiteX88" fmla="*/ 2560656 w 4767128"/>
                <a:gd name="connsiteY88" fmla="*/ 659619 h 1087050"/>
                <a:gd name="connsiteX89" fmla="*/ 2548342 w 4767128"/>
                <a:gd name="connsiteY89" fmla="*/ 659619 h 1087050"/>
                <a:gd name="connsiteX90" fmla="*/ 2548342 w 4767128"/>
                <a:gd name="connsiteY90" fmla="*/ 656318 h 1087050"/>
                <a:gd name="connsiteX91" fmla="*/ 2546057 w 4767128"/>
                <a:gd name="connsiteY91" fmla="*/ 656318 h 1087050"/>
                <a:gd name="connsiteX92" fmla="*/ 2546057 w 4767128"/>
                <a:gd name="connsiteY92" fmla="*/ 640449 h 1087050"/>
                <a:gd name="connsiteX93" fmla="*/ 2539963 w 4767128"/>
                <a:gd name="connsiteY93" fmla="*/ 640449 h 1087050"/>
                <a:gd name="connsiteX94" fmla="*/ 2539963 w 4767128"/>
                <a:gd name="connsiteY94" fmla="*/ 635626 h 1087050"/>
                <a:gd name="connsiteX95" fmla="*/ 2505688 w 4767128"/>
                <a:gd name="connsiteY95" fmla="*/ 635626 h 1087050"/>
                <a:gd name="connsiteX96" fmla="*/ 2505688 w 4767128"/>
                <a:gd name="connsiteY96" fmla="*/ 625850 h 1087050"/>
                <a:gd name="connsiteX97" fmla="*/ 2407811 w 4767128"/>
                <a:gd name="connsiteY97" fmla="*/ 625850 h 1087050"/>
                <a:gd name="connsiteX98" fmla="*/ 2407811 w 4767128"/>
                <a:gd name="connsiteY98" fmla="*/ 618615 h 1087050"/>
                <a:gd name="connsiteX99" fmla="*/ 2333420 w 4767128"/>
                <a:gd name="connsiteY99" fmla="*/ 618615 h 1087050"/>
                <a:gd name="connsiteX100" fmla="*/ 2333420 w 4767128"/>
                <a:gd name="connsiteY100" fmla="*/ 612013 h 1087050"/>
                <a:gd name="connsiteX101" fmla="*/ 2291273 w 4767128"/>
                <a:gd name="connsiteY101" fmla="*/ 612013 h 1087050"/>
                <a:gd name="connsiteX102" fmla="*/ 2291273 w 4767128"/>
                <a:gd name="connsiteY102" fmla="*/ 608332 h 1087050"/>
                <a:gd name="connsiteX103" fmla="*/ 2284799 w 4767128"/>
                <a:gd name="connsiteY103" fmla="*/ 608332 h 1087050"/>
                <a:gd name="connsiteX104" fmla="*/ 2284799 w 4767128"/>
                <a:gd name="connsiteY104" fmla="*/ 602111 h 1087050"/>
                <a:gd name="connsiteX105" fmla="*/ 2231227 w 4767128"/>
                <a:gd name="connsiteY105" fmla="*/ 602111 h 1087050"/>
                <a:gd name="connsiteX106" fmla="*/ 2231227 w 4767128"/>
                <a:gd name="connsiteY106" fmla="*/ 597922 h 1087050"/>
                <a:gd name="connsiteX107" fmla="*/ 2221833 w 4767128"/>
                <a:gd name="connsiteY107" fmla="*/ 597922 h 1087050"/>
                <a:gd name="connsiteX108" fmla="*/ 2221833 w 4767128"/>
                <a:gd name="connsiteY108" fmla="*/ 595256 h 1087050"/>
                <a:gd name="connsiteX109" fmla="*/ 2212820 w 4767128"/>
                <a:gd name="connsiteY109" fmla="*/ 595256 h 1087050"/>
                <a:gd name="connsiteX110" fmla="*/ 2212820 w 4767128"/>
                <a:gd name="connsiteY110" fmla="*/ 589290 h 1087050"/>
                <a:gd name="connsiteX111" fmla="*/ 2188827 w 4767128"/>
                <a:gd name="connsiteY111" fmla="*/ 589290 h 1087050"/>
                <a:gd name="connsiteX112" fmla="*/ 2188827 w 4767128"/>
                <a:gd name="connsiteY112" fmla="*/ 582435 h 1087050"/>
                <a:gd name="connsiteX113" fmla="*/ 2183622 w 4767128"/>
                <a:gd name="connsiteY113" fmla="*/ 582435 h 1087050"/>
                <a:gd name="connsiteX114" fmla="*/ 2183622 w 4767128"/>
                <a:gd name="connsiteY114" fmla="*/ 575199 h 1087050"/>
                <a:gd name="connsiteX115" fmla="*/ 2151504 w 4767128"/>
                <a:gd name="connsiteY115" fmla="*/ 575199 h 1087050"/>
                <a:gd name="connsiteX116" fmla="*/ 2151504 w 4767128"/>
                <a:gd name="connsiteY116" fmla="*/ 568978 h 1087050"/>
                <a:gd name="connsiteX117" fmla="*/ 2145665 w 4767128"/>
                <a:gd name="connsiteY117" fmla="*/ 568978 h 1087050"/>
                <a:gd name="connsiteX118" fmla="*/ 2145665 w 4767128"/>
                <a:gd name="connsiteY118" fmla="*/ 566312 h 1087050"/>
                <a:gd name="connsiteX119" fmla="*/ 2101360 w 4767128"/>
                <a:gd name="connsiteY119" fmla="*/ 566312 h 1087050"/>
                <a:gd name="connsiteX120" fmla="*/ 2101360 w 4767128"/>
                <a:gd name="connsiteY120" fmla="*/ 559838 h 1087050"/>
                <a:gd name="connsiteX121" fmla="*/ 2095267 w 4767128"/>
                <a:gd name="connsiteY121" fmla="*/ 559838 h 1087050"/>
                <a:gd name="connsiteX122" fmla="*/ 2095267 w 4767128"/>
                <a:gd name="connsiteY122" fmla="*/ 553618 h 1087050"/>
                <a:gd name="connsiteX123" fmla="*/ 2031412 w 4767128"/>
                <a:gd name="connsiteY123" fmla="*/ 553618 h 1087050"/>
                <a:gd name="connsiteX124" fmla="*/ 2031412 w 4767128"/>
                <a:gd name="connsiteY124" fmla="*/ 547270 h 1087050"/>
                <a:gd name="connsiteX125" fmla="*/ 1999421 w 4767128"/>
                <a:gd name="connsiteY125" fmla="*/ 547270 h 1087050"/>
                <a:gd name="connsiteX126" fmla="*/ 1999421 w 4767128"/>
                <a:gd name="connsiteY126" fmla="*/ 540669 h 1087050"/>
                <a:gd name="connsiteX127" fmla="*/ 1962480 w 4767128"/>
                <a:gd name="connsiteY127" fmla="*/ 540669 h 1087050"/>
                <a:gd name="connsiteX128" fmla="*/ 1962480 w 4767128"/>
                <a:gd name="connsiteY128" fmla="*/ 532163 h 1087050"/>
                <a:gd name="connsiteX129" fmla="*/ 1952959 w 4767128"/>
                <a:gd name="connsiteY129" fmla="*/ 532163 h 1087050"/>
                <a:gd name="connsiteX130" fmla="*/ 1952959 w 4767128"/>
                <a:gd name="connsiteY130" fmla="*/ 524927 h 1087050"/>
                <a:gd name="connsiteX131" fmla="*/ 1883645 w 4767128"/>
                <a:gd name="connsiteY131" fmla="*/ 524927 h 1087050"/>
                <a:gd name="connsiteX132" fmla="*/ 1883645 w 4767128"/>
                <a:gd name="connsiteY132" fmla="*/ 515787 h 1087050"/>
                <a:gd name="connsiteX133" fmla="*/ 1859018 w 4767128"/>
                <a:gd name="connsiteY133" fmla="*/ 515787 h 1087050"/>
                <a:gd name="connsiteX134" fmla="*/ 1859018 w 4767128"/>
                <a:gd name="connsiteY134" fmla="*/ 510836 h 1087050"/>
                <a:gd name="connsiteX135" fmla="*/ 1838198 w 4767128"/>
                <a:gd name="connsiteY135" fmla="*/ 510836 h 1087050"/>
                <a:gd name="connsiteX136" fmla="*/ 1838198 w 4767128"/>
                <a:gd name="connsiteY136" fmla="*/ 506520 h 1087050"/>
                <a:gd name="connsiteX137" fmla="*/ 1833628 w 4767128"/>
                <a:gd name="connsiteY137" fmla="*/ 506520 h 1087050"/>
                <a:gd name="connsiteX138" fmla="*/ 1833628 w 4767128"/>
                <a:gd name="connsiteY138" fmla="*/ 502331 h 1087050"/>
                <a:gd name="connsiteX139" fmla="*/ 1825884 w 4767128"/>
                <a:gd name="connsiteY139" fmla="*/ 502331 h 1087050"/>
                <a:gd name="connsiteX140" fmla="*/ 1825884 w 4767128"/>
                <a:gd name="connsiteY140" fmla="*/ 497761 h 1087050"/>
                <a:gd name="connsiteX141" fmla="*/ 1818648 w 4767128"/>
                <a:gd name="connsiteY141" fmla="*/ 497761 h 1087050"/>
                <a:gd name="connsiteX142" fmla="*/ 1818648 w 4767128"/>
                <a:gd name="connsiteY142" fmla="*/ 490778 h 1087050"/>
                <a:gd name="connsiteX143" fmla="*/ 1796306 w 4767128"/>
                <a:gd name="connsiteY143" fmla="*/ 490778 h 1087050"/>
                <a:gd name="connsiteX144" fmla="*/ 1796306 w 4767128"/>
                <a:gd name="connsiteY144" fmla="*/ 485320 h 1087050"/>
                <a:gd name="connsiteX145" fmla="*/ 1788689 w 4767128"/>
                <a:gd name="connsiteY145" fmla="*/ 485320 h 1087050"/>
                <a:gd name="connsiteX146" fmla="*/ 1788689 w 4767128"/>
                <a:gd name="connsiteY146" fmla="*/ 483035 h 1087050"/>
                <a:gd name="connsiteX147" fmla="*/ 1774217 w 4767128"/>
                <a:gd name="connsiteY147" fmla="*/ 483035 h 1087050"/>
                <a:gd name="connsiteX148" fmla="*/ 1774217 w 4767128"/>
                <a:gd name="connsiteY148" fmla="*/ 475418 h 1087050"/>
                <a:gd name="connsiteX149" fmla="*/ 1733847 w 4767128"/>
                <a:gd name="connsiteY149" fmla="*/ 475418 h 1087050"/>
                <a:gd name="connsiteX150" fmla="*/ 1733847 w 4767128"/>
                <a:gd name="connsiteY150" fmla="*/ 468817 h 1087050"/>
                <a:gd name="connsiteX151" fmla="*/ 1635717 w 4767128"/>
                <a:gd name="connsiteY151" fmla="*/ 468817 h 1087050"/>
                <a:gd name="connsiteX152" fmla="*/ 1635717 w 4767128"/>
                <a:gd name="connsiteY152" fmla="*/ 465516 h 1087050"/>
                <a:gd name="connsiteX153" fmla="*/ 1624165 w 4767128"/>
                <a:gd name="connsiteY153" fmla="*/ 465516 h 1087050"/>
                <a:gd name="connsiteX154" fmla="*/ 1624165 w 4767128"/>
                <a:gd name="connsiteY154" fmla="*/ 462215 h 1087050"/>
                <a:gd name="connsiteX155" fmla="*/ 1525019 w 4767128"/>
                <a:gd name="connsiteY155" fmla="*/ 462215 h 1087050"/>
                <a:gd name="connsiteX156" fmla="*/ 1525019 w 4767128"/>
                <a:gd name="connsiteY156" fmla="*/ 456122 h 1087050"/>
                <a:gd name="connsiteX157" fmla="*/ 1498487 w 4767128"/>
                <a:gd name="connsiteY157" fmla="*/ 456122 h 1087050"/>
                <a:gd name="connsiteX158" fmla="*/ 1498487 w 4767128"/>
                <a:gd name="connsiteY158" fmla="*/ 448886 h 1087050"/>
                <a:gd name="connsiteX159" fmla="*/ 1489855 w 4767128"/>
                <a:gd name="connsiteY159" fmla="*/ 448886 h 1087050"/>
                <a:gd name="connsiteX160" fmla="*/ 1489855 w 4767128"/>
                <a:gd name="connsiteY160" fmla="*/ 439238 h 1087050"/>
                <a:gd name="connsiteX161" fmla="*/ 1485031 w 4767128"/>
                <a:gd name="connsiteY161" fmla="*/ 439238 h 1087050"/>
                <a:gd name="connsiteX162" fmla="*/ 1485031 w 4767128"/>
                <a:gd name="connsiteY162" fmla="*/ 435937 h 1087050"/>
                <a:gd name="connsiteX163" fmla="*/ 1480461 w 4767128"/>
                <a:gd name="connsiteY163" fmla="*/ 435937 h 1087050"/>
                <a:gd name="connsiteX164" fmla="*/ 1480461 w 4767128"/>
                <a:gd name="connsiteY164" fmla="*/ 427559 h 1087050"/>
                <a:gd name="connsiteX165" fmla="*/ 1475764 w 4767128"/>
                <a:gd name="connsiteY165" fmla="*/ 427559 h 1087050"/>
                <a:gd name="connsiteX166" fmla="*/ 1475764 w 4767128"/>
                <a:gd name="connsiteY166" fmla="*/ 421846 h 1087050"/>
                <a:gd name="connsiteX167" fmla="*/ 1468908 w 4767128"/>
                <a:gd name="connsiteY167" fmla="*/ 421846 h 1087050"/>
                <a:gd name="connsiteX168" fmla="*/ 1468908 w 4767128"/>
                <a:gd name="connsiteY168" fmla="*/ 414610 h 1087050"/>
                <a:gd name="connsiteX169" fmla="*/ 1461418 w 4767128"/>
                <a:gd name="connsiteY169" fmla="*/ 414610 h 1087050"/>
                <a:gd name="connsiteX170" fmla="*/ 1461418 w 4767128"/>
                <a:gd name="connsiteY170" fmla="*/ 407501 h 1087050"/>
                <a:gd name="connsiteX171" fmla="*/ 1457356 w 4767128"/>
                <a:gd name="connsiteY171" fmla="*/ 407501 h 1087050"/>
                <a:gd name="connsiteX172" fmla="*/ 1457356 w 4767128"/>
                <a:gd name="connsiteY172" fmla="*/ 384524 h 1087050"/>
                <a:gd name="connsiteX173" fmla="*/ 1455706 w 4767128"/>
                <a:gd name="connsiteY173" fmla="*/ 384524 h 1087050"/>
                <a:gd name="connsiteX174" fmla="*/ 1455706 w 4767128"/>
                <a:gd name="connsiteY174" fmla="*/ 361165 h 1087050"/>
                <a:gd name="connsiteX175" fmla="*/ 1444915 w 4767128"/>
                <a:gd name="connsiteY175" fmla="*/ 361165 h 1087050"/>
                <a:gd name="connsiteX176" fmla="*/ 1444915 w 4767128"/>
                <a:gd name="connsiteY176" fmla="*/ 352025 h 1087050"/>
                <a:gd name="connsiteX177" fmla="*/ 1424223 w 4767128"/>
                <a:gd name="connsiteY177" fmla="*/ 352025 h 1087050"/>
                <a:gd name="connsiteX178" fmla="*/ 1424223 w 4767128"/>
                <a:gd name="connsiteY178" fmla="*/ 346312 h 1087050"/>
                <a:gd name="connsiteX179" fmla="*/ 1380934 w 4767128"/>
                <a:gd name="connsiteY179" fmla="*/ 346312 h 1087050"/>
                <a:gd name="connsiteX180" fmla="*/ 1380934 w 4767128"/>
                <a:gd name="connsiteY180" fmla="*/ 339457 h 1087050"/>
                <a:gd name="connsiteX181" fmla="*/ 1302734 w 4767128"/>
                <a:gd name="connsiteY181" fmla="*/ 339457 h 1087050"/>
                <a:gd name="connsiteX182" fmla="*/ 1302734 w 4767128"/>
                <a:gd name="connsiteY182" fmla="*/ 331840 h 1087050"/>
                <a:gd name="connsiteX183" fmla="*/ 1213871 w 4767128"/>
                <a:gd name="connsiteY183" fmla="*/ 331840 h 1087050"/>
                <a:gd name="connsiteX184" fmla="*/ 1213871 w 4767128"/>
                <a:gd name="connsiteY184" fmla="*/ 325112 h 1087050"/>
                <a:gd name="connsiteX185" fmla="*/ 1181626 w 4767128"/>
                <a:gd name="connsiteY185" fmla="*/ 325112 h 1087050"/>
                <a:gd name="connsiteX186" fmla="*/ 1181626 w 4767128"/>
                <a:gd name="connsiteY186" fmla="*/ 321431 h 1087050"/>
                <a:gd name="connsiteX187" fmla="*/ 1177056 w 4767128"/>
                <a:gd name="connsiteY187" fmla="*/ 321431 h 1087050"/>
                <a:gd name="connsiteX188" fmla="*/ 1177056 w 4767128"/>
                <a:gd name="connsiteY188" fmla="*/ 316099 h 1087050"/>
                <a:gd name="connsiteX189" fmla="*/ 1173883 w 4767128"/>
                <a:gd name="connsiteY189" fmla="*/ 316099 h 1087050"/>
                <a:gd name="connsiteX190" fmla="*/ 1173883 w 4767128"/>
                <a:gd name="connsiteY190" fmla="*/ 312925 h 1087050"/>
                <a:gd name="connsiteX191" fmla="*/ 1135798 w 4767128"/>
                <a:gd name="connsiteY191" fmla="*/ 312925 h 1087050"/>
                <a:gd name="connsiteX192" fmla="*/ 1135798 w 4767128"/>
                <a:gd name="connsiteY192" fmla="*/ 304293 h 1087050"/>
                <a:gd name="connsiteX193" fmla="*/ 1117645 w 4767128"/>
                <a:gd name="connsiteY193" fmla="*/ 304293 h 1087050"/>
                <a:gd name="connsiteX194" fmla="*/ 1117645 w 4767128"/>
                <a:gd name="connsiteY194" fmla="*/ 298834 h 1087050"/>
                <a:gd name="connsiteX195" fmla="*/ 1105204 w 4767128"/>
                <a:gd name="connsiteY195" fmla="*/ 298834 h 1087050"/>
                <a:gd name="connsiteX196" fmla="*/ 1105204 w 4767128"/>
                <a:gd name="connsiteY196" fmla="*/ 290329 h 1087050"/>
                <a:gd name="connsiteX197" fmla="*/ 1099618 w 4767128"/>
                <a:gd name="connsiteY197" fmla="*/ 290329 h 1087050"/>
                <a:gd name="connsiteX198" fmla="*/ 1099618 w 4767128"/>
                <a:gd name="connsiteY198" fmla="*/ 283981 h 1087050"/>
                <a:gd name="connsiteX199" fmla="*/ 1089336 w 4767128"/>
                <a:gd name="connsiteY199" fmla="*/ 283981 h 1087050"/>
                <a:gd name="connsiteX200" fmla="*/ 1089336 w 4767128"/>
                <a:gd name="connsiteY200" fmla="*/ 258465 h 1087050"/>
                <a:gd name="connsiteX201" fmla="*/ 1072705 w 4767128"/>
                <a:gd name="connsiteY201" fmla="*/ 258465 h 1087050"/>
                <a:gd name="connsiteX202" fmla="*/ 1072705 w 4767128"/>
                <a:gd name="connsiteY202" fmla="*/ 250594 h 1087050"/>
                <a:gd name="connsiteX203" fmla="*/ 1066739 w 4767128"/>
                <a:gd name="connsiteY203" fmla="*/ 250594 h 1087050"/>
                <a:gd name="connsiteX204" fmla="*/ 1066739 w 4767128"/>
                <a:gd name="connsiteY204" fmla="*/ 243612 h 1087050"/>
                <a:gd name="connsiteX205" fmla="*/ 1063057 w 4767128"/>
                <a:gd name="connsiteY205" fmla="*/ 243612 h 1087050"/>
                <a:gd name="connsiteX206" fmla="*/ 1063057 w 4767128"/>
                <a:gd name="connsiteY206" fmla="*/ 234472 h 1087050"/>
                <a:gd name="connsiteX207" fmla="*/ 1030686 w 4767128"/>
                <a:gd name="connsiteY207" fmla="*/ 234472 h 1087050"/>
                <a:gd name="connsiteX208" fmla="*/ 1030686 w 4767128"/>
                <a:gd name="connsiteY208" fmla="*/ 227490 h 1087050"/>
                <a:gd name="connsiteX209" fmla="*/ 1017229 w 4767128"/>
                <a:gd name="connsiteY209" fmla="*/ 227490 h 1087050"/>
                <a:gd name="connsiteX210" fmla="*/ 1017229 w 4767128"/>
                <a:gd name="connsiteY210" fmla="*/ 219365 h 1087050"/>
                <a:gd name="connsiteX211" fmla="*/ 1013548 w 4767128"/>
                <a:gd name="connsiteY211" fmla="*/ 219365 h 1087050"/>
                <a:gd name="connsiteX212" fmla="*/ 1013548 w 4767128"/>
                <a:gd name="connsiteY212" fmla="*/ 213779 h 1087050"/>
                <a:gd name="connsiteX213" fmla="*/ 862227 w 4767128"/>
                <a:gd name="connsiteY213" fmla="*/ 213779 h 1087050"/>
                <a:gd name="connsiteX214" fmla="*/ 862227 w 4767128"/>
                <a:gd name="connsiteY214" fmla="*/ 206289 h 1087050"/>
                <a:gd name="connsiteX215" fmla="*/ 840265 w 4767128"/>
                <a:gd name="connsiteY215" fmla="*/ 206289 h 1087050"/>
                <a:gd name="connsiteX216" fmla="*/ 840265 w 4767128"/>
                <a:gd name="connsiteY216" fmla="*/ 200323 h 1087050"/>
                <a:gd name="connsiteX217" fmla="*/ 796468 w 4767128"/>
                <a:gd name="connsiteY217" fmla="*/ 200323 h 1087050"/>
                <a:gd name="connsiteX218" fmla="*/ 796468 w 4767128"/>
                <a:gd name="connsiteY218" fmla="*/ 193341 h 1087050"/>
                <a:gd name="connsiteX219" fmla="*/ 776791 w 4767128"/>
                <a:gd name="connsiteY219" fmla="*/ 193341 h 1087050"/>
                <a:gd name="connsiteX220" fmla="*/ 776791 w 4767128"/>
                <a:gd name="connsiteY220" fmla="*/ 185851 h 1087050"/>
                <a:gd name="connsiteX221" fmla="*/ 771840 w 4767128"/>
                <a:gd name="connsiteY221" fmla="*/ 185851 h 1087050"/>
                <a:gd name="connsiteX222" fmla="*/ 771840 w 4767128"/>
                <a:gd name="connsiteY222" fmla="*/ 179250 h 1087050"/>
                <a:gd name="connsiteX223" fmla="*/ 762827 w 4767128"/>
                <a:gd name="connsiteY223" fmla="*/ 179250 h 1087050"/>
                <a:gd name="connsiteX224" fmla="*/ 762827 w 4767128"/>
                <a:gd name="connsiteY224" fmla="*/ 175695 h 1087050"/>
                <a:gd name="connsiteX225" fmla="*/ 759145 w 4767128"/>
                <a:gd name="connsiteY225" fmla="*/ 175695 h 1087050"/>
                <a:gd name="connsiteX226" fmla="*/ 759145 w 4767128"/>
                <a:gd name="connsiteY226" fmla="*/ 171760 h 1087050"/>
                <a:gd name="connsiteX227" fmla="*/ 737691 w 4767128"/>
                <a:gd name="connsiteY227" fmla="*/ 171760 h 1087050"/>
                <a:gd name="connsiteX228" fmla="*/ 737691 w 4767128"/>
                <a:gd name="connsiteY228" fmla="*/ 155257 h 1087050"/>
                <a:gd name="connsiteX229" fmla="*/ 730963 w 4767128"/>
                <a:gd name="connsiteY229" fmla="*/ 155257 h 1087050"/>
                <a:gd name="connsiteX230" fmla="*/ 730963 w 4767128"/>
                <a:gd name="connsiteY230" fmla="*/ 138880 h 1087050"/>
                <a:gd name="connsiteX231" fmla="*/ 725250 w 4767128"/>
                <a:gd name="connsiteY231" fmla="*/ 138880 h 1087050"/>
                <a:gd name="connsiteX232" fmla="*/ 725250 w 4767128"/>
                <a:gd name="connsiteY232" fmla="*/ 134310 h 1087050"/>
                <a:gd name="connsiteX233" fmla="*/ 722077 w 4767128"/>
                <a:gd name="connsiteY233" fmla="*/ 134310 h 1087050"/>
                <a:gd name="connsiteX234" fmla="*/ 722077 w 4767128"/>
                <a:gd name="connsiteY234" fmla="*/ 120092 h 1087050"/>
                <a:gd name="connsiteX235" fmla="*/ 719030 w 4767128"/>
                <a:gd name="connsiteY235" fmla="*/ 120092 h 1087050"/>
                <a:gd name="connsiteX236" fmla="*/ 719030 w 4767128"/>
                <a:gd name="connsiteY236" fmla="*/ 113872 h 1087050"/>
                <a:gd name="connsiteX237" fmla="*/ 709890 w 4767128"/>
                <a:gd name="connsiteY237" fmla="*/ 113872 h 1087050"/>
                <a:gd name="connsiteX238" fmla="*/ 709890 w 4767128"/>
                <a:gd name="connsiteY238" fmla="*/ 108921 h 1087050"/>
                <a:gd name="connsiteX239" fmla="*/ 691863 w 4767128"/>
                <a:gd name="connsiteY239" fmla="*/ 108921 h 1087050"/>
                <a:gd name="connsiteX240" fmla="*/ 691863 w 4767128"/>
                <a:gd name="connsiteY240" fmla="*/ 102193 h 1087050"/>
                <a:gd name="connsiteX241" fmla="*/ 575960 w 4767128"/>
                <a:gd name="connsiteY241" fmla="*/ 102193 h 1087050"/>
                <a:gd name="connsiteX242" fmla="*/ 575960 w 4767128"/>
                <a:gd name="connsiteY242" fmla="*/ 97242 h 1087050"/>
                <a:gd name="connsiteX243" fmla="*/ 464881 w 4767128"/>
                <a:gd name="connsiteY243" fmla="*/ 97242 h 1087050"/>
                <a:gd name="connsiteX244" fmla="*/ 464881 w 4767128"/>
                <a:gd name="connsiteY244" fmla="*/ 90387 h 1087050"/>
                <a:gd name="connsiteX245" fmla="*/ 428194 w 4767128"/>
                <a:gd name="connsiteY245" fmla="*/ 90387 h 1087050"/>
                <a:gd name="connsiteX246" fmla="*/ 428194 w 4767128"/>
                <a:gd name="connsiteY246" fmla="*/ 83785 h 1087050"/>
                <a:gd name="connsiteX247" fmla="*/ 420958 w 4767128"/>
                <a:gd name="connsiteY247" fmla="*/ 83785 h 1087050"/>
                <a:gd name="connsiteX248" fmla="*/ 420958 w 4767128"/>
                <a:gd name="connsiteY248" fmla="*/ 69694 h 1087050"/>
                <a:gd name="connsiteX249" fmla="*/ 415118 w 4767128"/>
                <a:gd name="connsiteY249" fmla="*/ 69694 h 1087050"/>
                <a:gd name="connsiteX250" fmla="*/ 415118 w 4767128"/>
                <a:gd name="connsiteY250" fmla="*/ 44305 h 1087050"/>
                <a:gd name="connsiteX251" fmla="*/ 386809 w 4767128"/>
                <a:gd name="connsiteY251" fmla="*/ 44305 h 1087050"/>
                <a:gd name="connsiteX252" fmla="*/ 386809 w 4767128"/>
                <a:gd name="connsiteY252" fmla="*/ 39988 h 1087050"/>
                <a:gd name="connsiteX253" fmla="*/ 378684 w 4767128"/>
                <a:gd name="connsiteY253" fmla="*/ 39988 h 1087050"/>
                <a:gd name="connsiteX254" fmla="*/ 378684 w 4767128"/>
                <a:gd name="connsiteY254" fmla="*/ 36815 h 1087050"/>
                <a:gd name="connsiteX255" fmla="*/ 375003 w 4767128"/>
                <a:gd name="connsiteY255" fmla="*/ 36815 h 1087050"/>
                <a:gd name="connsiteX256" fmla="*/ 375003 w 4767128"/>
                <a:gd name="connsiteY256" fmla="*/ 30213 h 1087050"/>
                <a:gd name="connsiteX257" fmla="*/ 369163 w 4767128"/>
                <a:gd name="connsiteY257" fmla="*/ 30213 h 1087050"/>
                <a:gd name="connsiteX258" fmla="*/ 369163 w 4767128"/>
                <a:gd name="connsiteY258" fmla="*/ 24247 h 1087050"/>
                <a:gd name="connsiteX259" fmla="*/ 352279 w 4767128"/>
                <a:gd name="connsiteY259" fmla="*/ 24247 h 1087050"/>
                <a:gd name="connsiteX260" fmla="*/ 352279 w 4767128"/>
                <a:gd name="connsiteY260" fmla="*/ 19296 h 1087050"/>
                <a:gd name="connsiteX261" fmla="*/ 345170 w 4767128"/>
                <a:gd name="connsiteY261" fmla="*/ 19296 h 1087050"/>
                <a:gd name="connsiteX262" fmla="*/ 345170 w 4767128"/>
                <a:gd name="connsiteY262" fmla="*/ 13456 h 1087050"/>
                <a:gd name="connsiteX263" fmla="*/ 286774 w 4767128"/>
                <a:gd name="connsiteY263" fmla="*/ 13456 h 1087050"/>
                <a:gd name="connsiteX264" fmla="*/ 286774 w 4767128"/>
                <a:gd name="connsiteY264" fmla="*/ 7871 h 1087050"/>
                <a:gd name="connsiteX265" fmla="*/ 164651 w 4767128"/>
                <a:gd name="connsiteY265" fmla="*/ 7871 h 1087050"/>
                <a:gd name="connsiteX266" fmla="*/ 164651 w 4767128"/>
                <a:gd name="connsiteY266" fmla="*/ 4697 h 1087050"/>
                <a:gd name="connsiteX267" fmla="*/ 161223 w 4767128"/>
                <a:gd name="connsiteY267" fmla="*/ 4697 h 1087050"/>
                <a:gd name="connsiteX268" fmla="*/ 161223 w 4767128"/>
                <a:gd name="connsiteY268" fmla="*/ 0 h 1087050"/>
                <a:gd name="connsiteX269" fmla="*/ 0 w 4767128"/>
                <a:gd name="connsiteY269" fmla="*/ 0 h 108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4767128" h="1087050">
                  <a:moveTo>
                    <a:pt x="4767129" y="1087050"/>
                  </a:moveTo>
                  <a:lnTo>
                    <a:pt x="4023471" y="1087050"/>
                  </a:lnTo>
                  <a:lnTo>
                    <a:pt x="4023471" y="1076133"/>
                  </a:lnTo>
                  <a:lnTo>
                    <a:pt x="4014330" y="1076133"/>
                  </a:lnTo>
                  <a:lnTo>
                    <a:pt x="4014330" y="1060138"/>
                  </a:lnTo>
                  <a:lnTo>
                    <a:pt x="4009506" y="1060138"/>
                  </a:lnTo>
                  <a:lnTo>
                    <a:pt x="4009506" y="1039064"/>
                  </a:lnTo>
                  <a:lnTo>
                    <a:pt x="3979547" y="1039064"/>
                  </a:lnTo>
                  <a:lnTo>
                    <a:pt x="3979547" y="1021419"/>
                  </a:lnTo>
                  <a:lnTo>
                    <a:pt x="3974850" y="1021419"/>
                  </a:lnTo>
                  <a:lnTo>
                    <a:pt x="3974850" y="1003646"/>
                  </a:lnTo>
                  <a:lnTo>
                    <a:pt x="3957966" y="1003646"/>
                  </a:lnTo>
                  <a:lnTo>
                    <a:pt x="3957966" y="970513"/>
                  </a:lnTo>
                  <a:lnTo>
                    <a:pt x="3936131" y="970513"/>
                  </a:lnTo>
                  <a:lnTo>
                    <a:pt x="3936131" y="939411"/>
                  </a:lnTo>
                  <a:lnTo>
                    <a:pt x="3794965" y="939411"/>
                  </a:lnTo>
                  <a:lnTo>
                    <a:pt x="3794965" y="929509"/>
                  </a:lnTo>
                  <a:lnTo>
                    <a:pt x="3792680" y="929509"/>
                  </a:lnTo>
                  <a:lnTo>
                    <a:pt x="3792680" y="923542"/>
                  </a:lnTo>
                  <a:lnTo>
                    <a:pt x="3789760" y="923542"/>
                  </a:lnTo>
                  <a:lnTo>
                    <a:pt x="3789760" y="911990"/>
                  </a:lnTo>
                  <a:lnTo>
                    <a:pt x="3660782" y="911990"/>
                  </a:lnTo>
                  <a:lnTo>
                    <a:pt x="3660782" y="902850"/>
                  </a:lnTo>
                  <a:lnTo>
                    <a:pt x="3652784" y="902850"/>
                  </a:lnTo>
                  <a:lnTo>
                    <a:pt x="3652784" y="896629"/>
                  </a:lnTo>
                  <a:lnTo>
                    <a:pt x="3640978" y="896629"/>
                  </a:lnTo>
                  <a:lnTo>
                    <a:pt x="3640978" y="891805"/>
                  </a:lnTo>
                  <a:lnTo>
                    <a:pt x="3616350" y="891805"/>
                  </a:lnTo>
                  <a:lnTo>
                    <a:pt x="3616350" y="889012"/>
                  </a:lnTo>
                  <a:lnTo>
                    <a:pt x="3613050" y="889012"/>
                  </a:lnTo>
                  <a:lnTo>
                    <a:pt x="3613050" y="873017"/>
                  </a:lnTo>
                  <a:lnTo>
                    <a:pt x="3533708" y="873017"/>
                  </a:lnTo>
                  <a:lnTo>
                    <a:pt x="3533708" y="858291"/>
                  </a:lnTo>
                  <a:lnTo>
                    <a:pt x="3289461" y="858291"/>
                  </a:lnTo>
                  <a:lnTo>
                    <a:pt x="3289461" y="853594"/>
                  </a:lnTo>
                  <a:lnTo>
                    <a:pt x="3278670" y="853594"/>
                  </a:lnTo>
                  <a:lnTo>
                    <a:pt x="3278670" y="846739"/>
                  </a:lnTo>
                  <a:lnTo>
                    <a:pt x="3257978" y="846739"/>
                  </a:lnTo>
                  <a:lnTo>
                    <a:pt x="3257978" y="844454"/>
                  </a:lnTo>
                  <a:lnTo>
                    <a:pt x="3249980" y="844454"/>
                  </a:lnTo>
                  <a:lnTo>
                    <a:pt x="3249980" y="833536"/>
                  </a:lnTo>
                  <a:lnTo>
                    <a:pt x="3237920" y="833536"/>
                  </a:lnTo>
                  <a:lnTo>
                    <a:pt x="3237920" y="826427"/>
                  </a:lnTo>
                  <a:lnTo>
                    <a:pt x="3218116" y="826427"/>
                  </a:lnTo>
                  <a:lnTo>
                    <a:pt x="3218116" y="813606"/>
                  </a:lnTo>
                  <a:lnTo>
                    <a:pt x="3092058" y="813606"/>
                  </a:lnTo>
                  <a:lnTo>
                    <a:pt x="3092058" y="801673"/>
                  </a:lnTo>
                  <a:lnTo>
                    <a:pt x="3073016" y="801673"/>
                  </a:lnTo>
                  <a:lnTo>
                    <a:pt x="3073016" y="796087"/>
                  </a:lnTo>
                  <a:lnTo>
                    <a:pt x="2987072" y="796087"/>
                  </a:lnTo>
                  <a:lnTo>
                    <a:pt x="2987072" y="788851"/>
                  </a:lnTo>
                  <a:lnTo>
                    <a:pt x="2979075" y="788851"/>
                  </a:lnTo>
                  <a:lnTo>
                    <a:pt x="2979075" y="773871"/>
                  </a:lnTo>
                  <a:lnTo>
                    <a:pt x="2960794" y="773871"/>
                  </a:lnTo>
                  <a:lnTo>
                    <a:pt x="2960794" y="765366"/>
                  </a:lnTo>
                  <a:lnTo>
                    <a:pt x="2951654" y="765366"/>
                  </a:lnTo>
                  <a:lnTo>
                    <a:pt x="2951654" y="760288"/>
                  </a:lnTo>
                  <a:lnTo>
                    <a:pt x="2941117" y="760288"/>
                  </a:lnTo>
                  <a:lnTo>
                    <a:pt x="2941117" y="757114"/>
                  </a:lnTo>
                  <a:lnTo>
                    <a:pt x="2925249" y="757114"/>
                  </a:lnTo>
                  <a:lnTo>
                    <a:pt x="2925249" y="752798"/>
                  </a:lnTo>
                  <a:lnTo>
                    <a:pt x="2915474" y="752798"/>
                  </a:lnTo>
                  <a:lnTo>
                    <a:pt x="2915474" y="748228"/>
                  </a:lnTo>
                  <a:lnTo>
                    <a:pt x="2899098" y="748228"/>
                  </a:lnTo>
                  <a:lnTo>
                    <a:pt x="2899098" y="743277"/>
                  </a:lnTo>
                  <a:lnTo>
                    <a:pt x="2882721" y="743277"/>
                  </a:lnTo>
                  <a:lnTo>
                    <a:pt x="2882721" y="734518"/>
                  </a:lnTo>
                  <a:lnTo>
                    <a:pt x="2877643" y="734518"/>
                  </a:lnTo>
                  <a:lnTo>
                    <a:pt x="2877643" y="729567"/>
                  </a:lnTo>
                  <a:lnTo>
                    <a:pt x="2693824" y="729567"/>
                  </a:lnTo>
                  <a:lnTo>
                    <a:pt x="2693824" y="723981"/>
                  </a:lnTo>
                  <a:lnTo>
                    <a:pt x="2683668" y="723981"/>
                  </a:lnTo>
                  <a:lnTo>
                    <a:pt x="2683668" y="717633"/>
                  </a:lnTo>
                  <a:lnTo>
                    <a:pt x="2614735" y="717633"/>
                  </a:lnTo>
                  <a:lnTo>
                    <a:pt x="2614735" y="704177"/>
                  </a:lnTo>
                  <a:lnTo>
                    <a:pt x="2608134" y="704177"/>
                  </a:lnTo>
                  <a:lnTo>
                    <a:pt x="2608134" y="689070"/>
                  </a:lnTo>
                  <a:lnTo>
                    <a:pt x="2601025" y="689070"/>
                  </a:lnTo>
                  <a:lnTo>
                    <a:pt x="2601025" y="680565"/>
                  </a:lnTo>
                  <a:lnTo>
                    <a:pt x="2591123" y="680565"/>
                  </a:lnTo>
                  <a:lnTo>
                    <a:pt x="2591123" y="678661"/>
                  </a:lnTo>
                  <a:lnTo>
                    <a:pt x="2581602" y="678661"/>
                  </a:lnTo>
                  <a:lnTo>
                    <a:pt x="2581602" y="673075"/>
                  </a:lnTo>
                  <a:lnTo>
                    <a:pt x="2568780" y="673075"/>
                  </a:lnTo>
                  <a:lnTo>
                    <a:pt x="2568780" y="670790"/>
                  </a:lnTo>
                  <a:lnTo>
                    <a:pt x="2565226" y="670790"/>
                  </a:lnTo>
                  <a:lnTo>
                    <a:pt x="2565226" y="665204"/>
                  </a:lnTo>
                  <a:lnTo>
                    <a:pt x="2560656" y="665204"/>
                  </a:lnTo>
                  <a:lnTo>
                    <a:pt x="2560656" y="659619"/>
                  </a:lnTo>
                  <a:lnTo>
                    <a:pt x="2548342" y="659619"/>
                  </a:lnTo>
                  <a:lnTo>
                    <a:pt x="2548342" y="656318"/>
                  </a:lnTo>
                  <a:lnTo>
                    <a:pt x="2546057" y="656318"/>
                  </a:lnTo>
                  <a:lnTo>
                    <a:pt x="2546057" y="640449"/>
                  </a:lnTo>
                  <a:lnTo>
                    <a:pt x="2539963" y="640449"/>
                  </a:lnTo>
                  <a:lnTo>
                    <a:pt x="2539963" y="635626"/>
                  </a:lnTo>
                  <a:lnTo>
                    <a:pt x="2505688" y="635626"/>
                  </a:lnTo>
                  <a:lnTo>
                    <a:pt x="2505688" y="625850"/>
                  </a:lnTo>
                  <a:lnTo>
                    <a:pt x="2407811" y="625850"/>
                  </a:lnTo>
                  <a:lnTo>
                    <a:pt x="2407811" y="618615"/>
                  </a:lnTo>
                  <a:lnTo>
                    <a:pt x="2333420" y="618615"/>
                  </a:lnTo>
                  <a:lnTo>
                    <a:pt x="2333420" y="612013"/>
                  </a:lnTo>
                  <a:lnTo>
                    <a:pt x="2291273" y="612013"/>
                  </a:lnTo>
                  <a:lnTo>
                    <a:pt x="2291273" y="608332"/>
                  </a:lnTo>
                  <a:lnTo>
                    <a:pt x="2284799" y="608332"/>
                  </a:lnTo>
                  <a:lnTo>
                    <a:pt x="2284799" y="602111"/>
                  </a:lnTo>
                  <a:lnTo>
                    <a:pt x="2231227" y="602111"/>
                  </a:lnTo>
                  <a:lnTo>
                    <a:pt x="2231227" y="597922"/>
                  </a:lnTo>
                  <a:lnTo>
                    <a:pt x="2221833" y="597922"/>
                  </a:lnTo>
                  <a:lnTo>
                    <a:pt x="2221833" y="595256"/>
                  </a:lnTo>
                  <a:lnTo>
                    <a:pt x="2212820" y="595256"/>
                  </a:lnTo>
                  <a:lnTo>
                    <a:pt x="2212820" y="589290"/>
                  </a:lnTo>
                  <a:lnTo>
                    <a:pt x="2188827" y="589290"/>
                  </a:lnTo>
                  <a:lnTo>
                    <a:pt x="2188827" y="582435"/>
                  </a:lnTo>
                  <a:lnTo>
                    <a:pt x="2183622" y="582435"/>
                  </a:lnTo>
                  <a:lnTo>
                    <a:pt x="2183622" y="575199"/>
                  </a:lnTo>
                  <a:lnTo>
                    <a:pt x="2151504" y="575199"/>
                  </a:lnTo>
                  <a:lnTo>
                    <a:pt x="2151504" y="568978"/>
                  </a:lnTo>
                  <a:lnTo>
                    <a:pt x="2145665" y="568978"/>
                  </a:lnTo>
                  <a:lnTo>
                    <a:pt x="2145665" y="566312"/>
                  </a:lnTo>
                  <a:lnTo>
                    <a:pt x="2101360" y="566312"/>
                  </a:lnTo>
                  <a:lnTo>
                    <a:pt x="2101360" y="559838"/>
                  </a:lnTo>
                  <a:lnTo>
                    <a:pt x="2095267" y="559838"/>
                  </a:lnTo>
                  <a:lnTo>
                    <a:pt x="2095267" y="553618"/>
                  </a:lnTo>
                  <a:lnTo>
                    <a:pt x="2031412" y="553618"/>
                  </a:lnTo>
                  <a:lnTo>
                    <a:pt x="2031412" y="547270"/>
                  </a:lnTo>
                  <a:lnTo>
                    <a:pt x="1999421" y="547270"/>
                  </a:lnTo>
                  <a:lnTo>
                    <a:pt x="1999421" y="540669"/>
                  </a:lnTo>
                  <a:lnTo>
                    <a:pt x="1962480" y="540669"/>
                  </a:lnTo>
                  <a:lnTo>
                    <a:pt x="1962480" y="532163"/>
                  </a:lnTo>
                  <a:lnTo>
                    <a:pt x="1952959" y="532163"/>
                  </a:lnTo>
                  <a:lnTo>
                    <a:pt x="1952959" y="524927"/>
                  </a:lnTo>
                  <a:lnTo>
                    <a:pt x="1883645" y="524927"/>
                  </a:lnTo>
                  <a:lnTo>
                    <a:pt x="1883645" y="515787"/>
                  </a:lnTo>
                  <a:lnTo>
                    <a:pt x="1859018" y="515787"/>
                  </a:lnTo>
                  <a:lnTo>
                    <a:pt x="1859018" y="510836"/>
                  </a:lnTo>
                  <a:lnTo>
                    <a:pt x="1838198" y="510836"/>
                  </a:lnTo>
                  <a:lnTo>
                    <a:pt x="1838198" y="506520"/>
                  </a:lnTo>
                  <a:lnTo>
                    <a:pt x="1833628" y="506520"/>
                  </a:lnTo>
                  <a:lnTo>
                    <a:pt x="1833628" y="502331"/>
                  </a:lnTo>
                  <a:lnTo>
                    <a:pt x="1825884" y="502331"/>
                  </a:lnTo>
                  <a:lnTo>
                    <a:pt x="1825884" y="497761"/>
                  </a:lnTo>
                  <a:lnTo>
                    <a:pt x="1818648" y="497761"/>
                  </a:lnTo>
                  <a:lnTo>
                    <a:pt x="1818648" y="490778"/>
                  </a:lnTo>
                  <a:lnTo>
                    <a:pt x="1796306" y="490778"/>
                  </a:lnTo>
                  <a:lnTo>
                    <a:pt x="1796306" y="485320"/>
                  </a:lnTo>
                  <a:lnTo>
                    <a:pt x="1788689" y="485320"/>
                  </a:lnTo>
                  <a:lnTo>
                    <a:pt x="1788689" y="483035"/>
                  </a:lnTo>
                  <a:lnTo>
                    <a:pt x="1774217" y="483035"/>
                  </a:lnTo>
                  <a:lnTo>
                    <a:pt x="1774217" y="475418"/>
                  </a:lnTo>
                  <a:lnTo>
                    <a:pt x="1733847" y="475418"/>
                  </a:lnTo>
                  <a:lnTo>
                    <a:pt x="1733847" y="468817"/>
                  </a:lnTo>
                  <a:lnTo>
                    <a:pt x="1635717" y="468817"/>
                  </a:lnTo>
                  <a:lnTo>
                    <a:pt x="1635717" y="465516"/>
                  </a:lnTo>
                  <a:lnTo>
                    <a:pt x="1624165" y="465516"/>
                  </a:lnTo>
                  <a:lnTo>
                    <a:pt x="1624165" y="462215"/>
                  </a:lnTo>
                  <a:lnTo>
                    <a:pt x="1525019" y="462215"/>
                  </a:lnTo>
                  <a:lnTo>
                    <a:pt x="1525019" y="456122"/>
                  </a:lnTo>
                  <a:lnTo>
                    <a:pt x="1498487" y="456122"/>
                  </a:lnTo>
                  <a:lnTo>
                    <a:pt x="1498487" y="448886"/>
                  </a:lnTo>
                  <a:lnTo>
                    <a:pt x="1489855" y="448886"/>
                  </a:lnTo>
                  <a:lnTo>
                    <a:pt x="1489855" y="439238"/>
                  </a:lnTo>
                  <a:lnTo>
                    <a:pt x="1485031" y="439238"/>
                  </a:lnTo>
                  <a:lnTo>
                    <a:pt x="1485031" y="435937"/>
                  </a:lnTo>
                  <a:lnTo>
                    <a:pt x="1480461" y="435937"/>
                  </a:lnTo>
                  <a:lnTo>
                    <a:pt x="1480461" y="427559"/>
                  </a:lnTo>
                  <a:lnTo>
                    <a:pt x="1475764" y="427559"/>
                  </a:lnTo>
                  <a:lnTo>
                    <a:pt x="1475764" y="421846"/>
                  </a:lnTo>
                  <a:lnTo>
                    <a:pt x="1468908" y="421846"/>
                  </a:lnTo>
                  <a:lnTo>
                    <a:pt x="1468908" y="414610"/>
                  </a:lnTo>
                  <a:lnTo>
                    <a:pt x="1461418" y="414610"/>
                  </a:lnTo>
                  <a:lnTo>
                    <a:pt x="1461418" y="407501"/>
                  </a:lnTo>
                  <a:lnTo>
                    <a:pt x="1457356" y="407501"/>
                  </a:lnTo>
                  <a:lnTo>
                    <a:pt x="1457356" y="384524"/>
                  </a:lnTo>
                  <a:lnTo>
                    <a:pt x="1455706" y="384524"/>
                  </a:lnTo>
                  <a:lnTo>
                    <a:pt x="1455706" y="361165"/>
                  </a:lnTo>
                  <a:lnTo>
                    <a:pt x="1444915" y="361165"/>
                  </a:lnTo>
                  <a:lnTo>
                    <a:pt x="1444915" y="352025"/>
                  </a:lnTo>
                  <a:lnTo>
                    <a:pt x="1424223" y="352025"/>
                  </a:lnTo>
                  <a:lnTo>
                    <a:pt x="1424223" y="346312"/>
                  </a:lnTo>
                  <a:lnTo>
                    <a:pt x="1380934" y="346312"/>
                  </a:lnTo>
                  <a:lnTo>
                    <a:pt x="1380934" y="339457"/>
                  </a:lnTo>
                  <a:lnTo>
                    <a:pt x="1302734" y="339457"/>
                  </a:lnTo>
                  <a:lnTo>
                    <a:pt x="1302734" y="331840"/>
                  </a:lnTo>
                  <a:lnTo>
                    <a:pt x="1213871" y="331840"/>
                  </a:lnTo>
                  <a:lnTo>
                    <a:pt x="1213871" y="325112"/>
                  </a:lnTo>
                  <a:lnTo>
                    <a:pt x="1181626" y="325112"/>
                  </a:lnTo>
                  <a:lnTo>
                    <a:pt x="1181626" y="321431"/>
                  </a:lnTo>
                  <a:lnTo>
                    <a:pt x="1177056" y="321431"/>
                  </a:lnTo>
                  <a:lnTo>
                    <a:pt x="1177056" y="316099"/>
                  </a:lnTo>
                  <a:lnTo>
                    <a:pt x="1173883" y="316099"/>
                  </a:lnTo>
                  <a:lnTo>
                    <a:pt x="1173883" y="312925"/>
                  </a:lnTo>
                  <a:lnTo>
                    <a:pt x="1135798" y="312925"/>
                  </a:lnTo>
                  <a:lnTo>
                    <a:pt x="1135798" y="304293"/>
                  </a:lnTo>
                  <a:lnTo>
                    <a:pt x="1117645" y="304293"/>
                  </a:lnTo>
                  <a:lnTo>
                    <a:pt x="1117645" y="298834"/>
                  </a:lnTo>
                  <a:lnTo>
                    <a:pt x="1105204" y="298834"/>
                  </a:lnTo>
                  <a:lnTo>
                    <a:pt x="1105204" y="290329"/>
                  </a:lnTo>
                  <a:lnTo>
                    <a:pt x="1099618" y="290329"/>
                  </a:lnTo>
                  <a:lnTo>
                    <a:pt x="1099618" y="283981"/>
                  </a:lnTo>
                  <a:lnTo>
                    <a:pt x="1089336" y="283981"/>
                  </a:lnTo>
                  <a:lnTo>
                    <a:pt x="1089336" y="258465"/>
                  </a:lnTo>
                  <a:lnTo>
                    <a:pt x="1072705" y="258465"/>
                  </a:lnTo>
                  <a:lnTo>
                    <a:pt x="1072705" y="250594"/>
                  </a:lnTo>
                  <a:lnTo>
                    <a:pt x="1066739" y="250594"/>
                  </a:lnTo>
                  <a:lnTo>
                    <a:pt x="1066739" y="243612"/>
                  </a:lnTo>
                  <a:lnTo>
                    <a:pt x="1063057" y="243612"/>
                  </a:lnTo>
                  <a:lnTo>
                    <a:pt x="1063057" y="234472"/>
                  </a:lnTo>
                  <a:lnTo>
                    <a:pt x="1030686" y="234472"/>
                  </a:lnTo>
                  <a:lnTo>
                    <a:pt x="1030686" y="227490"/>
                  </a:lnTo>
                  <a:lnTo>
                    <a:pt x="1017229" y="227490"/>
                  </a:lnTo>
                  <a:lnTo>
                    <a:pt x="1017229" y="219365"/>
                  </a:lnTo>
                  <a:lnTo>
                    <a:pt x="1013548" y="219365"/>
                  </a:lnTo>
                  <a:lnTo>
                    <a:pt x="1013548" y="213779"/>
                  </a:lnTo>
                  <a:lnTo>
                    <a:pt x="862227" y="213779"/>
                  </a:lnTo>
                  <a:lnTo>
                    <a:pt x="862227" y="206289"/>
                  </a:lnTo>
                  <a:lnTo>
                    <a:pt x="840265" y="206289"/>
                  </a:lnTo>
                  <a:lnTo>
                    <a:pt x="840265" y="200323"/>
                  </a:lnTo>
                  <a:lnTo>
                    <a:pt x="796468" y="200323"/>
                  </a:lnTo>
                  <a:lnTo>
                    <a:pt x="796468" y="193341"/>
                  </a:lnTo>
                  <a:lnTo>
                    <a:pt x="776791" y="193341"/>
                  </a:lnTo>
                  <a:lnTo>
                    <a:pt x="776791" y="185851"/>
                  </a:lnTo>
                  <a:lnTo>
                    <a:pt x="771840" y="185851"/>
                  </a:lnTo>
                  <a:lnTo>
                    <a:pt x="771840" y="179250"/>
                  </a:lnTo>
                  <a:lnTo>
                    <a:pt x="762827" y="179250"/>
                  </a:lnTo>
                  <a:lnTo>
                    <a:pt x="762827" y="175695"/>
                  </a:lnTo>
                  <a:lnTo>
                    <a:pt x="759145" y="175695"/>
                  </a:lnTo>
                  <a:lnTo>
                    <a:pt x="759145" y="171760"/>
                  </a:lnTo>
                  <a:lnTo>
                    <a:pt x="737691" y="171760"/>
                  </a:lnTo>
                  <a:lnTo>
                    <a:pt x="737691" y="155257"/>
                  </a:lnTo>
                  <a:lnTo>
                    <a:pt x="730963" y="155257"/>
                  </a:lnTo>
                  <a:lnTo>
                    <a:pt x="730963" y="138880"/>
                  </a:lnTo>
                  <a:lnTo>
                    <a:pt x="725250" y="138880"/>
                  </a:lnTo>
                  <a:lnTo>
                    <a:pt x="725250" y="134310"/>
                  </a:lnTo>
                  <a:lnTo>
                    <a:pt x="722077" y="134310"/>
                  </a:lnTo>
                  <a:lnTo>
                    <a:pt x="722077" y="120092"/>
                  </a:lnTo>
                  <a:lnTo>
                    <a:pt x="719030" y="120092"/>
                  </a:lnTo>
                  <a:lnTo>
                    <a:pt x="719030" y="113872"/>
                  </a:lnTo>
                  <a:lnTo>
                    <a:pt x="709890" y="113872"/>
                  </a:lnTo>
                  <a:lnTo>
                    <a:pt x="709890" y="108921"/>
                  </a:lnTo>
                  <a:lnTo>
                    <a:pt x="691863" y="108921"/>
                  </a:lnTo>
                  <a:lnTo>
                    <a:pt x="691863" y="102193"/>
                  </a:lnTo>
                  <a:lnTo>
                    <a:pt x="575960" y="102193"/>
                  </a:lnTo>
                  <a:lnTo>
                    <a:pt x="575960" y="97242"/>
                  </a:lnTo>
                  <a:lnTo>
                    <a:pt x="464881" y="97242"/>
                  </a:lnTo>
                  <a:lnTo>
                    <a:pt x="464881" y="90387"/>
                  </a:lnTo>
                  <a:lnTo>
                    <a:pt x="428194" y="90387"/>
                  </a:lnTo>
                  <a:lnTo>
                    <a:pt x="428194" y="83785"/>
                  </a:lnTo>
                  <a:lnTo>
                    <a:pt x="420958" y="83785"/>
                  </a:lnTo>
                  <a:lnTo>
                    <a:pt x="420958" y="69694"/>
                  </a:lnTo>
                  <a:lnTo>
                    <a:pt x="415118" y="69694"/>
                  </a:lnTo>
                  <a:lnTo>
                    <a:pt x="415118" y="44305"/>
                  </a:lnTo>
                  <a:lnTo>
                    <a:pt x="386809" y="44305"/>
                  </a:lnTo>
                  <a:lnTo>
                    <a:pt x="386809" y="39988"/>
                  </a:lnTo>
                  <a:lnTo>
                    <a:pt x="378684" y="39988"/>
                  </a:lnTo>
                  <a:lnTo>
                    <a:pt x="378684" y="36815"/>
                  </a:lnTo>
                  <a:lnTo>
                    <a:pt x="375003" y="36815"/>
                  </a:lnTo>
                  <a:lnTo>
                    <a:pt x="375003" y="30213"/>
                  </a:lnTo>
                  <a:lnTo>
                    <a:pt x="369163" y="30213"/>
                  </a:lnTo>
                  <a:lnTo>
                    <a:pt x="369163" y="24247"/>
                  </a:lnTo>
                  <a:lnTo>
                    <a:pt x="352279" y="24247"/>
                  </a:lnTo>
                  <a:lnTo>
                    <a:pt x="352279" y="19296"/>
                  </a:lnTo>
                  <a:lnTo>
                    <a:pt x="345170" y="19296"/>
                  </a:lnTo>
                  <a:lnTo>
                    <a:pt x="345170" y="13456"/>
                  </a:lnTo>
                  <a:lnTo>
                    <a:pt x="286774" y="13456"/>
                  </a:lnTo>
                  <a:lnTo>
                    <a:pt x="286774" y="7871"/>
                  </a:lnTo>
                  <a:lnTo>
                    <a:pt x="164651" y="7871"/>
                  </a:lnTo>
                  <a:lnTo>
                    <a:pt x="164651" y="4697"/>
                  </a:lnTo>
                  <a:lnTo>
                    <a:pt x="161223" y="4697"/>
                  </a:lnTo>
                  <a:lnTo>
                    <a:pt x="161223" y="0"/>
                  </a:lnTo>
                  <a:lnTo>
                    <a:pt x="0" y="0"/>
                  </a:lnTo>
                </a:path>
              </a:pathLst>
            </a:custGeom>
            <a:noFill/>
            <a:ln w="1270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Freeform: Shape 155">
              <a:extLst>
                <a:ext uri="{FF2B5EF4-FFF2-40B4-BE49-F238E27FC236}">
                  <a16:creationId xmlns:a16="http://schemas.microsoft.com/office/drawing/2014/main" id="{D3D4D606-1E75-B532-E003-BA105A236678}"/>
                </a:ext>
              </a:extLst>
            </p:cNvPr>
            <p:cNvSpPr/>
            <p:nvPr/>
          </p:nvSpPr>
          <p:spPr>
            <a:xfrm>
              <a:off x="5107467" y="261155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Freeform: Shape 156">
              <a:extLst>
                <a:ext uri="{FF2B5EF4-FFF2-40B4-BE49-F238E27FC236}">
                  <a16:creationId xmlns:a16="http://schemas.microsoft.com/office/drawing/2014/main" id="{5BD8ED1A-4044-6741-222E-063C37960496}"/>
                </a:ext>
              </a:extLst>
            </p:cNvPr>
            <p:cNvSpPr/>
            <p:nvPr/>
          </p:nvSpPr>
          <p:spPr>
            <a:xfrm>
              <a:off x="5102028" y="261155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Freeform: Shape 157">
              <a:extLst>
                <a:ext uri="{FF2B5EF4-FFF2-40B4-BE49-F238E27FC236}">
                  <a16:creationId xmlns:a16="http://schemas.microsoft.com/office/drawing/2014/main" id="{C29551CB-A7F8-0C57-08EB-4C35D9BD93EA}"/>
                </a:ext>
              </a:extLst>
            </p:cNvPr>
            <p:cNvSpPr/>
            <p:nvPr/>
          </p:nvSpPr>
          <p:spPr>
            <a:xfrm>
              <a:off x="5097093" y="261155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Freeform: Shape 158">
              <a:extLst>
                <a:ext uri="{FF2B5EF4-FFF2-40B4-BE49-F238E27FC236}">
                  <a16:creationId xmlns:a16="http://schemas.microsoft.com/office/drawing/2014/main" id="{84563E5D-D1F3-1C80-5D37-FBB526D25FDC}"/>
                </a:ext>
              </a:extLst>
            </p:cNvPr>
            <p:cNvSpPr/>
            <p:nvPr/>
          </p:nvSpPr>
          <p:spPr>
            <a:xfrm>
              <a:off x="5083397" y="25969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Freeform: Shape 159">
              <a:extLst>
                <a:ext uri="{FF2B5EF4-FFF2-40B4-BE49-F238E27FC236}">
                  <a16:creationId xmlns:a16="http://schemas.microsoft.com/office/drawing/2014/main" id="{58C30E09-0E43-B367-E35B-D18DAF08189D}"/>
                </a:ext>
              </a:extLst>
            </p:cNvPr>
            <p:cNvSpPr/>
            <p:nvPr/>
          </p:nvSpPr>
          <p:spPr>
            <a:xfrm>
              <a:off x="5071110" y="25969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Freeform: Shape 160">
              <a:extLst>
                <a:ext uri="{FF2B5EF4-FFF2-40B4-BE49-F238E27FC236}">
                  <a16:creationId xmlns:a16="http://schemas.microsoft.com/office/drawing/2014/main" id="{1346B341-D9FD-BC73-CEDA-080784DF98CC}"/>
                </a:ext>
              </a:extLst>
            </p:cNvPr>
            <p:cNvSpPr/>
            <p:nvPr/>
          </p:nvSpPr>
          <p:spPr>
            <a:xfrm>
              <a:off x="5062650" y="25969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Freeform: Shape 161">
              <a:extLst>
                <a:ext uri="{FF2B5EF4-FFF2-40B4-BE49-F238E27FC236}">
                  <a16:creationId xmlns:a16="http://schemas.microsoft.com/office/drawing/2014/main" id="{1B9CA20F-6336-4272-3018-B55E324015FE}"/>
                </a:ext>
              </a:extLst>
            </p:cNvPr>
            <p:cNvSpPr/>
            <p:nvPr/>
          </p:nvSpPr>
          <p:spPr>
            <a:xfrm>
              <a:off x="5058521" y="25969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Freeform: Shape 162">
              <a:extLst>
                <a:ext uri="{FF2B5EF4-FFF2-40B4-BE49-F238E27FC236}">
                  <a16:creationId xmlns:a16="http://schemas.microsoft.com/office/drawing/2014/main" id="{95081825-E66B-83D8-354D-2B71366157CF}"/>
                </a:ext>
              </a:extLst>
            </p:cNvPr>
            <p:cNvSpPr/>
            <p:nvPr/>
          </p:nvSpPr>
          <p:spPr>
            <a:xfrm>
              <a:off x="5056506" y="25969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Freeform: Shape 163">
              <a:extLst>
                <a:ext uri="{FF2B5EF4-FFF2-40B4-BE49-F238E27FC236}">
                  <a16:creationId xmlns:a16="http://schemas.microsoft.com/office/drawing/2014/main" id="{F74FE17D-D8B8-BEEA-B4BB-332B0A59C571}"/>
                </a:ext>
              </a:extLst>
            </p:cNvPr>
            <p:cNvSpPr/>
            <p:nvPr/>
          </p:nvSpPr>
          <p:spPr>
            <a:xfrm>
              <a:off x="5034149" y="257993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Freeform: Shape 164">
              <a:extLst>
                <a:ext uri="{FF2B5EF4-FFF2-40B4-BE49-F238E27FC236}">
                  <a16:creationId xmlns:a16="http://schemas.microsoft.com/office/drawing/2014/main" id="{E5CDE283-3B53-4CB1-1315-D84DC38740B1}"/>
                </a:ext>
              </a:extLst>
            </p:cNvPr>
            <p:cNvSpPr/>
            <p:nvPr/>
          </p:nvSpPr>
          <p:spPr>
            <a:xfrm>
              <a:off x="5030120" y="257993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9" name="Group 468">
              <a:extLst>
                <a:ext uri="{FF2B5EF4-FFF2-40B4-BE49-F238E27FC236}">
                  <a16:creationId xmlns:a16="http://schemas.microsoft.com/office/drawing/2014/main" id="{51F0538F-173A-3AEA-BB32-41D25B0E8D3C}"/>
                </a:ext>
              </a:extLst>
            </p:cNvPr>
            <p:cNvGrpSpPr/>
            <p:nvPr/>
          </p:nvGrpSpPr>
          <p:grpSpPr>
            <a:xfrm>
              <a:off x="2987786" y="1599301"/>
              <a:ext cx="3556334" cy="890694"/>
              <a:chOff x="2987786" y="1675501"/>
              <a:chExt cx="3556334" cy="890694"/>
            </a:xfrm>
          </p:grpSpPr>
          <p:sp>
            <p:nvSpPr>
              <p:cNvPr id="207" name="Freeform: Shape 206">
                <a:extLst>
                  <a:ext uri="{FF2B5EF4-FFF2-40B4-BE49-F238E27FC236}">
                    <a16:creationId xmlns:a16="http://schemas.microsoft.com/office/drawing/2014/main" id="{D88C49C2-2A76-45AE-08FA-F62174D70D48}"/>
                  </a:ext>
                </a:extLst>
              </p:cNvPr>
              <p:cNvSpPr/>
              <p:nvPr/>
            </p:nvSpPr>
            <p:spPr>
              <a:xfrm>
                <a:off x="2987786" y="167550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Freeform: Shape 207">
                <a:extLst>
                  <a:ext uri="{FF2B5EF4-FFF2-40B4-BE49-F238E27FC236}">
                    <a16:creationId xmlns:a16="http://schemas.microsoft.com/office/drawing/2014/main" id="{5D561D32-7032-C133-CD8D-C22D88A363BC}"/>
                  </a:ext>
                </a:extLst>
              </p:cNvPr>
              <p:cNvSpPr/>
              <p:nvPr/>
            </p:nvSpPr>
            <p:spPr>
              <a:xfrm>
                <a:off x="3000980" y="167983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Freeform: Shape 208">
                <a:extLst>
                  <a:ext uri="{FF2B5EF4-FFF2-40B4-BE49-F238E27FC236}">
                    <a16:creationId xmlns:a16="http://schemas.microsoft.com/office/drawing/2014/main" id="{00EDCBB5-5FAB-54E4-E59F-DCAC9E15EE0B}"/>
                  </a:ext>
                </a:extLst>
              </p:cNvPr>
              <p:cNvSpPr/>
              <p:nvPr/>
            </p:nvSpPr>
            <p:spPr>
              <a:xfrm>
                <a:off x="3011252" y="168406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Freeform: Shape 209">
                <a:extLst>
                  <a:ext uri="{FF2B5EF4-FFF2-40B4-BE49-F238E27FC236}">
                    <a16:creationId xmlns:a16="http://schemas.microsoft.com/office/drawing/2014/main" id="{A1CAEECE-E75F-FDDF-BEE8-814C7EFAFBB9}"/>
                  </a:ext>
                </a:extLst>
              </p:cNvPr>
              <p:cNvSpPr/>
              <p:nvPr/>
            </p:nvSpPr>
            <p:spPr>
              <a:xfrm>
                <a:off x="3015683" y="168527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Freeform: Shape 210">
                <a:extLst>
                  <a:ext uri="{FF2B5EF4-FFF2-40B4-BE49-F238E27FC236}">
                    <a16:creationId xmlns:a16="http://schemas.microsoft.com/office/drawing/2014/main" id="{68939648-FA13-FB09-FE1B-CBCB10ED8D3D}"/>
                  </a:ext>
                </a:extLst>
              </p:cNvPr>
              <p:cNvSpPr/>
              <p:nvPr/>
            </p:nvSpPr>
            <p:spPr>
              <a:xfrm>
                <a:off x="3020719" y="168919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Freeform: Shape 211">
                <a:extLst>
                  <a:ext uri="{FF2B5EF4-FFF2-40B4-BE49-F238E27FC236}">
                    <a16:creationId xmlns:a16="http://schemas.microsoft.com/office/drawing/2014/main" id="{1E44899E-62CB-ABA1-ED62-3029601A2936}"/>
                  </a:ext>
                </a:extLst>
              </p:cNvPr>
              <p:cNvSpPr/>
              <p:nvPr/>
            </p:nvSpPr>
            <p:spPr>
              <a:xfrm>
                <a:off x="3087491" y="1734619"/>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Freeform: Shape 212">
                <a:extLst>
                  <a:ext uri="{FF2B5EF4-FFF2-40B4-BE49-F238E27FC236}">
                    <a16:creationId xmlns:a16="http://schemas.microsoft.com/office/drawing/2014/main" id="{58067A3D-978F-1714-8EC1-8CBB51DA888F}"/>
                  </a:ext>
                </a:extLst>
              </p:cNvPr>
              <p:cNvSpPr/>
              <p:nvPr/>
            </p:nvSpPr>
            <p:spPr>
              <a:xfrm>
                <a:off x="3115287" y="174076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Freeform: Shape 213">
                <a:extLst>
                  <a:ext uri="{FF2B5EF4-FFF2-40B4-BE49-F238E27FC236}">
                    <a16:creationId xmlns:a16="http://schemas.microsoft.com/office/drawing/2014/main" id="{B059F6F0-9296-4D21-0857-A04BF010C161}"/>
                  </a:ext>
                </a:extLst>
              </p:cNvPr>
              <p:cNvSpPr/>
              <p:nvPr/>
            </p:nvSpPr>
            <p:spPr>
              <a:xfrm>
                <a:off x="3283979" y="17562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Freeform: Shape 214">
                <a:extLst>
                  <a:ext uri="{FF2B5EF4-FFF2-40B4-BE49-F238E27FC236}">
                    <a16:creationId xmlns:a16="http://schemas.microsoft.com/office/drawing/2014/main" id="{9D09378E-A34E-9E64-58DB-7136D52F1A22}"/>
                  </a:ext>
                </a:extLst>
              </p:cNvPr>
              <p:cNvSpPr/>
              <p:nvPr/>
            </p:nvSpPr>
            <p:spPr>
              <a:xfrm>
                <a:off x="3298281" y="17675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Freeform: Shape 215">
                <a:extLst>
                  <a:ext uri="{FF2B5EF4-FFF2-40B4-BE49-F238E27FC236}">
                    <a16:creationId xmlns:a16="http://schemas.microsoft.com/office/drawing/2014/main" id="{0D2D9726-1806-D5D4-3ECC-983E60B453D0}"/>
                  </a:ext>
                </a:extLst>
              </p:cNvPr>
              <p:cNvSpPr/>
              <p:nvPr/>
            </p:nvSpPr>
            <p:spPr>
              <a:xfrm>
                <a:off x="3303316" y="179273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Freeform: Shape 216">
                <a:extLst>
                  <a:ext uri="{FF2B5EF4-FFF2-40B4-BE49-F238E27FC236}">
                    <a16:creationId xmlns:a16="http://schemas.microsoft.com/office/drawing/2014/main" id="{541CBCF2-AA81-FB04-F969-DF4173555D42}"/>
                  </a:ext>
                </a:extLst>
              </p:cNvPr>
              <p:cNvSpPr/>
              <p:nvPr/>
            </p:nvSpPr>
            <p:spPr>
              <a:xfrm>
                <a:off x="3307143" y="180088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Freeform: Shape 217">
                <a:extLst>
                  <a:ext uri="{FF2B5EF4-FFF2-40B4-BE49-F238E27FC236}">
                    <a16:creationId xmlns:a16="http://schemas.microsoft.com/office/drawing/2014/main" id="{99E86463-DF28-1870-42BA-CFB2D6C8C3F5}"/>
                  </a:ext>
                </a:extLst>
              </p:cNvPr>
              <p:cNvSpPr/>
              <p:nvPr/>
            </p:nvSpPr>
            <p:spPr>
              <a:xfrm>
                <a:off x="3318020" y="180088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Freeform: Shape 218">
                <a:extLst>
                  <a:ext uri="{FF2B5EF4-FFF2-40B4-BE49-F238E27FC236}">
                    <a16:creationId xmlns:a16="http://schemas.microsoft.com/office/drawing/2014/main" id="{041E42E3-6287-695C-AE0A-978026463FFA}"/>
                  </a:ext>
                </a:extLst>
              </p:cNvPr>
              <p:cNvSpPr/>
              <p:nvPr/>
            </p:nvSpPr>
            <p:spPr>
              <a:xfrm>
                <a:off x="3344608" y="181750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Freeform: Shape 219">
                <a:extLst>
                  <a:ext uri="{FF2B5EF4-FFF2-40B4-BE49-F238E27FC236}">
                    <a16:creationId xmlns:a16="http://schemas.microsoft.com/office/drawing/2014/main" id="{4B9FB676-5053-D9AC-668E-761BF78B5462}"/>
                  </a:ext>
                </a:extLst>
              </p:cNvPr>
              <p:cNvSpPr/>
              <p:nvPr/>
            </p:nvSpPr>
            <p:spPr>
              <a:xfrm>
                <a:off x="3444112" y="1833719"/>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8" name="Group 467">
                <a:extLst>
                  <a:ext uri="{FF2B5EF4-FFF2-40B4-BE49-F238E27FC236}">
                    <a16:creationId xmlns:a16="http://schemas.microsoft.com/office/drawing/2014/main" id="{D9CF65B0-4B60-4A3C-D507-CF30E1E445DC}"/>
                  </a:ext>
                </a:extLst>
              </p:cNvPr>
              <p:cNvGrpSpPr/>
              <p:nvPr/>
            </p:nvGrpSpPr>
            <p:grpSpPr>
              <a:xfrm>
                <a:off x="3576346" y="1868464"/>
                <a:ext cx="2967774" cy="697731"/>
                <a:chOff x="3576346" y="1868464"/>
                <a:chExt cx="2967774" cy="697731"/>
              </a:xfrm>
            </p:grpSpPr>
            <p:sp>
              <p:nvSpPr>
                <p:cNvPr id="221" name="Freeform: Shape 220">
                  <a:extLst>
                    <a:ext uri="{FF2B5EF4-FFF2-40B4-BE49-F238E27FC236}">
                      <a16:creationId xmlns:a16="http://schemas.microsoft.com/office/drawing/2014/main" id="{C6FDCB6C-354E-967A-4C58-3FF5C037DF3B}"/>
                    </a:ext>
                  </a:extLst>
                </p:cNvPr>
                <p:cNvSpPr/>
                <p:nvPr/>
              </p:nvSpPr>
              <p:spPr>
                <a:xfrm>
                  <a:off x="3576346" y="186846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Freeform: Shape 221">
                  <a:extLst>
                    <a:ext uri="{FF2B5EF4-FFF2-40B4-BE49-F238E27FC236}">
                      <a16:creationId xmlns:a16="http://schemas.microsoft.com/office/drawing/2014/main" id="{D7392C6D-363D-B2BE-2F26-D0BA837A982E}"/>
                    </a:ext>
                  </a:extLst>
                </p:cNvPr>
                <p:cNvSpPr/>
                <p:nvPr/>
              </p:nvSpPr>
              <p:spPr>
                <a:xfrm>
                  <a:off x="3586417" y="186846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Freeform: Shape 222">
                  <a:extLst>
                    <a:ext uri="{FF2B5EF4-FFF2-40B4-BE49-F238E27FC236}">
                      <a16:creationId xmlns:a16="http://schemas.microsoft.com/office/drawing/2014/main" id="{B82BABF5-55DE-41B0-A185-1E56B8262C09}"/>
                    </a:ext>
                  </a:extLst>
                </p:cNvPr>
                <p:cNvSpPr/>
                <p:nvPr/>
              </p:nvSpPr>
              <p:spPr>
                <a:xfrm>
                  <a:off x="3600718" y="189928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Freeform: Shape 223">
                  <a:extLst>
                    <a:ext uri="{FF2B5EF4-FFF2-40B4-BE49-F238E27FC236}">
                      <a16:creationId xmlns:a16="http://schemas.microsoft.com/office/drawing/2014/main" id="{C741C361-52F0-834C-675C-2276DB274ED4}"/>
                    </a:ext>
                  </a:extLst>
                </p:cNvPr>
                <p:cNvSpPr/>
                <p:nvPr/>
              </p:nvSpPr>
              <p:spPr>
                <a:xfrm>
                  <a:off x="3603840" y="190250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Freeform: Shape 224">
                  <a:extLst>
                    <a:ext uri="{FF2B5EF4-FFF2-40B4-BE49-F238E27FC236}">
                      <a16:creationId xmlns:a16="http://schemas.microsoft.com/office/drawing/2014/main" id="{51D7C38A-130E-9CF3-FDBA-296B34288CE3}"/>
                    </a:ext>
                  </a:extLst>
                </p:cNvPr>
                <p:cNvSpPr/>
                <p:nvPr/>
              </p:nvSpPr>
              <p:spPr>
                <a:xfrm>
                  <a:off x="3610487" y="190784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Freeform: Shape 225">
                  <a:extLst>
                    <a:ext uri="{FF2B5EF4-FFF2-40B4-BE49-F238E27FC236}">
                      <a16:creationId xmlns:a16="http://schemas.microsoft.com/office/drawing/2014/main" id="{C87952C6-4EC5-7846-EA93-BA45420B4115}"/>
                    </a:ext>
                  </a:extLst>
                </p:cNvPr>
                <p:cNvSpPr/>
                <p:nvPr/>
              </p:nvSpPr>
              <p:spPr>
                <a:xfrm>
                  <a:off x="3607768" y="190562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Freeform: Shape 226">
                  <a:extLst>
                    <a:ext uri="{FF2B5EF4-FFF2-40B4-BE49-F238E27FC236}">
                      <a16:creationId xmlns:a16="http://schemas.microsoft.com/office/drawing/2014/main" id="{A1AB31AE-BF32-90FF-D139-4402CD8151E9}"/>
                    </a:ext>
                  </a:extLst>
                </p:cNvPr>
                <p:cNvSpPr/>
                <p:nvPr/>
              </p:nvSpPr>
              <p:spPr>
                <a:xfrm>
                  <a:off x="3636773" y="191338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Freeform: Shape 227">
                  <a:extLst>
                    <a:ext uri="{FF2B5EF4-FFF2-40B4-BE49-F238E27FC236}">
                      <a16:creationId xmlns:a16="http://schemas.microsoft.com/office/drawing/2014/main" id="{C6E7EB0B-8243-4E3B-A348-23836462CBCC}"/>
                    </a:ext>
                  </a:extLst>
                </p:cNvPr>
                <p:cNvSpPr/>
                <p:nvPr/>
              </p:nvSpPr>
              <p:spPr>
                <a:xfrm>
                  <a:off x="3658124" y="19189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Freeform: Shape 228">
                  <a:extLst>
                    <a:ext uri="{FF2B5EF4-FFF2-40B4-BE49-F238E27FC236}">
                      <a16:creationId xmlns:a16="http://schemas.microsoft.com/office/drawing/2014/main" id="{10E63BFB-66EE-5888-3CC3-812BE3281291}"/>
                    </a:ext>
                  </a:extLst>
                </p:cNvPr>
                <p:cNvSpPr/>
                <p:nvPr/>
              </p:nvSpPr>
              <p:spPr>
                <a:xfrm>
                  <a:off x="3672626" y="192224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Freeform: Shape 229">
                  <a:extLst>
                    <a:ext uri="{FF2B5EF4-FFF2-40B4-BE49-F238E27FC236}">
                      <a16:creationId xmlns:a16="http://schemas.microsoft.com/office/drawing/2014/main" id="{74DE69D0-6DB6-A488-7F2B-7EAE598B4719}"/>
                    </a:ext>
                  </a:extLst>
                </p:cNvPr>
                <p:cNvSpPr/>
                <p:nvPr/>
              </p:nvSpPr>
              <p:spPr>
                <a:xfrm>
                  <a:off x="3756117" y="193302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Freeform: Shape 230">
                  <a:extLst>
                    <a:ext uri="{FF2B5EF4-FFF2-40B4-BE49-F238E27FC236}">
                      <a16:creationId xmlns:a16="http://schemas.microsoft.com/office/drawing/2014/main" id="{664D69E9-41E4-2BC6-7B0A-78540AE32D4F}"/>
                    </a:ext>
                  </a:extLst>
                </p:cNvPr>
                <p:cNvSpPr/>
                <p:nvPr/>
              </p:nvSpPr>
              <p:spPr>
                <a:xfrm>
                  <a:off x="3837189" y="193866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Freeform: Shape 231">
                  <a:extLst>
                    <a:ext uri="{FF2B5EF4-FFF2-40B4-BE49-F238E27FC236}">
                      <a16:creationId xmlns:a16="http://schemas.microsoft.com/office/drawing/2014/main" id="{6841AFEA-A8DF-34CC-CCBB-30A566F58B9A}"/>
                    </a:ext>
                  </a:extLst>
                </p:cNvPr>
                <p:cNvSpPr/>
                <p:nvPr/>
              </p:nvSpPr>
              <p:spPr>
                <a:xfrm>
                  <a:off x="3850987" y="194198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Freeform: Shape 232">
                  <a:extLst>
                    <a:ext uri="{FF2B5EF4-FFF2-40B4-BE49-F238E27FC236}">
                      <a16:creationId xmlns:a16="http://schemas.microsoft.com/office/drawing/2014/main" id="{BEDAC5C5-A6ED-550C-B93F-C874CF2DC2D4}"/>
                    </a:ext>
                  </a:extLst>
                </p:cNvPr>
                <p:cNvSpPr/>
                <p:nvPr/>
              </p:nvSpPr>
              <p:spPr>
                <a:xfrm>
                  <a:off x="3870727" y="194933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Freeform: Shape 233">
                  <a:extLst>
                    <a:ext uri="{FF2B5EF4-FFF2-40B4-BE49-F238E27FC236}">
                      <a16:creationId xmlns:a16="http://schemas.microsoft.com/office/drawing/2014/main" id="{EA7EF03C-612B-B3A5-786B-63D3C353B5A7}"/>
                    </a:ext>
                  </a:extLst>
                </p:cNvPr>
                <p:cNvSpPr/>
                <p:nvPr/>
              </p:nvSpPr>
              <p:spPr>
                <a:xfrm>
                  <a:off x="3877776" y="196907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Freeform: Shape 234">
                  <a:extLst>
                    <a:ext uri="{FF2B5EF4-FFF2-40B4-BE49-F238E27FC236}">
                      <a16:creationId xmlns:a16="http://schemas.microsoft.com/office/drawing/2014/main" id="{61D56B41-5AE9-9D68-8983-A2BBED503A71}"/>
                    </a:ext>
                  </a:extLst>
                </p:cNvPr>
                <p:cNvSpPr/>
                <p:nvPr/>
              </p:nvSpPr>
              <p:spPr>
                <a:xfrm>
                  <a:off x="3890365" y="199667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Freeform: Shape 235">
                  <a:extLst>
                    <a:ext uri="{FF2B5EF4-FFF2-40B4-BE49-F238E27FC236}">
                      <a16:creationId xmlns:a16="http://schemas.microsoft.com/office/drawing/2014/main" id="{62A339BC-FA81-6D5B-764D-796672844890}"/>
                    </a:ext>
                  </a:extLst>
                </p:cNvPr>
                <p:cNvSpPr/>
                <p:nvPr/>
              </p:nvSpPr>
              <p:spPr>
                <a:xfrm>
                  <a:off x="3997019" y="203111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Freeform: Shape 236">
                  <a:extLst>
                    <a:ext uri="{FF2B5EF4-FFF2-40B4-BE49-F238E27FC236}">
                      <a16:creationId xmlns:a16="http://schemas.microsoft.com/office/drawing/2014/main" id="{EF2D6C97-EACC-3FE6-ECC2-B50DF511774D}"/>
                    </a:ext>
                  </a:extLst>
                </p:cNvPr>
                <p:cNvSpPr/>
                <p:nvPr/>
              </p:nvSpPr>
              <p:spPr>
                <a:xfrm>
                  <a:off x="4042138" y="203604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Freeform: Shape 237">
                  <a:extLst>
                    <a:ext uri="{FF2B5EF4-FFF2-40B4-BE49-F238E27FC236}">
                      <a16:creationId xmlns:a16="http://schemas.microsoft.com/office/drawing/2014/main" id="{A2AAC0E7-5B2B-D5D3-F7EC-9870419F400F}"/>
                    </a:ext>
                  </a:extLst>
                </p:cNvPr>
                <p:cNvSpPr/>
                <p:nvPr/>
              </p:nvSpPr>
              <p:spPr>
                <a:xfrm>
                  <a:off x="4079804" y="203604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Freeform: Shape 238">
                  <a:extLst>
                    <a:ext uri="{FF2B5EF4-FFF2-40B4-BE49-F238E27FC236}">
                      <a16:creationId xmlns:a16="http://schemas.microsoft.com/office/drawing/2014/main" id="{92E14274-1451-88BD-4300-7E6BD823153C}"/>
                    </a:ext>
                  </a:extLst>
                </p:cNvPr>
                <p:cNvSpPr/>
                <p:nvPr/>
              </p:nvSpPr>
              <p:spPr>
                <a:xfrm>
                  <a:off x="4130966" y="204732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Freeform: Shape 239">
                  <a:extLst>
                    <a:ext uri="{FF2B5EF4-FFF2-40B4-BE49-F238E27FC236}">
                      <a16:creationId xmlns:a16="http://schemas.microsoft.com/office/drawing/2014/main" id="{3299871B-1EB5-7ACF-3DC0-90B4A89FB20D}"/>
                    </a:ext>
                  </a:extLst>
                </p:cNvPr>
                <p:cNvSpPr/>
                <p:nvPr/>
              </p:nvSpPr>
              <p:spPr>
                <a:xfrm>
                  <a:off x="4157755" y="20534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Freeform: Shape 240">
                  <a:extLst>
                    <a:ext uri="{FF2B5EF4-FFF2-40B4-BE49-F238E27FC236}">
                      <a16:creationId xmlns:a16="http://schemas.microsoft.com/office/drawing/2014/main" id="{C318B8BD-701B-F015-E426-BA8C2CCE9803}"/>
                    </a:ext>
                  </a:extLst>
                </p:cNvPr>
                <p:cNvSpPr/>
                <p:nvPr/>
              </p:nvSpPr>
              <p:spPr>
                <a:xfrm>
                  <a:off x="4197234" y="207542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Freeform: Shape 241">
                  <a:extLst>
                    <a:ext uri="{FF2B5EF4-FFF2-40B4-BE49-F238E27FC236}">
                      <a16:creationId xmlns:a16="http://schemas.microsoft.com/office/drawing/2014/main" id="{5EFC0DB1-D4E0-E24D-3A5E-6F31B2BB1ADA}"/>
                    </a:ext>
                  </a:extLst>
                </p:cNvPr>
                <p:cNvSpPr/>
                <p:nvPr/>
              </p:nvSpPr>
              <p:spPr>
                <a:xfrm>
                  <a:off x="4226743" y="208086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Freeform: Shape 242">
                  <a:extLst>
                    <a:ext uri="{FF2B5EF4-FFF2-40B4-BE49-F238E27FC236}">
                      <a16:creationId xmlns:a16="http://schemas.microsoft.com/office/drawing/2014/main" id="{70D24393-E469-87FA-BBAB-5A0095BD4A31}"/>
                    </a:ext>
                  </a:extLst>
                </p:cNvPr>
                <p:cNvSpPr/>
                <p:nvPr/>
              </p:nvSpPr>
              <p:spPr>
                <a:xfrm>
                  <a:off x="4222311" y="208086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Freeform: Shape 243">
                  <a:extLst>
                    <a:ext uri="{FF2B5EF4-FFF2-40B4-BE49-F238E27FC236}">
                      <a16:creationId xmlns:a16="http://schemas.microsoft.com/office/drawing/2014/main" id="{4A9CB0BB-ED59-B98B-C27C-0338D4A95070}"/>
                    </a:ext>
                  </a:extLst>
                </p:cNvPr>
                <p:cNvSpPr/>
                <p:nvPr/>
              </p:nvSpPr>
              <p:spPr>
                <a:xfrm>
                  <a:off x="4385464" y="210926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Freeform: Shape 244">
                  <a:extLst>
                    <a:ext uri="{FF2B5EF4-FFF2-40B4-BE49-F238E27FC236}">
                      <a16:creationId xmlns:a16="http://schemas.microsoft.com/office/drawing/2014/main" id="{420D730C-276D-CD92-9574-21419F60BE7B}"/>
                    </a:ext>
                  </a:extLst>
                </p:cNvPr>
                <p:cNvSpPr/>
                <p:nvPr/>
              </p:nvSpPr>
              <p:spPr>
                <a:xfrm>
                  <a:off x="4445589" y="212135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Freeform: Shape 245">
                  <a:extLst>
                    <a:ext uri="{FF2B5EF4-FFF2-40B4-BE49-F238E27FC236}">
                      <a16:creationId xmlns:a16="http://schemas.microsoft.com/office/drawing/2014/main" id="{79B34E5D-9DD2-C2CE-A7F5-316D216D2474}"/>
                    </a:ext>
                  </a:extLst>
                </p:cNvPr>
                <p:cNvSpPr/>
                <p:nvPr/>
              </p:nvSpPr>
              <p:spPr>
                <a:xfrm>
                  <a:off x="4447805" y="212135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Freeform: Shape 246">
                  <a:extLst>
                    <a:ext uri="{FF2B5EF4-FFF2-40B4-BE49-F238E27FC236}">
                      <a16:creationId xmlns:a16="http://schemas.microsoft.com/office/drawing/2014/main" id="{331B33E9-B9EB-AC61-02CC-68F0898C38A3}"/>
                    </a:ext>
                  </a:extLst>
                </p:cNvPr>
                <p:cNvSpPr/>
                <p:nvPr/>
              </p:nvSpPr>
              <p:spPr>
                <a:xfrm>
                  <a:off x="4472680" y="213212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Freeform: Shape 247">
                  <a:extLst>
                    <a:ext uri="{FF2B5EF4-FFF2-40B4-BE49-F238E27FC236}">
                      <a16:creationId xmlns:a16="http://schemas.microsoft.com/office/drawing/2014/main" id="{2D0C21EF-998C-D6E6-694D-A245F6B8DE04}"/>
                    </a:ext>
                  </a:extLst>
                </p:cNvPr>
                <p:cNvSpPr/>
                <p:nvPr/>
              </p:nvSpPr>
              <p:spPr>
                <a:xfrm>
                  <a:off x="4475400" y="213212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Freeform: Shape 248">
                  <a:extLst>
                    <a:ext uri="{FF2B5EF4-FFF2-40B4-BE49-F238E27FC236}">
                      <a16:creationId xmlns:a16="http://schemas.microsoft.com/office/drawing/2014/main" id="{DC416D46-0A7D-685E-B583-150F57EEE6CB}"/>
                    </a:ext>
                  </a:extLst>
                </p:cNvPr>
                <p:cNvSpPr/>
                <p:nvPr/>
              </p:nvSpPr>
              <p:spPr>
                <a:xfrm>
                  <a:off x="4499570" y="214280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Freeform: Shape 249">
                  <a:extLst>
                    <a:ext uri="{FF2B5EF4-FFF2-40B4-BE49-F238E27FC236}">
                      <a16:creationId xmlns:a16="http://schemas.microsoft.com/office/drawing/2014/main" id="{B284012D-0074-5F66-DD08-CCAFB8B39C46}"/>
                    </a:ext>
                  </a:extLst>
                </p:cNvPr>
                <p:cNvSpPr/>
                <p:nvPr/>
              </p:nvSpPr>
              <p:spPr>
                <a:xfrm>
                  <a:off x="4503095" y="214280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Freeform: Shape 250">
                  <a:extLst>
                    <a:ext uri="{FF2B5EF4-FFF2-40B4-BE49-F238E27FC236}">
                      <a16:creationId xmlns:a16="http://schemas.microsoft.com/office/drawing/2014/main" id="{5880D21C-B864-195A-3D51-035A1AFE5E3E}"/>
                    </a:ext>
                  </a:extLst>
                </p:cNvPr>
                <p:cNvSpPr/>
                <p:nvPr/>
              </p:nvSpPr>
              <p:spPr>
                <a:xfrm>
                  <a:off x="4531899" y="214280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Freeform: Shape 251">
                  <a:extLst>
                    <a:ext uri="{FF2B5EF4-FFF2-40B4-BE49-F238E27FC236}">
                      <a16:creationId xmlns:a16="http://schemas.microsoft.com/office/drawing/2014/main" id="{9BD13096-99CD-C9C6-4EF9-D264443731B8}"/>
                    </a:ext>
                  </a:extLst>
                </p:cNvPr>
                <p:cNvSpPr/>
                <p:nvPr/>
              </p:nvSpPr>
              <p:spPr>
                <a:xfrm>
                  <a:off x="4560803" y="214864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Freeform: Shape 252">
                  <a:extLst>
                    <a:ext uri="{FF2B5EF4-FFF2-40B4-BE49-F238E27FC236}">
                      <a16:creationId xmlns:a16="http://schemas.microsoft.com/office/drawing/2014/main" id="{FAAA652F-19CC-3F6A-C674-85F58F7D5C86}"/>
                    </a:ext>
                  </a:extLst>
                </p:cNvPr>
                <p:cNvSpPr/>
                <p:nvPr/>
              </p:nvSpPr>
              <p:spPr>
                <a:xfrm>
                  <a:off x="4738660" y="217342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Freeform: Shape 253">
                  <a:extLst>
                    <a:ext uri="{FF2B5EF4-FFF2-40B4-BE49-F238E27FC236}">
                      <a16:creationId xmlns:a16="http://schemas.microsoft.com/office/drawing/2014/main" id="{4FC9E899-55C1-22A3-26CE-DB95514DFFBF}"/>
                    </a:ext>
                  </a:extLst>
                </p:cNvPr>
                <p:cNvSpPr/>
                <p:nvPr/>
              </p:nvSpPr>
              <p:spPr>
                <a:xfrm>
                  <a:off x="4794052" y="222740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Freeform: Shape 254">
                  <a:extLst>
                    <a:ext uri="{FF2B5EF4-FFF2-40B4-BE49-F238E27FC236}">
                      <a16:creationId xmlns:a16="http://schemas.microsoft.com/office/drawing/2014/main" id="{1A4F27B8-57B2-ED6B-8CD6-66CB53CAAB35}"/>
                    </a:ext>
                  </a:extLst>
                </p:cNvPr>
                <p:cNvSpPr/>
                <p:nvPr/>
              </p:nvSpPr>
              <p:spPr>
                <a:xfrm>
                  <a:off x="4762328" y="220232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Freeform: Shape 255">
                  <a:extLst>
                    <a:ext uri="{FF2B5EF4-FFF2-40B4-BE49-F238E27FC236}">
                      <a16:creationId xmlns:a16="http://schemas.microsoft.com/office/drawing/2014/main" id="{84A72672-5A99-F01F-DE3C-1535F3966CE2}"/>
                    </a:ext>
                  </a:extLst>
                </p:cNvPr>
                <p:cNvSpPr/>
                <p:nvPr/>
              </p:nvSpPr>
              <p:spPr>
                <a:xfrm>
                  <a:off x="4767766" y="220232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Freeform: Shape 256">
                  <a:extLst>
                    <a:ext uri="{FF2B5EF4-FFF2-40B4-BE49-F238E27FC236}">
                      <a16:creationId xmlns:a16="http://schemas.microsoft.com/office/drawing/2014/main" id="{9936C7D3-01B8-9C74-8D30-80A18E388007}"/>
                    </a:ext>
                  </a:extLst>
                </p:cNvPr>
                <p:cNvSpPr/>
                <p:nvPr/>
              </p:nvSpPr>
              <p:spPr>
                <a:xfrm>
                  <a:off x="4778140" y="220947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Freeform: Shape 257">
                  <a:extLst>
                    <a:ext uri="{FF2B5EF4-FFF2-40B4-BE49-F238E27FC236}">
                      <a16:creationId xmlns:a16="http://schemas.microsoft.com/office/drawing/2014/main" id="{E1BCDC8E-01A3-4585-3184-41CED01DF950}"/>
                    </a:ext>
                  </a:extLst>
                </p:cNvPr>
                <p:cNvSpPr/>
                <p:nvPr/>
              </p:nvSpPr>
              <p:spPr>
                <a:xfrm>
                  <a:off x="4789218" y="220947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Freeform: Shape 258">
                  <a:extLst>
                    <a:ext uri="{FF2B5EF4-FFF2-40B4-BE49-F238E27FC236}">
                      <a16:creationId xmlns:a16="http://schemas.microsoft.com/office/drawing/2014/main" id="{009494F4-A7F7-F26B-4B12-3B60D6D7A37C}"/>
                    </a:ext>
                  </a:extLst>
                </p:cNvPr>
                <p:cNvSpPr/>
                <p:nvPr/>
              </p:nvSpPr>
              <p:spPr>
                <a:xfrm>
                  <a:off x="4892447"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Freeform: Shape 259">
                  <a:extLst>
                    <a:ext uri="{FF2B5EF4-FFF2-40B4-BE49-F238E27FC236}">
                      <a16:creationId xmlns:a16="http://schemas.microsoft.com/office/drawing/2014/main" id="{1E227675-F1B3-9990-CA9B-07D1C7389DA9}"/>
                    </a:ext>
                  </a:extLst>
                </p:cNvPr>
                <p:cNvSpPr/>
                <p:nvPr/>
              </p:nvSpPr>
              <p:spPr>
                <a:xfrm>
                  <a:off x="4934343"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Freeform: Shape 260">
                  <a:extLst>
                    <a:ext uri="{FF2B5EF4-FFF2-40B4-BE49-F238E27FC236}">
                      <a16:creationId xmlns:a16="http://schemas.microsoft.com/office/drawing/2014/main" id="{E0317C73-377A-407A-2ADD-676814F510D5}"/>
                    </a:ext>
                  </a:extLst>
                </p:cNvPr>
                <p:cNvSpPr/>
                <p:nvPr/>
              </p:nvSpPr>
              <p:spPr>
                <a:xfrm>
                  <a:off x="4946328"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Freeform: Shape 261">
                  <a:extLst>
                    <a:ext uri="{FF2B5EF4-FFF2-40B4-BE49-F238E27FC236}">
                      <a16:creationId xmlns:a16="http://schemas.microsoft.com/office/drawing/2014/main" id="{D2C0A15E-F5C4-362D-4CD4-2B3D2B0DF5AF}"/>
                    </a:ext>
                  </a:extLst>
                </p:cNvPr>
                <p:cNvSpPr/>
                <p:nvPr/>
              </p:nvSpPr>
              <p:spPr>
                <a:xfrm>
                  <a:off x="4961334"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Freeform: Shape 262">
                  <a:extLst>
                    <a:ext uri="{FF2B5EF4-FFF2-40B4-BE49-F238E27FC236}">
                      <a16:creationId xmlns:a16="http://schemas.microsoft.com/office/drawing/2014/main" id="{B0244FD7-05FC-91E4-4965-98BCC20AF01E}"/>
                    </a:ext>
                  </a:extLst>
                </p:cNvPr>
                <p:cNvSpPr/>
                <p:nvPr/>
              </p:nvSpPr>
              <p:spPr>
                <a:xfrm>
                  <a:off x="4984095"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Freeform: Shape 263">
                  <a:extLst>
                    <a:ext uri="{FF2B5EF4-FFF2-40B4-BE49-F238E27FC236}">
                      <a16:creationId xmlns:a16="http://schemas.microsoft.com/office/drawing/2014/main" id="{D106A972-22DC-AB69-0767-698B32F855A3}"/>
                    </a:ext>
                  </a:extLst>
                </p:cNvPr>
                <p:cNvSpPr/>
                <p:nvPr/>
              </p:nvSpPr>
              <p:spPr>
                <a:xfrm>
                  <a:off x="4998698"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Freeform: Shape 264">
                  <a:extLst>
                    <a:ext uri="{FF2B5EF4-FFF2-40B4-BE49-F238E27FC236}">
                      <a16:creationId xmlns:a16="http://schemas.microsoft.com/office/drawing/2014/main" id="{B7E7B649-623C-2E1B-6DCF-53F30A15A66C}"/>
                    </a:ext>
                  </a:extLst>
                </p:cNvPr>
                <p:cNvSpPr/>
                <p:nvPr/>
              </p:nvSpPr>
              <p:spPr>
                <a:xfrm>
                  <a:off x="5003835"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Freeform: Shape 265">
                  <a:extLst>
                    <a:ext uri="{FF2B5EF4-FFF2-40B4-BE49-F238E27FC236}">
                      <a16:creationId xmlns:a16="http://schemas.microsoft.com/office/drawing/2014/main" id="{BA41FEB2-353C-A1F6-A260-0AAA3E0EA033}"/>
                    </a:ext>
                  </a:extLst>
                </p:cNvPr>
                <p:cNvSpPr/>
                <p:nvPr/>
              </p:nvSpPr>
              <p:spPr>
                <a:xfrm>
                  <a:off x="5005244"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Freeform: Shape 266">
                  <a:extLst>
                    <a:ext uri="{FF2B5EF4-FFF2-40B4-BE49-F238E27FC236}">
                      <a16:creationId xmlns:a16="http://schemas.microsoft.com/office/drawing/2014/main" id="{1DB1638A-FF96-B127-BF6B-A998A076ADAF}"/>
                    </a:ext>
                  </a:extLst>
                </p:cNvPr>
                <p:cNvSpPr/>
                <p:nvPr/>
              </p:nvSpPr>
              <p:spPr>
                <a:xfrm>
                  <a:off x="5011186"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Freeform: Shape 267">
                  <a:extLst>
                    <a:ext uri="{FF2B5EF4-FFF2-40B4-BE49-F238E27FC236}">
                      <a16:creationId xmlns:a16="http://schemas.microsoft.com/office/drawing/2014/main" id="{E06C601C-BBDB-3265-5931-0EF27B53B042}"/>
                    </a:ext>
                  </a:extLst>
                </p:cNvPr>
                <p:cNvSpPr/>
                <p:nvPr/>
              </p:nvSpPr>
              <p:spPr>
                <a:xfrm>
                  <a:off x="5015215"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Freeform: Shape 268">
                  <a:extLst>
                    <a:ext uri="{FF2B5EF4-FFF2-40B4-BE49-F238E27FC236}">
                      <a16:creationId xmlns:a16="http://schemas.microsoft.com/office/drawing/2014/main" id="{AAA32B03-34CA-D5A0-3B88-305901993866}"/>
                    </a:ext>
                  </a:extLst>
                </p:cNvPr>
                <p:cNvSpPr/>
                <p:nvPr/>
              </p:nvSpPr>
              <p:spPr>
                <a:xfrm>
                  <a:off x="5018337" y="224442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Freeform: Shape 269">
                  <a:extLst>
                    <a:ext uri="{FF2B5EF4-FFF2-40B4-BE49-F238E27FC236}">
                      <a16:creationId xmlns:a16="http://schemas.microsoft.com/office/drawing/2014/main" id="{435ABE0F-2B84-8A5E-7C59-520355E92ABA}"/>
                    </a:ext>
                  </a:extLst>
                </p:cNvPr>
                <p:cNvSpPr/>
                <p:nvPr/>
              </p:nvSpPr>
              <p:spPr>
                <a:xfrm>
                  <a:off x="5023574" y="225197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Freeform: Shape 270">
                  <a:extLst>
                    <a:ext uri="{FF2B5EF4-FFF2-40B4-BE49-F238E27FC236}">
                      <a16:creationId xmlns:a16="http://schemas.microsoft.com/office/drawing/2014/main" id="{AE75F289-DF53-3CF0-E0CB-FC42C51B1BC6}"/>
                    </a:ext>
                  </a:extLst>
                </p:cNvPr>
                <p:cNvSpPr/>
                <p:nvPr/>
              </p:nvSpPr>
              <p:spPr>
                <a:xfrm>
                  <a:off x="5024883" y="22547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Freeform: Shape 271">
                  <a:extLst>
                    <a:ext uri="{FF2B5EF4-FFF2-40B4-BE49-F238E27FC236}">
                      <a16:creationId xmlns:a16="http://schemas.microsoft.com/office/drawing/2014/main" id="{7E7A4707-D718-A085-91C1-04326250872A}"/>
                    </a:ext>
                  </a:extLst>
                </p:cNvPr>
                <p:cNvSpPr/>
                <p:nvPr/>
              </p:nvSpPr>
              <p:spPr>
                <a:xfrm>
                  <a:off x="5029214" y="225751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Freeform: Shape 272">
                  <a:extLst>
                    <a:ext uri="{FF2B5EF4-FFF2-40B4-BE49-F238E27FC236}">
                      <a16:creationId xmlns:a16="http://schemas.microsoft.com/office/drawing/2014/main" id="{F3A9811C-7449-B133-2EF4-4F04FED75766}"/>
                    </a:ext>
                  </a:extLst>
                </p:cNvPr>
                <p:cNvSpPr/>
                <p:nvPr/>
              </p:nvSpPr>
              <p:spPr>
                <a:xfrm>
                  <a:off x="5030825" y="225932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Freeform: Shape 273">
                  <a:extLst>
                    <a:ext uri="{FF2B5EF4-FFF2-40B4-BE49-F238E27FC236}">
                      <a16:creationId xmlns:a16="http://schemas.microsoft.com/office/drawing/2014/main" id="{A4FE5881-68A7-5DCE-A978-276735C45BB1}"/>
                    </a:ext>
                  </a:extLst>
                </p:cNvPr>
                <p:cNvSpPr/>
                <p:nvPr/>
              </p:nvSpPr>
              <p:spPr>
                <a:xfrm>
                  <a:off x="5034955" y="226063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Freeform: Shape 274">
                  <a:extLst>
                    <a:ext uri="{FF2B5EF4-FFF2-40B4-BE49-F238E27FC236}">
                      <a16:creationId xmlns:a16="http://schemas.microsoft.com/office/drawing/2014/main" id="{FCFF698A-1B3B-0072-BAEF-ACF0CDEB7FAF}"/>
                    </a:ext>
                  </a:extLst>
                </p:cNvPr>
                <p:cNvSpPr/>
                <p:nvPr/>
              </p:nvSpPr>
              <p:spPr>
                <a:xfrm>
                  <a:off x="5034955" y="226184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Freeform: Shape 275">
                  <a:extLst>
                    <a:ext uri="{FF2B5EF4-FFF2-40B4-BE49-F238E27FC236}">
                      <a16:creationId xmlns:a16="http://schemas.microsoft.com/office/drawing/2014/main" id="{E45FF955-0343-34B3-CF6A-D58750C794B7}"/>
                    </a:ext>
                  </a:extLst>
                </p:cNvPr>
                <p:cNvSpPr/>
                <p:nvPr/>
              </p:nvSpPr>
              <p:spPr>
                <a:xfrm>
                  <a:off x="5039386" y="226416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Freeform: Shape 276">
                  <a:extLst>
                    <a:ext uri="{FF2B5EF4-FFF2-40B4-BE49-F238E27FC236}">
                      <a16:creationId xmlns:a16="http://schemas.microsoft.com/office/drawing/2014/main" id="{887E2686-BAD8-0EE6-D5CF-79652353F451}"/>
                    </a:ext>
                  </a:extLst>
                </p:cNvPr>
                <p:cNvSpPr/>
                <p:nvPr/>
              </p:nvSpPr>
              <p:spPr>
                <a:xfrm>
                  <a:off x="5043213" y="226416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Freeform: Shape 277">
                  <a:extLst>
                    <a:ext uri="{FF2B5EF4-FFF2-40B4-BE49-F238E27FC236}">
                      <a16:creationId xmlns:a16="http://schemas.microsoft.com/office/drawing/2014/main" id="{49BF10E7-57E6-98BF-8D16-9E84A36C89A2}"/>
                    </a:ext>
                  </a:extLst>
                </p:cNvPr>
                <p:cNvSpPr/>
                <p:nvPr/>
              </p:nvSpPr>
              <p:spPr>
                <a:xfrm>
                  <a:off x="5046134" y="226416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Freeform: Shape 278">
                  <a:extLst>
                    <a:ext uri="{FF2B5EF4-FFF2-40B4-BE49-F238E27FC236}">
                      <a16:creationId xmlns:a16="http://schemas.microsoft.com/office/drawing/2014/main" id="{945666A3-EB33-DB30-8F2A-FE161F0F85C7}"/>
                    </a:ext>
                  </a:extLst>
                </p:cNvPr>
                <p:cNvSpPr/>
                <p:nvPr/>
              </p:nvSpPr>
              <p:spPr>
                <a:xfrm>
                  <a:off x="5048852" y="226416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Freeform: Shape 279">
                  <a:extLst>
                    <a:ext uri="{FF2B5EF4-FFF2-40B4-BE49-F238E27FC236}">
                      <a16:creationId xmlns:a16="http://schemas.microsoft.com/office/drawing/2014/main" id="{B76D681E-3640-848B-B4C3-00D850C3C01D}"/>
                    </a:ext>
                  </a:extLst>
                </p:cNvPr>
                <p:cNvSpPr/>
                <p:nvPr/>
              </p:nvSpPr>
              <p:spPr>
                <a:xfrm>
                  <a:off x="5051874" y="226416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Freeform: Shape 280">
                  <a:extLst>
                    <a:ext uri="{FF2B5EF4-FFF2-40B4-BE49-F238E27FC236}">
                      <a16:creationId xmlns:a16="http://schemas.microsoft.com/office/drawing/2014/main" id="{E7E5CA62-AB4F-8CFC-8993-F2B0D9D0ED72}"/>
                    </a:ext>
                  </a:extLst>
                </p:cNvPr>
                <p:cNvSpPr/>
                <p:nvPr/>
              </p:nvSpPr>
              <p:spPr>
                <a:xfrm>
                  <a:off x="5054593" y="226537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Freeform: Shape 281">
                  <a:extLst>
                    <a:ext uri="{FF2B5EF4-FFF2-40B4-BE49-F238E27FC236}">
                      <a16:creationId xmlns:a16="http://schemas.microsoft.com/office/drawing/2014/main" id="{3A07FC2B-220C-F67E-40DC-3F7BC514E6B4}"/>
                    </a:ext>
                  </a:extLst>
                </p:cNvPr>
                <p:cNvSpPr/>
                <p:nvPr/>
              </p:nvSpPr>
              <p:spPr>
                <a:xfrm>
                  <a:off x="5057816" y="226537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Freeform: Shape 282">
                  <a:extLst>
                    <a:ext uri="{FF2B5EF4-FFF2-40B4-BE49-F238E27FC236}">
                      <a16:creationId xmlns:a16="http://schemas.microsoft.com/office/drawing/2014/main" id="{9F0B8645-E44F-7689-CB8E-4A0820DCE2B1}"/>
                    </a:ext>
                  </a:extLst>
                </p:cNvPr>
                <p:cNvSpPr/>
                <p:nvPr/>
              </p:nvSpPr>
              <p:spPr>
                <a:xfrm>
                  <a:off x="5068592" y="22758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Freeform: Shape 283">
                  <a:extLst>
                    <a:ext uri="{FF2B5EF4-FFF2-40B4-BE49-F238E27FC236}">
                      <a16:creationId xmlns:a16="http://schemas.microsoft.com/office/drawing/2014/main" id="{24063C94-FB74-2B48-162E-0A221A74F018}"/>
                    </a:ext>
                  </a:extLst>
                </p:cNvPr>
                <p:cNvSpPr/>
                <p:nvPr/>
              </p:nvSpPr>
              <p:spPr>
                <a:xfrm>
                  <a:off x="5075843" y="22758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Freeform: Shape 284">
                  <a:extLst>
                    <a:ext uri="{FF2B5EF4-FFF2-40B4-BE49-F238E27FC236}">
                      <a16:creationId xmlns:a16="http://schemas.microsoft.com/office/drawing/2014/main" id="{EB2E5759-CFDF-CD18-9001-4DC2AEBEF7E9}"/>
                    </a:ext>
                  </a:extLst>
                </p:cNvPr>
                <p:cNvSpPr/>
                <p:nvPr/>
              </p:nvSpPr>
              <p:spPr>
                <a:xfrm>
                  <a:off x="5078764" y="22758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Freeform: Shape 285">
                  <a:extLst>
                    <a:ext uri="{FF2B5EF4-FFF2-40B4-BE49-F238E27FC236}">
                      <a16:creationId xmlns:a16="http://schemas.microsoft.com/office/drawing/2014/main" id="{34C6DA36-F6FB-B225-FEF1-6C139A697D8F}"/>
                    </a:ext>
                  </a:extLst>
                </p:cNvPr>
                <p:cNvSpPr/>
                <p:nvPr/>
              </p:nvSpPr>
              <p:spPr>
                <a:xfrm>
                  <a:off x="5071613" y="22758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Freeform: Shape 286">
                  <a:extLst>
                    <a:ext uri="{FF2B5EF4-FFF2-40B4-BE49-F238E27FC236}">
                      <a16:creationId xmlns:a16="http://schemas.microsoft.com/office/drawing/2014/main" id="{B8CB02D3-FF9B-3CAE-EAF3-4EF287D17C46}"/>
                    </a:ext>
                  </a:extLst>
                </p:cNvPr>
                <p:cNvSpPr/>
                <p:nvPr/>
              </p:nvSpPr>
              <p:spPr>
                <a:xfrm>
                  <a:off x="5080476" y="22758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Freeform: Shape 287">
                  <a:extLst>
                    <a:ext uri="{FF2B5EF4-FFF2-40B4-BE49-F238E27FC236}">
                      <a16:creationId xmlns:a16="http://schemas.microsoft.com/office/drawing/2014/main" id="{529B9BAB-AD09-19E6-FB87-EE86768EE89F}"/>
                    </a:ext>
                  </a:extLst>
                </p:cNvPr>
                <p:cNvSpPr/>
                <p:nvPr/>
              </p:nvSpPr>
              <p:spPr>
                <a:xfrm>
                  <a:off x="5085612" y="22758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Freeform: Shape 288">
                  <a:extLst>
                    <a:ext uri="{FF2B5EF4-FFF2-40B4-BE49-F238E27FC236}">
                      <a16:creationId xmlns:a16="http://schemas.microsoft.com/office/drawing/2014/main" id="{54836346-5339-2B54-8FF0-EF23BF1C7346}"/>
                    </a:ext>
                  </a:extLst>
                </p:cNvPr>
                <p:cNvSpPr/>
                <p:nvPr/>
              </p:nvSpPr>
              <p:spPr>
                <a:xfrm>
                  <a:off x="5091252"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Freeform: Shape 289">
                  <a:extLst>
                    <a:ext uri="{FF2B5EF4-FFF2-40B4-BE49-F238E27FC236}">
                      <a16:creationId xmlns:a16="http://schemas.microsoft.com/office/drawing/2014/main" id="{E124DF7A-2C05-38C3-A837-C5707FB343E2}"/>
                    </a:ext>
                  </a:extLst>
                </p:cNvPr>
                <p:cNvSpPr/>
                <p:nvPr/>
              </p:nvSpPr>
              <p:spPr>
                <a:xfrm>
                  <a:off x="5101928"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Freeform: Shape 290">
                  <a:extLst>
                    <a:ext uri="{FF2B5EF4-FFF2-40B4-BE49-F238E27FC236}">
                      <a16:creationId xmlns:a16="http://schemas.microsoft.com/office/drawing/2014/main" id="{E6AAD9FC-02AD-1132-70D6-CCF0DC473046}"/>
                    </a:ext>
                  </a:extLst>
                </p:cNvPr>
                <p:cNvSpPr/>
                <p:nvPr/>
              </p:nvSpPr>
              <p:spPr>
                <a:xfrm>
                  <a:off x="5106560"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Freeform: Shape 291">
                  <a:extLst>
                    <a:ext uri="{FF2B5EF4-FFF2-40B4-BE49-F238E27FC236}">
                      <a16:creationId xmlns:a16="http://schemas.microsoft.com/office/drawing/2014/main" id="{5874DD54-C58D-C1F9-FB86-3E9D37C9D2E4}"/>
                    </a:ext>
                  </a:extLst>
                </p:cNvPr>
                <p:cNvSpPr/>
                <p:nvPr/>
              </p:nvSpPr>
              <p:spPr>
                <a:xfrm>
                  <a:off x="5110992"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Freeform: Shape 292">
                  <a:extLst>
                    <a:ext uri="{FF2B5EF4-FFF2-40B4-BE49-F238E27FC236}">
                      <a16:creationId xmlns:a16="http://schemas.microsoft.com/office/drawing/2014/main" id="{A8C735F3-DDFD-BB4E-5705-E8DB7A73A2E5}"/>
                    </a:ext>
                  </a:extLst>
                </p:cNvPr>
                <p:cNvSpPr/>
                <p:nvPr/>
              </p:nvSpPr>
              <p:spPr>
                <a:xfrm>
                  <a:off x="5115423"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Freeform: Shape 293">
                  <a:extLst>
                    <a:ext uri="{FF2B5EF4-FFF2-40B4-BE49-F238E27FC236}">
                      <a16:creationId xmlns:a16="http://schemas.microsoft.com/office/drawing/2014/main" id="{53708C2E-AC12-3FAA-91CC-EC03499A3C9E}"/>
                    </a:ext>
                  </a:extLst>
                </p:cNvPr>
                <p:cNvSpPr/>
                <p:nvPr/>
              </p:nvSpPr>
              <p:spPr>
                <a:xfrm>
                  <a:off x="5119854"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Freeform: Shape 294">
                  <a:extLst>
                    <a:ext uri="{FF2B5EF4-FFF2-40B4-BE49-F238E27FC236}">
                      <a16:creationId xmlns:a16="http://schemas.microsoft.com/office/drawing/2014/main" id="{AAD4FD5C-0DB2-1211-EF23-A3AF28688073}"/>
                    </a:ext>
                  </a:extLst>
                </p:cNvPr>
                <p:cNvSpPr/>
                <p:nvPr/>
              </p:nvSpPr>
              <p:spPr>
                <a:xfrm>
                  <a:off x="5124387"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Freeform: Shape 295">
                  <a:extLst>
                    <a:ext uri="{FF2B5EF4-FFF2-40B4-BE49-F238E27FC236}">
                      <a16:creationId xmlns:a16="http://schemas.microsoft.com/office/drawing/2014/main" id="{A309B4AE-D250-039C-A157-9C6928CC5EBC}"/>
                    </a:ext>
                  </a:extLst>
                </p:cNvPr>
                <p:cNvSpPr/>
                <p:nvPr/>
              </p:nvSpPr>
              <p:spPr>
                <a:xfrm>
                  <a:off x="5128817" y="2294172"/>
                  <a:ext cx="39479" cy="39479"/>
                </a:xfrm>
                <a:custGeom>
                  <a:avLst/>
                  <a:gdLst>
                    <a:gd name="connsiteX0" fmla="*/ 49763 w 49763"/>
                    <a:gd name="connsiteY0" fmla="*/ 24882 h 49763"/>
                    <a:gd name="connsiteX1" fmla="*/ 24881 w 49763"/>
                    <a:gd name="connsiteY1" fmla="*/ 49763 h 49763"/>
                    <a:gd name="connsiteX2" fmla="*/ 0 w 49763"/>
                    <a:gd name="connsiteY2" fmla="*/ 24882 h 49763"/>
                    <a:gd name="connsiteX3" fmla="*/ 24881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1" y="49763"/>
                      </a:cubicBezTo>
                      <a:cubicBezTo>
                        <a:pt x="11140" y="49763"/>
                        <a:pt x="0" y="38623"/>
                        <a:pt x="0" y="24882"/>
                      </a:cubicBezTo>
                      <a:cubicBezTo>
                        <a:pt x="0" y="11140"/>
                        <a:pt x="11140" y="0"/>
                        <a:pt x="24881"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Freeform: Shape 296">
                  <a:extLst>
                    <a:ext uri="{FF2B5EF4-FFF2-40B4-BE49-F238E27FC236}">
                      <a16:creationId xmlns:a16="http://schemas.microsoft.com/office/drawing/2014/main" id="{4D4E4208-2F8F-2C60-6A71-2F43D6A684EA}"/>
                    </a:ext>
                  </a:extLst>
                </p:cNvPr>
                <p:cNvSpPr/>
                <p:nvPr/>
              </p:nvSpPr>
              <p:spPr>
                <a:xfrm>
                  <a:off x="5133249" y="2294172"/>
                  <a:ext cx="39479" cy="39479"/>
                </a:xfrm>
                <a:custGeom>
                  <a:avLst/>
                  <a:gdLst>
                    <a:gd name="connsiteX0" fmla="*/ 49763 w 49763"/>
                    <a:gd name="connsiteY0" fmla="*/ 24882 h 49763"/>
                    <a:gd name="connsiteX1" fmla="*/ 24881 w 49763"/>
                    <a:gd name="connsiteY1" fmla="*/ 49763 h 49763"/>
                    <a:gd name="connsiteX2" fmla="*/ 0 w 49763"/>
                    <a:gd name="connsiteY2" fmla="*/ 24882 h 49763"/>
                    <a:gd name="connsiteX3" fmla="*/ 24881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1" y="49763"/>
                      </a:cubicBezTo>
                      <a:cubicBezTo>
                        <a:pt x="11140" y="49763"/>
                        <a:pt x="0" y="38623"/>
                        <a:pt x="0" y="24882"/>
                      </a:cubicBezTo>
                      <a:cubicBezTo>
                        <a:pt x="0" y="11140"/>
                        <a:pt x="11140" y="0"/>
                        <a:pt x="24881"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Freeform: Shape 297">
                  <a:extLst>
                    <a:ext uri="{FF2B5EF4-FFF2-40B4-BE49-F238E27FC236}">
                      <a16:creationId xmlns:a16="http://schemas.microsoft.com/office/drawing/2014/main" id="{B318CD19-0D17-7167-E145-8258DF53D986}"/>
                    </a:ext>
                  </a:extLst>
                </p:cNvPr>
                <p:cNvSpPr/>
                <p:nvPr/>
              </p:nvSpPr>
              <p:spPr>
                <a:xfrm>
                  <a:off x="5137680" y="2294172"/>
                  <a:ext cx="39479" cy="39479"/>
                </a:xfrm>
                <a:custGeom>
                  <a:avLst/>
                  <a:gdLst>
                    <a:gd name="connsiteX0" fmla="*/ 49763 w 49763"/>
                    <a:gd name="connsiteY0" fmla="*/ 24882 h 49763"/>
                    <a:gd name="connsiteX1" fmla="*/ 24881 w 49763"/>
                    <a:gd name="connsiteY1" fmla="*/ 49763 h 49763"/>
                    <a:gd name="connsiteX2" fmla="*/ 0 w 49763"/>
                    <a:gd name="connsiteY2" fmla="*/ 24882 h 49763"/>
                    <a:gd name="connsiteX3" fmla="*/ 24881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1" y="49763"/>
                      </a:cubicBezTo>
                      <a:cubicBezTo>
                        <a:pt x="11140" y="49763"/>
                        <a:pt x="0" y="38623"/>
                        <a:pt x="0" y="24882"/>
                      </a:cubicBezTo>
                      <a:cubicBezTo>
                        <a:pt x="0" y="11140"/>
                        <a:pt x="11140" y="0"/>
                        <a:pt x="24881"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Freeform: Shape 298">
                  <a:extLst>
                    <a:ext uri="{FF2B5EF4-FFF2-40B4-BE49-F238E27FC236}">
                      <a16:creationId xmlns:a16="http://schemas.microsoft.com/office/drawing/2014/main" id="{2389881F-6072-DD31-9810-BD61A675BCE5}"/>
                    </a:ext>
                  </a:extLst>
                </p:cNvPr>
                <p:cNvSpPr/>
                <p:nvPr/>
              </p:nvSpPr>
              <p:spPr>
                <a:xfrm>
                  <a:off x="5142112"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Freeform: Shape 299">
                  <a:extLst>
                    <a:ext uri="{FF2B5EF4-FFF2-40B4-BE49-F238E27FC236}">
                      <a16:creationId xmlns:a16="http://schemas.microsoft.com/office/drawing/2014/main" id="{3AA0760F-0A8F-FF2E-260C-5F18315FAD3A}"/>
                    </a:ext>
                  </a:extLst>
                </p:cNvPr>
                <p:cNvSpPr/>
                <p:nvPr/>
              </p:nvSpPr>
              <p:spPr>
                <a:xfrm>
                  <a:off x="5146543" y="22941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Freeform: Shape 300">
                  <a:extLst>
                    <a:ext uri="{FF2B5EF4-FFF2-40B4-BE49-F238E27FC236}">
                      <a16:creationId xmlns:a16="http://schemas.microsoft.com/office/drawing/2014/main" id="{C3F0994D-A906-9AE6-46CC-C4F72F548787}"/>
                    </a:ext>
                  </a:extLst>
                </p:cNvPr>
                <p:cNvSpPr/>
                <p:nvPr/>
              </p:nvSpPr>
              <p:spPr>
                <a:xfrm>
                  <a:off x="5186022" y="2309381"/>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Freeform: Shape 301">
                  <a:extLst>
                    <a:ext uri="{FF2B5EF4-FFF2-40B4-BE49-F238E27FC236}">
                      <a16:creationId xmlns:a16="http://schemas.microsoft.com/office/drawing/2014/main" id="{A3B7BE36-699C-0EE8-93EE-FE94AB72103A}"/>
                    </a:ext>
                  </a:extLst>
                </p:cNvPr>
                <p:cNvSpPr/>
                <p:nvPr/>
              </p:nvSpPr>
              <p:spPr>
                <a:xfrm>
                  <a:off x="5198812" y="230938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Freeform: Shape 302">
                  <a:extLst>
                    <a:ext uri="{FF2B5EF4-FFF2-40B4-BE49-F238E27FC236}">
                      <a16:creationId xmlns:a16="http://schemas.microsoft.com/office/drawing/2014/main" id="{559B9512-6C6A-5140-FAD1-0775C20A05CF}"/>
                    </a:ext>
                  </a:extLst>
                </p:cNvPr>
                <p:cNvSpPr/>
                <p:nvPr/>
              </p:nvSpPr>
              <p:spPr>
                <a:xfrm>
                  <a:off x="5222681" y="230938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Freeform: Shape 303">
                  <a:extLst>
                    <a:ext uri="{FF2B5EF4-FFF2-40B4-BE49-F238E27FC236}">
                      <a16:creationId xmlns:a16="http://schemas.microsoft.com/office/drawing/2014/main" id="{7F0D7471-E472-8571-425B-72D2EFD5E1A7}"/>
                    </a:ext>
                  </a:extLst>
                </p:cNvPr>
                <p:cNvSpPr/>
                <p:nvPr/>
              </p:nvSpPr>
              <p:spPr>
                <a:xfrm>
                  <a:off x="5232752" y="230938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Freeform: Shape 304">
                  <a:extLst>
                    <a:ext uri="{FF2B5EF4-FFF2-40B4-BE49-F238E27FC236}">
                      <a16:creationId xmlns:a16="http://schemas.microsoft.com/office/drawing/2014/main" id="{335499FD-04BD-8187-C4F1-464DA0B11517}"/>
                    </a:ext>
                  </a:extLst>
                </p:cNvPr>
                <p:cNvSpPr/>
                <p:nvPr/>
              </p:nvSpPr>
              <p:spPr>
                <a:xfrm>
                  <a:off x="5234968" y="230938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Freeform: Shape 305">
                  <a:extLst>
                    <a:ext uri="{FF2B5EF4-FFF2-40B4-BE49-F238E27FC236}">
                      <a16:creationId xmlns:a16="http://schemas.microsoft.com/office/drawing/2014/main" id="{CBAF1F53-F0DB-FA56-1F07-3342E7212C4E}"/>
                    </a:ext>
                  </a:extLst>
                </p:cNvPr>
                <p:cNvSpPr/>
                <p:nvPr/>
              </p:nvSpPr>
              <p:spPr>
                <a:xfrm>
                  <a:off x="5262059" y="230938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Freeform: Shape 306">
                  <a:extLst>
                    <a:ext uri="{FF2B5EF4-FFF2-40B4-BE49-F238E27FC236}">
                      <a16:creationId xmlns:a16="http://schemas.microsoft.com/office/drawing/2014/main" id="{8DFC66BF-E165-1DD2-FD46-0D7D5B285AA2}"/>
                    </a:ext>
                  </a:extLst>
                </p:cNvPr>
                <p:cNvSpPr/>
                <p:nvPr/>
              </p:nvSpPr>
              <p:spPr>
                <a:xfrm>
                  <a:off x="5264578" y="230938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Freeform: Shape 307">
                  <a:extLst>
                    <a:ext uri="{FF2B5EF4-FFF2-40B4-BE49-F238E27FC236}">
                      <a16:creationId xmlns:a16="http://schemas.microsoft.com/office/drawing/2014/main" id="{536E5761-DFD5-2086-5018-FC66877C17FF}"/>
                    </a:ext>
                  </a:extLst>
                </p:cNvPr>
                <p:cNvSpPr/>
                <p:nvPr/>
              </p:nvSpPr>
              <p:spPr>
                <a:xfrm>
                  <a:off x="5270720" y="2309381"/>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Freeform: Shape 308">
                  <a:extLst>
                    <a:ext uri="{FF2B5EF4-FFF2-40B4-BE49-F238E27FC236}">
                      <a16:creationId xmlns:a16="http://schemas.microsoft.com/office/drawing/2014/main" id="{3E78BE5A-71A7-10B9-ECB2-65AF79D8E15D}"/>
                    </a:ext>
                  </a:extLst>
                </p:cNvPr>
                <p:cNvSpPr/>
                <p:nvPr/>
              </p:nvSpPr>
              <p:spPr>
                <a:xfrm>
                  <a:off x="5279382" y="232559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Freeform: Shape 309">
                  <a:extLst>
                    <a:ext uri="{FF2B5EF4-FFF2-40B4-BE49-F238E27FC236}">
                      <a16:creationId xmlns:a16="http://schemas.microsoft.com/office/drawing/2014/main" id="{FE886CA8-5B8E-9673-5E9B-FCD9E1D404EF}"/>
                    </a:ext>
                  </a:extLst>
                </p:cNvPr>
                <p:cNvSpPr/>
                <p:nvPr/>
              </p:nvSpPr>
              <p:spPr>
                <a:xfrm>
                  <a:off x="5290460" y="232559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Freeform: Shape 310">
                  <a:extLst>
                    <a:ext uri="{FF2B5EF4-FFF2-40B4-BE49-F238E27FC236}">
                      <a16:creationId xmlns:a16="http://schemas.microsoft.com/office/drawing/2014/main" id="{BCE28815-ECD1-F321-652A-67A8AC153455}"/>
                    </a:ext>
                  </a:extLst>
                </p:cNvPr>
                <p:cNvSpPr/>
                <p:nvPr/>
              </p:nvSpPr>
              <p:spPr>
                <a:xfrm>
                  <a:off x="5290460" y="2329019"/>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Freeform: Shape 311">
                  <a:extLst>
                    <a:ext uri="{FF2B5EF4-FFF2-40B4-BE49-F238E27FC236}">
                      <a16:creationId xmlns:a16="http://schemas.microsoft.com/office/drawing/2014/main" id="{C3ADA8F3-6640-94B4-AF6E-5C58DB3B6E3E}"/>
                    </a:ext>
                  </a:extLst>
                </p:cNvPr>
                <p:cNvSpPr/>
                <p:nvPr/>
              </p:nvSpPr>
              <p:spPr>
                <a:xfrm>
                  <a:off x="5293582" y="233204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Freeform: Shape 312">
                  <a:extLst>
                    <a:ext uri="{FF2B5EF4-FFF2-40B4-BE49-F238E27FC236}">
                      <a16:creationId xmlns:a16="http://schemas.microsoft.com/office/drawing/2014/main" id="{9F4487F9-DBAF-750A-2476-12BCC1AF87BF}"/>
                    </a:ext>
                  </a:extLst>
                </p:cNvPr>
                <p:cNvSpPr/>
                <p:nvPr/>
              </p:nvSpPr>
              <p:spPr>
                <a:xfrm>
                  <a:off x="5296100" y="233204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Freeform: Shape 313">
                  <a:extLst>
                    <a:ext uri="{FF2B5EF4-FFF2-40B4-BE49-F238E27FC236}">
                      <a16:creationId xmlns:a16="http://schemas.microsoft.com/office/drawing/2014/main" id="{F548F9A4-75D9-CC45-C4A5-679182DEFE66}"/>
                    </a:ext>
                  </a:extLst>
                </p:cNvPr>
                <p:cNvSpPr/>
                <p:nvPr/>
              </p:nvSpPr>
              <p:spPr>
                <a:xfrm>
                  <a:off x="5299021" y="2332041"/>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Freeform: Shape 314">
                  <a:extLst>
                    <a:ext uri="{FF2B5EF4-FFF2-40B4-BE49-F238E27FC236}">
                      <a16:creationId xmlns:a16="http://schemas.microsoft.com/office/drawing/2014/main" id="{4E0A6023-80A9-48EC-1269-111DFA653225}"/>
                    </a:ext>
                  </a:extLst>
                </p:cNvPr>
                <p:cNvSpPr/>
                <p:nvPr/>
              </p:nvSpPr>
              <p:spPr>
                <a:xfrm>
                  <a:off x="5301538" y="2332041"/>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Freeform: Shape 315">
                  <a:extLst>
                    <a:ext uri="{FF2B5EF4-FFF2-40B4-BE49-F238E27FC236}">
                      <a16:creationId xmlns:a16="http://schemas.microsoft.com/office/drawing/2014/main" id="{DE2ACBE5-C9CA-6C66-F491-7C88B71C111C}"/>
                    </a:ext>
                  </a:extLst>
                </p:cNvPr>
                <p:cNvSpPr/>
                <p:nvPr/>
              </p:nvSpPr>
              <p:spPr>
                <a:xfrm>
                  <a:off x="5305264" y="23335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Freeform: Shape 316">
                  <a:extLst>
                    <a:ext uri="{FF2B5EF4-FFF2-40B4-BE49-F238E27FC236}">
                      <a16:creationId xmlns:a16="http://schemas.microsoft.com/office/drawing/2014/main" id="{79BA276D-4A43-A540-D2B4-5C63F8305184}"/>
                    </a:ext>
                  </a:extLst>
                </p:cNvPr>
                <p:cNvSpPr/>
                <p:nvPr/>
              </p:nvSpPr>
              <p:spPr>
                <a:xfrm>
                  <a:off x="5308387" y="23335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Freeform: Shape 317">
                  <a:extLst>
                    <a:ext uri="{FF2B5EF4-FFF2-40B4-BE49-F238E27FC236}">
                      <a16:creationId xmlns:a16="http://schemas.microsoft.com/office/drawing/2014/main" id="{949FD6AC-C7E9-ACEA-1C0E-826D9BE5297F}"/>
                    </a:ext>
                  </a:extLst>
                </p:cNvPr>
                <p:cNvSpPr/>
                <p:nvPr/>
              </p:nvSpPr>
              <p:spPr>
                <a:xfrm>
                  <a:off x="5313322" y="233556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Freeform: Shape 318">
                  <a:extLst>
                    <a:ext uri="{FF2B5EF4-FFF2-40B4-BE49-F238E27FC236}">
                      <a16:creationId xmlns:a16="http://schemas.microsoft.com/office/drawing/2014/main" id="{7734115C-9E48-E680-9302-F6123FB63EF0}"/>
                    </a:ext>
                  </a:extLst>
                </p:cNvPr>
                <p:cNvSpPr/>
                <p:nvPr/>
              </p:nvSpPr>
              <p:spPr>
                <a:xfrm>
                  <a:off x="5318760" y="233677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Freeform: Shape 319">
                  <a:extLst>
                    <a:ext uri="{FF2B5EF4-FFF2-40B4-BE49-F238E27FC236}">
                      <a16:creationId xmlns:a16="http://schemas.microsoft.com/office/drawing/2014/main" id="{3726AD29-9D68-9A3F-63DC-F283F2289A5D}"/>
                    </a:ext>
                  </a:extLst>
                </p:cNvPr>
                <p:cNvSpPr/>
                <p:nvPr/>
              </p:nvSpPr>
              <p:spPr>
                <a:xfrm>
                  <a:off x="5321177" y="233878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Freeform: Shape 320">
                  <a:extLst>
                    <a:ext uri="{FF2B5EF4-FFF2-40B4-BE49-F238E27FC236}">
                      <a16:creationId xmlns:a16="http://schemas.microsoft.com/office/drawing/2014/main" id="{2540381F-D61C-1E02-1EAA-8C5DE454D8D6}"/>
                    </a:ext>
                  </a:extLst>
                </p:cNvPr>
                <p:cNvSpPr/>
                <p:nvPr/>
              </p:nvSpPr>
              <p:spPr>
                <a:xfrm>
                  <a:off x="5328025" y="2342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Freeform: Shape 321">
                  <a:extLst>
                    <a:ext uri="{FF2B5EF4-FFF2-40B4-BE49-F238E27FC236}">
                      <a16:creationId xmlns:a16="http://schemas.microsoft.com/office/drawing/2014/main" id="{6B22E100-1ED8-7921-7143-53DBDE579B32}"/>
                    </a:ext>
                  </a:extLst>
                </p:cNvPr>
                <p:cNvSpPr/>
                <p:nvPr/>
              </p:nvSpPr>
              <p:spPr>
                <a:xfrm>
                  <a:off x="5329838" y="2342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Freeform: Shape 322">
                  <a:extLst>
                    <a:ext uri="{FF2B5EF4-FFF2-40B4-BE49-F238E27FC236}">
                      <a16:creationId xmlns:a16="http://schemas.microsoft.com/office/drawing/2014/main" id="{851124BC-BCC1-3C0E-9321-D0B422E8A7C5}"/>
                    </a:ext>
                  </a:extLst>
                </p:cNvPr>
                <p:cNvSpPr/>
                <p:nvPr/>
              </p:nvSpPr>
              <p:spPr>
                <a:xfrm>
                  <a:off x="5335479" y="2342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Freeform: Shape 323">
                  <a:extLst>
                    <a:ext uri="{FF2B5EF4-FFF2-40B4-BE49-F238E27FC236}">
                      <a16:creationId xmlns:a16="http://schemas.microsoft.com/office/drawing/2014/main" id="{4B946874-F1A2-2A0D-0D92-CB9F4101E00C}"/>
                    </a:ext>
                  </a:extLst>
                </p:cNvPr>
                <p:cNvSpPr/>
                <p:nvPr/>
              </p:nvSpPr>
              <p:spPr>
                <a:xfrm>
                  <a:off x="5335479"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Freeform: Shape 324">
                  <a:extLst>
                    <a:ext uri="{FF2B5EF4-FFF2-40B4-BE49-F238E27FC236}">
                      <a16:creationId xmlns:a16="http://schemas.microsoft.com/office/drawing/2014/main" id="{8D5BD525-34E6-FFB2-EA34-37ECB1C85326}"/>
                    </a:ext>
                  </a:extLst>
                </p:cNvPr>
                <p:cNvSpPr/>
                <p:nvPr/>
              </p:nvSpPr>
              <p:spPr>
                <a:xfrm>
                  <a:off x="5338500"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Freeform: Shape 325">
                  <a:extLst>
                    <a:ext uri="{FF2B5EF4-FFF2-40B4-BE49-F238E27FC236}">
                      <a16:creationId xmlns:a16="http://schemas.microsoft.com/office/drawing/2014/main" id="{9AC33545-CEAE-CD59-5A69-51874E37DB9C}"/>
                    </a:ext>
                  </a:extLst>
                </p:cNvPr>
                <p:cNvSpPr/>
                <p:nvPr/>
              </p:nvSpPr>
              <p:spPr>
                <a:xfrm>
                  <a:off x="5340917" y="2345335"/>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Freeform: Shape 326">
                  <a:extLst>
                    <a:ext uri="{FF2B5EF4-FFF2-40B4-BE49-F238E27FC236}">
                      <a16:creationId xmlns:a16="http://schemas.microsoft.com/office/drawing/2014/main" id="{6EAFFDF7-9EE7-3DC6-F0BA-C6393173EC6A}"/>
                    </a:ext>
                  </a:extLst>
                </p:cNvPr>
                <p:cNvSpPr/>
                <p:nvPr/>
              </p:nvSpPr>
              <p:spPr>
                <a:xfrm>
                  <a:off x="5343434" y="2345335"/>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Freeform: Shape 327">
                  <a:extLst>
                    <a:ext uri="{FF2B5EF4-FFF2-40B4-BE49-F238E27FC236}">
                      <a16:creationId xmlns:a16="http://schemas.microsoft.com/office/drawing/2014/main" id="{02A449F3-1BC5-0157-F6EE-B697EDD1D09D}"/>
                    </a:ext>
                  </a:extLst>
                </p:cNvPr>
                <p:cNvSpPr/>
                <p:nvPr/>
              </p:nvSpPr>
              <p:spPr>
                <a:xfrm>
                  <a:off x="5345851"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Freeform: Shape 328">
                  <a:extLst>
                    <a:ext uri="{FF2B5EF4-FFF2-40B4-BE49-F238E27FC236}">
                      <a16:creationId xmlns:a16="http://schemas.microsoft.com/office/drawing/2014/main" id="{0F9D030B-6C05-BFFC-C852-39A507ADCA3E}"/>
                    </a:ext>
                  </a:extLst>
                </p:cNvPr>
                <p:cNvSpPr/>
                <p:nvPr/>
              </p:nvSpPr>
              <p:spPr>
                <a:xfrm>
                  <a:off x="5348269"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Freeform: Shape 329">
                  <a:extLst>
                    <a:ext uri="{FF2B5EF4-FFF2-40B4-BE49-F238E27FC236}">
                      <a16:creationId xmlns:a16="http://schemas.microsoft.com/office/drawing/2014/main" id="{DFA9900D-585C-1039-FE7E-618F7EA1C023}"/>
                    </a:ext>
                  </a:extLst>
                </p:cNvPr>
                <p:cNvSpPr/>
                <p:nvPr/>
              </p:nvSpPr>
              <p:spPr>
                <a:xfrm>
                  <a:off x="5350787"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Freeform: Shape 330">
                  <a:extLst>
                    <a:ext uri="{FF2B5EF4-FFF2-40B4-BE49-F238E27FC236}">
                      <a16:creationId xmlns:a16="http://schemas.microsoft.com/office/drawing/2014/main" id="{F6C036A3-6323-A9A6-6F3A-72D5DFECBF9B}"/>
                    </a:ext>
                  </a:extLst>
                </p:cNvPr>
                <p:cNvSpPr/>
                <p:nvPr/>
              </p:nvSpPr>
              <p:spPr>
                <a:xfrm>
                  <a:off x="5353203"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Freeform: Shape 331">
                  <a:extLst>
                    <a:ext uri="{FF2B5EF4-FFF2-40B4-BE49-F238E27FC236}">
                      <a16:creationId xmlns:a16="http://schemas.microsoft.com/office/drawing/2014/main" id="{FD0C0155-D452-4460-DC1C-72A4D6685C72}"/>
                    </a:ext>
                  </a:extLst>
                </p:cNvPr>
                <p:cNvSpPr/>
                <p:nvPr/>
              </p:nvSpPr>
              <p:spPr>
                <a:xfrm>
                  <a:off x="5363073"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Freeform: Shape 332">
                  <a:extLst>
                    <a:ext uri="{FF2B5EF4-FFF2-40B4-BE49-F238E27FC236}">
                      <a16:creationId xmlns:a16="http://schemas.microsoft.com/office/drawing/2014/main" id="{DFFE31EC-221F-90C6-B87D-86381C652985}"/>
                    </a:ext>
                  </a:extLst>
                </p:cNvPr>
                <p:cNvSpPr/>
                <p:nvPr/>
              </p:nvSpPr>
              <p:spPr>
                <a:xfrm>
                  <a:off x="5368009"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Freeform: Shape 333">
                  <a:extLst>
                    <a:ext uri="{FF2B5EF4-FFF2-40B4-BE49-F238E27FC236}">
                      <a16:creationId xmlns:a16="http://schemas.microsoft.com/office/drawing/2014/main" id="{0AE8B062-ACA8-3FF8-60E3-FAC908000524}"/>
                    </a:ext>
                  </a:extLst>
                </p:cNvPr>
                <p:cNvSpPr/>
                <p:nvPr/>
              </p:nvSpPr>
              <p:spPr>
                <a:xfrm>
                  <a:off x="5372943"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Freeform: Shape 334">
                  <a:extLst>
                    <a:ext uri="{FF2B5EF4-FFF2-40B4-BE49-F238E27FC236}">
                      <a16:creationId xmlns:a16="http://schemas.microsoft.com/office/drawing/2014/main" id="{5A2F881C-9F3E-B26E-0AAB-968E4FA7DB39}"/>
                    </a:ext>
                  </a:extLst>
                </p:cNvPr>
                <p:cNvSpPr/>
                <p:nvPr/>
              </p:nvSpPr>
              <p:spPr>
                <a:xfrm>
                  <a:off x="5377878"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Freeform: Shape 335">
                  <a:extLst>
                    <a:ext uri="{FF2B5EF4-FFF2-40B4-BE49-F238E27FC236}">
                      <a16:creationId xmlns:a16="http://schemas.microsoft.com/office/drawing/2014/main" id="{92CCE753-D121-9D90-3FCD-85434AC8EF3A}"/>
                    </a:ext>
                  </a:extLst>
                </p:cNvPr>
                <p:cNvSpPr/>
                <p:nvPr/>
              </p:nvSpPr>
              <p:spPr>
                <a:xfrm>
                  <a:off x="5382813"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Freeform: Shape 336">
                  <a:extLst>
                    <a:ext uri="{FF2B5EF4-FFF2-40B4-BE49-F238E27FC236}">
                      <a16:creationId xmlns:a16="http://schemas.microsoft.com/office/drawing/2014/main" id="{56D4464C-1D3C-85DB-2F58-7A5750EE990A}"/>
                    </a:ext>
                  </a:extLst>
                </p:cNvPr>
                <p:cNvSpPr/>
                <p:nvPr/>
              </p:nvSpPr>
              <p:spPr>
                <a:xfrm>
                  <a:off x="5387747"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Freeform: Shape 337">
                  <a:extLst>
                    <a:ext uri="{FF2B5EF4-FFF2-40B4-BE49-F238E27FC236}">
                      <a16:creationId xmlns:a16="http://schemas.microsoft.com/office/drawing/2014/main" id="{678A397F-92AF-08DD-E90E-D7CCC53DECC1}"/>
                    </a:ext>
                  </a:extLst>
                </p:cNvPr>
                <p:cNvSpPr/>
                <p:nvPr/>
              </p:nvSpPr>
              <p:spPr>
                <a:xfrm>
                  <a:off x="5392683"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Freeform: Shape 338">
                  <a:extLst>
                    <a:ext uri="{FF2B5EF4-FFF2-40B4-BE49-F238E27FC236}">
                      <a16:creationId xmlns:a16="http://schemas.microsoft.com/office/drawing/2014/main" id="{FC0A635C-4900-E924-3977-2B7374A654A2}"/>
                    </a:ext>
                  </a:extLst>
                </p:cNvPr>
                <p:cNvSpPr/>
                <p:nvPr/>
              </p:nvSpPr>
              <p:spPr>
                <a:xfrm>
                  <a:off x="5397617"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Freeform: Shape 339">
                  <a:extLst>
                    <a:ext uri="{FF2B5EF4-FFF2-40B4-BE49-F238E27FC236}">
                      <a16:creationId xmlns:a16="http://schemas.microsoft.com/office/drawing/2014/main" id="{FDEF137C-ADBB-9D14-02D7-0FEDDE17A639}"/>
                    </a:ext>
                  </a:extLst>
                </p:cNvPr>
                <p:cNvSpPr/>
                <p:nvPr/>
              </p:nvSpPr>
              <p:spPr>
                <a:xfrm>
                  <a:off x="5402452"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Freeform: Shape 340">
                  <a:extLst>
                    <a:ext uri="{FF2B5EF4-FFF2-40B4-BE49-F238E27FC236}">
                      <a16:creationId xmlns:a16="http://schemas.microsoft.com/office/drawing/2014/main" id="{47E7C35E-6C02-DEB7-22DC-D28537E8C784}"/>
                    </a:ext>
                  </a:extLst>
                </p:cNvPr>
                <p:cNvSpPr/>
                <p:nvPr/>
              </p:nvSpPr>
              <p:spPr>
                <a:xfrm>
                  <a:off x="5407386"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Freeform: Shape 341">
                  <a:extLst>
                    <a:ext uri="{FF2B5EF4-FFF2-40B4-BE49-F238E27FC236}">
                      <a16:creationId xmlns:a16="http://schemas.microsoft.com/office/drawing/2014/main" id="{4395678F-EC60-328F-E8E7-3B3F4604C541}"/>
                    </a:ext>
                  </a:extLst>
                </p:cNvPr>
                <p:cNvSpPr/>
                <p:nvPr/>
              </p:nvSpPr>
              <p:spPr>
                <a:xfrm>
                  <a:off x="5412321" y="2345335"/>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Freeform: Shape 342">
                  <a:extLst>
                    <a:ext uri="{FF2B5EF4-FFF2-40B4-BE49-F238E27FC236}">
                      <a16:creationId xmlns:a16="http://schemas.microsoft.com/office/drawing/2014/main" id="{9293669C-4657-5A62-6339-4BD67DE8FE16}"/>
                    </a:ext>
                  </a:extLst>
                </p:cNvPr>
                <p:cNvSpPr/>
                <p:nvPr/>
              </p:nvSpPr>
              <p:spPr>
                <a:xfrm>
                  <a:off x="5417256"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Freeform: Shape 343">
                  <a:extLst>
                    <a:ext uri="{FF2B5EF4-FFF2-40B4-BE49-F238E27FC236}">
                      <a16:creationId xmlns:a16="http://schemas.microsoft.com/office/drawing/2014/main" id="{A541B090-674B-63C8-8162-9717D5C9EF39}"/>
                    </a:ext>
                  </a:extLst>
                </p:cNvPr>
                <p:cNvSpPr/>
                <p:nvPr/>
              </p:nvSpPr>
              <p:spPr>
                <a:xfrm>
                  <a:off x="5422191"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Freeform: Shape 344">
                  <a:extLst>
                    <a:ext uri="{FF2B5EF4-FFF2-40B4-BE49-F238E27FC236}">
                      <a16:creationId xmlns:a16="http://schemas.microsoft.com/office/drawing/2014/main" id="{C7B16F00-96CB-3836-C7A5-BC417A9D72D2}"/>
                    </a:ext>
                  </a:extLst>
                </p:cNvPr>
                <p:cNvSpPr/>
                <p:nvPr/>
              </p:nvSpPr>
              <p:spPr>
                <a:xfrm>
                  <a:off x="5449988"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Freeform: Shape 345">
                  <a:extLst>
                    <a:ext uri="{FF2B5EF4-FFF2-40B4-BE49-F238E27FC236}">
                      <a16:creationId xmlns:a16="http://schemas.microsoft.com/office/drawing/2014/main" id="{8BB493D5-00E9-1121-BCB0-E092A2C100DA}"/>
                    </a:ext>
                  </a:extLst>
                </p:cNvPr>
                <p:cNvSpPr/>
                <p:nvPr/>
              </p:nvSpPr>
              <p:spPr>
                <a:xfrm>
                  <a:off x="5458649"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Freeform: Shape 346">
                  <a:extLst>
                    <a:ext uri="{FF2B5EF4-FFF2-40B4-BE49-F238E27FC236}">
                      <a16:creationId xmlns:a16="http://schemas.microsoft.com/office/drawing/2014/main" id="{C2AB3F19-02BB-5821-F173-AC19CE95DE34}"/>
                    </a:ext>
                  </a:extLst>
                </p:cNvPr>
                <p:cNvSpPr/>
                <p:nvPr/>
              </p:nvSpPr>
              <p:spPr>
                <a:xfrm>
                  <a:off x="5471440"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Freeform: Shape 347">
                  <a:extLst>
                    <a:ext uri="{FF2B5EF4-FFF2-40B4-BE49-F238E27FC236}">
                      <a16:creationId xmlns:a16="http://schemas.microsoft.com/office/drawing/2014/main" id="{700F6A71-9201-E73C-B57A-E05E71D54037}"/>
                    </a:ext>
                  </a:extLst>
                </p:cNvPr>
                <p:cNvSpPr/>
                <p:nvPr/>
              </p:nvSpPr>
              <p:spPr>
                <a:xfrm>
                  <a:off x="5499437"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Freeform: Shape 348">
                  <a:extLst>
                    <a:ext uri="{FF2B5EF4-FFF2-40B4-BE49-F238E27FC236}">
                      <a16:creationId xmlns:a16="http://schemas.microsoft.com/office/drawing/2014/main" id="{CE0B1550-97B2-252B-4F78-4839C2B35F36}"/>
                    </a:ext>
                  </a:extLst>
                </p:cNvPr>
                <p:cNvSpPr/>
                <p:nvPr/>
              </p:nvSpPr>
              <p:spPr>
                <a:xfrm>
                  <a:off x="5525219" y="235802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Freeform: Shape 349">
                  <a:extLst>
                    <a:ext uri="{FF2B5EF4-FFF2-40B4-BE49-F238E27FC236}">
                      <a16:creationId xmlns:a16="http://schemas.microsoft.com/office/drawing/2014/main" id="{2F595459-6DA5-5CEA-6880-545C7EFA6386}"/>
                    </a:ext>
                  </a:extLst>
                </p:cNvPr>
                <p:cNvSpPr/>
                <p:nvPr/>
              </p:nvSpPr>
              <p:spPr>
                <a:xfrm>
                  <a:off x="5528744" y="235802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Freeform: Shape 350">
                  <a:extLst>
                    <a:ext uri="{FF2B5EF4-FFF2-40B4-BE49-F238E27FC236}">
                      <a16:creationId xmlns:a16="http://schemas.microsoft.com/office/drawing/2014/main" id="{BD6F6398-F69F-8AE5-7FFC-7D46DC37E884}"/>
                    </a:ext>
                  </a:extLst>
                </p:cNvPr>
                <p:cNvSpPr/>
                <p:nvPr/>
              </p:nvSpPr>
              <p:spPr>
                <a:xfrm>
                  <a:off x="5533377" y="235802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Freeform: Shape 351">
                  <a:extLst>
                    <a:ext uri="{FF2B5EF4-FFF2-40B4-BE49-F238E27FC236}">
                      <a16:creationId xmlns:a16="http://schemas.microsoft.com/office/drawing/2014/main" id="{F8141D96-265C-077D-EA37-96DC581C2C9C}"/>
                    </a:ext>
                  </a:extLst>
                </p:cNvPr>
                <p:cNvSpPr/>
                <p:nvPr/>
              </p:nvSpPr>
              <p:spPr>
                <a:xfrm>
                  <a:off x="5572756" y="235802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Freeform: Shape 352">
                  <a:extLst>
                    <a:ext uri="{FF2B5EF4-FFF2-40B4-BE49-F238E27FC236}">
                      <a16:creationId xmlns:a16="http://schemas.microsoft.com/office/drawing/2014/main" id="{710A6E8F-64A1-06FA-B5BC-B0FE6A1F3668}"/>
                    </a:ext>
                  </a:extLst>
                </p:cNvPr>
                <p:cNvSpPr/>
                <p:nvPr/>
              </p:nvSpPr>
              <p:spPr>
                <a:xfrm>
                  <a:off x="5582323" y="235802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Freeform: Shape 353">
                  <a:extLst>
                    <a:ext uri="{FF2B5EF4-FFF2-40B4-BE49-F238E27FC236}">
                      <a16:creationId xmlns:a16="http://schemas.microsoft.com/office/drawing/2014/main" id="{AA17A6E7-1B76-938F-327F-F660007AD7D9}"/>
                    </a:ext>
                  </a:extLst>
                </p:cNvPr>
                <p:cNvSpPr/>
                <p:nvPr/>
              </p:nvSpPr>
              <p:spPr>
                <a:xfrm>
                  <a:off x="5586855" y="2368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Freeform: Shape 354">
                  <a:extLst>
                    <a:ext uri="{FF2B5EF4-FFF2-40B4-BE49-F238E27FC236}">
                      <a16:creationId xmlns:a16="http://schemas.microsoft.com/office/drawing/2014/main" id="{6391090E-495E-D103-90D9-30DD2A19EAAD}"/>
                    </a:ext>
                  </a:extLst>
                </p:cNvPr>
                <p:cNvSpPr/>
                <p:nvPr/>
              </p:nvSpPr>
              <p:spPr>
                <a:xfrm>
                  <a:off x="5590178" y="2368800"/>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Freeform: Shape 355">
                  <a:extLst>
                    <a:ext uri="{FF2B5EF4-FFF2-40B4-BE49-F238E27FC236}">
                      <a16:creationId xmlns:a16="http://schemas.microsoft.com/office/drawing/2014/main" id="{B7933B6C-36BE-0336-64A6-B4CCB00D6271}"/>
                    </a:ext>
                  </a:extLst>
                </p:cNvPr>
                <p:cNvSpPr/>
                <p:nvPr/>
              </p:nvSpPr>
              <p:spPr>
                <a:xfrm>
                  <a:off x="5594811" y="2368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Freeform: Shape 356">
                  <a:extLst>
                    <a:ext uri="{FF2B5EF4-FFF2-40B4-BE49-F238E27FC236}">
                      <a16:creationId xmlns:a16="http://schemas.microsoft.com/office/drawing/2014/main" id="{534CD878-FD13-A2C5-AE7B-1AD74FBAD8CD}"/>
                    </a:ext>
                  </a:extLst>
                </p:cNvPr>
                <p:cNvSpPr/>
                <p:nvPr/>
              </p:nvSpPr>
              <p:spPr>
                <a:xfrm>
                  <a:off x="5598537" y="2368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Freeform: Shape 357">
                  <a:extLst>
                    <a:ext uri="{FF2B5EF4-FFF2-40B4-BE49-F238E27FC236}">
                      <a16:creationId xmlns:a16="http://schemas.microsoft.com/office/drawing/2014/main" id="{76E1083C-3B90-6818-C8A3-98A514480A2B}"/>
                    </a:ext>
                  </a:extLst>
                </p:cNvPr>
                <p:cNvSpPr/>
                <p:nvPr/>
              </p:nvSpPr>
              <p:spPr>
                <a:xfrm>
                  <a:off x="5602062" y="2368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Freeform: Shape 358">
                  <a:extLst>
                    <a:ext uri="{FF2B5EF4-FFF2-40B4-BE49-F238E27FC236}">
                      <a16:creationId xmlns:a16="http://schemas.microsoft.com/office/drawing/2014/main" id="{0987F495-E964-7DDC-CA08-DBC3C0176EB9}"/>
                    </a:ext>
                  </a:extLst>
                </p:cNvPr>
                <p:cNvSpPr/>
                <p:nvPr/>
              </p:nvSpPr>
              <p:spPr>
                <a:xfrm>
                  <a:off x="5605285" y="2368800"/>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Freeform: Shape 359">
                  <a:extLst>
                    <a:ext uri="{FF2B5EF4-FFF2-40B4-BE49-F238E27FC236}">
                      <a16:creationId xmlns:a16="http://schemas.microsoft.com/office/drawing/2014/main" id="{09FB6951-66E5-432E-81F7-D30786F22306}"/>
                    </a:ext>
                  </a:extLst>
                </p:cNvPr>
                <p:cNvSpPr/>
                <p:nvPr/>
              </p:nvSpPr>
              <p:spPr>
                <a:xfrm>
                  <a:off x="5609918" y="2368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Freeform: Shape 360">
                  <a:extLst>
                    <a:ext uri="{FF2B5EF4-FFF2-40B4-BE49-F238E27FC236}">
                      <a16:creationId xmlns:a16="http://schemas.microsoft.com/office/drawing/2014/main" id="{06263ACB-3AB5-1D25-7EEF-56ADA34359FA}"/>
                    </a:ext>
                  </a:extLst>
                </p:cNvPr>
                <p:cNvSpPr/>
                <p:nvPr/>
              </p:nvSpPr>
              <p:spPr>
                <a:xfrm>
                  <a:off x="5614551"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Freeform: Shape 361">
                  <a:extLst>
                    <a:ext uri="{FF2B5EF4-FFF2-40B4-BE49-F238E27FC236}">
                      <a16:creationId xmlns:a16="http://schemas.microsoft.com/office/drawing/2014/main" id="{4F06F82F-A8C9-9B09-338E-1E5757FB6FC3}"/>
                    </a:ext>
                  </a:extLst>
                </p:cNvPr>
                <p:cNvSpPr/>
                <p:nvPr/>
              </p:nvSpPr>
              <p:spPr>
                <a:xfrm>
                  <a:off x="5618176" y="2388540"/>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Freeform: Shape 362">
                  <a:extLst>
                    <a:ext uri="{FF2B5EF4-FFF2-40B4-BE49-F238E27FC236}">
                      <a16:creationId xmlns:a16="http://schemas.microsoft.com/office/drawing/2014/main" id="{38D71DF1-B440-7210-25F9-741C2F0F8D62}"/>
                    </a:ext>
                  </a:extLst>
                </p:cNvPr>
                <p:cNvSpPr/>
                <p:nvPr/>
              </p:nvSpPr>
              <p:spPr>
                <a:xfrm>
                  <a:off x="5621802"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Freeform: Shape 363">
                  <a:extLst>
                    <a:ext uri="{FF2B5EF4-FFF2-40B4-BE49-F238E27FC236}">
                      <a16:creationId xmlns:a16="http://schemas.microsoft.com/office/drawing/2014/main" id="{AD0116A4-19C3-B4C1-F119-59C998E566AA}"/>
                    </a:ext>
                  </a:extLst>
                </p:cNvPr>
                <p:cNvSpPr/>
                <p:nvPr/>
              </p:nvSpPr>
              <p:spPr>
                <a:xfrm>
                  <a:off x="5639326"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Freeform: Shape 364">
                  <a:extLst>
                    <a:ext uri="{FF2B5EF4-FFF2-40B4-BE49-F238E27FC236}">
                      <a16:creationId xmlns:a16="http://schemas.microsoft.com/office/drawing/2014/main" id="{775D0A26-A251-16DB-92A2-470E37025F12}"/>
                    </a:ext>
                  </a:extLst>
                </p:cNvPr>
                <p:cNvSpPr/>
                <p:nvPr/>
              </p:nvSpPr>
              <p:spPr>
                <a:xfrm>
                  <a:off x="5644663"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Freeform: Shape 365">
                  <a:extLst>
                    <a:ext uri="{FF2B5EF4-FFF2-40B4-BE49-F238E27FC236}">
                      <a16:creationId xmlns:a16="http://schemas.microsoft.com/office/drawing/2014/main" id="{F8FEF397-7F1E-F621-CEC2-5C89986F823D}"/>
                    </a:ext>
                  </a:extLst>
                </p:cNvPr>
                <p:cNvSpPr/>
                <p:nvPr/>
              </p:nvSpPr>
              <p:spPr>
                <a:xfrm>
                  <a:off x="5647987"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Freeform: Shape 366">
                  <a:extLst>
                    <a:ext uri="{FF2B5EF4-FFF2-40B4-BE49-F238E27FC236}">
                      <a16:creationId xmlns:a16="http://schemas.microsoft.com/office/drawing/2014/main" id="{B123F889-6B5F-9BDD-DDF2-A07B6B066DED}"/>
                    </a:ext>
                  </a:extLst>
                </p:cNvPr>
                <p:cNvSpPr/>
                <p:nvPr/>
              </p:nvSpPr>
              <p:spPr>
                <a:xfrm>
                  <a:off x="5652317"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Freeform: Shape 367">
                  <a:extLst>
                    <a:ext uri="{FF2B5EF4-FFF2-40B4-BE49-F238E27FC236}">
                      <a16:creationId xmlns:a16="http://schemas.microsoft.com/office/drawing/2014/main" id="{E1BE1A99-F6C7-C941-9B9E-F306F36BC4B6}"/>
                    </a:ext>
                  </a:extLst>
                </p:cNvPr>
                <p:cNvSpPr/>
                <p:nvPr/>
              </p:nvSpPr>
              <p:spPr>
                <a:xfrm>
                  <a:off x="5657655"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Freeform: Shape 368">
                  <a:extLst>
                    <a:ext uri="{FF2B5EF4-FFF2-40B4-BE49-F238E27FC236}">
                      <a16:creationId xmlns:a16="http://schemas.microsoft.com/office/drawing/2014/main" id="{1948BCC0-2838-E6F8-7F56-C71727A21D0D}"/>
                    </a:ext>
                  </a:extLst>
                </p:cNvPr>
                <p:cNvSpPr/>
                <p:nvPr/>
              </p:nvSpPr>
              <p:spPr>
                <a:xfrm>
                  <a:off x="5661180"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Freeform: Shape 369">
                  <a:extLst>
                    <a:ext uri="{FF2B5EF4-FFF2-40B4-BE49-F238E27FC236}">
                      <a16:creationId xmlns:a16="http://schemas.microsoft.com/office/drawing/2014/main" id="{41118BEE-EA31-D6BF-82C2-16FADE701754}"/>
                    </a:ext>
                  </a:extLst>
                </p:cNvPr>
                <p:cNvSpPr/>
                <p:nvPr/>
              </p:nvSpPr>
              <p:spPr>
                <a:xfrm>
                  <a:off x="5667626"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Freeform: Shape 370">
                  <a:extLst>
                    <a:ext uri="{FF2B5EF4-FFF2-40B4-BE49-F238E27FC236}">
                      <a16:creationId xmlns:a16="http://schemas.microsoft.com/office/drawing/2014/main" id="{D23FDD96-3EED-C5D4-450E-37FA7C07D73E}"/>
                    </a:ext>
                  </a:extLst>
                </p:cNvPr>
                <p:cNvSpPr/>
                <p:nvPr/>
              </p:nvSpPr>
              <p:spPr>
                <a:xfrm>
                  <a:off x="5670043"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Freeform: Shape 371">
                  <a:extLst>
                    <a:ext uri="{FF2B5EF4-FFF2-40B4-BE49-F238E27FC236}">
                      <a16:creationId xmlns:a16="http://schemas.microsoft.com/office/drawing/2014/main" id="{AF7479EF-03CB-0F41-12C0-E706E1243BF9}"/>
                    </a:ext>
                  </a:extLst>
                </p:cNvPr>
                <p:cNvSpPr/>
                <p:nvPr/>
              </p:nvSpPr>
              <p:spPr>
                <a:xfrm>
                  <a:off x="5697034"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Freeform: Shape 372">
                  <a:extLst>
                    <a:ext uri="{FF2B5EF4-FFF2-40B4-BE49-F238E27FC236}">
                      <a16:creationId xmlns:a16="http://schemas.microsoft.com/office/drawing/2014/main" id="{D503FEA8-9930-9632-4DC8-62379428DF14}"/>
                    </a:ext>
                  </a:extLst>
                </p:cNvPr>
                <p:cNvSpPr/>
                <p:nvPr/>
              </p:nvSpPr>
              <p:spPr>
                <a:xfrm>
                  <a:off x="5700559"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Freeform: Shape 373">
                  <a:extLst>
                    <a:ext uri="{FF2B5EF4-FFF2-40B4-BE49-F238E27FC236}">
                      <a16:creationId xmlns:a16="http://schemas.microsoft.com/office/drawing/2014/main" id="{EBFA0C47-C8E9-F3E6-36CE-A68EEDA0EE15}"/>
                    </a:ext>
                  </a:extLst>
                </p:cNvPr>
                <p:cNvSpPr/>
                <p:nvPr/>
              </p:nvSpPr>
              <p:spPr>
                <a:xfrm>
                  <a:off x="5704990"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Freeform: Shape 374">
                  <a:extLst>
                    <a:ext uri="{FF2B5EF4-FFF2-40B4-BE49-F238E27FC236}">
                      <a16:creationId xmlns:a16="http://schemas.microsoft.com/office/drawing/2014/main" id="{76E4D652-C5C2-A50A-F13F-87124D415A94}"/>
                    </a:ext>
                  </a:extLst>
                </p:cNvPr>
                <p:cNvSpPr/>
                <p:nvPr/>
              </p:nvSpPr>
              <p:spPr>
                <a:xfrm>
                  <a:off x="5709522"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Freeform: Shape 375">
                  <a:extLst>
                    <a:ext uri="{FF2B5EF4-FFF2-40B4-BE49-F238E27FC236}">
                      <a16:creationId xmlns:a16="http://schemas.microsoft.com/office/drawing/2014/main" id="{E1B0E00C-46B7-4DA1-C690-EA360CBF551A}"/>
                    </a:ext>
                  </a:extLst>
                </p:cNvPr>
                <p:cNvSpPr/>
                <p:nvPr/>
              </p:nvSpPr>
              <p:spPr>
                <a:xfrm>
                  <a:off x="5711334" y="2388540"/>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Freeform: Shape 376">
                  <a:extLst>
                    <a:ext uri="{FF2B5EF4-FFF2-40B4-BE49-F238E27FC236}">
                      <a16:creationId xmlns:a16="http://schemas.microsoft.com/office/drawing/2014/main" id="{D9F2B467-6553-9829-DCFF-0AC6539113CC}"/>
                    </a:ext>
                  </a:extLst>
                </p:cNvPr>
                <p:cNvSpPr/>
                <p:nvPr/>
              </p:nvSpPr>
              <p:spPr>
                <a:xfrm>
                  <a:off x="5724729" y="238854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Freeform: Shape 377">
                  <a:extLst>
                    <a:ext uri="{FF2B5EF4-FFF2-40B4-BE49-F238E27FC236}">
                      <a16:creationId xmlns:a16="http://schemas.microsoft.com/office/drawing/2014/main" id="{4CD0A216-309C-902B-153F-B0C5A7B8BF5F}"/>
                    </a:ext>
                  </a:extLst>
                </p:cNvPr>
                <p:cNvSpPr/>
                <p:nvPr/>
              </p:nvSpPr>
              <p:spPr>
                <a:xfrm>
                  <a:off x="5732484"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Freeform: Shape 378">
                  <a:extLst>
                    <a:ext uri="{FF2B5EF4-FFF2-40B4-BE49-F238E27FC236}">
                      <a16:creationId xmlns:a16="http://schemas.microsoft.com/office/drawing/2014/main" id="{14DEC5CA-0FAD-C7F7-5CD7-D3586EF2AC7C}"/>
                    </a:ext>
                  </a:extLst>
                </p:cNvPr>
                <p:cNvSpPr/>
                <p:nvPr/>
              </p:nvSpPr>
              <p:spPr>
                <a:xfrm>
                  <a:off x="5736412"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Freeform: Shape 379">
                  <a:extLst>
                    <a:ext uri="{FF2B5EF4-FFF2-40B4-BE49-F238E27FC236}">
                      <a16:creationId xmlns:a16="http://schemas.microsoft.com/office/drawing/2014/main" id="{4BF01669-4948-F3BD-F07C-F9D07E88A919}"/>
                    </a:ext>
                  </a:extLst>
                </p:cNvPr>
                <p:cNvSpPr/>
                <p:nvPr/>
              </p:nvSpPr>
              <p:spPr>
                <a:xfrm>
                  <a:off x="5740037"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Freeform: Shape 380">
                  <a:extLst>
                    <a:ext uri="{FF2B5EF4-FFF2-40B4-BE49-F238E27FC236}">
                      <a16:creationId xmlns:a16="http://schemas.microsoft.com/office/drawing/2014/main" id="{0D5F0F6D-536D-BAD3-5346-7F26288A9162}"/>
                    </a:ext>
                  </a:extLst>
                </p:cNvPr>
                <p:cNvSpPr/>
                <p:nvPr/>
              </p:nvSpPr>
              <p:spPr>
                <a:xfrm>
                  <a:off x="5777905"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Freeform: Shape 381">
                  <a:extLst>
                    <a:ext uri="{FF2B5EF4-FFF2-40B4-BE49-F238E27FC236}">
                      <a16:creationId xmlns:a16="http://schemas.microsoft.com/office/drawing/2014/main" id="{BB26CDC9-C15B-270C-C4F7-F4D25E52E9D1}"/>
                    </a:ext>
                  </a:extLst>
                </p:cNvPr>
                <p:cNvSpPr/>
                <p:nvPr/>
              </p:nvSpPr>
              <p:spPr>
                <a:xfrm>
                  <a:off x="5782236"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Freeform: Shape 382">
                  <a:extLst>
                    <a:ext uri="{FF2B5EF4-FFF2-40B4-BE49-F238E27FC236}">
                      <a16:creationId xmlns:a16="http://schemas.microsoft.com/office/drawing/2014/main" id="{FB040FFE-EC1D-220C-8D28-1A04F7C4D6F9}"/>
                    </a:ext>
                  </a:extLst>
                </p:cNvPr>
                <p:cNvSpPr/>
                <p:nvPr/>
              </p:nvSpPr>
              <p:spPr>
                <a:xfrm>
                  <a:off x="5784955" y="2410294"/>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4"/>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Freeform: Shape 383">
                  <a:extLst>
                    <a:ext uri="{FF2B5EF4-FFF2-40B4-BE49-F238E27FC236}">
                      <a16:creationId xmlns:a16="http://schemas.microsoft.com/office/drawing/2014/main" id="{07F79BC6-99EA-9564-5DA3-128E6139734C}"/>
                    </a:ext>
                  </a:extLst>
                </p:cNvPr>
                <p:cNvSpPr/>
                <p:nvPr/>
              </p:nvSpPr>
              <p:spPr>
                <a:xfrm>
                  <a:off x="5799961"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Freeform: Shape 384">
                  <a:extLst>
                    <a:ext uri="{FF2B5EF4-FFF2-40B4-BE49-F238E27FC236}">
                      <a16:creationId xmlns:a16="http://schemas.microsoft.com/office/drawing/2014/main" id="{7897E8DE-81C3-CC89-599D-9572EED58991}"/>
                    </a:ext>
                  </a:extLst>
                </p:cNvPr>
                <p:cNvSpPr/>
                <p:nvPr/>
              </p:nvSpPr>
              <p:spPr>
                <a:xfrm>
                  <a:off x="5831987"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Freeform: Shape 385">
                  <a:extLst>
                    <a:ext uri="{FF2B5EF4-FFF2-40B4-BE49-F238E27FC236}">
                      <a16:creationId xmlns:a16="http://schemas.microsoft.com/office/drawing/2014/main" id="{80BF3EAA-FD46-2445-F304-3D803307AB07}"/>
                    </a:ext>
                  </a:extLst>
                </p:cNvPr>
                <p:cNvSpPr/>
                <p:nvPr/>
              </p:nvSpPr>
              <p:spPr>
                <a:xfrm>
                  <a:off x="5839339"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Freeform: Shape 386">
                  <a:extLst>
                    <a:ext uri="{FF2B5EF4-FFF2-40B4-BE49-F238E27FC236}">
                      <a16:creationId xmlns:a16="http://schemas.microsoft.com/office/drawing/2014/main" id="{4BEDE393-788C-5F68-0536-0B43267301EE}"/>
                    </a:ext>
                  </a:extLst>
                </p:cNvPr>
                <p:cNvSpPr/>
                <p:nvPr/>
              </p:nvSpPr>
              <p:spPr>
                <a:xfrm>
                  <a:off x="5836217" y="2410294"/>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Freeform: Shape 387">
                  <a:extLst>
                    <a:ext uri="{FF2B5EF4-FFF2-40B4-BE49-F238E27FC236}">
                      <a16:creationId xmlns:a16="http://schemas.microsoft.com/office/drawing/2014/main" id="{D1DB051B-BB0F-D3B3-1F10-6B490A727C04}"/>
                    </a:ext>
                  </a:extLst>
                </p:cNvPr>
                <p:cNvSpPr/>
                <p:nvPr/>
              </p:nvSpPr>
              <p:spPr>
                <a:xfrm>
                  <a:off x="5851626" y="243335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Freeform: Shape 388">
                  <a:extLst>
                    <a:ext uri="{FF2B5EF4-FFF2-40B4-BE49-F238E27FC236}">
                      <a16:creationId xmlns:a16="http://schemas.microsoft.com/office/drawing/2014/main" id="{A15EBA3E-614B-AF3B-3ED9-33840A7F4D00}"/>
                    </a:ext>
                  </a:extLst>
                </p:cNvPr>
                <p:cNvSpPr/>
                <p:nvPr/>
              </p:nvSpPr>
              <p:spPr>
                <a:xfrm>
                  <a:off x="5859079" y="243335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Freeform: Shape 389">
                  <a:extLst>
                    <a:ext uri="{FF2B5EF4-FFF2-40B4-BE49-F238E27FC236}">
                      <a16:creationId xmlns:a16="http://schemas.microsoft.com/office/drawing/2014/main" id="{879E33E7-640C-8E17-D60E-B5405FCC7ED4}"/>
                    </a:ext>
                  </a:extLst>
                </p:cNvPr>
                <p:cNvSpPr/>
                <p:nvPr/>
              </p:nvSpPr>
              <p:spPr>
                <a:xfrm>
                  <a:off x="5859482" y="24597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Freeform: Shape 390">
                  <a:extLst>
                    <a:ext uri="{FF2B5EF4-FFF2-40B4-BE49-F238E27FC236}">
                      <a16:creationId xmlns:a16="http://schemas.microsoft.com/office/drawing/2014/main" id="{BD6D8D3F-1C3F-DDD2-8FDF-DBFC3AE7995E}"/>
                    </a:ext>
                  </a:extLst>
                </p:cNvPr>
                <p:cNvSpPr/>
                <p:nvPr/>
              </p:nvSpPr>
              <p:spPr>
                <a:xfrm>
                  <a:off x="5864013" y="24597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Freeform: Shape 391">
                  <a:extLst>
                    <a:ext uri="{FF2B5EF4-FFF2-40B4-BE49-F238E27FC236}">
                      <a16:creationId xmlns:a16="http://schemas.microsoft.com/office/drawing/2014/main" id="{B7C30CDF-4D35-FFB8-D90A-0D324C14D161}"/>
                    </a:ext>
                  </a:extLst>
                </p:cNvPr>
                <p:cNvSpPr/>
                <p:nvPr/>
              </p:nvSpPr>
              <p:spPr>
                <a:xfrm>
                  <a:off x="5872675" y="24597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Freeform: Shape 392">
                  <a:extLst>
                    <a:ext uri="{FF2B5EF4-FFF2-40B4-BE49-F238E27FC236}">
                      <a16:creationId xmlns:a16="http://schemas.microsoft.com/office/drawing/2014/main" id="{A49D01EE-4930-D001-AC09-652C81BF550D}"/>
                    </a:ext>
                  </a:extLst>
                </p:cNvPr>
                <p:cNvSpPr/>
                <p:nvPr/>
              </p:nvSpPr>
              <p:spPr>
                <a:xfrm>
                  <a:off x="5865726" y="245974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Freeform: Shape 393">
                  <a:extLst>
                    <a:ext uri="{FF2B5EF4-FFF2-40B4-BE49-F238E27FC236}">
                      <a16:creationId xmlns:a16="http://schemas.microsoft.com/office/drawing/2014/main" id="{55099C7C-7B33-63D6-D7C7-29E23F929F5E}"/>
                    </a:ext>
                  </a:extLst>
                </p:cNvPr>
                <p:cNvSpPr/>
                <p:nvPr/>
              </p:nvSpPr>
              <p:spPr>
                <a:xfrm>
                  <a:off x="5873380" y="2489755"/>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4"/>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Freeform: Shape 394">
                  <a:extLst>
                    <a:ext uri="{FF2B5EF4-FFF2-40B4-BE49-F238E27FC236}">
                      <a16:creationId xmlns:a16="http://schemas.microsoft.com/office/drawing/2014/main" id="{C48F3263-9309-AA1E-7827-E15EA72487E1}"/>
                    </a:ext>
                  </a:extLst>
                </p:cNvPr>
                <p:cNvSpPr/>
                <p:nvPr/>
              </p:nvSpPr>
              <p:spPr>
                <a:xfrm>
                  <a:off x="5878718" y="248975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Freeform: Shape 395">
                  <a:extLst>
                    <a:ext uri="{FF2B5EF4-FFF2-40B4-BE49-F238E27FC236}">
                      <a16:creationId xmlns:a16="http://schemas.microsoft.com/office/drawing/2014/main" id="{4A8451D6-039C-E483-5277-4318439A05A4}"/>
                    </a:ext>
                  </a:extLst>
                </p:cNvPr>
                <p:cNvSpPr/>
                <p:nvPr/>
              </p:nvSpPr>
              <p:spPr>
                <a:xfrm>
                  <a:off x="5885364" y="2489755"/>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4"/>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Freeform: Shape 396">
                  <a:extLst>
                    <a:ext uri="{FF2B5EF4-FFF2-40B4-BE49-F238E27FC236}">
                      <a16:creationId xmlns:a16="http://schemas.microsoft.com/office/drawing/2014/main" id="{01E077D4-3544-E3C3-A553-9428B68A645D}"/>
                    </a:ext>
                  </a:extLst>
                </p:cNvPr>
                <p:cNvSpPr/>
                <p:nvPr/>
              </p:nvSpPr>
              <p:spPr>
                <a:xfrm>
                  <a:off x="5888889" y="248975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Freeform: Shape 397">
                  <a:extLst>
                    <a:ext uri="{FF2B5EF4-FFF2-40B4-BE49-F238E27FC236}">
                      <a16:creationId xmlns:a16="http://schemas.microsoft.com/office/drawing/2014/main" id="{438EA1E4-C82F-BF6A-15C5-A421FF3D6092}"/>
                    </a:ext>
                  </a:extLst>
                </p:cNvPr>
                <p:cNvSpPr/>
                <p:nvPr/>
              </p:nvSpPr>
              <p:spPr>
                <a:xfrm>
                  <a:off x="5892314" y="2489755"/>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4"/>
                        <a:pt x="38624"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Freeform: Shape 398">
                  <a:extLst>
                    <a:ext uri="{FF2B5EF4-FFF2-40B4-BE49-F238E27FC236}">
                      <a16:creationId xmlns:a16="http://schemas.microsoft.com/office/drawing/2014/main" id="{B830231F-CE67-0EFF-FB2A-0E36DFBE1FB4}"/>
                    </a:ext>
                  </a:extLst>
                </p:cNvPr>
                <p:cNvSpPr/>
                <p:nvPr/>
              </p:nvSpPr>
              <p:spPr>
                <a:xfrm>
                  <a:off x="5895839" y="248975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Freeform: Shape 399">
                  <a:extLst>
                    <a:ext uri="{FF2B5EF4-FFF2-40B4-BE49-F238E27FC236}">
                      <a16:creationId xmlns:a16="http://schemas.microsoft.com/office/drawing/2014/main" id="{82A7FA16-8159-C111-973C-EFB61CEE68C7}"/>
                    </a:ext>
                  </a:extLst>
                </p:cNvPr>
                <p:cNvSpPr/>
                <p:nvPr/>
              </p:nvSpPr>
              <p:spPr>
                <a:xfrm>
                  <a:off x="5899363" y="248975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Freeform: Shape 400">
                  <a:extLst>
                    <a:ext uri="{FF2B5EF4-FFF2-40B4-BE49-F238E27FC236}">
                      <a16:creationId xmlns:a16="http://schemas.microsoft.com/office/drawing/2014/main" id="{7F4DA3E1-6D6E-1FBB-9D9A-82E2CE9CAD4C}"/>
                    </a:ext>
                  </a:extLst>
                </p:cNvPr>
                <p:cNvSpPr/>
                <p:nvPr/>
              </p:nvSpPr>
              <p:spPr>
                <a:xfrm>
                  <a:off x="5902787" y="248975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Freeform: Shape 401">
                  <a:extLst>
                    <a:ext uri="{FF2B5EF4-FFF2-40B4-BE49-F238E27FC236}">
                      <a16:creationId xmlns:a16="http://schemas.microsoft.com/office/drawing/2014/main" id="{ECD3FF6C-BD43-CD34-5358-851CC071680B}"/>
                    </a:ext>
                  </a:extLst>
                </p:cNvPr>
                <p:cNvSpPr/>
                <p:nvPr/>
              </p:nvSpPr>
              <p:spPr>
                <a:xfrm>
                  <a:off x="5906312" y="248975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Freeform: Shape 402">
                  <a:extLst>
                    <a:ext uri="{FF2B5EF4-FFF2-40B4-BE49-F238E27FC236}">
                      <a16:creationId xmlns:a16="http://schemas.microsoft.com/office/drawing/2014/main" id="{86EF8600-C9A3-A898-87BF-0A6E665EA8CB}"/>
                    </a:ext>
                  </a:extLst>
                </p:cNvPr>
                <p:cNvSpPr/>
                <p:nvPr/>
              </p:nvSpPr>
              <p:spPr>
                <a:xfrm>
                  <a:off x="5909737" y="248975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Freeform: Shape 403">
                  <a:extLst>
                    <a:ext uri="{FF2B5EF4-FFF2-40B4-BE49-F238E27FC236}">
                      <a16:creationId xmlns:a16="http://schemas.microsoft.com/office/drawing/2014/main" id="{F782607C-4F7F-0CF6-A2D7-ECD25FCE06A9}"/>
                    </a:ext>
                  </a:extLst>
                </p:cNvPr>
                <p:cNvSpPr/>
                <p:nvPr/>
              </p:nvSpPr>
              <p:spPr>
                <a:xfrm>
                  <a:off x="5909737"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Freeform: Shape 404">
                  <a:extLst>
                    <a:ext uri="{FF2B5EF4-FFF2-40B4-BE49-F238E27FC236}">
                      <a16:creationId xmlns:a16="http://schemas.microsoft.com/office/drawing/2014/main" id="{195D1306-D7F1-A39E-0B23-A2E45E7AA693}"/>
                    </a:ext>
                  </a:extLst>
                </p:cNvPr>
                <p:cNvSpPr/>
                <p:nvPr/>
              </p:nvSpPr>
              <p:spPr>
                <a:xfrm>
                  <a:off x="5912859"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Freeform: Shape 405">
                  <a:extLst>
                    <a:ext uri="{FF2B5EF4-FFF2-40B4-BE49-F238E27FC236}">
                      <a16:creationId xmlns:a16="http://schemas.microsoft.com/office/drawing/2014/main" id="{F7134DBA-B511-86C1-8D6B-84251A0308F9}"/>
                    </a:ext>
                  </a:extLst>
                </p:cNvPr>
                <p:cNvSpPr/>
                <p:nvPr/>
              </p:nvSpPr>
              <p:spPr>
                <a:xfrm>
                  <a:off x="5915880" y="252671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Freeform: Shape 406">
                  <a:extLst>
                    <a:ext uri="{FF2B5EF4-FFF2-40B4-BE49-F238E27FC236}">
                      <a16:creationId xmlns:a16="http://schemas.microsoft.com/office/drawing/2014/main" id="{BA6DF8B0-D880-F71F-CD79-CA0ABCA4843C}"/>
                    </a:ext>
                  </a:extLst>
                </p:cNvPr>
                <p:cNvSpPr/>
                <p:nvPr/>
              </p:nvSpPr>
              <p:spPr>
                <a:xfrm>
                  <a:off x="5918902"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Freeform: Shape 407">
                  <a:extLst>
                    <a:ext uri="{FF2B5EF4-FFF2-40B4-BE49-F238E27FC236}">
                      <a16:creationId xmlns:a16="http://schemas.microsoft.com/office/drawing/2014/main" id="{03095066-DF7E-68E6-9BE3-B2B5D038D0AF}"/>
                    </a:ext>
                  </a:extLst>
                </p:cNvPr>
                <p:cNvSpPr/>
                <p:nvPr/>
              </p:nvSpPr>
              <p:spPr>
                <a:xfrm>
                  <a:off x="5922023"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Freeform: Shape 408">
                  <a:extLst>
                    <a:ext uri="{FF2B5EF4-FFF2-40B4-BE49-F238E27FC236}">
                      <a16:creationId xmlns:a16="http://schemas.microsoft.com/office/drawing/2014/main" id="{97AB43A7-0BDA-1B36-3A79-2946D35C85D0}"/>
                    </a:ext>
                  </a:extLst>
                </p:cNvPr>
                <p:cNvSpPr/>
                <p:nvPr/>
              </p:nvSpPr>
              <p:spPr>
                <a:xfrm>
                  <a:off x="5925045" y="252671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Freeform: Shape 409">
                  <a:extLst>
                    <a:ext uri="{FF2B5EF4-FFF2-40B4-BE49-F238E27FC236}">
                      <a16:creationId xmlns:a16="http://schemas.microsoft.com/office/drawing/2014/main" id="{BB1EF547-657A-D376-03BD-1CAD3AD74AA6}"/>
                    </a:ext>
                  </a:extLst>
                </p:cNvPr>
                <p:cNvSpPr/>
                <p:nvPr/>
              </p:nvSpPr>
              <p:spPr>
                <a:xfrm>
                  <a:off x="5928066"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Freeform: Shape 410">
                  <a:extLst>
                    <a:ext uri="{FF2B5EF4-FFF2-40B4-BE49-F238E27FC236}">
                      <a16:creationId xmlns:a16="http://schemas.microsoft.com/office/drawing/2014/main" id="{0E3396FA-FD40-BBD7-029D-0B1522C0D051}"/>
                    </a:ext>
                  </a:extLst>
                </p:cNvPr>
                <p:cNvSpPr/>
                <p:nvPr/>
              </p:nvSpPr>
              <p:spPr>
                <a:xfrm>
                  <a:off x="5931188"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Freeform: Shape 411">
                  <a:extLst>
                    <a:ext uri="{FF2B5EF4-FFF2-40B4-BE49-F238E27FC236}">
                      <a16:creationId xmlns:a16="http://schemas.microsoft.com/office/drawing/2014/main" id="{B552B0FB-566B-CE0F-CE85-794C3818D60F}"/>
                    </a:ext>
                  </a:extLst>
                </p:cNvPr>
                <p:cNvSpPr/>
                <p:nvPr/>
              </p:nvSpPr>
              <p:spPr>
                <a:xfrm>
                  <a:off x="5934210"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Freeform: Shape 412">
                  <a:extLst>
                    <a:ext uri="{FF2B5EF4-FFF2-40B4-BE49-F238E27FC236}">
                      <a16:creationId xmlns:a16="http://schemas.microsoft.com/office/drawing/2014/main" id="{6442A513-EF47-75EE-C33D-0F0B70B61D17}"/>
                    </a:ext>
                  </a:extLst>
                </p:cNvPr>
                <p:cNvSpPr/>
                <p:nvPr/>
              </p:nvSpPr>
              <p:spPr>
                <a:xfrm>
                  <a:off x="5937231"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Freeform: Shape 413">
                  <a:extLst>
                    <a:ext uri="{FF2B5EF4-FFF2-40B4-BE49-F238E27FC236}">
                      <a16:creationId xmlns:a16="http://schemas.microsoft.com/office/drawing/2014/main" id="{6A05F7BC-B527-5070-8EB5-B60D5E443D4F}"/>
                    </a:ext>
                  </a:extLst>
                </p:cNvPr>
                <p:cNvSpPr/>
                <p:nvPr/>
              </p:nvSpPr>
              <p:spPr>
                <a:xfrm>
                  <a:off x="5940353"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Freeform: Shape 414">
                  <a:extLst>
                    <a:ext uri="{FF2B5EF4-FFF2-40B4-BE49-F238E27FC236}">
                      <a16:creationId xmlns:a16="http://schemas.microsoft.com/office/drawing/2014/main" id="{93244412-D2FE-1361-2B75-1A97F7F99847}"/>
                    </a:ext>
                  </a:extLst>
                </p:cNvPr>
                <p:cNvSpPr/>
                <p:nvPr/>
              </p:nvSpPr>
              <p:spPr>
                <a:xfrm>
                  <a:off x="5943374"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Freeform: Shape 415">
                  <a:extLst>
                    <a:ext uri="{FF2B5EF4-FFF2-40B4-BE49-F238E27FC236}">
                      <a16:creationId xmlns:a16="http://schemas.microsoft.com/office/drawing/2014/main" id="{2CF66342-A06B-3E5D-CABE-4AED00C03637}"/>
                    </a:ext>
                  </a:extLst>
                </p:cNvPr>
                <p:cNvSpPr/>
                <p:nvPr/>
              </p:nvSpPr>
              <p:spPr>
                <a:xfrm>
                  <a:off x="5946395" y="252671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Freeform: Shape 416">
                  <a:extLst>
                    <a:ext uri="{FF2B5EF4-FFF2-40B4-BE49-F238E27FC236}">
                      <a16:creationId xmlns:a16="http://schemas.microsoft.com/office/drawing/2014/main" id="{5B20C066-7B50-6639-40BC-B2D19B809425}"/>
                    </a:ext>
                  </a:extLst>
                </p:cNvPr>
                <p:cNvSpPr/>
                <p:nvPr/>
              </p:nvSpPr>
              <p:spPr>
                <a:xfrm>
                  <a:off x="5955259" y="252671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Freeform: Shape 417">
                  <a:extLst>
                    <a:ext uri="{FF2B5EF4-FFF2-40B4-BE49-F238E27FC236}">
                      <a16:creationId xmlns:a16="http://schemas.microsoft.com/office/drawing/2014/main" id="{024260CD-38B8-967E-9A88-6BE49459411E}"/>
                    </a:ext>
                  </a:extLst>
                </p:cNvPr>
                <p:cNvSpPr/>
                <p:nvPr/>
              </p:nvSpPr>
              <p:spPr>
                <a:xfrm>
                  <a:off x="5966135"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Freeform: Shape 418">
                  <a:extLst>
                    <a:ext uri="{FF2B5EF4-FFF2-40B4-BE49-F238E27FC236}">
                      <a16:creationId xmlns:a16="http://schemas.microsoft.com/office/drawing/2014/main" id="{AFDC79C5-DDDF-8A08-EDC5-292A246F8115}"/>
                    </a:ext>
                  </a:extLst>
                </p:cNvPr>
                <p:cNvSpPr/>
                <p:nvPr/>
              </p:nvSpPr>
              <p:spPr>
                <a:xfrm>
                  <a:off x="5974998"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Freeform: Shape 419">
                  <a:extLst>
                    <a:ext uri="{FF2B5EF4-FFF2-40B4-BE49-F238E27FC236}">
                      <a16:creationId xmlns:a16="http://schemas.microsoft.com/office/drawing/2014/main" id="{F81A71B9-0AA0-F616-2FEC-C5F30B0D8619}"/>
                    </a:ext>
                  </a:extLst>
                </p:cNvPr>
                <p:cNvSpPr/>
                <p:nvPr/>
              </p:nvSpPr>
              <p:spPr>
                <a:xfrm>
                  <a:off x="5982752"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Freeform: Shape 420">
                  <a:extLst>
                    <a:ext uri="{FF2B5EF4-FFF2-40B4-BE49-F238E27FC236}">
                      <a16:creationId xmlns:a16="http://schemas.microsoft.com/office/drawing/2014/main" id="{2F69599E-F628-1332-8EDD-03863A8877F2}"/>
                    </a:ext>
                  </a:extLst>
                </p:cNvPr>
                <p:cNvSpPr/>
                <p:nvPr/>
              </p:nvSpPr>
              <p:spPr>
                <a:xfrm>
                  <a:off x="5979731"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Freeform: Shape 421">
                  <a:extLst>
                    <a:ext uri="{FF2B5EF4-FFF2-40B4-BE49-F238E27FC236}">
                      <a16:creationId xmlns:a16="http://schemas.microsoft.com/office/drawing/2014/main" id="{8E88FC2E-6343-1BB8-F3B6-4904E59C4261}"/>
                    </a:ext>
                  </a:extLst>
                </p:cNvPr>
                <p:cNvSpPr/>
                <p:nvPr/>
              </p:nvSpPr>
              <p:spPr>
                <a:xfrm>
                  <a:off x="6038144"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Freeform: Shape 422">
                  <a:extLst>
                    <a:ext uri="{FF2B5EF4-FFF2-40B4-BE49-F238E27FC236}">
                      <a16:creationId xmlns:a16="http://schemas.microsoft.com/office/drawing/2014/main" id="{6703E751-3787-FA83-F97D-03B82AFBB5CA}"/>
                    </a:ext>
                  </a:extLst>
                </p:cNvPr>
                <p:cNvSpPr/>
                <p:nvPr/>
              </p:nvSpPr>
              <p:spPr>
                <a:xfrm>
                  <a:off x="6049324" y="252671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Freeform: Shape 423">
                  <a:extLst>
                    <a:ext uri="{FF2B5EF4-FFF2-40B4-BE49-F238E27FC236}">
                      <a16:creationId xmlns:a16="http://schemas.microsoft.com/office/drawing/2014/main" id="{38CFB0F2-86EA-2789-9F83-1D5BA9FF726F}"/>
                    </a:ext>
                  </a:extLst>
                </p:cNvPr>
                <p:cNvSpPr/>
                <p:nvPr/>
              </p:nvSpPr>
              <p:spPr>
                <a:xfrm>
                  <a:off x="6096759"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Freeform: Shape 424">
                  <a:extLst>
                    <a:ext uri="{FF2B5EF4-FFF2-40B4-BE49-F238E27FC236}">
                      <a16:creationId xmlns:a16="http://schemas.microsoft.com/office/drawing/2014/main" id="{9139851D-707F-39E1-27D4-FBFFD1C24B42}"/>
                    </a:ext>
                  </a:extLst>
                </p:cNvPr>
                <p:cNvSpPr/>
                <p:nvPr/>
              </p:nvSpPr>
              <p:spPr>
                <a:xfrm>
                  <a:off x="6110958"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Freeform: Shape 425">
                  <a:extLst>
                    <a:ext uri="{FF2B5EF4-FFF2-40B4-BE49-F238E27FC236}">
                      <a16:creationId xmlns:a16="http://schemas.microsoft.com/office/drawing/2014/main" id="{8696653A-7A21-4B87-6780-1ED8ED511670}"/>
                    </a:ext>
                  </a:extLst>
                </p:cNvPr>
                <p:cNvSpPr/>
                <p:nvPr/>
              </p:nvSpPr>
              <p:spPr>
                <a:xfrm>
                  <a:off x="6134626" y="252671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Freeform: Shape 426">
                  <a:extLst>
                    <a:ext uri="{FF2B5EF4-FFF2-40B4-BE49-F238E27FC236}">
                      <a16:creationId xmlns:a16="http://schemas.microsoft.com/office/drawing/2014/main" id="{F0E45F39-6181-D16B-E996-8A9D5EAB7226}"/>
                    </a:ext>
                  </a:extLst>
                </p:cNvPr>
                <p:cNvSpPr/>
                <p:nvPr/>
              </p:nvSpPr>
              <p:spPr>
                <a:xfrm>
                  <a:off x="6156481"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Freeform: Shape 427">
                  <a:extLst>
                    <a:ext uri="{FF2B5EF4-FFF2-40B4-BE49-F238E27FC236}">
                      <a16:creationId xmlns:a16="http://schemas.microsoft.com/office/drawing/2014/main" id="{065EA981-9AE4-011B-3CA9-6D2941E5B9C2}"/>
                    </a:ext>
                  </a:extLst>
                </p:cNvPr>
                <p:cNvSpPr/>
                <p:nvPr/>
              </p:nvSpPr>
              <p:spPr>
                <a:xfrm>
                  <a:off x="6160207"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Freeform: Shape 428">
                  <a:extLst>
                    <a:ext uri="{FF2B5EF4-FFF2-40B4-BE49-F238E27FC236}">
                      <a16:creationId xmlns:a16="http://schemas.microsoft.com/office/drawing/2014/main" id="{2CB495CD-51D3-0070-88AC-467F138BE200}"/>
                    </a:ext>
                  </a:extLst>
                </p:cNvPr>
                <p:cNvSpPr/>
                <p:nvPr/>
              </p:nvSpPr>
              <p:spPr>
                <a:xfrm>
                  <a:off x="6163833"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Freeform: Shape 429">
                  <a:extLst>
                    <a:ext uri="{FF2B5EF4-FFF2-40B4-BE49-F238E27FC236}">
                      <a16:creationId xmlns:a16="http://schemas.microsoft.com/office/drawing/2014/main" id="{FDF23D2D-4113-0A0F-D8F3-98513538217C}"/>
                    </a:ext>
                  </a:extLst>
                </p:cNvPr>
                <p:cNvSpPr/>
                <p:nvPr/>
              </p:nvSpPr>
              <p:spPr>
                <a:xfrm>
                  <a:off x="6167559"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Freeform: Shape 430">
                  <a:extLst>
                    <a:ext uri="{FF2B5EF4-FFF2-40B4-BE49-F238E27FC236}">
                      <a16:creationId xmlns:a16="http://schemas.microsoft.com/office/drawing/2014/main" id="{0FB35F61-8D35-29E4-6283-3718A6844E4D}"/>
                    </a:ext>
                  </a:extLst>
                </p:cNvPr>
                <p:cNvSpPr/>
                <p:nvPr/>
              </p:nvSpPr>
              <p:spPr>
                <a:xfrm>
                  <a:off x="6171285"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Freeform: Shape 431">
                  <a:extLst>
                    <a:ext uri="{FF2B5EF4-FFF2-40B4-BE49-F238E27FC236}">
                      <a16:creationId xmlns:a16="http://schemas.microsoft.com/office/drawing/2014/main" id="{8033ABC9-32CA-E934-9BC0-B31078B9E9BC}"/>
                    </a:ext>
                  </a:extLst>
                </p:cNvPr>
                <p:cNvSpPr/>
                <p:nvPr/>
              </p:nvSpPr>
              <p:spPr>
                <a:xfrm>
                  <a:off x="6179845"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Freeform: Shape 432">
                  <a:extLst>
                    <a:ext uri="{FF2B5EF4-FFF2-40B4-BE49-F238E27FC236}">
                      <a16:creationId xmlns:a16="http://schemas.microsoft.com/office/drawing/2014/main" id="{E1CD5BE5-EC71-F12E-F1B7-71C8C607FD27}"/>
                    </a:ext>
                  </a:extLst>
                </p:cNvPr>
                <p:cNvSpPr/>
                <p:nvPr/>
              </p:nvSpPr>
              <p:spPr>
                <a:xfrm>
                  <a:off x="6213887"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Freeform: Shape 433">
                  <a:extLst>
                    <a:ext uri="{FF2B5EF4-FFF2-40B4-BE49-F238E27FC236}">
                      <a16:creationId xmlns:a16="http://schemas.microsoft.com/office/drawing/2014/main" id="{6F32C91A-878E-9239-57C9-59BF06A578B5}"/>
                    </a:ext>
                  </a:extLst>
                </p:cNvPr>
                <p:cNvSpPr/>
                <p:nvPr/>
              </p:nvSpPr>
              <p:spPr>
                <a:xfrm>
                  <a:off x="6291333" y="252671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Freeform: Shape 434">
                  <a:extLst>
                    <a:ext uri="{FF2B5EF4-FFF2-40B4-BE49-F238E27FC236}">
                      <a16:creationId xmlns:a16="http://schemas.microsoft.com/office/drawing/2014/main" id="{E29B7D68-F031-FEC3-E532-A94BDFCAC47D}"/>
                    </a:ext>
                  </a:extLst>
                </p:cNvPr>
                <p:cNvSpPr/>
                <p:nvPr/>
              </p:nvSpPr>
              <p:spPr>
                <a:xfrm>
                  <a:off x="6368479" y="252671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Freeform: Shape 435">
                  <a:extLst>
                    <a:ext uri="{FF2B5EF4-FFF2-40B4-BE49-F238E27FC236}">
                      <a16:creationId xmlns:a16="http://schemas.microsoft.com/office/drawing/2014/main" id="{FBB3509B-64C6-765E-3783-06EEAD9B31FC}"/>
                    </a:ext>
                  </a:extLst>
                </p:cNvPr>
                <p:cNvSpPr/>
                <p:nvPr/>
              </p:nvSpPr>
              <p:spPr>
                <a:xfrm>
                  <a:off x="6421151"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Freeform: Shape 436">
                  <a:extLst>
                    <a:ext uri="{FF2B5EF4-FFF2-40B4-BE49-F238E27FC236}">
                      <a16:creationId xmlns:a16="http://schemas.microsoft.com/office/drawing/2014/main" id="{42EDB704-FC26-213C-3570-9F29F568F54C}"/>
                    </a:ext>
                  </a:extLst>
                </p:cNvPr>
                <p:cNvSpPr/>
                <p:nvPr/>
              </p:nvSpPr>
              <p:spPr>
                <a:xfrm>
                  <a:off x="6453278"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Freeform: Shape 437">
                  <a:extLst>
                    <a:ext uri="{FF2B5EF4-FFF2-40B4-BE49-F238E27FC236}">
                      <a16:creationId xmlns:a16="http://schemas.microsoft.com/office/drawing/2014/main" id="{D5760D08-9913-B51E-93EE-F6A3B1AADD25}"/>
                    </a:ext>
                  </a:extLst>
                </p:cNvPr>
                <p:cNvSpPr/>
                <p:nvPr/>
              </p:nvSpPr>
              <p:spPr>
                <a:xfrm>
                  <a:off x="6471205"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Freeform: Shape 438">
                  <a:extLst>
                    <a:ext uri="{FF2B5EF4-FFF2-40B4-BE49-F238E27FC236}">
                      <a16:creationId xmlns:a16="http://schemas.microsoft.com/office/drawing/2014/main" id="{D9CF0192-2BFB-53C5-4951-1BC51C96EAD0}"/>
                    </a:ext>
                  </a:extLst>
                </p:cNvPr>
                <p:cNvSpPr/>
                <p:nvPr/>
              </p:nvSpPr>
              <p:spPr>
                <a:xfrm>
                  <a:off x="6504641" y="25267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Freeform: Shape 439">
                  <a:extLst>
                    <a:ext uri="{FF2B5EF4-FFF2-40B4-BE49-F238E27FC236}">
                      <a16:creationId xmlns:a16="http://schemas.microsoft.com/office/drawing/2014/main" id="{49AB218D-D9F7-F77D-C158-BDAFB9FE956D}"/>
                    </a:ext>
                  </a:extLst>
                </p:cNvPr>
                <p:cNvSpPr/>
                <p:nvPr/>
              </p:nvSpPr>
              <p:spPr>
                <a:xfrm>
                  <a:off x="5596926" y="237091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Freeform: Shape 440">
                  <a:extLst>
                    <a:ext uri="{FF2B5EF4-FFF2-40B4-BE49-F238E27FC236}">
                      <a16:creationId xmlns:a16="http://schemas.microsoft.com/office/drawing/2014/main" id="{F22F339F-700C-1A3B-FB56-45DA791EED20}"/>
                    </a:ext>
                  </a:extLst>
                </p:cNvPr>
                <p:cNvSpPr/>
                <p:nvPr/>
              </p:nvSpPr>
              <p:spPr>
                <a:xfrm>
                  <a:off x="5427126" y="2345335"/>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Freeform: Shape 441">
                  <a:extLst>
                    <a:ext uri="{FF2B5EF4-FFF2-40B4-BE49-F238E27FC236}">
                      <a16:creationId xmlns:a16="http://schemas.microsoft.com/office/drawing/2014/main" id="{71E94C50-7410-12EF-D355-1887B8BA3909}"/>
                    </a:ext>
                  </a:extLst>
                </p:cNvPr>
                <p:cNvSpPr/>
                <p:nvPr/>
              </p:nvSpPr>
              <p:spPr>
                <a:xfrm>
                  <a:off x="5432061"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Freeform: Shape 442">
                  <a:extLst>
                    <a:ext uri="{FF2B5EF4-FFF2-40B4-BE49-F238E27FC236}">
                      <a16:creationId xmlns:a16="http://schemas.microsoft.com/office/drawing/2014/main" id="{FC32B3C2-32C7-82B0-E2DC-9B6B23602566}"/>
                    </a:ext>
                  </a:extLst>
                </p:cNvPr>
                <p:cNvSpPr/>
                <p:nvPr/>
              </p:nvSpPr>
              <p:spPr>
                <a:xfrm>
                  <a:off x="5436996" y="234533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Freeform: Shape 443">
                  <a:extLst>
                    <a:ext uri="{FF2B5EF4-FFF2-40B4-BE49-F238E27FC236}">
                      <a16:creationId xmlns:a16="http://schemas.microsoft.com/office/drawing/2014/main" id="{86106014-62F6-B74C-F3C1-7FEB2230DEFD}"/>
                    </a:ext>
                  </a:extLst>
                </p:cNvPr>
                <p:cNvSpPr/>
                <p:nvPr/>
              </p:nvSpPr>
              <p:spPr>
                <a:xfrm>
                  <a:off x="5441931" y="2345335"/>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3"/>
                        <a:pt x="0" y="24882"/>
                      </a:cubicBezTo>
                      <a:cubicBezTo>
                        <a:pt x="0" y="11140"/>
                        <a:pt x="11140" y="0"/>
                        <a:pt x="24882" y="0"/>
                      </a:cubicBezTo>
                      <a:cubicBezTo>
                        <a:pt x="38624" y="0"/>
                        <a:pt x="49764" y="11140"/>
                        <a:pt x="49764"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Freeform: Shape 444">
                  <a:extLst>
                    <a:ext uri="{FF2B5EF4-FFF2-40B4-BE49-F238E27FC236}">
                      <a16:creationId xmlns:a16="http://schemas.microsoft.com/office/drawing/2014/main" id="{C7A61871-7968-647A-4486-633CE05179C2}"/>
                    </a:ext>
                  </a:extLst>
                </p:cNvPr>
                <p:cNvSpPr/>
                <p:nvPr/>
              </p:nvSpPr>
              <p:spPr>
                <a:xfrm>
                  <a:off x="5303955" y="23335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Freeform: Shape 445">
                  <a:extLst>
                    <a:ext uri="{FF2B5EF4-FFF2-40B4-BE49-F238E27FC236}">
                      <a16:creationId xmlns:a16="http://schemas.microsoft.com/office/drawing/2014/main" id="{69C13243-D1F0-C330-CDAE-5E58289845DA}"/>
                    </a:ext>
                  </a:extLst>
                </p:cNvPr>
                <p:cNvSpPr/>
                <p:nvPr/>
              </p:nvSpPr>
              <p:spPr>
                <a:xfrm>
                  <a:off x="5306675" y="233355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Freeform: Shape 446">
                  <a:extLst>
                    <a:ext uri="{FF2B5EF4-FFF2-40B4-BE49-F238E27FC236}">
                      <a16:creationId xmlns:a16="http://schemas.microsoft.com/office/drawing/2014/main" id="{FCD365D6-DE73-5D78-B26B-1001DF38B9DB}"/>
                    </a:ext>
                  </a:extLst>
                </p:cNvPr>
                <p:cNvSpPr/>
                <p:nvPr/>
              </p:nvSpPr>
              <p:spPr>
                <a:xfrm>
                  <a:off x="5059025" y="226859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Freeform: Shape 447">
                  <a:extLst>
                    <a:ext uri="{FF2B5EF4-FFF2-40B4-BE49-F238E27FC236}">
                      <a16:creationId xmlns:a16="http://schemas.microsoft.com/office/drawing/2014/main" id="{E4EB26D6-DC45-9E2A-708D-B7CDFD34D930}"/>
                    </a:ext>
                  </a:extLst>
                </p:cNvPr>
                <p:cNvSpPr/>
                <p:nvPr/>
              </p:nvSpPr>
              <p:spPr>
                <a:xfrm>
                  <a:off x="5060737" y="227161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Freeform: Shape 448">
                  <a:extLst>
                    <a:ext uri="{FF2B5EF4-FFF2-40B4-BE49-F238E27FC236}">
                      <a16:creationId xmlns:a16="http://schemas.microsoft.com/office/drawing/2014/main" id="{EEE151B4-4539-FED9-5C07-1BF1666E49B8}"/>
                    </a:ext>
                  </a:extLst>
                </p:cNvPr>
                <p:cNvSpPr/>
                <p:nvPr/>
              </p:nvSpPr>
              <p:spPr>
                <a:xfrm>
                  <a:off x="4508031" y="214280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Freeform: Shape 449">
                  <a:extLst>
                    <a:ext uri="{FF2B5EF4-FFF2-40B4-BE49-F238E27FC236}">
                      <a16:creationId xmlns:a16="http://schemas.microsoft.com/office/drawing/2014/main" id="{E41437EA-C5CD-BD3D-8940-3516730EB06A}"/>
                    </a:ext>
                  </a:extLst>
                </p:cNvPr>
                <p:cNvSpPr/>
                <p:nvPr/>
              </p:nvSpPr>
              <p:spPr>
                <a:xfrm>
                  <a:off x="4514778" y="214280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Freeform: Shape 450">
                  <a:extLst>
                    <a:ext uri="{FF2B5EF4-FFF2-40B4-BE49-F238E27FC236}">
                      <a16:creationId xmlns:a16="http://schemas.microsoft.com/office/drawing/2014/main" id="{132980AE-38F7-6D2A-DAE6-B139BC0E11BB}"/>
                    </a:ext>
                  </a:extLst>
                </p:cNvPr>
                <p:cNvSpPr/>
                <p:nvPr/>
              </p:nvSpPr>
              <p:spPr>
                <a:xfrm>
                  <a:off x="4519209" y="214280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1E325F"/>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67" name="Group 466">
              <a:extLst>
                <a:ext uri="{FF2B5EF4-FFF2-40B4-BE49-F238E27FC236}">
                  <a16:creationId xmlns:a16="http://schemas.microsoft.com/office/drawing/2014/main" id="{81431EDE-DB28-1A70-2AAD-05F1F8198B46}"/>
                </a:ext>
              </a:extLst>
            </p:cNvPr>
            <p:cNvGrpSpPr/>
            <p:nvPr/>
          </p:nvGrpSpPr>
          <p:grpSpPr>
            <a:xfrm>
              <a:off x="2726339" y="1588122"/>
              <a:ext cx="3699847" cy="1208238"/>
              <a:chOff x="2726339" y="1664322"/>
              <a:chExt cx="3699847" cy="1208238"/>
            </a:xfrm>
          </p:grpSpPr>
          <p:grpSp>
            <p:nvGrpSpPr>
              <p:cNvPr id="463" name="Group 462">
                <a:extLst>
                  <a:ext uri="{FF2B5EF4-FFF2-40B4-BE49-F238E27FC236}">
                    <a16:creationId xmlns:a16="http://schemas.microsoft.com/office/drawing/2014/main" id="{0D3F6C9C-F7F9-126A-CB6B-A3C47A18D99F}"/>
                  </a:ext>
                </a:extLst>
              </p:cNvPr>
              <p:cNvGrpSpPr/>
              <p:nvPr/>
            </p:nvGrpSpPr>
            <p:grpSpPr>
              <a:xfrm>
                <a:off x="3905875" y="2215316"/>
                <a:ext cx="2520311" cy="657244"/>
                <a:chOff x="3905875" y="2215316"/>
                <a:chExt cx="2520311" cy="657244"/>
              </a:xfrm>
            </p:grpSpPr>
            <p:grpSp>
              <p:nvGrpSpPr>
                <p:cNvPr id="462" name="Group 461">
                  <a:extLst>
                    <a:ext uri="{FF2B5EF4-FFF2-40B4-BE49-F238E27FC236}">
                      <a16:creationId xmlns:a16="http://schemas.microsoft.com/office/drawing/2014/main" id="{AF625BF4-0B36-3F2C-91B5-822890ED3056}"/>
                    </a:ext>
                  </a:extLst>
                </p:cNvPr>
                <p:cNvGrpSpPr/>
                <p:nvPr/>
              </p:nvGrpSpPr>
              <p:grpSpPr>
                <a:xfrm>
                  <a:off x="4449416" y="2480187"/>
                  <a:ext cx="1976770" cy="392373"/>
                  <a:chOff x="4449416" y="2480187"/>
                  <a:chExt cx="1976770" cy="392373"/>
                </a:xfrm>
              </p:grpSpPr>
              <p:sp>
                <p:nvSpPr>
                  <p:cNvPr id="98" name="Freeform: Shape 97">
                    <a:extLst>
                      <a:ext uri="{FF2B5EF4-FFF2-40B4-BE49-F238E27FC236}">
                        <a16:creationId xmlns:a16="http://schemas.microsoft.com/office/drawing/2014/main" id="{699DC166-E2ED-AC5E-2A7D-B9F43F073D89}"/>
                      </a:ext>
                    </a:extLst>
                  </p:cNvPr>
                  <p:cNvSpPr/>
                  <p:nvPr/>
                </p:nvSpPr>
                <p:spPr>
                  <a:xfrm>
                    <a:off x="6386707" y="2833081"/>
                    <a:ext cx="39479" cy="39479"/>
                  </a:xfrm>
                  <a:custGeom>
                    <a:avLst/>
                    <a:gdLst>
                      <a:gd name="connsiteX0" fmla="*/ 49764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4"/>
                          <a:pt x="24882" y="49764"/>
                        </a:cubicBezTo>
                        <a:cubicBezTo>
                          <a:pt x="11140" y="49764"/>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Freeform: Shape 98">
                    <a:extLst>
                      <a:ext uri="{FF2B5EF4-FFF2-40B4-BE49-F238E27FC236}">
                        <a16:creationId xmlns:a16="http://schemas.microsoft.com/office/drawing/2014/main" id="{526F0158-7047-E6A3-8347-7932613577C7}"/>
                      </a:ext>
                    </a:extLst>
                  </p:cNvPr>
                  <p:cNvSpPr/>
                  <p:nvPr/>
                </p:nvSpPr>
                <p:spPr>
                  <a:xfrm>
                    <a:off x="6179443"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Freeform: Shape 99">
                    <a:extLst>
                      <a:ext uri="{FF2B5EF4-FFF2-40B4-BE49-F238E27FC236}">
                        <a16:creationId xmlns:a16="http://schemas.microsoft.com/office/drawing/2014/main" id="{33221D6D-F199-F8CE-CA48-CB2956E24902}"/>
                      </a:ext>
                    </a:extLst>
                  </p:cNvPr>
                  <p:cNvSpPr/>
                  <p:nvPr/>
                </p:nvSpPr>
                <p:spPr>
                  <a:xfrm>
                    <a:off x="5975199"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Freeform: Shape 100">
                    <a:extLst>
                      <a:ext uri="{FF2B5EF4-FFF2-40B4-BE49-F238E27FC236}">
                        <a16:creationId xmlns:a16="http://schemas.microsoft.com/office/drawing/2014/main" id="{E59438ED-3356-DCC6-B7DE-53CE9C26C945}"/>
                      </a:ext>
                    </a:extLst>
                  </p:cNvPr>
                  <p:cNvSpPr/>
                  <p:nvPr/>
                </p:nvSpPr>
                <p:spPr>
                  <a:xfrm>
                    <a:off x="5971775"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Freeform: Shape 101">
                    <a:extLst>
                      <a:ext uri="{FF2B5EF4-FFF2-40B4-BE49-F238E27FC236}">
                        <a16:creationId xmlns:a16="http://schemas.microsoft.com/office/drawing/2014/main" id="{E14DAE85-30A0-16E2-28A6-CF8B7683D224}"/>
                      </a:ext>
                    </a:extLst>
                  </p:cNvPr>
                  <p:cNvSpPr/>
                  <p:nvPr/>
                </p:nvSpPr>
                <p:spPr>
                  <a:xfrm>
                    <a:off x="5957071"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Freeform: Shape 102">
                    <a:extLst>
                      <a:ext uri="{FF2B5EF4-FFF2-40B4-BE49-F238E27FC236}">
                        <a16:creationId xmlns:a16="http://schemas.microsoft.com/office/drawing/2014/main" id="{25418A8F-4F2B-DD8E-A27F-F02035A6BC5D}"/>
                      </a:ext>
                    </a:extLst>
                  </p:cNvPr>
                  <p:cNvSpPr/>
                  <p:nvPr/>
                </p:nvSpPr>
                <p:spPr>
                  <a:xfrm>
                    <a:off x="5881638"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Freeform: Shape 103">
                    <a:extLst>
                      <a:ext uri="{FF2B5EF4-FFF2-40B4-BE49-F238E27FC236}">
                        <a16:creationId xmlns:a16="http://schemas.microsoft.com/office/drawing/2014/main" id="{23F93C14-4CBE-B133-2D4A-5368D9475C10}"/>
                      </a:ext>
                    </a:extLst>
                  </p:cNvPr>
                  <p:cNvSpPr/>
                  <p:nvPr/>
                </p:nvSpPr>
                <p:spPr>
                  <a:xfrm>
                    <a:off x="5893623"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Freeform: Shape 104">
                    <a:extLst>
                      <a:ext uri="{FF2B5EF4-FFF2-40B4-BE49-F238E27FC236}">
                        <a16:creationId xmlns:a16="http://schemas.microsoft.com/office/drawing/2014/main" id="{F77852EF-865E-B592-DDEE-7845F4EF1E41}"/>
                      </a:ext>
                    </a:extLst>
                  </p:cNvPr>
                  <p:cNvSpPr/>
                  <p:nvPr/>
                </p:nvSpPr>
                <p:spPr>
                  <a:xfrm>
                    <a:off x="5894831" y="2833081"/>
                    <a:ext cx="39479" cy="39479"/>
                  </a:xfrm>
                  <a:custGeom>
                    <a:avLst/>
                    <a:gdLst>
                      <a:gd name="connsiteX0" fmla="*/ 49764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4"/>
                          <a:pt x="24882" y="49764"/>
                        </a:cubicBezTo>
                        <a:cubicBezTo>
                          <a:pt x="11140" y="49764"/>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Freeform: Shape 105">
                    <a:extLst>
                      <a:ext uri="{FF2B5EF4-FFF2-40B4-BE49-F238E27FC236}">
                        <a16:creationId xmlns:a16="http://schemas.microsoft.com/office/drawing/2014/main" id="{115EF5CE-E793-4CDF-D89A-ECD09BE9C196}"/>
                      </a:ext>
                    </a:extLst>
                  </p:cNvPr>
                  <p:cNvSpPr/>
                  <p:nvPr/>
                </p:nvSpPr>
                <p:spPr>
                  <a:xfrm>
                    <a:off x="5906010"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Freeform: Shape 106">
                    <a:extLst>
                      <a:ext uri="{FF2B5EF4-FFF2-40B4-BE49-F238E27FC236}">
                        <a16:creationId xmlns:a16="http://schemas.microsoft.com/office/drawing/2014/main" id="{DD8BC613-5710-C746-9529-A1ABF8911613}"/>
                      </a:ext>
                    </a:extLst>
                  </p:cNvPr>
                  <p:cNvSpPr/>
                  <p:nvPr/>
                </p:nvSpPr>
                <p:spPr>
                  <a:xfrm>
                    <a:off x="5935015"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Freeform: Shape 107">
                    <a:extLst>
                      <a:ext uri="{FF2B5EF4-FFF2-40B4-BE49-F238E27FC236}">
                        <a16:creationId xmlns:a16="http://schemas.microsoft.com/office/drawing/2014/main" id="{650625C5-5AB6-DE69-5B32-14FD84150511}"/>
                      </a:ext>
                    </a:extLst>
                  </p:cNvPr>
                  <p:cNvSpPr/>
                  <p:nvPr/>
                </p:nvSpPr>
                <p:spPr>
                  <a:xfrm>
                    <a:off x="5931591"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Freeform: Shape 108">
                    <a:extLst>
                      <a:ext uri="{FF2B5EF4-FFF2-40B4-BE49-F238E27FC236}">
                        <a16:creationId xmlns:a16="http://schemas.microsoft.com/office/drawing/2014/main" id="{73F1BF7B-3F9B-A3DC-1345-0D0B8E312C40}"/>
                      </a:ext>
                    </a:extLst>
                  </p:cNvPr>
                  <p:cNvSpPr/>
                  <p:nvPr/>
                </p:nvSpPr>
                <p:spPr>
                  <a:xfrm>
                    <a:off x="5929577"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Freeform: Shape 109">
                    <a:extLst>
                      <a:ext uri="{FF2B5EF4-FFF2-40B4-BE49-F238E27FC236}">
                        <a16:creationId xmlns:a16="http://schemas.microsoft.com/office/drawing/2014/main" id="{E065D2DB-DAD3-9B9F-12C6-2796B86C4DA2}"/>
                      </a:ext>
                    </a:extLst>
                  </p:cNvPr>
                  <p:cNvSpPr/>
                  <p:nvPr/>
                </p:nvSpPr>
                <p:spPr>
                  <a:xfrm>
                    <a:off x="5821010"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Freeform: Shape 110">
                    <a:extLst>
                      <a:ext uri="{FF2B5EF4-FFF2-40B4-BE49-F238E27FC236}">
                        <a16:creationId xmlns:a16="http://schemas.microsoft.com/office/drawing/2014/main" id="{35EA5F18-BC16-6296-7E9B-7B752DB05813}"/>
                      </a:ext>
                    </a:extLst>
                  </p:cNvPr>
                  <p:cNvSpPr/>
                  <p:nvPr/>
                </p:nvSpPr>
                <p:spPr>
                  <a:xfrm>
                    <a:off x="5810334"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Freeform: Shape 111">
                    <a:extLst>
                      <a:ext uri="{FF2B5EF4-FFF2-40B4-BE49-F238E27FC236}">
                        <a16:creationId xmlns:a16="http://schemas.microsoft.com/office/drawing/2014/main" id="{DD40E2A5-E1B8-2B8D-45A6-C271C533410A}"/>
                      </a:ext>
                    </a:extLst>
                  </p:cNvPr>
                  <p:cNvSpPr/>
                  <p:nvPr/>
                </p:nvSpPr>
                <p:spPr>
                  <a:xfrm>
                    <a:off x="5797745"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Freeform: Shape 112">
                    <a:extLst>
                      <a:ext uri="{FF2B5EF4-FFF2-40B4-BE49-F238E27FC236}">
                        <a16:creationId xmlns:a16="http://schemas.microsoft.com/office/drawing/2014/main" id="{DAA08911-162D-039E-B9C8-D77A531B8665}"/>
                      </a:ext>
                    </a:extLst>
                  </p:cNvPr>
                  <p:cNvSpPr/>
                  <p:nvPr/>
                </p:nvSpPr>
                <p:spPr>
                  <a:xfrm>
                    <a:off x="5759979"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Freeform: Shape 113">
                    <a:extLst>
                      <a:ext uri="{FF2B5EF4-FFF2-40B4-BE49-F238E27FC236}">
                        <a16:creationId xmlns:a16="http://schemas.microsoft.com/office/drawing/2014/main" id="{F2730C18-AD30-6C19-2623-55418DCD13B1}"/>
                      </a:ext>
                    </a:extLst>
                  </p:cNvPr>
                  <p:cNvSpPr/>
                  <p:nvPr/>
                </p:nvSpPr>
                <p:spPr>
                  <a:xfrm>
                    <a:off x="5731879"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Freeform: Shape 114">
                    <a:extLst>
                      <a:ext uri="{FF2B5EF4-FFF2-40B4-BE49-F238E27FC236}">
                        <a16:creationId xmlns:a16="http://schemas.microsoft.com/office/drawing/2014/main" id="{2E333020-528D-8E08-9421-A5CB02A62313}"/>
                      </a:ext>
                    </a:extLst>
                  </p:cNvPr>
                  <p:cNvSpPr/>
                  <p:nvPr/>
                </p:nvSpPr>
                <p:spPr>
                  <a:xfrm>
                    <a:off x="5686559"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Freeform: Shape 115">
                    <a:extLst>
                      <a:ext uri="{FF2B5EF4-FFF2-40B4-BE49-F238E27FC236}">
                        <a16:creationId xmlns:a16="http://schemas.microsoft.com/office/drawing/2014/main" id="{064C4D2D-0470-FDD3-ABCB-01F2F157EE01}"/>
                      </a:ext>
                    </a:extLst>
                  </p:cNvPr>
                  <p:cNvSpPr/>
                  <p:nvPr/>
                </p:nvSpPr>
                <p:spPr>
                  <a:xfrm>
                    <a:off x="5684243" y="2833081"/>
                    <a:ext cx="39479" cy="39479"/>
                  </a:xfrm>
                  <a:custGeom>
                    <a:avLst/>
                    <a:gdLst>
                      <a:gd name="connsiteX0" fmla="*/ 49764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4"/>
                          <a:pt x="24882" y="49764"/>
                        </a:cubicBezTo>
                        <a:cubicBezTo>
                          <a:pt x="11140" y="49764"/>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Freeform: Shape 116">
                    <a:extLst>
                      <a:ext uri="{FF2B5EF4-FFF2-40B4-BE49-F238E27FC236}">
                        <a16:creationId xmlns:a16="http://schemas.microsoft.com/office/drawing/2014/main" id="{B121B6D7-00FD-9F8B-CF57-7FCA470261C8}"/>
                      </a:ext>
                    </a:extLst>
                  </p:cNvPr>
                  <p:cNvSpPr/>
                  <p:nvPr/>
                </p:nvSpPr>
                <p:spPr>
                  <a:xfrm>
                    <a:off x="5658965"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Freeform: Shape 117">
                    <a:extLst>
                      <a:ext uri="{FF2B5EF4-FFF2-40B4-BE49-F238E27FC236}">
                        <a16:creationId xmlns:a16="http://schemas.microsoft.com/office/drawing/2014/main" id="{54FABBA8-4479-7F23-62EA-AD83AB09D623}"/>
                      </a:ext>
                    </a:extLst>
                  </p:cNvPr>
                  <p:cNvSpPr/>
                  <p:nvPr/>
                </p:nvSpPr>
                <p:spPr>
                  <a:xfrm>
                    <a:off x="5656648"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Freeform: Shape 118">
                    <a:extLst>
                      <a:ext uri="{FF2B5EF4-FFF2-40B4-BE49-F238E27FC236}">
                        <a16:creationId xmlns:a16="http://schemas.microsoft.com/office/drawing/2014/main" id="{9050B6E6-3255-6A6A-F525-CEEF911DF886}"/>
                      </a:ext>
                    </a:extLst>
                  </p:cNvPr>
                  <p:cNvSpPr/>
                  <p:nvPr/>
                </p:nvSpPr>
                <p:spPr>
                  <a:xfrm>
                    <a:off x="5654332" y="2833081"/>
                    <a:ext cx="39479" cy="39479"/>
                  </a:xfrm>
                  <a:custGeom>
                    <a:avLst/>
                    <a:gdLst>
                      <a:gd name="connsiteX0" fmla="*/ 49764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4"/>
                          <a:pt x="24882" y="49764"/>
                        </a:cubicBezTo>
                        <a:cubicBezTo>
                          <a:pt x="11140" y="49764"/>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Freeform: Shape 119">
                    <a:extLst>
                      <a:ext uri="{FF2B5EF4-FFF2-40B4-BE49-F238E27FC236}">
                        <a16:creationId xmlns:a16="http://schemas.microsoft.com/office/drawing/2014/main" id="{B687E003-6CA2-6E29-0E18-4BC04A71B4A3}"/>
                      </a:ext>
                    </a:extLst>
                  </p:cNvPr>
                  <p:cNvSpPr/>
                  <p:nvPr/>
                </p:nvSpPr>
                <p:spPr>
                  <a:xfrm>
                    <a:off x="5639225" y="2833081"/>
                    <a:ext cx="39479" cy="39479"/>
                  </a:xfrm>
                  <a:custGeom>
                    <a:avLst/>
                    <a:gdLst>
                      <a:gd name="connsiteX0" fmla="*/ 49764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4"/>
                          <a:pt x="24882" y="49764"/>
                        </a:cubicBezTo>
                        <a:cubicBezTo>
                          <a:pt x="11140" y="49764"/>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Freeform: Shape 120">
                    <a:extLst>
                      <a:ext uri="{FF2B5EF4-FFF2-40B4-BE49-F238E27FC236}">
                        <a16:creationId xmlns:a16="http://schemas.microsoft.com/office/drawing/2014/main" id="{10B80FB9-F7FC-ABF3-8978-F3AA71400E59}"/>
                      </a:ext>
                    </a:extLst>
                  </p:cNvPr>
                  <p:cNvSpPr/>
                  <p:nvPr/>
                </p:nvSpPr>
                <p:spPr>
                  <a:xfrm>
                    <a:off x="5637009"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Freeform: Shape 121">
                    <a:extLst>
                      <a:ext uri="{FF2B5EF4-FFF2-40B4-BE49-F238E27FC236}">
                        <a16:creationId xmlns:a16="http://schemas.microsoft.com/office/drawing/2014/main" id="{E717645B-72C5-E1A6-5F12-58E015CFF02D}"/>
                      </a:ext>
                    </a:extLst>
                  </p:cNvPr>
                  <p:cNvSpPr/>
                  <p:nvPr/>
                </p:nvSpPr>
                <p:spPr>
                  <a:xfrm>
                    <a:off x="5632075"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Freeform: Shape 122">
                    <a:extLst>
                      <a:ext uri="{FF2B5EF4-FFF2-40B4-BE49-F238E27FC236}">
                        <a16:creationId xmlns:a16="http://schemas.microsoft.com/office/drawing/2014/main" id="{9AB3C5FE-7EC9-7F2D-B0EF-28411A8FAAD9}"/>
                      </a:ext>
                    </a:extLst>
                  </p:cNvPr>
                  <p:cNvSpPr/>
                  <p:nvPr/>
                </p:nvSpPr>
                <p:spPr>
                  <a:xfrm>
                    <a:off x="5630362"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Freeform: Shape 123">
                    <a:extLst>
                      <a:ext uri="{FF2B5EF4-FFF2-40B4-BE49-F238E27FC236}">
                        <a16:creationId xmlns:a16="http://schemas.microsoft.com/office/drawing/2014/main" id="{BFBDEFD9-4280-F6C0-DA0E-E6F60D2AB4AD}"/>
                      </a:ext>
                    </a:extLst>
                  </p:cNvPr>
                  <p:cNvSpPr/>
                  <p:nvPr/>
                </p:nvSpPr>
                <p:spPr>
                  <a:xfrm>
                    <a:off x="5605788"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Freeform: Shape 124">
                    <a:extLst>
                      <a:ext uri="{FF2B5EF4-FFF2-40B4-BE49-F238E27FC236}">
                        <a16:creationId xmlns:a16="http://schemas.microsoft.com/office/drawing/2014/main" id="{264A299C-B69B-0AE7-E574-8C3F4065C3C5}"/>
                      </a:ext>
                    </a:extLst>
                  </p:cNvPr>
                  <p:cNvSpPr/>
                  <p:nvPr/>
                </p:nvSpPr>
                <p:spPr>
                  <a:xfrm>
                    <a:off x="5603573"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Freeform: Shape 125">
                    <a:extLst>
                      <a:ext uri="{FF2B5EF4-FFF2-40B4-BE49-F238E27FC236}">
                        <a16:creationId xmlns:a16="http://schemas.microsoft.com/office/drawing/2014/main" id="{D036A6AC-4B1D-6E25-2928-9449EF0A84CF}"/>
                      </a:ext>
                    </a:extLst>
                  </p:cNvPr>
                  <p:cNvSpPr/>
                  <p:nvPr/>
                </p:nvSpPr>
                <p:spPr>
                  <a:xfrm>
                    <a:off x="5582826"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Freeform: Shape 126">
                    <a:extLst>
                      <a:ext uri="{FF2B5EF4-FFF2-40B4-BE49-F238E27FC236}">
                        <a16:creationId xmlns:a16="http://schemas.microsoft.com/office/drawing/2014/main" id="{1EE40D97-94C5-7426-6899-BF931592B165}"/>
                      </a:ext>
                    </a:extLst>
                  </p:cNvPr>
                  <p:cNvSpPr/>
                  <p:nvPr/>
                </p:nvSpPr>
                <p:spPr>
                  <a:xfrm>
                    <a:off x="5553721"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Freeform: Shape 127">
                    <a:extLst>
                      <a:ext uri="{FF2B5EF4-FFF2-40B4-BE49-F238E27FC236}">
                        <a16:creationId xmlns:a16="http://schemas.microsoft.com/office/drawing/2014/main" id="{18226455-09B3-1AD7-2111-6A4F4D386135}"/>
                      </a:ext>
                    </a:extLst>
                  </p:cNvPr>
                  <p:cNvSpPr/>
                  <p:nvPr/>
                </p:nvSpPr>
                <p:spPr>
                  <a:xfrm>
                    <a:off x="5471640" y="2833081"/>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Freeform: Shape 128">
                    <a:extLst>
                      <a:ext uri="{FF2B5EF4-FFF2-40B4-BE49-F238E27FC236}">
                        <a16:creationId xmlns:a16="http://schemas.microsoft.com/office/drawing/2014/main" id="{E0B78235-EC0C-A7D0-7ABE-571E43C1E05A}"/>
                      </a:ext>
                    </a:extLst>
                  </p:cNvPr>
                  <p:cNvSpPr/>
                  <p:nvPr/>
                </p:nvSpPr>
                <p:spPr>
                  <a:xfrm>
                    <a:off x="5413732" y="28034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Freeform: Shape 129">
                    <a:extLst>
                      <a:ext uri="{FF2B5EF4-FFF2-40B4-BE49-F238E27FC236}">
                        <a16:creationId xmlns:a16="http://schemas.microsoft.com/office/drawing/2014/main" id="{0A45E31E-6A6F-872C-127D-7E34B752A7E8}"/>
                      </a:ext>
                    </a:extLst>
                  </p:cNvPr>
                  <p:cNvSpPr/>
                  <p:nvPr/>
                </p:nvSpPr>
                <p:spPr>
                  <a:xfrm>
                    <a:off x="5391272" y="2803472"/>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Freeform: Shape 130">
                    <a:extLst>
                      <a:ext uri="{FF2B5EF4-FFF2-40B4-BE49-F238E27FC236}">
                        <a16:creationId xmlns:a16="http://schemas.microsoft.com/office/drawing/2014/main" id="{B9B4E1D6-02CB-593D-BE7C-F914CF073620}"/>
                      </a:ext>
                    </a:extLst>
                  </p:cNvPr>
                  <p:cNvSpPr/>
                  <p:nvPr/>
                </p:nvSpPr>
                <p:spPr>
                  <a:xfrm>
                    <a:off x="5376669" y="28034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Freeform: Shape 131">
                    <a:extLst>
                      <a:ext uri="{FF2B5EF4-FFF2-40B4-BE49-F238E27FC236}">
                        <a16:creationId xmlns:a16="http://schemas.microsoft.com/office/drawing/2014/main" id="{A04D8CBC-42EC-9DFF-D036-2A9E458F180B}"/>
                      </a:ext>
                    </a:extLst>
                  </p:cNvPr>
                  <p:cNvSpPr/>
                  <p:nvPr/>
                </p:nvSpPr>
                <p:spPr>
                  <a:xfrm>
                    <a:off x="5358843" y="2803472"/>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Freeform: Shape 132">
                    <a:extLst>
                      <a:ext uri="{FF2B5EF4-FFF2-40B4-BE49-F238E27FC236}">
                        <a16:creationId xmlns:a16="http://schemas.microsoft.com/office/drawing/2014/main" id="{5E693D71-C5E2-7D1D-9A7D-C3D57D630F12}"/>
                      </a:ext>
                    </a:extLst>
                  </p:cNvPr>
                  <p:cNvSpPr/>
                  <p:nvPr/>
                </p:nvSpPr>
                <p:spPr>
                  <a:xfrm>
                    <a:off x="5348873" y="280347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Freeform: Shape 133">
                    <a:extLst>
                      <a:ext uri="{FF2B5EF4-FFF2-40B4-BE49-F238E27FC236}">
                        <a16:creationId xmlns:a16="http://schemas.microsoft.com/office/drawing/2014/main" id="{1793EDDD-E781-34AB-9D14-6125F655B4DA}"/>
                      </a:ext>
                    </a:extLst>
                  </p:cNvPr>
                  <p:cNvSpPr/>
                  <p:nvPr/>
                </p:nvSpPr>
                <p:spPr>
                  <a:xfrm>
                    <a:off x="5344945" y="2777690"/>
                    <a:ext cx="39479" cy="39479"/>
                  </a:xfrm>
                  <a:custGeom>
                    <a:avLst/>
                    <a:gdLst>
                      <a:gd name="connsiteX0" fmla="*/ 49763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4"/>
                          <a:pt x="24882" y="49764"/>
                        </a:cubicBezTo>
                        <a:cubicBezTo>
                          <a:pt x="11140" y="49764"/>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Freeform: Shape 134">
                    <a:extLst>
                      <a:ext uri="{FF2B5EF4-FFF2-40B4-BE49-F238E27FC236}">
                        <a16:creationId xmlns:a16="http://schemas.microsoft.com/office/drawing/2014/main" id="{8726D5BD-1FA3-A600-2D93-1480CF7FD4E7}"/>
                      </a:ext>
                    </a:extLst>
                  </p:cNvPr>
                  <p:cNvSpPr/>
                  <p:nvPr/>
                </p:nvSpPr>
                <p:spPr>
                  <a:xfrm>
                    <a:off x="5336183" y="2777690"/>
                    <a:ext cx="39479" cy="39479"/>
                  </a:xfrm>
                  <a:custGeom>
                    <a:avLst/>
                    <a:gdLst>
                      <a:gd name="connsiteX0" fmla="*/ 49764 w 49763"/>
                      <a:gd name="connsiteY0" fmla="*/ 24882 h 49763"/>
                      <a:gd name="connsiteX1" fmla="*/ 24882 w 49763"/>
                      <a:gd name="connsiteY1" fmla="*/ 49764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4"/>
                          <a:pt x="24882" y="49764"/>
                        </a:cubicBezTo>
                        <a:cubicBezTo>
                          <a:pt x="11140" y="49764"/>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Freeform: Shape 135">
                    <a:extLst>
                      <a:ext uri="{FF2B5EF4-FFF2-40B4-BE49-F238E27FC236}">
                        <a16:creationId xmlns:a16="http://schemas.microsoft.com/office/drawing/2014/main" id="{45BA3EC8-AF66-0897-9BFF-DE46BC53895C}"/>
                      </a:ext>
                    </a:extLst>
                  </p:cNvPr>
                  <p:cNvSpPr/>
                  <p:nvPr/>
                </p:nvSpPr>
                <p:spPr>
                  <a:xfrm>
                    <a:off x="5322084"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Freeform: Shape 136">
                    <a:extLst>
                      <a:ext uri="{FF2B5EF4-FFF2-40B4-BE49-F238E27FC236}">
                        <a16:creationId xmlns:a16="http://schemas.microsoft.com/office/drawing/2014/main" id="{21536EB2-7849-C984-FBAB-BD6ABB4B4E52}"/>
                      </a:ext>
                    </a:extLst>
                  </p:cNvPr>
                  <p:cNvSpPr/>
                  <p:nvPr/>
                </p:nvSpPr>
                <p:spPr>
                  <a:xfrm>
                    <a:off x="5318357"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Freeform: Shape 137">
                    <a:extLst>
                      <a:ext uri="{FF2B5EF4-FFF2-40B4-BE49-F238E27FC236}">
                        <a16:creationId xmlns:a16="http://schemas.microsoft.com/office/drawing/2014/main" id="{AE0CEC95-6D8D-C987-C4F6-5ECE47111793}"/>
                      </a:ext>
                    </a:extLst>
                  </p:cNvPr>
                  <p:cNvSpPr/>
                  <p:nvPr/>
                </p:nvSpPr>
                <p:spPr>
                  <a:xfrm>
                    <a:off x="5314430"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Freeform: Shape 138">
                    <a:extLst>
                      <a:ext uri="{FF2B5EF4-FFF2-40B4-BE49-F238E27FC236}">
                        <a16:creationId xmlns:a16="http://schemas.microsoft.com/office/drawing/2014/main" id="{794A0CB7-62B5-F2FF-F7FA-84FF62FBAB85}"/>
                      </a:ext>
                    </a:extLst>
                  </p:cNvPr>
                  <p:cNvSpPr/>
                  <p:nvPr/>
                </p:nvSpPr>
                <p:spPr>
                  <a:xfrm>
                    <a:off x="5312616"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Freeform: Shape 139">
                    <a:extLst>
                      <a:ext uri="{FF2B5EF4-FFF2-40B4-BE49-F238E27FC236}">
                        <a16:creationId xmlns:a16="http://schemas.microsoft.com/office/drawing/2014/main" id="{F17407C2-0E9A-B2DC-C6B1-2D6EB975BCFF}"/>
                      </a:ext>
                    </a:extLst>
                  </p:cNvPr>
                  <p:cNvSpPr/>
                  <p:nvPr/>
                </p:nvSpPr>
                <p:spPr>
                  <a:xfrm>
                    <a:off x="5310301"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Freeform: Shape 140">
                    <a:extLst>
                      <a:ext uri="{FF2B5EF4-FFF2-40B4-BE49-F238E27FC236}">
                        <a16:creationId xmlns:a16="http://schemas.microsoft.com/office/drawing/2014/main" id="{9D2FA615-6A3F-B979-556C-499BB0901ECD}"/>
                      </a:ext>
                    </a:extLst>
                  </p:cNvPr>
                  <p:cNvSpPr/>
                  <p:nvPr/>
                </p:nvSpPr>
                <p:spPr>
                  <a:xfrm>
                    <a:off x="5307682"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Freeform: Shape 141">
                    <a:extLst>
                      <a:ext uri="{FF2B5EF4-FFF2-40B4-BE49-F238E27FC236}">
                        <a16:creationId xmlns:a16="http://schemas.microsoft.com/office/drawing/2014/main" id="{5BB7BD09-0CBE-43B8-0E08-AF8551BD4ABD}"/>
                      </a:ext>
                    </a:extLst>
                  </p:cNvPr>
                  <p:cNvSpPr/>
                  <p:nvPr/>
                </p:nvSpPr>
                <p:spPr>
                  <a:xfrm>
                    <a:off x="5305567"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Freeform: Shape 142">
                    <a:extLst>
                      <a:ext uri="{FF2B5EF4-FFF2-40B4-BE49-F238E27FC236}">
                        <a16:creationId xmlns:a16="http://schemas.microsoft.com/office/drawing/2014/main" id="{32A9D811-7B10-B5BE-A8F6-10256644A686}"/>
                      </a:ext>
                    </a:extLst>
                  </p:cNvPr>
                  <p:cNvSpPr/>
                  <p:nvPr/>
                </p:nvSpPr>
                <p:spPr>
                  <a:xfrm>
                    <a:off x="5296805"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Freeform: Shape 143">
                    <a:extLst>
                      <a:ext uri="{FF2B5EF4-FFF2-40B4-BE49-F238E27FC236}">
                        <a16:creationId xmlns:a16="http://schemas.microsoft.com/office/drawing/2014/main" id="{D6F5019E-0555-5AFF-6ADE-E28ED6F42304}"/>
                      </a:ext>
                    </a:extLst>
                  </p:cNvPr>
                  <p:cNvSpPr/>
                  <p:nvPr/>
                </p:nvSpPr>
                <p:spPr>
                  <a:xfrm>
                    <a:off x="5278878"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Freeform: Shape 144">
                    <a:extLst>
                      <a:ext uri="{FF2B5EF4-FFF2-40B4-BE49-F238E27FC236}">
                        <a16:creationId xmlns:a16="http://schemas.microsoft.com/office/drawing/2014/main" id="{EAB8DECD-642D-A240-BD4D-E0E60650AB7B}"/>
                      </a:ext>
                    </a:extLst>
                  </p:cNvPr>
                  <p:cNvSpPr/>
                  <p:nvPr/>
                </p:nvSpPr>
                <p:spPr>
                  <a:xfrm>
                    <a:off x="5268203"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Freeform: Shape 145">
                    <a:extLst>
                      <a:ext uri="{FF2B5EF4-FFF2-40B4-BE49-F238E27FC236}">
                        <a16:creationId xmlns:a16="http://schemas.microsoft.com/office/drawing/2014/main" id="{181E0839-EE81-67CF-3CB0-8B00F67B459F}"/>
                      </a:ext>
                    </a:extLst>
                  </p:cNvPr>
                  <p:cNvSpPr/>
                  <p:nvPr/>
                </p:nvSpPr>
                <p:spPr>
                  <a:xfrm>
                    <a:off x="5258434"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Freeform: Shape 146">
                    <a:extLst>
                      <a:ext uri="{FF2B5EF4-FFF2-40B4-BE49-F238E27FC236}">
                        <a16:creationId xmlns:a16="http://schemas.microsoft.com/office/drawing/2014/main" id="{06DC757C-3B99-6FAA-BF11-1ACE9BD1F705}"/>
                      </a:ext>
                    </a:extLst>
                  </p:cNvPr>
                  <p:cNvSpPr/>
                  <p:nvPr/>
                </p:nvSpPr>
                <p:spPr>
                  <a:xfrm>
                    <a:off x="5202942"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Freeform: Shape 147">
                    <a:extLst>
                      <a:ext uri="{FF2B5EF4-FFF2-40B4-BE49-F238E27FC236}">
                        <a16:creationId xmlns:a16="http://schemas.microsoft.com/office/drawing/2014/main" id="{6D55EF80-0944-EBB4-8C26-E69AFD4E1BC2}"/>
                      </a:ext>
                    </a:extLst>
                  </p:cNvPr>
                  <p:cNvSpPr/>
                  <p:nvPr/>
                </p:nvSpPr>
                <p:spPr>
                  <a:xfrm>
                    <a:off x="5193273"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Freeform: Shape 148">
                    <a:extLst>
                      <a:ext uri="{FF2B5EF4-FFF2-40B4-BE49-F238E27FC236}">
                        <a16:creationId xmlns:a16="http://schemas.microsoft.com/office/drawing/2014/main" id="{4E4EC471-D6F5-8275-1218-3AA92EC97946}"/>
                      </a:ext>
                    </a:extLst>
                  </p:cNvPr>
                  <p:cNvSpPr/>
                  <p:nvPr/>
                </p:nvSpPr>
                <p:spPr>
                  <a:xfrm>
                    <a:off x="5189849"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4"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Freeform: Shape 149">
                    <a:extLst>
                      <a:ext uri="{FF2B5EF4-FFF2-40B4-BE49-F238E27FC236}">
                        <a16:creationId xmlns:a16="http://schemas.microsoft.com/office/drawing/2014/main" id="{55F5F9EE-FCD0-9184-F920-9AD3A1CF82A7}"/>
                      </a:ext>
                    </a:extLst>
                  </p:cNvPr>
                  <p:cNvSpPr/>
                  <p:nvPr/>
                </p:nvSpPr>
                <p:spPr>
                  <a:xfrm>
                    <a:off x="5173634"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Freeform: Shape 150">
                    <a:extLst>
                      <a:ext uri="{FF2B5EF4-FFF2-40B4-BE49-F238E27FC236}">
                        <a16:creationId xmlns:a16="http://schemas.microsoft.com/office/drawing/2014/main" id="{A7C0F2F8-289E-D091-9AEB-F704AC3D3AFF}"/>
                      </a:ext>
                    </a:extLst>
                  </p:cNvPr>
                  <p:cNvSpPr/>
                  <p:nvPr/>
                </p:nvSpPr>
                <p:spPr>
                  <a:xfrm>
                    <a:off x="5150471"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4"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Freeform: Shape 151">
                    <a:extLst>
                      <a:ext uri="{FF2B5EF4-FFF2-40B4-BE49-F238E27FC236}">
                        <a16:creationId xmlns:a16="http://schemas.microsoft.com/office/drawing/2014/main" id="{95F6C2FD-970D-6834-028C-C8BCD2F1DC6A}"/>
                      </a:ext>
                    </a:extLst>
                  </p:cNvPr>
                  <p:cNvSpPr/>
                  <p:nvPr/>
                </p:nvSpPr>
                <p:spPr>
                  <a:xfrm>
                    <a:off x="5140098" y="2704976"/>
                    <a:ext cx="39479" cy="39479"/>
                  </a:xfrm>
                  <a:custGeom>
                    <a:avLst/>
                    <a:gdLst>
                      <a:gd name="connsiteX0" fmla="*/ 49764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4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4" y="24882"/>
                        </a:moveTo>
                        <a:cubicBezTo>
                          <a:pt x="49764" y="38623"/>
                          <a:pt x="38623" y="49763"/>
                          <a:pt x="24882" y="49763"/>
                        </a:cubicBezTo>
                        <a:cubicBezTo>
                          <a:pt x="11140" y="49763"/>
                          <a:pt x="0" y="38624"/>
                          <a:pt x="0" y="24882"/>
                        </a:cubicBezTo>
                        <a:cubicBezTo>
                          <a:pt x="0" y="11140"/>
                          <a:pt x="11140" y="0"/>
                          <a:pt x="24882" y="0"/>
                        </a:cubicBezTo>
                        <a:cubicBezTo>
                          <a:pt x="38623" y="0"/>
                          <a:pt x="49764" y="11140"/>
                          <a:pt x="49764"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Freeform: Shape 152">
                    <a:extLst>
                      <a:ext uri="{FF2B5EF4-FFF2-40B4-BE49-F238E27FC236}">
                        <a16:creationId xmlns:a16="http://schemas.microsoft.com/office/drawing/2014/main" id="{ECDC7AFE-C19B-62C2-CE3C-81E767CED01F}"/>
                      </a:ext>
                    </a:extLst>
                  </p:cNvPr>
                  <p:cNvSpPr/>
                  <p:nvPr/>
                </p:nvSpPr>
                <p:spPr>
                  <a:xfrm>
                    <a:off x="5136472"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Freeform: Shape 153">
                    <a:extLst>
                      <a:ext uri="{FF2B5EF4-FFF2-40B4-BE49-F238E27FC236}">
                        <a16:creationId xmlns:a16="http://schemas.microsoft.com/office/drawing/2014/main" id="{D87B9092-6665-6B47-A4A3-D325B6AA08F5}"/>
                      </a:ext>
                    </a:extLst>
                  </p:cNvPr>
                  <p:cNvSpPr/>
                  <p:nvPr/>
                </p:nvSpPr>
                <p:spPr>
                  <a:xfrm>
                    <a:off x="5134156" y="2704976"/>
                    <a:ext cx="39479" cy="39479"/>
                  </a:xfrm>
                  <a:custGeom>
                    <a:avLst/>
                    <a:gdLst>
                      <a:gd name="connsiteX0" fmla="*/ 49763 w 49763"/>
                      <a:gd name="connsiteY0" fmla="*/ 24882 h 49763"/>
                      <a:gd name="connsiteX1" fmla="*/ 24881 w 49763"/>
                      <a:gd name="connsiteY1" fmla="*/ 49763 h 49763"/>
                      <a:gd name="connsiteX2" fmla="*/ 0 w 49763"/>
                      <a:gd name="connsiteY2" fmla="*/ 24882 h 49763"/>
                      <a:gd name="connsiteX3" fmla="*/ 24881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1" y="49763"/>
                        </a:cubicBezTo>
                        <a:cubicBezTo>
                          <a:pt x="11140" y="49763"/>
                          <a:pt x="0" y="38624"/>
                          <a:pt x="0" y="24882"/>
                        </a:cubicBezTo>
                        <a:cubicBezTo>
                          <a:pt x="0" y="11140"/>
                          <a:pt x="11140" y="0"/>
                          <a:pt x="24881"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Freeform: Shape 154">
                    <a:extLst>
                      <a:ext uri="{FF2B5EF4-FFF2-40B4-BE49-F238E27FC236}">
                        <a16:creationId xmlns:a16="http://schemas.microsoft.com/office/drawing/2014/main" id="{C2756A6E-8490-9F5C-A38B-E25F4788E2D2}"/>
                      </a:ext>
                    </a:extLst>
                  </p:cNvPr>
                  <p:cNvSpPr/>
                  <p:nvPr/>
                </p:nvSpPr>
                <p:spPr>
                  <a:xfrm>
                    <a:off x="5124990" y="270497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Freeform: Shape 165">
                    <a:extLst>
                      <a:ext uri="{FF2B5EF4-FFF2-40B4-BE49-F238E27FC236}">
                        <a16:creationId xmlns:a16="http://schemas.microsoft.com/office/drawing/2014/main" id="{09A8AC8B-404B-852D-A025-204D3793DFAD}"/>
                      </a:ext>
                    </a:extLst>
                  </p:cNvPr>
                  <p:cNvSpPr/>
                  <p:nvPr/>
                </p:nvSpPr>
                <p:spPr>
                  <a:xfrm>
                    <a:off x="4824769" y="262702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Freeform: Shape 166">
                    <a:extLst>
                      <a:ext uri="{FF2B5EF4-FFF2-40B4-BE49-F238E27FC236}">
                        <a16:creationId xmlns:a16="http://schemas.microsoft.com/office/drawing/2014/main" id="{E1F76D68-880D-6557-1166-98AE134FF7CF}"/>
                      </a:ext>
                    </a:extLst>
                  </p:cNvPr>
                  <p:cNvSpPr/>
                  <p:nvPr/>
                </p:nvSpPr>
                <p:spPr>
                  <a:xfrm>
                    <a:off x="4802310" y="262702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Freeform: Shape 167">
                    <a:extLst>
                      <a:ext uri="{FF2B5EF4-FFF2-40B4-BE49-F238E27FC236}">
                        <a16:creationId xmlns:a16="http://schemas.microsoft.com/office/drawing/2014/main" id="{E7CAB9A8-EB5E-2526-0D02-51B9EE2483F4}"/>
                      </a:ext>
                    </a:extLst>
                  </p:cNvPr>
                  <p:cNvSpPr/>
                  <p:nvPr/>
                </p:nvSpPr>
                <p:spPr>
                  <a:xfrm>
                    <a:off x="4762831" y="262702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Freeform: Shape 168">
                    <a:extLst>
                      <a:ext uri="{FF2B5EF4-FFF2-40B4-BE49-F238E27FC236}">
                        <a16:creationId xmlns:a16="http://schemas.microsoft.com/office/drawing/2014/main" id="{B8F13BB9-609D-EE27-3931-E49143C27352}"/>
                      </a:ext>
                    </a:extLst>
                  </p:cNvPr>
                  <p:cNvSpPr/>
                  <p:nvPr/>
                </p:nvSpPr>
                <p:spPr>
                  <a:xfrm>
                    <a:off x="4743192" y="261363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Freeform: Shape 169">
                    <a:extLst>
                      <a:ext uri="{FF2B5EF4-FFF2-40B4-BE49-F238E27FC236}">
                        <a16:creationId xmlns:a16="http://schemas.microsoft.com/office/drawing/2014/main" id="{AE8427E7-B638-2359-050E-E4BA4291C574}"/>
                      </a:ext>
                    </a:extLst>
                  </p:cNvPr>
                  <p:cNvSpPr/>
                  <p:nvPr/>
                </p:nvSpPr>
                <p:spPr>
                  <a:xfrm>
                    <a:off x="4721841" y="260043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Freeform: Shape 170">
                    <a:extLst>
                      <a:ext uri="{FF2B5EF4-FFF2-40B4-BE49-F238E27FC236}">
                        <a16:creationId xmlns:a16="http://schemas.microsoft.com/office/drawing/2014/main" id="{CB42DCD5-D205-EA78-17F3-F4DDD98627B1}"/>
                      </a:ext>
                    </a:extLst>
                  </p:cNvPr>
                  <p:cNvSpPr/>
                  <p:nvPr/>
                </p:nvSpPr>
                <p:spPr>
                  <a:xfrm>
                    <a:off x="4717813" y="260043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Freeform: Shape 171">
                    <a:extLst>
                      <a:ext uri="{FF2B5EF4-FFF2-40B4-BE49-F238E27FC236}">
                        <a16:creationId xmlns:a16="http://schemas.microsoft.com/office/drawing/2014/main" id="{8C24F345-3105-71F3-8EF9-30D4F54A3975}"/>
                      </a:ext>
                    </a:extLst>
                  </p:cNvPr>
                  <p:cNvSpPr/>
                  <p:nvPr/>
                </p:nvSpPr>
                <p:spPr>
                  <a:xfrm>
                    <a:off x="4670479" y="257264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Freeform: Shape 172">
                    <a:extLst>
                      <a:ext uri="{FF2B5EF4-FFF2-40B4-BE49-F238E27FC236}">
                        <a16:creationId xmlns:a16="http://schemas.microsoft.com/office/drawing/2014/main" id="{933D192A-7E61-0C91-3B1B-CF5508AC8CB9}"/>
                      </a:ext>
                    </a:extLst>
                  </p:cNvPr>
                  <p:cNvSpPr/>
                  <p:nvPr/>
                </p:nvSpPr>
                <p:spPr>
                  <a:xfrm>
                    <a:off x="4650739" y="257264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Freeform: Shape 173">
                    <a:extLst>
                      <a:ext uri="{FF2B5EF4-FFF2-40B4-BE49-F238E27FC236}">
                        <a16:creationId xmlns:a16="http://schemas.microsoft.com/office/drawing/2014/main" id="{ADAC7C3A-7C1A-2F1C-272D-8FD74798285C}"/>
                      </a:ext>
                    </a:extLst>
                  </p:cNvPr>
                  <p:cNvSpPr/>
                  <p:nvPr/>
                </p:nvSpPr>
                <p:spPr>
                  <a:xfrm>
                    <a:off x="4510146" y="254645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Freeform: Shape 174">
                    <a:extLst>
                      <a:ext uri="{FF2B5EF4-FFF2-40B4-BE49-F238E27FC236}">
                        <a16:creationId xmlns:a16="http://schemas.microsoft.com/office/drawing/2014/main" id="{0167EBCC-2A6C-8C7E-962A-612E392C07E1}"/>
                      </a:ext>
                    </a:extLst>
                  </p:cNvPr>
                  <p:cNvSpPr/>
                  <p:nvPr/>
                </p:nvSpPr>
                <p:spPr>
                  <a:xfrm>
                    <a:off x="4477112" y="254645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Freeform: Shape 175">
                    <a:extLst>
                      <a:ext uri="{FF2B5EF4-FFF2-40B4-BE49-F238E27FC236}">
                        <a16:creationId xmlns:a16="http://schemas.microsoft.com/office/drawing/2014/main" id="{E8CF994C-19B3-A901-331A-C8FD05C927A1}"/>
                      </a:ext>
                    </a:extLst>
                  </p:cNvPr>
                  <p:cNvSpPr/>
                  <p:nvPr/>
                </p:nvSpPr>
                <p:spPr>
                  <a:xfrm>
                    <a:off x="4449416" y="248018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7" name="Freeform: Shape 176">
                  <a:extLst>
                    <a:ext uri="{FF2B5EF4-FFF2-40B4-BE49-F238E27FC236}">
                      <a16:creationId xmlns:a16="http://schemas.microsoft.com/office/drawing/2014/main" id="{379CC1F6-E7E3-1C9A-6FFA-2FF77285CC51}"/>
                    </a:ext>
                  </a:extLst>
                </p:cNvPr>
                <p:cNvSpPr/>
                <p:nvPr/>
              </p:nvSpPr>
              <p:spPr>
                <a:xfrm>
                  <a:off x="4310635" y="2467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Freeform: Shape 177">
                  <a:extLst>
                    <a:ext uri="{FF2B5EF4-FFF2-40B4-BE49-F238E27FC236}">
                      <a16:creationId xmlns:a16="http://schemas.microsoft.com/office/drawing/2014/main" id="{3E5EE230-D2C2-17DB-8A06-2377B2D6275C}"/>
                    </a:ext>
                  </a:extLst>
                </p:cNvPr>
                <p:cNvSpPr/>
                <p:nvPr/>
              </p:nvSpPr>
              <p:spPr>
                <a:xfrm>
                  <a:off x="4305197" y="2467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Freeform: Shape 178">
                  <a:extLst>
                    <a:ext uri="{FF2B5EF4-FFF2-40B4-BE49-F238E27FC236}">
                      <a16:creationId xmlns:a16="http://schemas.microsoft.com/office/drawing/2014/main" id="{A4B6FB5A-F67A-7285-547C-A87E2017B4FC}"/>
                    </a:ext>
                  </a:extLst>
                </p:cNvPr>
                <p:cNvSpPr/>
                <p:nvPr/>
              </p:nvSpPr>
              <p:spPr>
                <a:xfrm>
                  <a:off x="4303485" y="2467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Freeform: Shape 179">
                  <a:extLst>
                    <a:ext uri="{FF2B5EF4-FFF2-40B4-BE49-F238E27FC236}">
                      <a16:creationId xmlns:a16="http://schemas.microsoft.com/office/drawing/2014/main" id="{2E0CBBD8-81E3-2ED7-5914-AA3E220F9C4A}"/>
                    </a:ext>
                  </a:extLst>
                </p:cNvPr>
                <p:cNvSpPr/>
                <p:nvPr/>
              </p:nvSpPr>
              <p:spPr>
                <a:xfrm>
                  <a:off x="4295831" y="2467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Freeform: Shape 180">
                  <a:extLst>
                    <a:ext uri="{FF2B5EF4-FFF2-40B4-BE49-F238E27FC236}">
                      <a16:creationId xmlns:a16="http://schemas.microsoft.com/office/drawing/2014/main" id="{6A10E218-B4CB-F5EE-4D15-FE0F3C949557}"/>
                    </a:ext>
                  </a:extLst>
                </p:cNvPr>
                <p:cNvSpPr/>
                <p:nvPr/>
              </p:nvSpPr>
              <p:spPr>
                <a:xfrm>
                  <a:off x="4257862" y="246780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Freeform: Shape 181">
                  <a:extLst>
                    <a:ext uri="{FF2B5EF4-FFF2-40B4-BE49-F238E27FC236}">
                      <a16:creationId xmlns:a16="http://schemas.microsoft.com/office/drawing/2014/main" id="{B81A547B-2246-7706-D3F2-B090F6F0490D}"/>
                    </a:ext>
                  </a:extLst>
                </p:cNvPr>
                <p:cNvSpPr/>
                <p:nvPr/>
              </p:nvSpPr>
              <p:spPr>
                <a:xfrm>
                  <a:off x="4210326" y="245511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Freeform: Shape 182">
                  <a:extLst>
                    <a:ext uri="{FF2B5EF4-FFF2-40B4-BE49-F238E27FC236}">
                      <a16:creationId xmlns:a16="http://schemas.microsoft.com/office/drawing/2014/main" id="{0FFAB7D0-C40A-95B6-E281-0D2D103EB96B}"/>
                    </a:ext>
                  </a:extLst>
                </p:cNvPr>
                <p:cNvSpPr/>
                <p:nvPr/>
              </p:nvSpPr>
              <p:spPr>
                <a:xfrm>
                  <a:off x="4193104" y="241865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Freeform: Shape 183">
                  <a:extLst>
                    <a:ext uri="{FF2B5EF4-FFF2-40B4-BE49-F238E27FC236}">
                      <a16:creationId xmlns:a16="http://schemas.microsoft.com/office/drawing/2014/main" id="{7990CEBC-DE77-21BB-C7E7-6CD83001F329}"/>
                    </a:ext>
                  </a:extLst>
                </p:cNvPr>
                <p:cNvSpPr/>
                <p:nvPr/>
              </p:nvSpPr>
              <p:spPr>
                <a:xfrm>
                  <a:off x="4170948" y="239428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Freeform: Shape 184">
                  <a:extLst>
                    <a:ext uri="{FF2B5EF4-FFF2-40B4-BE49-F238E27FC236}">
                      <a16:creationId xmlns:a16="http://schemas.microsoft.com/office/drawing/2014/main" id="{E45C6F44-CF7C-BDB8-D5B9-E1F17C78A898}"/>
                    </a:ext>
                  </a:extLst>
                </p:cNvPr>
                <p:cNvSpPr/>
                <p:nvPr/>
              </p:nvSpPr>
              <p:spPr>
                <a:xfrm>
                  <a:off x="4165308" y="2384209"/>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Freeform: Shape 185">
                  <a:extLst>
                    <a:ext uri="{FF2B5EF4-FFF2-40B4-BE49-F238E27FC236}">
                      <a16:creationId xmlns:a16="http://schemas.microsoft.com/office/drawing/2014/main" id="{F58F5AB5-BADB-0098-56D5-0E20AC8117E1}"/>
                    </a:ext>
                  </a:extLst>
                </p:cNvPr>
                <p:cNvSpPr/>
                <p:nvPr/>
              </p:nvSpPr>
              <p:spPr>
                <a:xfrm>
                  <a:off x="4151208" y="229749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Freeform: Shape 186">
                  <a:extLst>
                    <a:ext uri="{FF2B5EF4-FFF2-40B4-BE49-F238E27FC236}">
                      <a16:creationId xmlns:a16="http://schemas.microsoft.com/office/drawing/2014/main" id="{A4915E50-7D58-AEB1-B6F4-A8B6ACDBBB3A}"/>
                    </a:ext>
                  </a:extLst>
                </p:cNvPr>
                <p:cNvSpPr/>
                <p:nvPr/>
              </p:nvSpPr>
              <p:spPr>
                <a:xfrm>
                  <a:off x="4148590" y="229749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Freeform: Shape 187">
                  <a:extLst>
                    <a:ext uri="{FF2B5EF4-FFF2-40B4-BE49-F238E27FC236}">
                      <a16:creationId xmlns:a16="http://schemas.microsoft.com/office/drawing/2014/main" id="{D3D3FC19-C3C8-4546-D5EF-ED8A7C2F4CAB}"/>
                    </a:ext>
                  </a:extLst>
                </p:cNvPr>
                <p:cNvSpPr/>
                <p:nvPr/>
              </p:nvSpPr>
              <p:spPr>
                <a:xfrm>
                  <a:off x="4020686" y="226073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Freeform: Shape 188">
                  <a:extLst>
                    <a:ext uri="{FF2B5EF4-FFF2-40B4-BE49-F238E27FC236}">
                      <a16:creationId xmlns:a16="http://schemas.microsoft.com/office/drawing/2014/main" id="{BE871F90-A071-F47B-D281-38F9F858992D}"/>
                    </a:ext>
                  </a:extLst>
                </p:cNvPr>
                <p:cNvSpPr/>
                <p:nvPr/>
              </p:nvSpPr>
              <p:spPr>
                <a:xfrm>
                  <a:off x="3952706" y="22153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Freeform: Shape 189">
                  <a:extLst>
                    <a:ext uri="{FF2B5EF4-FFF2-40B4-BE49-F238E27FC236}">
                      <a16:creationId xmlns:a16="http://schemas.microsoft.com/office/drawing/2014/main" id="{0B6CD900-80C9-D6CE-DB95-CA9C3C318696}"/>
                    </a:ext>
                  </a:extLst>
                </p:cNvPr>
                <p:cNvSpPr/>
                <p:nvPr/>
              </p:nvSpPr>
              <p:spPr>
                <a:xfrm>
                  <a:off x="3937901" y="22153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4"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Freeform: Shape 190">
                  <a:extLst>
                    <a:ext uri="{FF2B5EF4-FFF2-40B4-BE49-F238E27FC236}">
                      <a16:creationId xmlns:a16="http://schemas.microsoft.com/office/drawing/2014/main" id="{ADF89107-2751-A34E-E36C-8D68F5DA5BE9}"/>
                    </a:ext>
                  </a:extLst>
                </p:cNvPr>
                <p:cNvSpPr/>
                <p:nvPr/>
              </p:nvSpPr>
              <p:spPr>
                <a:xfrm>
                  <a:off x="3905875" y="2215316"/>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4" name="Group 463">
                <a:extLst>
                  <a:ext uri="{FF2B5EF4-FFF2-40B4-BE49-F238E27FC236}">
                    <a16:creationId xmlns:a16="http://schemas.microsoft.com/office/drawing/2014/main" id="{790D9F83-42F9-8EA5-18DF-DC49020D560C}"/>
                  </a:ext>
                </a:extLst>
              </p:cNvPr>
              <p:cNvGrpSpPr/>
              <p:nvPr/>
            </p:nvGrpSpPr>
            <p:grpSpPr>
              <a:xfrm>
                <a:off x="3595985" y="1989722"/>
                <a:ext cx="321975" cy="205854"/>
                <a:chOff x="3595985" y="1989722"/>
                <a:chExt cx="321975" cy="205854"/>
              </a:xfrm>
            </p:grpSpPr>
            <p:sp>
              <p:nvSpPr>
                <p:cNvPr id="192" name="Freeform: Shape 191">
                  <a:extLst>
                    <a:ext uri="{FF2B5EF4-FFF2-40B4-BE49-F238E27FC236}">
                      <a16:creationId xmlns:a16="http://schemas.microsoft.com/office/drawing/2014/main" id="{FE4AF1E6-7966-0101-A30D-D83C4FF41398}"/>
                    </a:ext>
                  </a:extLst>
                </p:cNvPr>
                <p:cNvSpPr/>
                <p:nvPr/>
              </p:nvSpPr>
              <p:spPr>
                <a:xfrm>
                  <a:off x="3878481" y="215609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4"/>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Freeform: Shape 192">
                  <a:extLst>
                    <a:ext uri="{FF2B5EF4-FFF2-40B4-BE49-F238E27FC236}">
                      <a16:creationId xmlns:a16="http://schemas.microsoft.com/office/drawing/2014/main" id="{55F8F62C-6AC0-9921-525D-5E382D1A8AF3}"/>
                    </a:ext>
                  </a:extLst>
                </p:cNvPr>
                <p:cNvSpPr/>
                <p:nvPr/>
              </p:nvSpPr>
              <p:spPr>
                <a:xfrm>
                  <a:off x="3846858" y="211309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Freeform: Shape 193">
                  <a:extLst>
                    <a:ext uri="{FF2B5EF4-FFF2-40B4-BE49-F238E27FC236}">
                      <a16:creationId xmlns:a16="http://schemas.microsoft.com/office/drawing/2014/main" id="{1C59D465-0604-2387-91E9-59AD10709B6E}"/>
                    </a:ext>
                  </a:extLst>
                </p:cNvPr>
                <p:cNvSpPr/>
                <p:nvPr/>
              </p:nvSpPr>
              <p:spPr>
                <a:xfrm>
                  <a:off x="3756016" y="207965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Freeform: Shape 194">
                  <a:extLst>
                    <a:ext uri="{FF2B5EF4-FFF2-40B4-BE49-F238E27FC236}">
                      <a16:creationId xmlns:a16="http://schemas.microsoft.com/office/drawing/2014/main" id="{1BCB9A71-5255-F10C-6A0E-B84E4884E4A1}"/>
                    </a:ext>
                  </a:extLst>
                </p:cNvPr>
                <p:cNvSpPr/>
                <p:nvPr/>
              </p:nvSpPr>
              <p:spPr>
                <a:xfrm>
                  <a:off x="3600114" y="2009461"/>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Freeform: Shape 195">
                  <a:extLst>
                    <a:ext uri="{FF2B5EF4-FFF2-40B4-BE49-F238E27FC236}">
                      <a16:creationId xmlns:a16="http://schemas.microsoft.com/office/drawing/2014/main" id="{BEE8878B-752A-0256-98E3-AB567DCC4126}"/>
                    </a:ext>
                  </a:extLst>
                </p:cNvPr>
                <p:cNvSpPr/>
                <p:nvPr/>
              </p:nvSpPr>
              <p:spPr>
                <a:xfrm>
                  <a:off x="3595985" y="198972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5" name="Group 464">
                <a:extLst>
                  <a:ext uri="{FF2B5EF4-FFF2-40B4-BE49-F238E27FC236}">
                    <a16:creationId xmlns:a16="http://schemas.microsoft.com/office/drawing/2014/main" id="{079A326B-8156-53DB-5920-4E4462E8939B}"/>
                  </a:ext>
                </a:extLst>
              </p:cNvPr>
              <p:cNvGrpSpPr/>
              <p:nvPr/>
            </p:nvGrpSpPr>
            <p:grpSpPr>
              <a:xfrm>
                <a:off x="2726339" y="1664322"/>
                <a:ext cx="333053" cy="190547"/>
                <a:chOff x="2726339" y="1664322"/>
                <a:chExt cx="333053" cy="190547"/>
              </a:xfrm>
            </p:grpSpPr>
            <p:sp>
              <p:nvSpPr>
                <p:cNvPr id="203" name="Freeform: Shape 202">
                  <a:extLst>
                    <a:ext uri="{FF2B5EF4-FFF2-40B4-BE49-F238E27FC236}">
                      <a16:creationId xmlns:a16="http://schemas.microsoft.com/office/drawing/2014/main" id="{9C4DD8C2-2157-6B17-FCAF-12C7E32C6546}"/>
                    </a:ext>
                  </a:extLst>
                </p:cNvPr>
                <p:cNvSpPr/>
                <p:nvPr/>
              </p:nvSpPr>
              <p:spPr>
                <a:xfrm>
                  <a:off x="3019913" y="181539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Freeform: Shape 203">
                  <a:extLst>
                    <a:ext uri="{FF2B5EF4-FFF2-40B4-BE49-F238E27FC236}">
                      <a16:creationId xmlns:a16="http://schemas.microsoft.com/office/drawing/2014/main" id="{A8285064-12DA-62DD-8BC0-57B218C8118C}"/>
                    </a:ext>
                  </a:extLst>
                </p:cNvPr>
                <p:cNvSpPr/>
                <p:nvPr/>
              </p:nvSpPr>
              <p:spPr>
                <a:xfrm>
                  <a:off x="3015683" y="1795650"/>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Freeform: Shape 204">
                  <a:extLst>
                    <a:ext uri="{FF2B5EF4-FFF2-40B4-BE49-F238E27FC236}">
                      <a16:creationId xmlns:a16="http://schemas.microsoft.com/office/drawing/2014/main" id="{DEAF614C-5178-BF0A-0050-5AED640B0E96}"/>
                    </a:ext>
                  </a:extLst>
                </p:cNvPr>
                <p:cNvSpPr/>
                <p:nvPr/>
              </p:nvSpPr>
              <p:spPr>
                <a:xfrm>
                  <a:off x="2991513" y="1714879"/>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Freeform: Shape 205">
                  <a:extLst>
                    <a:ext uri="{FF2B5EF4-FFF2-40B4-BE49-F238E27FC236}">
                      <a16:creationId xmlns:a16="http://schemas.microsoft.com/office/drawing/2014/main" id="{7A39C965-878D-0F51-41FB-826361EF749E}"/>
                    </a:ext>
                  </a:extLst>
                </p:cNvPr>
                <p:cNvSpPr/>
                <p:nvPr/>
              </p:nvSpPr>
              <p:spPr>
                <a:xfrm>
                  <a:off x="2726339" y="166432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6" name="Group 465">
                <a:extLst>
                  <a:ext uri="{FF2B5EF4-FFF2-40B4-BE49-F238E27FC236}">
                    <a16:creationId xmlns:a16="http://schemas.microsoft.com/office/drawing/2014/main" id="{B581D051-D8E8-D54C-259C-B0915013723A}"/>
                  </a:ext>
                </a:extLst>
              </p:cNvPr>
              <p:cNvGrpSpPr/>
              <p:nvPr/>
            </p:nvGrpSpPr>
            <p:grpSpPr>
              <a:xfrm>
                <a:off x="3183268" y="1835128"/>
                <a:ext cx="444239" cy="170204"/>
                <a:chOff x="3183268" y="1835128"/>
                <a:chExt cx="444239" cy="170204"/>
              </a:xfrm>
            </p:grpSpPr>
            <p:sp>
              <p:nvSpPr>
                <p:cNvPr id="197" name="Freeform: Shape 196">
                  <a:extLst>
                    <a:ext uri="{FF2B5EF4-FFF2-40B4-BE49-F238E27FC236}">
                      <a16:creationId xmlns:a16="http://schemas.microsoft.com/office/drawing/2014/main" id="{985A21B3-F7E7-4B06-F858-2668E9977444}"/>
                    </a:ext>
                  </a:extLst>
                </p:cNvPr>
                <p:cNvSpPr/>
                <p:nvPr/>
              </p:nvSpPr>
              <p:spPr>
                <a:xfrm>
                  <a:off x="3588028" y="196585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4"/>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Freeform: Shape 197">
                  <a:extLst>
                    <a:ext uri="{FF2B5EF4-FFF2-40B4-BE49-F238E27FC236}">
                      <a16:creationId xmlns:a16="http://schemas.microsoft.com/office/drawing/2014/main" id="{01AF40EF-C3A0-F35A-F7F4-CE557FE81329}"/>
                    </a:ext>
                  </a:extLst>
                </p:cNvPr>
                <p:cNvSpPr/>
                <p:nvPr/>
              </p:nvSpPr>
              <p:spPr>
                <a:xfrm>
                  <a:off x="3564462" y="192224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Freeform: Shape 198">
                  <a:extLst>
                    <a:ext uri="{FF2B5EF4-FFF2-40B4-BE49-F238E27FC236}">
                      <a16:creationId xmlns:a16="http://schemas.microsoft.com/office/drawing/2014/main" id="{F7EA26F2-055E-6DB6-B307-8AEE385DD696}"/>
                    </a:ext>
                  </a:extLst>
                </p:cNvPr>
                <p:cNvSpPr/>
                <p:nvPr/>
              </p:nvSpPr>
              <p:spPr>
                <a:xfrm>
                  <a:off x="3395770" y="1922245"/>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Freeform: Shape 199">
                  <a:extLst>
                    <a:ext uri="{FF2B5EF4-FFF2-40B4-BE49-F238E27FC236}">
                      <a16:creationId xmlns:a16="http://schemas.microsoft.com/office/drawing/2014/main" id="{8B8DDE94-0334-5CC3-A453-06E6A56A7D2B}"/>
                    </a:ext>
                  </a:extLst>
                </p:cNvPr>
                <p:cNvSpPr/>
                <p:nvPr/>
              </p:nvSpPr>
              <p:spPr>
                <a:xfrm>
                  <a:off x="3303316" y="1888909"/>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Freeform: Shape 200">
                  <a:extLst>
                    <a:ext uri="{FF2B5EF4-FFF2-40B4-BE49-F238E27FC236}">
                      <a16:creationId xmlns:a16="http://schemas.microsoft.com/office/drawing/2014/main" id="{44EF7E72-4CA0-244B-837D-46984669A838}"/>
                    </a:ext>
                  </a:extLst>
                </p:cNvPr>
                <p:cNvSpPr/>
                <p:nvPr/>
              </p:nvSpPr>
              <p:spPr>
                <a:xfrm>
                  <a:off x="3298281" y="1867357"/>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Freeform: Shape 201">
                  <a:extLst>
                    <a:ext uri="{FF2B5EF4-FFF2-40B4-BE49-F238E27FC236}">
                      <a16:creationId xmlns:a16="http://schemas.microsoft.com/office/drawing/2014/main" id="{F5D95CC2-67AD-AFC4-7F68-DA672EF866FA}"/>
                    </a:ext>
                  </a:extLst>
                </p:cNvPr>
                <p:cNvSpPr/>
                <p:nvPr/>
              </p:nvSpPr>
              <p:spPr>
                <a:xfrm>
                  <a:off x="3183268" y="183512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3"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Freeform: Shape 451">
                  <a:extLst>
                    <a:ext uri="{FF2B5EF4-FFF2-40B4-BE49-F238E27FC236}">
                      <a16:creationId xmlns:a16="http://schemas.microsoft.com/office/drawing/2014/main" id="{9E1184B0-554C-C5F8-53AF-C16AC99354D3}"/>
                    </a:ext>
                  </a:extLst>
                </p:cNvPr>
                <p:cNvSpPr/>
                <p:nvPr/>
              </p:nvSpPr>
              <p:spPr>
                <a:xfrm>
                  <a:off x="3224862" y="1835128"/>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Freeform: Shape 452">
                  <a:extLst>
                    <a:ext uri="{FF2B5EF4-FFF2-40B4-BE49-F238E27FC236}">
                      <a16:creationId xmlns:a16="http://schemas.microsoft.com/office/drawing/2014/main" id="{0DF074A4-1639-4EEC-6306-8A47A46C1972}"/>
                    </a:ext>
                  </a:extLst>
                </p:cNvPr>
                <p:cNvSpPr/>
                <p:nvPr/>
              </p:nvSpPr>
              <p:spPr>
                <a:xfrm>
                  <a:off x="3249033" y="184550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Freeform: Shape 453">
                  <a:extLst>
                    <a:ext uri="{FF2B5EF4-FFF2-40B4-BE49-F238E27FC236}">
                      <a16:creationId xmlns:a16="http://schemas.microsoft.com/office/drawing/2014/main" id="{C5DECFE3-ED67-99B4-AE8B-28DB36C72651}"/>
                    </a:ext>
                  </a:extLst>
                </p:cNvPr>
                <p:cNvSpPr/>
                <p:nvPr/>
              </p:nvSpPr>
              <p:spPr>
                <a:xfrm>
                  <a:off x="3264241" y="184550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Freeform: Shape 454">
                  <a:extLst>
                    <a:ext uri="{FF2B5EF4-FFF2-40B4-BE49-F238E27FC236}">
                      <a16:creationId xmlns:a16="http://schemas.microsoft.com/office/drawing/2014/main" id="{DDFA1240-59B4-E11E-D619-A0755E31DCC8}"/>
                    </a:ext>
                  </a:extLst>
                </p:cNvPr>
                <p:cNvSpPr/>
                <p:nvPr/>
              </p:nvSpPr>
              <p:spPr>
                <a:xfrm>
                  <a:off x="3279951" y="184550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Freeform: Shape 455">
                  <a:extLst>
                    <a:ext uri="{FF2B5EF4-FFF2-40B4-BE49-F238E27FC236}">
                      <a16:creationId xmlns:a16="http://schemas.microsoft.com/office/drawing/2014/main" id="{F5FE0F19-FFBA-C3B3-4E32-92F26D1181D5}"/>
                    </a:ext>
                  </a:extLst>
                </p:cNvPr>
                <p:cNvSpPr/>
                <p:nvPr/>
              </p:nvSpPr>
              <p:spPr>
                <a:xfrm>
                  <a:off x="3290123" y="1845502"/>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Freeform: Shape 456">
                  <a:extLst>
                    <a:ext uri="{FF2B5EF4-FFF2-40B4-BE49-F238E27FC236}">
                      <a16:creationId xmlns:a16="http://schemas.microsoft.com/office/drawing/2014/main" id="{A9F8615E-A24F-015C-1F03-811CF6CE83AD}"/>
                    </a:ext>
                  </a:extLst>
                </p:cNvPr>
                <p:cNvSpPr/>
                <p:nvPr/>
              </p:nvSpPr>
              <p:spPr>
                <a:xfrm>
                  <a:off x="3293749" y="1856883"/>
                  <a:ext cx="39479" cy="39479"/>
                </a:xfrm>
                <a:custGeom>
                  <a:avLst/>
                  <a:gdLst>
                    <a:gd name="connsiteX0" fmla="*/ 49763 w 49763"/>
                    <a:gd name="connsiteY0" fmla="*/ 24882 h 49763"/>
                    <a:gd name="connsiteX1" fmla="*/ 24882 w 49763"/>
                    <a:gd name="connsiteY1" fmla="*/ 49763 h 49763"/>
                    <a:gd name="connsiteX2" fmla="*/ 0 w 49763"/>
                    <a:gd name="connsiteY2" fmla="*/ 24882 h 49763"/>
                    <a:gd name="connsiteX3" fmla="*/ 24882 w 49763"/>
                    <a:gd name="connsiteY3" fmla="*/ 0 h 49763"/>
                    <a:gd name="connsiteX4" fmla="*/ 49763 w 49763"/>
                    <a:gd name="connsiteY4" fmla="*/ 24882 h 49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3" h="49763">
                      <a:moveTo>
                        <a:pt x="49763" y="24882"/>
                      </a:moveTo>
                      <a:cubicBezTo>
                        <a:pt x="49763" y="38623"/>
                        <a:pt x="38623" y="49763"/>
                        <a:pt x="24882" y="49763"/>
                      </a:cubicBezTo>
                      <a:cubicBezTo>
                        <a:pt x="11140" y="49763"/>
                        <a:pt x="0" y="38623"/>
                        <a:pt x="0" y="24882"/>
                      </a:cubicBezTo>
                      <a:cubicBezTo>
                        <a:pt x="0" y="11140"/>
                        <a:pt x="11140" y="0"/>
                        <a:pt x="24882" y="0"/>
                      </a:cubicBezTo>
                      <a:cubicBezTo>
                        <a:pt x="38624" y="0"/>
                        <a:pt x="49763" y="11140"/>
                        <a:pt x="49763" y="24882"/>
                      </a:cubicBezTo>
                      <a:close/>
                    </a:path>
                  </a:pathLst>
                </a:custGeom>
                <a:noFill/>
                <a:ln w="6350" cap="flat">
                  <a:solidFill>
                    <a:srgbClr val="BF5513"/>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1" name="TextBox 10">
            <a:extLst>
              <a:ext uri="{FF2B5EF4-FFF2-40B4-BE49-F238E27FC236}">
                <a16:creationId xmlns:a16="http://schemas.microsoft.com/office/drawing/2014/main" id="{37C474E5-1DCD-5679-29E5-C2F74CB7F0D6}"/>
              </a:ext>
            </a:extLst>
          </p:cNvPr>
          <p:cNvSpPr txBox="1"/>
          <p:nvPr/>
        </p:nvSpPr>
        <p:spPr>
          <a:xfrm>
            <a:off x="2612837" y="6064831"/>
            <a:ext cx="9102732" cy="634148"/>
          </a:xfrm>
          <a:prstGeom prst="rect">
            <a:avLst/>
          </a:prstGeom>
          <a:noFill/>
        </p:spPr>
        <p:txBody>
          <a:bodyPr wrap="square" anchor="b" anchorCtr="0">
            <a:spAutoFit/>
          </a:bodyPr>
          <a:lstStyle/>
          <a:p>
            <a:pPr marL="0" marR="0" lvl="0" indent="0" algn="l" defTabSz="1219170" rtl="0" eaLnBrk="1" fontAlgn="auto" latinLnBrk="0" hangingPunct="1">
              <a:lnSpc>
                <a:spcPct val="100000"/>
              </a:lnSpc>
              <a:spcBef>
                <a:spcPts val="480"/>
              </a:spcBef>
              <a:spcAft>
                <a:spcPts val="0"/>
              </a:spcAft>
              <a:buClr>
                <a:srgbClr val="000000"/>
              </a:buClr>
              <a:buSzPts val="1400"/>
              <a:buFontTx/>
              <a:buNone/>
              <a:tabLst/>
              <a:defRPr/>
            </a:pPr>
            <a:r>
              <a:rPr kumimoji="0" lang="en-US" sz="1600" b="0"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sym typeface="Arial"/>
              </a:rPr>
              <a:t>Median follow-up: darolutamide group 25.3 months; placebo group 25.0 months</a:t>
            </a:r>
            <a:endParaRPr kumimoji="0" lang="en-US" sz="1600" b="0" i="0" u="none" strike="noStrike" kern="0" cap="none" spc="0" normalizeH="0" baseline="3000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sym typeface="Arial"/>
            </a:endParaRP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*Primary analysis occurred after 222 events (darolutamide 128; placebo 94).</a:t>
            </a: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067" b="0"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HR and 95% CI were calculated using the Cox model stratified on visceral metastases (Y/N) and prior therapy (Y/N).</a:t>
            </a:r>
          </a:p>
        </p:txBody>
      </p:sp>
      <p:sp>
        <p:nvSpPr>
          <p:cNvPr id="5" name="Oval 4">
            <a:extLst>
              <a:ext uri="{FF2B5EF4-FFF2-40B4-BE49-F238E27FC236}">
                <a16:creationId xmlns:a16="http://schemas.microsoft.com/office/drawing/2014/main" id="{E58C9E19-72C4-EB10-73B7-903295BCAF7E}"/>
              </a:ext>
            </a:extLst>
          </p:cNvPr>
          <p:cNvSpPr/>
          <p:nvPr/>
        </p:nvSpPr>
        <p:spPr>
          <a:xfrm>
            <a:off x="7123625" y="1878040"/>
            <a:ext cx="480000" cy="480000"/>
          </a:xfrm>
          <a:prstGeom prst="ellipse">
            <a:avLst/>
          </a:prstGeom>
          <a:solidFill>
            <a:srgbClr val="1E325F"/>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FFFFFF"/>
                </a:solidFill>
                <a:effectLst/>
                <a:uLnTx/>
                <a:uFillTx/>
                <a:latin typeface="Arial"/>
                <a:ea typeface="+mn-ea"/>
                <a:cs typeface="+mn-cs"/>
                <a:sym typeface="Arial"/>
              </a:rPr>
              <a:t>70.3%</a:t>
            </a:r>
          </a:p>
        </p:txBody>
      </p:sp>
      <p:sp>
        <p:nvSpPr>
          <p:cNvPr id="459" name="Oval 458">
            <a:extLst>
              <a:ext uri="{FF2B5EF4-FFF2-40B4-BE49-F238E27FC236}">
                <a16:creationId xmlns:a16="http://schemas.microsoft.com/office/drawing/2014/main" id="{D6318C5E-45A5-2C39-8216-E89339D0CB05}"/>
              </a:ext>
            </a:extLst>
          </p:cNvPr>
          <p:cNvSpPr/>
          <p:nvPr/>
        </p:nvSpPr>
        <p:spPr>
          <a:xfrm>
            <a:off x="7114175" y="3503279"/>
            <a:ext cx="480000" cy="480000"/>
          </a:xfrm>
          <a:prstGeom prst="ellipse">
            <a:avLst/>
          </a:prstGeom>
          <a:solidFill>
            <a:srgbClr val="BF551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FFFFFF"/>
                </a:solidFill>
                <a:effectLst/>
                <a:uLnTx/>
                <a:uFillTx/>
                <a:latin typeface="Arial"/>
                <a:ea typeface="+mn-ea"/>
                <a:cs typeface="+mn-cs"/>
                <a:sym typeface="Arial"/>
              </a:rPr>
              <a:t>52.1%</a:t>
            </a:r>
          </a:p>
        </p:txBody>
      </p:sp>
      <p:cxnSp>
        <p:nvCxnSpPr>
          <p:cNvPr id="461" name="Straight Connector 460">
            <a:extLst>
              <a:ext uri="{FF2B5EF4-FFF2-40B4-BE49-F238E27FC236}">
                <a16:creationId xmlns:a16="http://schemas.microsoft.com/office/drawing/2014/main" id="{5EE77A7D-9BEA-B913-459B-8F846C35FCC1}"/>
              </a:ext>
            </a:extLst>
          </p:cNvPr>
          <p:cNvCxnSpPr>
            <a:cxnSpLocks/>
          </p:cNvCxnSpPr>
          <p:nvPr/>
        </p:nvCxnSpPr>
        <p:spPr>
          <a:xfrm flipH="1" flipV="1">
            <a:off x="7050099" y="3169614"/>
            <a:ext cx="309975" cy="464799"/>
          </a:xfrm>
          <a:prstGeom prst="line">
            <a:avLst/>
          </a:prstGeom>
          <a:ln>
            <a:solidFill>
              <a:srgbClr val="BF551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0F37F83C-E536-887C-54E4-522A1FC4F6F6}"/>
              </a:ext>
            </a:extLst>
          </p:cNvPr>
          <p:cNvCxnSpPr>
            <a:cxnSpLocks/>
          </p:cNvCxnSpPr>
          <p:nvPr/>
        </p:nvCxnSpPr>
        <p:spPr>
          <a:xfrm flipH="1">
            <a:off x="7041644" y="2354615"/>
            <a:ext cx="284681" cy="239888"/>
          </a:xfrm>
          <a:prstGeom prst="line">
            <a:avLst/>
          </a:prstGeom>
          <a:ln>
            <a:solidFill>
              <a:srgbClr val="1E325F"/>
            </a:solidFill>
          </a:ln>
        </p:spPr>
        <p:style>
          <a:lnRef idx="1">
            <a:schemeClr val="accent1"/>
          </a:lnRef>
          <a:fillRef idx="0">
            <a:schemeClr val="accent1"/>
          </a:fillRef>
          <a:effectRef idx="0">
            <a:schemeClr val="accent1"/>
          </a:effectRef>
          <a:fontRef idx="minor">
            <a:schemeClr val="tx1"/>
          </a:fontRef>
        </p:style>
      </p:cxnSp>
      <p:pic>
        <p:nvPicPr>
          <p:cNvPr id="95" name="Picture 9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8619" y="0"/>
            <a:ext cx="12057363" cy="6816709"/>
          </a:xfrm>
          <a:prstGeom prst="rect">
            <a:avLst/>
          </a:prstGeom>
        </p:spPr>
      </p:pic>
      <p:sp>
        <p:nvSpPr>
          <p:cNvPr id="472" name="TextBox 471"/>
          <p:cNvSpPr txBox="1"/>
          <p:nvPr/>
        </p:nvSpPr>
        <p:spPr>
          <a:xfrm>
            <a:off x="10296939" y="0"/>
            <a:ext cx="1895061"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58" name="TextBox 457">
            <a:extLst>
              <a:ext uri="{FF2B5EF4-FFF2-40B4-BE49-F238E27FC236}">
                <a16:creationId xmlns:a16="http://schemas.microsoft.com/office/drawing/2014/main" id="{9DF823D1-3CF0-E784-A8BE-19D3B40D42DC}"/>
              </a:ext>
            </a:extLst>
          </p:cNvPr>
          <p:cNvSpPr txBox="1"/>
          <p:nvPr/>
        </p:nvSpPr>
        <p:spPr>
          <a:xfrm>
            <a:off x="2297764" y="1298448"/>
            <a:ext cx="1427069" cy="323165"/>
          </a:xfrm>
          <a:prstGeom prst="rect">
            <a:avLst/>
          </a:prstGeom>
          <a:solidFill>
            <a:srgbClr val="E8E6E6"/>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mHSPC</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9734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64E6-FFDF-1D26-571D-78A2F8962DE8}"/>
              </a:ext>
            </a:extLst>
          </p:cNvPr>
          <p:cNvSpPr>
            <a:spLocks noGrp="1"/>
          </p:cNvSpPr>
          <p:nvPr>
            <p:ph type="title"/>
          </p:nvPr>
        </p:nvSpPr>
        <p:spPr/>
        <p:txBody>
          <a:bodyPr/>
          <a:lstStyle/>
          <a:p>
            <a:r>
              <a:rPr lang="en-US" dirty="0"/>
              <a:t>What about Quality of Life?</a:t>
            </a:r>
          </a:p>
        </p:txBody>
      </p:sp>
      <p:pic>
        <p:nvPicPr>
          <p:cNvPr id="5" name="Content Placeholder 4">
            <a:extLst>
              <a:ext uri="{FF2B5EF4-FFF2-40B4-BE49-F238E27FC236}">
                <a16:creationId xmlns:a16="http://schemas.microsoft.com/office/drawing/2014/main" id="{F326292C-A296-9ACA-E262-69D6C305CD0F}"/>
              </a:ext>
            </a:extLst>
          </p:cNvPr>
          <p:cNvPicPr>
            <a:picLocks noGrp="1" noChangeAspect="1"/>
          </p:cNvPicPr>
          <p:nvPr>
            <p:ph idx="1"/>
          </p:nvPr>
        </p:nvPicPr>
        <p:blipFill>
          <a:blip r:embed="rId3"/>
          <a:stretch>
            <a:fillRect/>
          </a:stretch>
        </p:blipFill>
        <p:spPr>
          <a:xfrm>
            <a:off x="5519936" y="1690688"/>
            <a:ext cx="6480720" cy="3666021"/>
          </a:xfrm>
          <a:prstGeom prst="rect">
            <a:avLst/>
          </a:prstGeom>
        </p:spPr>
      </p:pic>
      <p:pic>
        <p:nvPicPr>
          <p:cNvPr id="7" name="Picture 6">
            <a:extLst>
              <a:ext uri="{FF2B5EF4-FFF2-40B4-BE49-F238E27FC236}">
                <a16:creationId xmlns:a16="http://schemas.microsoft.com/office/drawing/2014/main" id="{E80169D9-7A2F-059D-80EE-DA9F5478FB2B}"/>
              </a:ext>
            </a:extLst>
          </p:cNvPr>
          <p:cNvPicPr>
            <a:picLocks noChangeAspect="1"/>
          </p:cNvPicPr>
          <p:nvPr/>
        </p:nvPicPr>
        <p:blipFill>
          <a:blip r:embed="rId4"/>
          <a:stretch>
            <a:fillRect/>
          </a:stretch>
        </p:blipFill>
        <p:spPr>
          <a:xfrm>
            <a:off x="335360" y="1690688"/>
            <a:ext cx="5048955" cy="3666021"/>
          </a:xfrm>
          <a:prstGeom prst="rect">
            <a:avLst/>
          </a:prstGeom>
        </p:spPr>
      </p:pic>
      <p:sp>
        <p:nvSpPr>
          <p:cNvPr id="8" name="TextBox 7">
            <a:extLst>
              <a:ext uri="{FF2B5EF4-FFF2-40B4-BE49-F238E27FC236}">
                <a16:creationId xmlns:a16="http://schemas.microsoft.com/office/drawing/2014/main" id="{967A640F-B80F-646C-0D62-56E415FCF032}"/>
              </a:ext>
            </a:extLst>
          </p:cNvPr>
          <p:cNvSpPr txBox="1"/>
          <p:nvPr/>
        </p:nvSpPr>
        <p:spPr>
          <a:xfrm>
            <a:off x="6960096" y="6381328"/>
            <a:ext cx="4248472" cy="400110"/>
          </a:xfrm>
          <a:prstGeom prst="rect">
            <a:avLst/>
          </a:prstGeom>
          <a:noFill/>
        </p:spPr>
        <p:txBody>
          <a:bodyPr wrap="square" rtlCol="0">
            <a:spAutoFit/>
          </a:bodyPr>
          <a:lstStyle/>
          <a:p>
            <a:r>
              <a:rPr lang="en-US" sz="2000" dirty="0">
                <a:solidFill>
                  <a:schemeClr val="tx1"/>
                </a:solidFill>
              </a:rPr>
              <a:t>Morgans ASCO abstract 5004</a:t>
            </a:r>
          </a:p>
        </p:txBody>
      </p:sp>
    </p:spTree>
    <p:extLst>
      <p:ext uri="{BB962C8B-B14F-4D97-AF65-F5344CB8AC3E}">
        <p14:creationId xmlns:p14="http://schemas.microsoft.com/office/powerpoint/2010/main" val="3592178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88EF8-8ECA-E826-3C46-241AA51D5C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B20562-71C4-DE67-6BC1-54663FB57216}"/>
              </a:ext>
            </a:extLst>
          </p:cNvPr>
          <p:cNvSpPr>
            <a:spLocks noGrp="1"/>
          </p:cNvSpPr>
          <p:nvPr>
            <p:ph type="title"/>
          </p:nvPr>
        </p:nvSpPr>
        <p:spPr/>
        <p:txBody>
          <a:bodyPr/>
          <a:lstStyle/>
          <a:p>
            <a:r>
              <a:rPr lang="en-US" dirty="0"/>
              <a:t>What about Quality of Life?</a:t>
            </a:r>
          </a:p>
        </p:txBody>
      </p:sp>
      <p:pic>
        <p:nvPicPr>
          <p:cNvPr id="4" name="Picture 3">
            <a:extLst>
              <a:ext uri="{FF2B5EF4-FFF2-40B4-BE49-F238E27FC236}">
                <a16:creationId xmlns:a16="http://schemas.microsoft.com/office/drawing/2014/main" id="{14EDB8C8-3779-25F7-344D-65040B8773E6}"/>
              </a:ext>
            </a:extLst>
          </p:cNvPr>
          <p:cNvPicPr>
            <a:picLocks noChangeAspect="1"/>
          </p:cNvPicPr>
          <p:nvPr/>
        </p:nvPicPr>
        <p:blipFill>
          <a:blip r:embed="rId3"/>
          <a:stretch>
            <a:fillRect/>
          </a:stretch>
        </p:blipFill>
        <p:spPr>
          <a:xfrm>
            <a:off x="170664" y="1690688"/>
            <a:ext cx="5325218" cy="3394495"/>
          </a:xfrm>
          <a:prstGeom prst="rect">
            <a:avLst/>
          </a:prstGeom>
        </p:spPr>
      </p:pic>
      <p:pic>
        <p:nvPicPr>
          <p:cNvPr id="10" name="Picture 9">
            <a:extLst>
              <a:ext uri="{FF2B5EF4-FFF2-40B4-BE49-F238E27FC236}">
                <a16:creationId xmlns:a16="http://schemas.microsoft.com/office/drawing/2014/main" id="{46D0624F-7F7B-CF76-E450-CF7D94B9318B}"/>
              </a:ext>
            </a:extLst>
          </p:cNvPr>
          <p:cNvPicPr>
            <a:picLocks noChangeAspect="1"/>
          </p:cNvPicPr>
          <p:nvPr/>
        </p:nvPicPr>
        <p:blipFill>
          <a:blip r:embed="rId4"/>
          <a:stretch>
            <a:fillRect/>
          </a:stretch>
        </p:blipFill>
        <p:spPr>
          <a:xfrm>
            <a:off x="5572273" y="1690688"/>
            <a:ext cx="6622049" cy="3394496"/>
          </a:xfrm>
          <a:prstGeom prst="rect">
            <a:avLst/>
          </a:prstGeom>
        </p:spPr>
      </p:pic>
      <p:sp>
        <p:nvSpPr>
          <p:cNvPr id="11" name="TextBox 10">
            <a:extLst>
              <a:ext uri="{FF2B5EF4-FFF2-40B4-BE49-F238E27FC236}">
                <a16:creationId xmlns:a16="http://schemas.microsoft.com/office/drawing/2014/main" id="{55B80EF3-04DD-5596-FB3D-06A1DBC35691}"/>
              </a:ext>
            </a:extLst>
          </p:cNvPr>
          <p:cNvSpPr txBox="1"/>
          <p:nvPr/>
        </p:nvSpPr>
        <p:spPr>
          <a:xfrm>
            <a:off x="6960096" y="6381328"/>
            <a:ext cx="4248472" cy="400110"/>
          </a:xfrm>
          <a:prstGeom prst="rect">
            <a:avLst/>
          </a:prstGeom>
          <a:noFill/>
        </p:spPr>
        <p:txBody>
          <a:bodyPr wrap="square" rtlCol="0">
            <a:spAutoFit/>
          </a:bodyPr>
          <a:lstStyle/>
          <a:p>
            <a:r>
              <a:rPr lang="en-US" sz="2000" dirty="0">
                <a:solidFill>
                  <a:schemeClr val="tx1"/>
                </a:solidFill>
              </a:rPr>
              <a:t>Morgans ASCO abstract 5004</a:t>
            </a:r>
          </a:p>
        </p:txBody>
      </p:sp>
    </p:spTree>
    <p:extLst>
      <p:ext uri="{BB962C8B-B14F-4D97-AF65-F5344CB8AC3E}">
        <p14:creationId xmlns:p14="http://schemas.microsoft.com/office/powerpoint/2010/main" val="878376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927B8-2CFF-E914-64DB-A32C032FD670}"/>
              </a:ext>
            </a:extLst>
          </p:cNvPr>
          <p:cNvSpPr>
            <a:spLocks noGrp="1"/>
          </p:cNvSpPr>
          <p:nvPr>
            <p:ph type="title"/>
          </p:nvPr>
        </p:nvSpPr>
        <p:spPr>
          <a:xfrm>
            <a:off x="263351" y="188641"/>
            <a:ext cx="10260993" cy="576064"/>
          </a:xfrm>
        </p:spPr>
        <p:txBody>
          <a:bodyPr>
            <a:normAutofit fontScale="90000"/>
          </a:bodyPr>
          <a:lstStyle/>
          <a:p>
            <a:r>
              <a:rPr lang="en-US" dirty="0"/>
              <a:t>Can we improve docetaxel tolerability?</a:t>
            </a:r>
          </a:p>
        </p:txBody>
      </p:sp>
      <p:pic>
        <p:nvPicPr>
          <p:cNvPr id="5" name="Content Placeholder 4">
            <a:extLst>
              <a:ext uri="{FF2B5EF4-FFF2-40B4-BE49-F238E27FC236}">
                <a16:creationId xmlns:a16="http://schemas.microsoft.com/office/drawing/2014/main" id="{B42F11D4-B8B6-4157-C7FB-0386551192EF}"/>
              </a:ext>
            </a:extLst>
          </p:cNvPr>
          <p:cNvPicPr>
            <a:picLocks noGrp="1" noChangeAspect="1"/>
          </p:cNvPicPr>
          <p:nvPr>
            <p:ph idx="1"/>
          </p:nvPr>
        </p:nvPicPr>
        <p:blipFill>
          <a:blip r:embed="rId3"/>
          <a:stretch>
            <a:fillRect/>
          </a:stretch>
        </p:blipFill>
        <p:spPr>
          <a:xfrm>
            <a:off x="479376" y="835434"/>
            <a:ext cx="4176464" cy="1643091"/>
          </a:xfrm>
          <a:prstGeom prst="rect">
            <a:avLst/>
          </a:prstGeom>
        </p:spPr>
      </p:pic>
      <p:pic>
        <p:nvPicPr>
          <p:cNvPr id="7" name="Picture 6">
            <a:extLst>
              <a:ext uri="{FF2B5EF4-FFF2-40B4-BE49-F238E27FC236}">
                <a16:creationId xmlns:a16="http://schemas.microsoft.com/office/drawing/2014/main" id="{D9910439-C276-2B6C-7E21-1D42C73E194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647728" y="2478525"/>
            <a:ext cx="8163067" cy="3944467"/>
          </a:xfrm>
          <a:prstGeom prst="rect">
            <a:avLst/>
          </a:prstGeom>
        </p:spPr>
      </p:pic>
      <p:sp>
        <p:nvSpPr>
          <p:cNvPr id="8" name="TextBox 7">
            <a:extLst>
              <a:ext uri="{FF2B5EF4-FFF2-40B4-BE49-F238E27FC236}">
                <a16:creationId xmlns:a16="http://schemas.microsoft.com/office/drawing/2014/main" id="{17AAF174-1112-4BA9-8B46-0BEC6C719329}"/>
              </a:ext>
            </a:extLst>
          </p:cNvPr>
          <p:cNvSpPr txBox="1"/>
          <p:nvPr/>
        </p:nvSpPr>
        <p:spPr>
          <a:xfrm>
            <a:off x="263352" y="3789040"/>
            <a:ext cx="2736304" cy="1323439"/>
          </a:xfrm>
          <a:prstGeom prst="rect">
            <a:avLst/>
          </a:prstGeom>
          <a:noFill/>
        </p:spPr>
        <p:txBody>
          <a:bodyPr wrap="square" rtlCol="0">
            <a:spAutoFit/>
          </a:bodyPr>
          <a:lstStyle/>
          <a:p>
            <a:pPr algn="ctr"/>
            <a:r>
              <a:rPr lang="en-US" sz="2000" dirty="0">
                <a:solidFill>
                  <a:schemeClr val="tx1"/>
                </a:solidFill>
              </a:rPr>
              <a:t>Primary endpoint: G3-5 AE rates and grade 3-4 neutropenia/death</a:t>
            </a:r>
          </a:p>
        </p:txBody>
      </p:sp>
      <p:sp>
        <p:nvSpPr>
          <p:cNvPr id="9" name="TextBox 8">
            <a:extLst>
              <a:ext uri="{FF2B5EF4-FFF2-40B4-BE49-F238E27FC236}">
                <a16:creationId xmlns:a16="http://schemas.microsoft.com/office/drawing/2014/main" id="{2E275B1D-D006-77E6-6C79-C522241C067F}"/>
              </a:ext>
            </a:extLst>
          </p:cNvPr>
          <p:cNvSpPr txBox="1"/>
          <p:nvPr/>
        </p:nvSpPr>
        <p:spPr>
          <a:xfrm>
            <a:off x="7943528" y="6457890"/>
            <a:ext cx="4248472" cy="400110"/>
          </a:xfrm>
          <a:prstGeom prst="rect">
            <a:avLst/>
          </a:prstGeom>
          <a:noFill/>
        </p:spPr>
        <p:txBody>
          <a:bodyPr wrap="square" rtlCol="0">
            <a:spAutoFit/>
          </a:bodyPr>
          <a:lstStyle/>
          <a:p>
            <a:r>
              <a:rPr lang="en-US" sz="2000" dirty="0">
                <a:solidFill>
                  <a:schemeClr val="tx1"/>
                </a:solidFill>
              </a:rPr>
              <a:t>Grimm et al ESMO 2025 LBA92</a:t>
            </a:r>
          </a:p>
        </p:txBody>
      </p:sp>
    </p:spTree>
    <p:extLst>
      <p:ext uri="{BB962C8B-B14F-4D97-AF65-F5344CB8AC3E}">
        <p14:creationId xmlns:p14="http://schemas.microsoft.com/office/powerpoint/2010/main" val="153318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60DDA-CA98-DE11-6155-3686DBCD1348}"/>
              </a:ext>
            </a:extLst>
          </p:cNvPr>
          <p:cNvSpPr>
            <a:spLocks noGrp="1"/>
          </p:cNvSpPr>
          <p:nvPr>
            <p:ph type="title"/>
          </p:nvPr>
        </p:nvSpPr>
        <p:spPr>
          <a:xfrm>
            <a:off x="833436" y="-196714"/>
            <a:ext cx="10515600" cy="1325563"/>
          </a:xfrm>
        </p:spPr>
        <p:txBody>
          <a:bodyPr/>
          <a:lstStyle/>
          <a:p>
            <a:r>
              <a:rPr lang="en-US" dirty="0"/>
              <a:t>Q3 vs Q2 week docetaxel in </a:t>
            </a:r>
            <a:r>
              <a:rPr lang="en-US" dirty="0" err="1"/>
              <a:t>mHSPC</a:t>
            </a:r>
            <a:r>
              <a:rPr lang="en-US" dirty="0"/>
              <a:t> patients</a:t>
            </a:r>
          </a:p>
        </p:txBody>
      </p:sp>
      <p:pic>
        <p:nvPicPr>
          <p:cNvPr id="5" name="Content Placeholder 4">
            <a:extLst>
              <a:ext uri="{FF2B5EF4-FFF2-40B4-BE49-F238E27FC236}">
                <a16:creationId xmlns:a16="http://schemas.microsoft.com/office/drawing/2014/main" id="{A0CD51A4-FC6E-532C-FAEC-A7AAA58C7D29}"/>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504309" y="1268760"/>
            <a:ext cx="9183382" cy="1505160"/>
          </a:xfrm>
          <a:prstGeom prst="rect">
            <a:avLst/>
          </a:prstGeom>
        </p:spPr>
      </p:pic>
      <p:pic>
        <p:nvPicPr>
          <p:cNvPr id="7" name="Picture 6">
            <a:extLst>
              <a:ext uri="{FF2B5EF4-FFF2-40B4-BE49-F238E27FC236}">
                <a16:creationId xmlns:a16="http://schemas.microsoft.com/office/drawing/2014/main" id="{D61AD8B1-5F54-1C60-5C18-C5CC7057889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504309" y="2954363"/>
            <a:ext cx="9173855" cy="3829584"/>
          </a:xfrm>
          <a:prstGeom prst="rect">
            <a:avLst/>
          </a:prstGeom>
        </p:spPr>
      </p:pic>
      <p:sp>
        <p:nvSpPr>
          <p:cNvPr id="8" name="TextBox 7">
            <a:extLst>
              <a:ext uri="{FF2B5EF4-FFF2-40B4-BE49-F238E27FC236}">
                <a16:creationId xmlns:a16="http://schemas.microsoft.com/office/drawing/2014/main" id="{B7F12BA1-F52A-0CAE-C2AF-388AC1BB322B}"/>
              </a:ext>
            </a:extLst>
          </p:cNvPr>
          <p:cNvSpPr txBox="1"/>
          <p:nvPr/>
        </p:nvSpPr>
        <p:spPr>
          <a:xfrm>
            <a:off x="47327" y="3645024"/>
            <a:ext cx="1456981" cy="3046988"/>
          </a:xfrm>
          <a:prstGeom prst="rect">
            <a:avLst/>
          </a:prstGeom>
          <a:noFill/>
        </p:spPr>
        <p:txBody>
          <a:bodyPr wrap="square" rtlCol="0">
            <a:spAutoFit/>
          </a:bodyPr>
          <a:lstStyle/>
          <a:p>
            <a:pPr algn="ctr"/>
            <a:r>
              <a:rPr lang="en-US" sz="1600" dirty="0">
                <a:solidFill>
                  <a:schemeClr val="tx1"/>
                </a:solidFill>
              </a:rPr>
              <a:t>G3-5 Neutropenia: 56 vs 20%</a:t>
            </a:r>
          </a:p>
          <a:p>
            <a:pPr algn="ctr"/>
            <a:endParaRPr lang="en-US" sz="1600" dirty="0">
              <a:solidFill>
                <a:schemeClr val="tx1"/>
              </a:solidFill>
            </a:endParaRPr>
          </a:p>
          <a:p>
            <a:pPr algn="ctr"/>
            <a:r>
              <a:rPr lang="en-US" sz="1600" dirty="0">
                <a:solidFill>
                  <a:schemeClr val="tx1"/>
                </a:solidFill>
              </a:rPr>
              <a:t>Febrile neutropenia:</a:t>
            </a:r>
          </a:p>
          <a:p>
            <a:pPr algn="ctr"/>
            <a:r>
              <a:rPr lang="en-US" sz="1600" dirty="0">
                <a:solidFill>
                  <a:schemeClr val="tx1"/>
                </a:solidFill>
              </a:rPr>
              <a:t>5.5% vs 1.7%</a:t>
            </a:r>
          </a:p>
          <a:p>
            <a:pPr algn="ctr"/>
            <a:endParaRPr lang="en-US" sz="1600" dirty="0">
              <a:solidFill>
                <a:schemeClr val="tx1"/>
              </a:solidFill>
            </a:endParaRPr>
          </a:p>
          <a:p>
            <a:pPr algn="ctr"/>
            <a:r>
              <a:rPr lang="en-US" sz="1600" dirty="0">
                <a:solidFill>
                  <a:schemeClr val="tx1"/>
                </a:solidFill>
              </a:rPr>
              <a:t>PSA </a:t>
            </a:r>
            <a:r>
              <a:rPr lang="en-US" sz="1600" u="sng" dirty="0">
                <a:solidFill>
                  <a:schemeClr val="tx1"/>
                </a:solidFill>
              </a:rPr>
              <a:t>&lt;</a:t>
            </a:r>
            <a:r>
              <a:rPr lang="en-US" sz="1600" dirty="0">
                <a:solidFill>
                  <a:schemeClr val="tx1"/>
                </a:solidFill>
              </a:rPr>
              <a:t>0.2 at week 26: 48.8 vs 41.3%</a:t>
            </a:r>
          </a:p>
        </p:txBody>
      </p:sp>
      <p:sp>
        <p:nvSpPr>
          <p:cNvPr id="9" name="TextBox 8">
            <a:extLst>
              <a:ext uri="{FF2B5EF4-FFF2-40B4-BE49-F238E27FC236}">
                <a16:creationId xmlns:a16="http://schemas.microsoft.com/office/drawing/2014/main" id="{E3D9BFC9-B668-4753-DCA5-E0C6250A0D46}"/>
              </a:ext>
            </a:extLst>
          </p:cNvPr>
          <p:cNvSpPr txBox="1"/>
          <p:nvPr/>
        </p:nvSpPr>
        <p:spPr>
          <a:xfrm>
            <a:off x="551384" y="724517"/>
            <a:ext cx="11377264" cy="584775"/>
          </a:xfrm>
          <a:prstGeom prst="rect">
            <a:avLst/>
          </a:prstGeom>
          <a:noFill/>
        </p:spPr>
        <p:txBody>
          <a:bodyPr wrap="square" rtlCol="0">
            <a:spAutoFit/>
          </a:bodyPr>
          <a:lstStyle/>
          <a:p>
            <a:r>
              <a:rPr lang="en-US" sz="3200" dirty="0"/>
              <a:t>Take home: q2 week Rx is safer and similarly effective</a:t>
            </a:r>
          </a:p>
        </p:txBody>
      </p:sp>
    </p:spTree>
    <p:extLst>
      <p:ext uri="{BB962C8B-B14F-4D97-AF65-F5344CB8AC3E}">
        <p14:creationId xmlns:p14="http://schemas.microsoft.com/office/powerpoint/2010/main" val="3529212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564BF-6925-7192-7930-5293DD6C34DE}"/>
              </a:ext>
            </a:extLst>
          </p:cNvPr>
          <p:cNvSpPr>
            <a:spLocks noGrp="1"/>
          </p:cNvSpPr>
          <p:nvPr>
            <p:ph type="title"/>
          </p:nvPr>
        </p:nvSpPr>
        <p:spPr>
          <a:xfrm>
            <a:off x="838200" y="91423"/>
            <a:ext cx="10515600" cy="1325563"/>
          </a:xfrm>
        </p:spPr>
        <p:txBody>
          <a:bodyPr/>
          <a:lstStyle/>
          <a:p>
            <a:r>
              <a:rPr lang="en-US" b="1" dirty="0"/>
              <a:t>Early of use of ARPIs Improve Survival</a:t>
            </a:r>
          </a:p>
        </p:txBody>
      </p:sp>
      <p:pic>
        <p:nvPicPr>
          <p:cNvPr id="5" name="Content Placeholder 4">
            <a:extLst>
              <a:ext uri="{FF2B5EF4-FFF2-40B4-BE49-F238E27FC236}">
                <a16:creationId xmlns:a16="http://schemas.microsoft.com/office/drawing/2014/main" id="{39B7F666-EC01-B3DD-6305-FB80CFD2EFF7}"/>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7368" y="1412776"/>
            <a:ext cx="6002457" cy="3925064"/>
          </a:xfrm>
          <a:prstGeom prst="rect">
            <a:avLst/>
          </a:prstGeom>
        </p:spPr>
      </p:pic>
      <p:pic>
        <p:nvPicPr>
          <p:cNvPr id="7" name="Picture 6">
            <a:extLst>
              <a:ext uri="{FF2B5EF4-FFF2-40B4-BE49-F238E27FC236}">
                <a16:creationId xmlns:a16="http://schemas.microsoft.com/office/drawing/2014/main" id="{0A9F29C7-FB97-A6A7-F998-ABB095EE9C51}"/>
              </a:ext>
            </a:extLst>
          </p:cNvPr>
          <p:cNvPicPr>
            <a:picLocks noChangeAspect="1"/>
          </p:cNvPicPr>
          <p:nvPr/>
        </p:nvPicPr>
        <p:blipFill>
          <a:blip r:embed="rId5"/>
          <a:stretch>
            <a:fillRect/>
          </a:stretch>
        </p:blipFill>
        <p:spPr>
          <a:xfrm>
            <a:off x="6168009" y="1520160"/>
            <a:ext cx="6023992" cy="3817680"/>
          </a:xfrm>
          <a:prstGeom prst="rect">
            <a:avLst/>
          </a:prstGeom>
        </p:spPr>
      </p:pic>
      <p:sp>
        <p:nvSpPr>
          <p:cNvPr id="8" name="TextBox 7">
            <a:extLst>
              <a:ext uri="{FF2B5EF4-FFF2-40B4-BE49-F238E27FC236}">
                <a16:creationId xmlns:a16="http://schemas.microsoft.com/office/drawing/2014/main" id="{3557327B-614D-2E59-DFD3-CB9495D897AB}"/>
              </a:ext>
            </a:extLst>
          </p:cNvPr>
          <p:cNvSpPr txBox="1"/>
          <p:nvPr/>
        </p:nvSpPr>
        <p:spPr>
          <a:xfrm>
            <a:off x="8616280" y="6381328"/>
            <a:ext cx="3456384" cy="369332"/>
          </a:xfrm>
          <a:prstGeom prst="rect">
            <a:avLst/>
          </a:prstGeom>
          <a:noFill/>
        </p:spPr>
        <p:txBody>
          <a:bodyPr wrap="square" rtlCol="0">
            <a:spAutoFit/>
          </a:bodyPr>
          <a:lstStyle/>
          <a:p>
            <a:r>
              <a:rPr lang="en-US" sz="1800" dirty="0">
                <a:solidFill>
                  <a:schemeClr val="tx1"/>
                </a:solidFill>
              </a:rPr>
              <a:t>Armstrong et al </a:t>
            </a:r>
            <a:r>
              <a:rPr lang="en-US" sz="1800" dirty="0" err="1">
                <a:solidFill>
                  <a:schemeClr val="tx1"/>
                </a:solidFill>
              </a:rPr>
              <a:t>Eur</a:t>
            </a:r>
            <a:r>
              <a:rPr lang="en-US" sz="1800" dirty="0">
                <a:solidFill>
                  <a:schemeClr val="tx1"/>
                </a:solidFill>
              </a:rPr>
              <a:t> </a:t>
            </a:r>
            <a:r>
              <a:rPr lang="en-US" sz="1800" dirty="0" err="1">
                <a:solidFill>
                  <a:schemeClr val="tx1"/>
                </a:solidFill>
              </a:rPr>
              <a:t>Urol</a:t>
            </a:r>
            <a:r>
              <a:rPr lang="en-US" sz="1800" dirty="0">
                <a:solidFill>
                  <a:schemeClr val="tx1"/>
                </a:solidFill>
              </a:rPr>
              <a:t> 2026</a:t>
            </a:r>
          </a:p>
        </p:txBody>
      </p:sp>
    </p:spTree>
    <p:extLst>
      <p:ext uri="{BB962C8B-B14F-4D97-AF65-F5344CB8AC3E}">
        <p14:creationId xmlns:p14="http://schemas.microsoft.com/office/powerpoint/2010/main" val="2548139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A061E-0B63-CD23-CEB9-00313B50F8B9}"/>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85CCC5A8-3708-C7EC-A042-6686ABB22158}"/>
              </a:ext>
            </a:extLst>
          </p:cNvPr>
          <p:cNvSpPr txBox="1"/>
          <p:nvPr/>
        </p:nvSpPr>
        <p:spPr>
          <a:xfrm>
            <a:off x="4533927" y="4609116"/>
            <a:ext cx="7245324" cy="1116000"/>
          </a:xfrm>
          <a:prstGeom prst="roundRect">
            <a:avLst>
              <a:gd name="adj" fmla="val 9581"/>
            </a:avLst>
          </a:prstGeom>
          <a:solidFill>
            <a:schemeClr val="bg1">
              <a:lumMod val="85000"/>
            </a:schemeClr>
          </a:solidFill>
          <a:ln w="19050">
            <a:noFill/>
          </a:ln>
        </p:spPr>
        <p:txBody>
          <a:bodyPr wrap="square" lIns="144000" tIns="72000" rtlCol="0">
            <a:noAutofit/>
          </a:bodyPr>
          <a:lstStyle>
            <a:defPPr>
              <a:defRPr lang="en-US"/>
            </a:defPPr>
            <a:lvl1pPr algn="ctr">
              <a:lnSpc>
                <a:spcPct val="90000"/>
              </a:lnSpc>
              <a:spcAft>
                <a:spcPts val="600"/>
              </a:spcAft>
              <a:defRPr sz="1400"/>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GB" sz="1400" b="1" i="0" u="none" strike="noStrike" kern="1200" cap="none" spc="0" normalizeH="0" baseline="0" noProof="0" dirty="0">
                <a:ln>
                  <a:noFill/>
                </a:ln>
                <a:solidFill>
                  <a:srgbClr val="002557"/>
                </a:solidFill>
                <a:effectLst/>
                <a:uLnTx/>
                <a:uFillTx/>
                <a:latin typeface="Arial Narrow" panose="020B0606020202030204" pitchFamily="34" charset="0"/>
                <a:ea typeface="+mn-ea"/>
                <a:cs typeface="+mn-cs"/>
              </a:rPr>
              <a:t>Study timeline</a:t>
            </a:r>
            <a:endParaRPr kumimoji="0" lang="en-GB" sz="1400" b="0" i="0" u="none" strike="noStrike" kern="1200" cap="none" spc="0" normalizeH="0" baseline="0" noProof="0" dirty="0">
              <a:ln>
                <a:noFill/>
              </a:ln>
              <a:solidFill>
                <a:srgbClr val="002557"/>
              </a:solidFill>
              <a:effectLst/>
              <a:uLnTx/>
              <a:uFillTx/>
              <a:latin typeface="Arial Narrow" panose="020B0606020202030204" pitchFamily="34" charset="0"/>
              <a:ea typeface="+mn-ea"/>
              <a:cs typeface="+mn-cs"/>
            </a:endParaRPr>
          </a:p>
        </p:txBody>
      </p:sp>
      <p:cxnSp>
        <p:nvCxnSpPr>
          <p:cNvPr id="137" name="Connector: Elbow 136">
            <a:extLst>
              <a:ext uri="{FF2B5EF4-FFF2-40B4-BE49-F238E27FC236}">
                <a16:creationId xmlns:a16="http://schemas.microsoft.com/office/drawing/2014/main" id="{F9039FED-A30D-8814-BB67-AFB3B24AAA7F}"/>
              </a:ext>
            </a:extLst>
          </p:cNvPr>
          <p:cNvCxnSpPr>
            <a:cxnSpLocks/>
          </p:cNvCxnSpPr>
          <p:nvPr/>
        </p:nvCxnSpPr>
        <p:spPr>
          <a:xfrm rot="16200000" flipH="1">
            <a:off x="4003359" y="3328044"/>
            <a:ext cx="713740" cy="303044"/>
          </a:xfrm>
          <a:prstGeom prst="bentConnector3">
            <a:avLst>
              <a:gd name="adj1" fmla="val 100382"/>
            </a:avLst>
          </a:prstGeom>
          <a:ln w="28575">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E09C9A9C-6610-3213-B337-BFFCFF09814A}"/>
              </a:ext>
            </a:extLst>
          </p:cNvPr>
          <p:cNvCxnSpPr>
            <a:cxnSpLocks/>
          </p:cNvCxnSpPr>
          <p:nvPr/>
        </p:nvCxnSpPr>
        <p:spPr>
          <a:xfrm rot="5400000" flipH="1" flipV="1">
            <a:off x="4001379" y="2116283"/>
            <a:ext cx="697498" cy="282844"/>
          </a:xfrm>
          <a:prstGeom prst="bentConnector3">
            <a:avLst>
              <a:gd name="adj1" fmla="val 100082"/>
            </a:avLst>
          </a:prstGeom>
          <a:ln w="28575">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D9C9CBA-FFD1-A25F-1BCE-DB3F8EF6982E}"/>
              </a:ext>
            </a:extLst>
          </p:cNvPr>
          <p:cNvSpPr>
            <a:spLocks noGrp="1"/>
          </p:cNvSpPr>
          <p:nvPr>
            <p:ph type="body" sz="quarter" idx="12"/>
          </p:nvPr>
        </p:nvSpPr>
        <p:spPr/>
        <p:txBody>
          <a:bodyPr/>
          <a:lstStyle/>
          <a:p>
            <a:r>
              <a:rPr lang="en-GB" noProof="0" dirty="0"/>
              <a:t>Karim Fizazi MD, PhD</a:t>
            </a:r>
          </a:p>
          <a:p>
            <a:r>
              <a:rPr lang="en-GB" dirty="0"/>
              <a:t>Abstract 2383O</a:t>
            </a:r>
            <a:endParaRPr lang="en-GB" noProof="0" dirty="0"/>
          </a:p>
        </p:txBody>
      </p:sp>
      <p:sp>
        <p:nvSpPr>
          <p:cNvPr id="11" name="Subtitle 10">
            <a:extLst>
              <a:ext uri="{FF2B5EF4-FFF2-40B4-BE49-F238E27FC236}">
                <a16:creationId xmlns:a16="http://schemas.microsoft.com/office/drawing/2014/main" id="{86DBA066-C65C-39D1-06B5-1D013EC4B510}"/>
              </a:ext>
            </a:extLst>
          </p:cNvPr>
          <p:cNvSpPr>
            <a:spLocks noGrp="1"/>
          </p:cNvSpPr>
          <p:nvPr>
            <p:ph type="subTitle" idx="2"/>
          </p:nvPr>
        </p:nvSpPr>
        <p:spPr>
          <a:xfrm>
            <a:off x="471530" y="682734"/>
            <a:ext cx="11250286" cy="600000"/>
          </a:xfrm>
        </p:spPr>
        <p:txBody>
          <a:bodyPr/>
          <a:lstStyle/>
          <a:p>
            <a:r>
              <a:rPr lang="en-GB" sz="2000" noProof="0" dirty="0"/>
              <a:t>A global, multicentre, randomized, double-blind, </a:t>
            </a:r>
            <a:r>
              <a:rPr lang="en-GB" dirty="0"/>
              <a:t>Phase 3</a:t>
            </a:r>
            <a:r>
              <a:rPr lang="en-GB" sz="2000" noProof="0" dirty="0"/>
              <a:t> study</a:t>
            </a:r>
          </a:p>
        </p:txBody>
      </p:sp>
      <p:sp>
        <p:nvSpPr>
          <p:cNvPr id="2" name="Title 1">
            <a:extLst>
              <a:ext uri="{FF2B5EF4-FFF2-40B4-BE49-F238E27FC236}">
                <a16:creationId xmlns:a16="http://schemas.microsoft.com/office/drawing/2014/main" id="{0AFD7B54-4742-6483-2F17-989DEF5C1F37}"/>
              </a:ext>
            </a:extLst>
          </p:cNvPr>
          <p:cNvSpPr>
            <a:spLocks noGrp="1"/>
          </p:cNvSpPr>
          <p:nvPr>
            <p:ph type="ctrTitle"/>
          </p:nvPr>
        </p:nvSpPr>
        <p:spPr>
          <a:xfrm>
            <a:off x="442913" y="368311"/>
            <a:ext cx="11250106" cy="576000"/>
          </a:xfrm>
        </p:spPr>
        <p:txBody>
          <a:bodyPr/>
          <a:lstStyle/>
          <a:p>
            <a:r>
              <a:rPr lang="en-GB" sz="3200" noProof="0" dirty="0"/>
              <a:t>CAPItello-281 Study Design</a:t>
            </a:r>
          </a:p>
        </p:txBody>
      </p:sp>
      <p:sp>
        <p:nvSpPr>
          <p:cNvPr id="50" name="Rectangle 49">
            <a:extLst>
              <a:ext uri="{FF2B5EF4-FFF2-40B4-BE49-F238E27FC236}">
                <a16:creationId xmlns:a16="http://schemas.microsoft.com/office/drawing/2014/main" id="{05CBF899-A104-56EA-FF2C-8FCABF82EA5A}"/>
              </a:ext>
            </a:extLst>
          </p:cNvPr>
          <p:cNvSpPr/>
          <p:nvPr/>
        </p:nvSpPr>
        <p:spPr>
          <a:xfrm>
            <a:off x="500433" y="4702685"/>
            <a:ext cx="3730515" cy="884582"/>
          </a:xfrm>
          <a:prstGeom prst="rect">
            <a:avLst/>
          </a:prstGeom>
          <a:noFill/>
          <a:ln w="28575" cap="flat" cmpd="sng" algn="ctr">
            <a:noFill/>
            <a:prstDash val="solid"/>
          </a:ln>
          <a:effectLst/>
        </p:spPr>
        <p:txBody>
          <a:bodyPr rtlCol="0" anchor="ctr"/>
          <a:lstStyle/>
          <a:p>
            <a:pPr marL="0" marR="0" lvl="0" indent="0" algn="l" defTabSz="609570" rtl="0" eaLnBrk="1" fontAlgn="auto" latinLnBrk="0" hangingPunct="1">
              <a:lnSpc>
                <a:spcPct val="100000"/>
              </a:lnSpc>
              <a:spcBef>
                <a:spcPts val="0"/>
              </a:spcBef>
              <a:spcAft>
                <a:spcPts val="300"/>
              </a:spcAft>
              <a:buClrTx/>
              <a:buSzTx/>
              <a:buFontTx/>
              <a:buNone/>
              <a:tabLst/>
              <a:defRPr/>
            </a:pPr>
            <a:r>
              <a:rPr kumimoji="0" lang="en-GB" sz="1400" b="1" i="0" u="none" strike="noStrike" kern="0" cap="none" spc="0" normalizeH="0" baseline="0" noProof="0" dirty="0">
                <a:ln>
                  <a:noFill/>
                </a:ln>
                <a:solidFill>
                  <a:srgbClr val="3F4444">
                    <a:lumMod val="50000"/>
                  </a:srgbClr>
                </a:solidFill>
                <a:effectLst/>
                <a:uLnTx/>
                <a:uFillTx/>
                <a:latin typeface="Arial Narrow" panose="020B0606020202030204" pitchFamily="34" charset="0"/>
                <a:ea typeface="+mn-ea"/>
                <a:cs typeface="+mn-cs"/>
              </a:rPr>
              <a:t>Stratification factors:</a:t>
            </a:r>
            <a:r>
              <a:rPr kumimoji="0" lang="en-GB" sz="1400" b="1" i="0" u="none" strike="noStrike" kern="0" cap="none" spc="0" normalizeH="0" baseline="30000" noProof="0" dirty="0">
                <a:ln>
                  <a:noFill/>
                </a:ln>
                <a:solidFill>
                  <a:srgbClr val="3F4444">
                    <a:lumMod val="50000"/>
                  </a:srgbClr>
                </a:solidFill>
                <a:effectLst/>
                <a:uLnTx/>
                <a:uFillTx/>
                <a:latin typeface="Arial Narrow" panose="020B0606020202030204" pitchFamily="34" charset="0"/>
                <a:ea typeface="+mn-ea"/>
                <a:cs typeface="+mn-cs"/>
              </a:rPr>
              <a:t>†</a:t>
            </a:r>
          </a:p>
          <a:p>
            <a:pPr marL="179388" marR="0" lvl="0" indent="-179388" algn="l" defTabSz="60957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3F4444">
                    <a:lumMod val="50000"/>
                  </a:srgbClr>
                </a:solidFill>
                <a:effectLst/>
                <a:uLnTx/>
                <a:uFillTx/>
                <a:latin typeface="Arial Narrow" panose="020B0606020202030204" pitchFamily="34" charset="0"/>
                <a:ea typeface="+mn-ea"/>
                <a:cs typeface="+mn-cs"/>
              </a:rPr>
              <a:t>M1 volume (CHAARTED criteria) and visceral mets </a:t>
            </a:r>
            <a:endParaRPr kumimoji="0" lang="en-GB" sz="1100" b="0" i="0" u="none" strike="noStrike" kern="0" cap="none" spc="0" normalizeH="0" baseline="0" noProof="0" dirty="0">
              <a:ln>
                <a:noFill/>
              </a:ln>
              <a:solidFill>
                <a:srgbClr val="3F4444">
                  <a:lumMod val="50000"/>
                </a:srgbClr>
              </a:solidFill>
              <a:effectLst/>
              <a:uLnTx/>
              <a:uFillTx/>
              <a:latin typeface="Arial Narrow" panose="020B0606020202030204" pitchFamily="34" charset="0"/>
              <a:ea typeface="+mn-ea"/>
              <a:cs typeface="+mn-cs"/>
            </a:endParaRPr>
          </a:p>
          <a:p>
            <a:pPr marL="179388" marR="0" lvl="0" indent="-179388" algn="l" defTabSz="60957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0" cap="none" spc="0" normalizeH="0" baseline="0" noProof="0" dirty="0">
                <a:ln>
                  <a:noFill/>
                </a:ln>
                <a:solidFill>
                  <a:srgbClr val="3F4444">
                    <a:lumMod val="50000"/>
                  </a:srgbClr>
                </a:solidFill>
                <a:effectLst/>
                <a:uLnTx/>
                <a:uFillTx/>
                <a:latin typeface="Arial Narrow" panose="020B0606020202030204" pitchFamily="34" charset="0"/>
                <a:ea typeface="+mn-ea"/>
                <a:cs typeface="+mn-cs"/>
              </a:rPr>
              <a:t>Geography</a:t>
            </a:r>
            <a:endParaRPr kumimoji="0" lang="en-GB" sz="1400" b="0" i="0" u="none" strike="noStrike" kern="0" cap="none" spc="0" normalizeH="0" baseline="0" noProof="0" dirty="0">
              <a:ln>
                <a:noFill/>
              </a:ln>
              <a:solidFill>
                <a:srgbClr val="3F4444">
                  <a:lumMod val="50000"/>
                </a:srgbClr>
              </a:solidFill>
              <a:effectLst/>
              <a:highlight>
                <a:srgbClr val="FFFF00"/>
              </a:highlight>
              <a:uLnTx/>
              <a:uFillTx/>
              <a:latin typeface="Arial Narrow" panose="020B0606020202030204" pitchFamily="34" charset="0"/>
              <a:ea typeface="+mn-ea"/>
              <a:cs typeface="+mn-cs"/>
            </a:endParaRPr>
          </a:p>
        </p:txBody>
      </p:sp>
      <p:sp>
        <p:nvSpPr>
          <p:cNvPr id="51" name="TextBox 50">
            <a:extLst>
              <a:ext uri="{FF2B5EF4-FFF2-40B4-BE49-F238E27FC236}">
                <a16:creationId xmlns:a16="http://schemas.microsoft.com/office/drawing/2014/main" id="{96EE7FC9-1B0B-5C2F-C26F-409F1C88AA97}"/>
              </a:ext>
            </a:extLst>
          </p:cNvPr>
          <p:cNvSpPr txBox="1"/>
          <p:nvPr/>
        </p:nvSpPr>
        <p:spPr>
          <a:xfrm>
            <a:off x="8489040" y="1297748"/>
            <a:ext cx="3290210" cy="3148663"/>
          </a:xfrm>
          <a:prstGeom prst="roundRect">
            <a:avLst>
              <a:gd name="adj" fmla="val 3276"/>
            </a:avLst>
          </a:prstGeom>
          <a:solidFill>
            <a:schemeClr val="bg1">
              <a:lumMod val="85000"/>
            </a:schemeClr>
          </a:solidFill>
          <a:ln w="19050">
            <a:noFill/>
          </a:ln>
        </p:spPr>
        <p:txBody>
          <a:bodyPr wrap="square" lIns="144000" tIns="72000" rtlCol="0" anchor="ctr">
            <a:noAutofit/>
          </a:bodyPr>
          <a:lstStyle>
            <a:defPPr>
              <a:defRPr lang="en-US"/>
            </a:defPPr>
            <a:lvl1pPr algn="ctr">
              <a:lnSpc>
                <a:spcPct val="90000"/>
              </a:lnSpc>
              <a:spcAft>
                <a:spcPts val="600"/>
              </a:spcAft>
              <a:defRPr sz="1400"/>
            </a:lvl1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mn-ea"/>
                <a:cs typeface="+mn-cs"/>
              </a:rPr>
              <a:t>Primary endpoint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Investigator assessed rPFS</a:t>
            </a:r>
          </a:p>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rPr>
              <a:t>Secondary endpoints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Overall survival</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Time to first subsequent therapy</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Symptomatic skeletal-event free survival</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Time to pain progression</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Time to castration resistance</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Time to PSA progression</a:t>
            </a:r>
          </a:p>
          <a:p>
            <a:pPr marL="0" marR="0" lvl="0" indent="0" algn="l" defTabSz="914400" rtl="0" eaLnBrk="1" fontAlgn="auto" latinLnBrk="0" hangingPunct="1">
              <a:lnSpc>
                <a:spcPct val="100000"/>
              </a:lnSpc>
              <a:spcBef>
                <a:spcPts val="1200"/>
              </a:spcBef>
              <a:spcAft>
                <a:spcPts val="300"/>
              </a:spcAft>
              <a:buClrTx/>
              <a:buSzTx/>
              <a:buFontTx/>
              <a:buNone/>
              <a:tabLst/>
              <a:defRPr/>
            </a:pP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mn-ea"/>
                <a:cs typeface="+mn-cs"/>
              </a:rPr>
              <a:t>Exploratory </a:t>
            </a:r>
            <a:r>
              <a:rPr kumimoji="0" lang="en-GB" sz="1600" b="1" i="1" u="none" strike="noStrike" kern="1200" cap="none" spc="0" normalizeH="0" baseline="0" noProof="0" dirty="0">
                <a:ln>
                  <a:noFill/>
                </a:ln>
                <a:solidFill>
                  <a:srgbClr val="002557"/>
                </a:solidFill>
                <a:effectLst/>
                <a:uLnTx/>
                <a:uFillTx/>
                <a:latin typeface="Arial Narrow" panose="020B0606020202030204" pitchFamily="34" charset="0"/>
                <a:ea typeface="+mn-ea"/>
                <a:cs typeface="+mn-cs"/>
              </a:rPr>
              <a:t>post-hoc</a:t>
            </a: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mn-ea"/>
                <a:cs typeface="+mn-cs"/>
              </a:rPr>
              <a:t> </a:t>
            </a:r>
            <a:b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mn-ea"/>
                <a:cs typeface="+mn-cs"/>
              </a:rPr>
            </a:b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mn-ea"/>
                <a:cs typeface="+mn-cs"/>
              </a:rPr>
              <a:t>PTEN deficiency subgroups </a:t>
            </a:r>
            <a:endPar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endParaRPr>
          </a:p>
        </p:txBody>
      </p:sp>
      <p:sp>
        <p:nvSpPr>
          <p:cNvPr id="53" name="TextBox 52">
            <a:extLst>
              <a:ext uri="{FF2B5EF4-FFF2-40B4-BE49-F238E27FC236}">
                <a16:creationId xmlns:a16="http://schemas.microsoft.com/office/drawing/2014/main" id="{5CB622E7-00CF-FFD2-7297-1C9392F195E6}"/>
              </a:ext>
            </a:extLst>
          </p:cNvPr>
          <p:cNvSpPr txBox="1"/>
          <p:nvPr/>
        </p:nvSpPr>
        <p:spPr>
          <a:xfrm>
            <a:off x="442913" y="5773169"/>
            <a:ext cx="11596684" cy="553998"/>
          </a:xfrm>
          <a:prstGeom prst="rect">
            <a:avLst/>
          </a:prstGeom>
          <a:noFill/>
        </p:spPr>
        <p:txBody>
          <a:bodyPr wrap="square" lIns="91440" tIns="45720" rIns="91440" bIns="4572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F4444"/>
                </a:solidFill>
                <a:effectLst/>
                <a:uLnTx/>
                <a:uFillTx/>
                <a:latin typeface="Arial Narrow"/>
                <a:ea typeface="+mn-ea"/>
                <a:cs typeface="+mn-cs"/>
              </a:rPr>
              <a:t>NCT04493853. Full eligibility criteria available in the online article. *Determined using investigational</a:t>
            </a:r>
            <a:r>
              <a:rPr kumimoji="0" lang="en-GB" sz="1000" b="0" i="0" u="none" strike="noStrike" kern="1200" cap="none" spc="0" normalizeH="0" baseline="0" noProof="0" dirty="0">
                <a:ln>
                  <a:noFill/>
                </a:ln>
                <a:solidFill>
                  <a:srgbClr val="3F4444"/>
                </a:solidFill>
                <a:effectLst/>
                <a:uLnTx/>
                <a:uFillTx/>
                <a:latin typeface="Arial Narrow"/>
                <a:ea typeface="+mn-ea"/>
                <a:cs typeface="Segoe UI"/>
              </a:rPr>
              <a:t> antibody for PTEN (SP218) (Roche Diagnostics)</a:t>
            </a:r>
            <a:r>
              <a:rPr kumimoji="0" lang="en-GB" sz="1000" b="0" i="0" u="none" strike="noStrike" kern="1200" cap="none" spc="0" normalizeH="0" baseline="0" noProof="0" dirty="0">
                <a:ln>
                  <a:noFill/>
                </a:ln>
                <a:solidFill>
                  <a:srgbClr val="3F4444"/>
                </a:solidFill>
                <a:effectLst/>
                <a:uLnTx/>
                <a:uFillTx/>
                <a:latin typeface="Arial Narrow"/>
                <a:ea typeface="+mn-ea"/>
                <a:cs typeface="+mn-cs"/>
              </a:rPr>
              <a:t>. </a:t>
            </a:r>
            <a:br>
              <a:rPr kumimoji="0" lang="en-GB" sz="1000" b="0" i="0" u="none" strike="noStrike" kern="1200" cap="none" spc="0" normalizeH="0" baseline="0" noProof="0" dirty="0">
                <a:ln>
                  <a:noFill/>
                </a:ln>
                <a:solidFill>
                  <a:srgbClr val="3F4444"/>
                </a:solidFill>
                <a:effectLst/>
                <a:uLnTx/>
                <a:uFillTx/>
                <a:latin typeface="Arial Narrow"/>
                <a:ea typeface="+mn-ea"/>
                <a:cs typeface="+mn-cs"/>
              </a:rPr>
            </a:br>
            <a:r>
              <a:rPr kumimoji="0" lang="en-GB" sz="1000" b="0" i="0" u="none" strike="noStrike" kern="1200" cap="none" spc="0" normalizeH="0" baseline="30000" noProof="0" dirty="0">
                <a:ln>
                  <a:noFill/>
                </a:ln>
                <a:solidFill>
                  <a:srgbClr val="3F4444"/>
                </a:solidFill>
                <a:effectLst/>
                <a:uLnTx/>
                <a:uFillTx/>
                <a:latin typeface="Arial Narrow"/>
                <a:ea typeface="+mn-ea"/>
                <a:cs typeface="+mn-cs"/>
              </a:rPr>
              <a:t>†</a:t>
            </a:r>
            <a:r>
              <a:rPr kumimoji="0" lang="en-GB" sz="1000" b="0" i="0" u="none" strike="noStrike" kern="1200" cap="none" spc="0" normalizeH="0" baseline="0" noProof="0" dirty="0">
                <a:ln>
                  <a:noFill/>
                </a:ln>
                <a:solidFill>
                  <a:srgbClr val="3F4444"/>
                </a:solidFill>
                <a:effectLst/>
                <a:uLnTx/>
                <a:uFillTx/>
                <a:latin typeface="Arial Narrow"/>
                <a:ea typeface="+mn-ea"/>
                <a:cs typeface="+mn-cs"/>
              </a:rPr>
              <a:t>High-vol. disease with visceral mets, high-vol disease without visceral mets, low-vol. disease; </a:t>
            </a:r>
            <a:r>
              <a:rPr kumimoji="0" lang="en-US" sz="1000" b="0" i="0" u="none" strike="noStrike" kern="1200" cap="none" spc="0" normalizeH="0" baseline="0" noProof="0" dirty="0">
                <a:ln>
                  <a:noFill/>
                </a:ln>
                <a:solidFill>
                  <a:srgbClr val="3F4444"/>
                </a:solidFill>
                <a:effectLst/>
                <a:uLnTx/>
                <a:uFillTx/>
                <a:latin typeface="Arial Narrow"/>
                <a:ea typeface="+mn-ea"/>
                <a:cs typeface="+mn-cs"/>
              </a:rPr>
              <a:t>North America; Western Europe and Australia; Latin America and Eastern Europe; Asia</a:t>
            </a:r>
            <a:r>
              <a:rPr kumimoji="0" lang="en-GB" sz="1000" b="0" i="0" u="none" strike="noStrike" kern="1200" cap="none" spc="0" normalizeH="0" baseline="0" noProof="0" dirty="0">
                <a:ln>
                  <a:noFill/>
                </a:ln>
                <a:solidFill>
                  <a:srgbClr val="3F4444"/>
                </a:solidFill>
                <a:effectLst/>
                <a:uLnTx/>
                <a:uFillTx/>
                <a:latin typeface="Arial Narrow"/>
                <a:ea typeface="+mn-ea"/>
                <a:cs typeface="+mn-cs"/>
              </a:rPr>
              <a:t>. </a:t>
            </a:r>
            <a:r>
              <a:rPr kumimoji="0" lang="en-GB" sz="1000" b="0" i="0" u="none" strike="noStrike" kern="1200" cap="none" spc="0" normalizeH="0" baseline="30000" noProof="0" dirty="0">
                <a:ln>
                  <a:noFill/>
                </a:ln>
                <a:solidFill>
                  <a:srgbClr val="3F4444"/>
                </a:solidFill>
                <a:effectLst/>
                <a:uLnTx/>
                <a:uFillTx/>
                <a:latin typeface="Arial Narrow" panose="020B0606020202030204" pitchFamily="34" charset="0"/>
                <a:ea typeface="+mn-ea"/>
                <a:cs typeface="+mn-cs"/>
              </a:rPr>
              <a:t>‡</a:t>
            </a:r>
            <a: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In censored patients.</a:t>
            </a:r>
            <a:b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br>
            <a:r>
              <a:rPr kumimoji="0" lang="en-GB" sz="1000" b="0" i="0" u="none" strike="noStrike" kern="1200" cap="none" spc="0" normalizeH="0" baseline="0" noProof="0" dirty="0">
                <a:ln>
                  <a:noFill/>
                </a:ln>
                <a:solidFill>
                  <a:srgbClr val="3F4444"/>
                </a:solidFill>
                <a:effectLst/>
                <a:uLnTx/>
                <a:uFillTx/>
                <a:latin typeface="Arial Narrow"/>
                <a:ea typeface="+mn-ea"/>
                <a:cs typeface="+mn-cs"/>
              </a:rPr>
              <a:t>ADT, androgen deprivation therapy; BID, twice daily; IHC, immunohistochemistry; mHSPC, metastatic hormone-sensitive prostate cancer; pred, prednisone/prednisolone; QD, once daily; rPFS, radiographic progression-free survival</a:t>
            </a:r>
            <a:endParaRPr kumimoji="0" lang="en-GB" sz="1800" b="0" i="0" u="none" strike="noStrike" kern="1200" cap="none" spc="0" normalizeH="0" baseline="0" noProof="0" dirty="0">
              <a:ln>
                <a:noFill/>
              </a:ln>
              <a:solidFill>
                <a:srgbClr val="3F4444"/>
              </a:solidFill>
              <a:effectLst/>
              <a:uLnTx/>
              <a:uFillTx/>
              <a:latin typeface="Calibri" panose="020F0502020204030204"/>
              <a:ea typeface="Calibri" panose="020F0502020204030204"/>
              <a:cs typeface="Calibri" panose="020F0502020204030204"/>
            </a:endParaRPr>
          </a:p>
        </p:txBody>
      </p:sp>
      <p:grpSp>
        <p:nvGrpSpPr>
          <p:cNvPr id="3" name="Group 2">
            <a:extLst>
              <a:ext uri="{FF2B5EF4-FFF2-40B4-BE49-F238E27FC236}">
                <a16:creationId xmlns:a16="http://schemas.microsoft.com/office/drawing/2014/main" id="{B20E794B-3E79-5E5E-855B-5DF3C9686603}"/>
              </a:ext>
            </a:extLst>
          </p:cNvPr>
          <p:cNvGrpSpPr/>
          <p:nvPr/>
        </p:nvGrpSpPr>
        <p:grpSpPr>
          <a:xfrm>
            <a:off x="210245" y="1297748"/>
            <a:ext cx="3387725" cy="2177240"/>
            <a:chOff x="356862" y="1306851"/>
            <a:chExt cx="3405512" cy="1198746"/>
          </a:xfrm>
        </p:grpSpPr>
        <p:sp>
          <p:nvSpPr>
            <p:cNvPr id="43" name="TextBox 42">
              <a:extLst>
                <a:ext uri="{FF2B5EF4-FFF2-40B4-BE49-F238E27FC236}">
                  <a16:creationId xmlns:a16="http://schemas.microsoft.com/office/drawing/2014/main" id="{BC7B3168-DC86-2F57-D5C8-0A3CB399F132}"/>
                </a:ext>
              </a:extLst>
            </p:cNvPr>
            <p:cNvSpPr txBox="1"/>
            <p:nvPr/>
          </p:nvSpPr>
          <p:spPr>
            <a:xfrm>
              <a:off x="356862" y="1391317"/>
              <a:ext cx="3405512" cy="1114280"/>
            </a:xfrm>
            <a:prstGeom prst="roundRect">
              <a:avLst>
                <a:gd name="adj" fmla="val 3692"/>
              </a:avLst>
            </a:prstGeom>
            <a:solidFill>
              <a:schemeClr val="bg1">
                <a:lumMod val="85000"/>
              </a:schemeClr>
            </a:solidFill>
            <a:ln w="19050">
              <a:noFill/>
            </a:ln>
          </p:spPr>
          <p:txBody>
            <a:bodyPr wrap="square" rtlCol="0" anchor="b">
              <a:noAutofit/>
            </a:bodyPr>
            <a:lstStyle/>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n-ea"/>
                  <a:cs typeface="+mn-cs"/>
                </a:rPr>
                <a:t>PTEN deficiency: </a:t>
              </a:r>
              <a:b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n-ea"/>
                  <a:cs typeface="+mn-cs"/>
                </a:rPr>
              </a:b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n-ea"/>
                  <a:cs typeface="+mn-cs"/>
                </a:rPr>
                <a:t>(diagnostic cut-off of </a:t>
              </a:r>
              <a:r>
                <a:rPr kumimoji="0" lang="en-GB" sz="16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rPr>
                <a:t>≥90% </a:t>
              </a: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n-ea"/>
                  <a:cs typeface="+mn-cs"/>
                </a:rPr>
                <a:t>of </a:t>
              </a:r>
              <a:b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n-ea"/>
                  <a:cs typeface="+mn-cs"/>
                </a:rPr>
              </a:b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n-ea"/>
                  <a:cs typeface="+mn-cs"/>
                </a:rPr>
                <a:t>viable malignant cells with </a:t>
              </a:r>
              <a:r>
                <a:rPr kumimoji="0" lang="en-GB" sz="16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rPr>
                <a:t>no </a:t>
              </a:r>
              <a:br>
                <a:rPr kumimoji="0" lang="en-GB" sz="16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rPr>
              </a:br>
              <a:r>
                <a:rPr kumimoji="0" lang="en-GB" sz="16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rPr>
                <a:t>specific cytoplasmic staining </a:t>
              </a: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n-ea"/>
                  <a:cs typeface="+mn-cs"/>
                </a:rPr>
                <a:t>by IHC)*</a:t>
              </a:r>
            </a:p>
            <a:p>
              <a:pPr marL="452438" marR="0" lvl="1" indent="-277813" algn="l" defTabSz="914400" rtl="0" eaLnBrk="1" fontAlgn="auto" latinLnBrk="0" hangingPunct="1">
                <a:lnSpc>
                  <a:spcPct val="90000"/>
                </a:lnSpc>
                <a:spcBef>
                  <a:spcPts val="0"/>
                </a:spcBef>
                <a:spcAft>
                  <a:spcPts val="600"/>
                </a:spcAft>
                <a:buClrTx/>
                <a:buSzTx/>
                <a:buFont typeface="Arial Narrow" panose="020B0606020202030204" pitchFamily="34" charset="0"/>
                <a:buChar char="–"/>
                <a:tabLst/>
                <a:defRPr/>
              </a:pPr>
              <a:r>
                <a:rPr kumimoji="0" lang="en-US"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n-ea"/>
                  <a:cs typeface="+mn-cs"/>
                </a:rPr>
                <a:t>i.e. &lt;10% of cells expressing PTEN by IHC</a:t>
              </a:r>
              <a:endPar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mn-ea"/>
                <a:cs typeface="+mn-cs"/>
              </a:endParaRPr>
            </a:p>
          </p:txBody>
        </p:sp>
        <p:sp>
          <p:nvSpPr>
            <p:cNvPr id="56" name="TextBox 55">
              <a:extLst>
                <a:ext uri="{FF2B5EF4-FFF2-40B4-BE49-F238E27FC236}">
                  <a16:creationId xmlns:a16="http://schemas.microsoft.com/office/drawing/2014/main" id="{AC489107-8DED-D292-727D-0E00A23C3965}"/>
                </a:ext>
              </a:extLst>
            </p:cNvPr>
            <p:cNvSpPr txBox="1"/>
            <p:nvPr/>
          </p:nvSpPr>
          <p:spPr>
            <a:xfrm>
              <a:off x="357275" y="1306851"/>
              <a:ext cx="3405099" cy="330909"/>
            </a:xfrm>
            <a:prstGeom prst="round2SameRect">
              <a:avLst/>
            </a:prstGeom>
            <a:solidFill>
              <a:schemeClr val="tx2"/>
            </a:solidFill>
            <a:ln>
              <a:noFill/>
            </a:ln>
          </p:spPr>
          <p:txBody>
            <a:bodyPr wrap="square" tIns="18000" bIns="1800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Patients with PTEN deficient </a:t>
              </a:r>
              <a:b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br>
              <a:r>
                <a:rPr kumimoji="0" lang="en-GB" sz="1600" b="1" i="1"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de novo </a:t>
              </a: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mHSPC</a:t>
              </a:r>
            </a:p>
          </p:txBody>
        </p:sp>
      </p:grpSp>
      <p:sp>
        <p:nvSpPr>
          <p:cNvPr id="48" name="Rectangle: Rounded Corners 47">
            <a:extLst>
              <a:ext uri="{FF2B5EF4-FFF2-40B4-BE49-F238E27FC236}">
                <a16:creationId xmlns:a16="http://schemas.microsoft.com/office/drawing/2014/main" id="{2BEDF9E0-7DA4-27F2-B2BC-11F63D2BA770}"/>
              </a:ext>
            </a:extLst>
          </p:cNvPr>
          <p:cNvSpPr/>
          <p:nvPr/>
        </p:nvSpPr>
        <p:spPr>
          <a:xfrm>
            <a:off x="3702961" y="2602568"/>
            <a:ext cx="1326239" cy="529653"/>
          </a:xfrm>
          <a:prstGeom prst="roundRect">
            <a:avLst>
              <a:gd name="adj" fmla="val 297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1,012 patients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(R 1:1)</a:t>
            </a:r>
          </a:p>
        </p:txBody>
      </p:sp>
      <p:grpSp>
        <p:nvGrpSpPr>
          <p:cNvPr id="33" name="Group 32">
            <a:extLst>
              <a:ext uri="{FF2B5EF4-FFF2-40B4-BE49-F238E27FC236}">
                <a16:creationId xmlns:a16="http://schemas.microsoft.com/office/drawing/2014/main" id="{FE3EFA9F-24D7-B5B3-1956-81F4AD66B613}"/>
              </a:ext>
            </a:extLst>
          </p:cNvPr>
          <p:cNvGrpSpPr/>
          <p:nvPr/>
        </p:nvGrpSpPr>
        <p:grpSpPr>
          <a:xfrm>
            <a:off x="4529385" y="1302966"/>
            <a:ext cx="3702218" cy="1222960"/>
            <a:chOff x="4952860" y="1515599"/>
            <a:chExt cx="3211349" cy="1060811"/>
          </a:xfrm>
        </p:grpSpPr>
        <p:sp>
          <p:nvSpPr>
            <p:cNvPr id="44" name="TextBox 43">
              <a:extLst>
                <a:ext uri="{FF2B5EF4-FFF2-40B4-BE49-F238E27FC236}">
                  <a16:creationId xmlns:a16="http://schemas.microsoft.com/office/drawing/2014/main" id="{D78A6760-7F3E-9552-ACA3-56995DA0EEDF}"/>
                </a:ext>
              </a:extLst>
            </p:cNvPr>
            <p:cNvSpPr txBox="1"/>
            <p:nvPr/>
          </p:nvSpPr>
          <p:spPr>
            <a:xfrm>
              <a:off x="4957626" y="1515599"/>
              <a:ext cx="3206583" cy="522579"/>
            </a:xfrm>
            <a:prstGeom prst="roundRect">
              <a:avLst>
                <a:gd name="adj" fmla="val 14641"/>
              </a:avLst>
            </a:prstGeom>
            <a:solidFill>
              <a:srgbClr val="B7C6DB"/>
            </a:solidFill>
            <a:ln w="19050">
              <a:noFill/>
            </a:ln>
          </p:spPr>
          <p:txBody>
            <a:bodyPr wrap="square" rtlCol="0" anchor="ctr">
              <a:noAutofit/>
            </a:bodyPr>
            <a:lstStyle/>
            <a:p>
              <a:pPr marL="1433513" marR="0" lvl="0" indent="0" algn="ctr"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400 mg BID</a:t>
              </a:r>
              <a:b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b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4 days on, 3 days off</a:t>
              </a:r>
            </a:p>
          </p:txBody>
        </p:sp>
        <p:sp>
          <p:nvSpPr>
            <p:cNvPr id="130" name="TextBox 129">
              <a:extLst>
                <a:ext uri="{FF2B5EF4-FFF2-40B4-BE49-F238E27FC236}">
                  <a16:creationId xmlns:a16="http://schemas.microsoft.com/office/drawing/2014/main" id="{680229AD-BB0B-03C7-A056-F4E882CBD52F}"/>
                </a:ext>
              </a:extLst>
            </p:cNvPr>
            <p:cNvSpPr txBox="1"/>
            <p:nvPr/>
          </p:nvSpPr>
          <p:spPr>
            <a:xfrm>
              <a:off x="4952860" y="2052636"/>
              <a:ext cx="3206583" cy="523451"/>
            </a:xfrm>
            <a:prstGeom prst="roundRect">
              <a:avLst>
                <a:gd name="adj" fmla="val 14641"/>
              </a:avLst>
            </a:prstGeom>
            <a:solidFill>
              <a:srgbClr val="B7C6DB"/>
            </a:solidFill>
            <a:ln w="19050">
              <a:noFill/>
            </a:ln>
          </p:spPr>
          <p:txBody>
            <a:bodyPr wrap="square" rtlCol="0" anchor="ctr">
              <a:noAutofit/>
            </a:bodyPr>
            <a:lstStyle/>
            <a:p>
              <a:pPr marL="1433513" marR="0" lvl="0" indent="0" algn="ctr"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1000 mg/5 mg QD</a:t>
              </a:r>
              <a:b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b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 ADT</a:t>
              </a:r>
            </a:p>
          </p:txBody>
        </p:sp>
        <p:sp>
          <p:nvSpPr>
            <p:cNvPr id="4" name="Rectangle: Top Corners Rounded 3">
              <a:extLst>
                <a:ext uri="{FF2B5EF4-FFF2-40B4-BE49-F238E27FC236}">
                  <a16:creationId xmlns:a16="http://schemas.microsoft.com/office/drawing/2014/main" id="{0648FC8E-C295-65AD-E7FF-A8F307306B4F}"/>
                </a:ext>
              </a:extLst>
            </p:cNvPr>
            <p:cNvSpPr/>
            <p:nvPr/>
          </p:nvSpPr>
          <p:spPr>
            <a:xfrm rot="16200000">
              <a:off x="5373729" y="1100097"/>
              <a:ext cx="521923" cy="1354140"/>
            </a:xfrm>
            <a:prstGeom prst="round2Same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Capivasertib</a:t>
              </a:r>
              <a:endPar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6" name="Rectangle: Top Corners Rounded 5">
              <a:extLst>
                <a:ext uri="{FF2B5EF4-FFF2-40B4-BE49-F238E27FC236}">
                  <a16:creationId xmlns:a16="http://schemas.microsoft.com/office/drawing/2014/main" id="{98F5931E-73A0-E7E3-985F-94D1463D6495}"/>
                </a:ext>
              </a:extLst>
            </p:cNvPr>
            <p:cNvSpPr/>
            <p:nvPr/>
          </p:nvSpPr>
          <p:spPr>
            <a:xfrm rot="16200000">
              <a:off x="5372656" y="1637303"/>
              <a:ext cx="523251" cy="1354963"/>
            </a:xfrm>
            <a:prstGeom prst="round2Same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Abiraterone</a:t>
              </a:r>
              <a:r>
                <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/pred</a:t>
              </a:r>
              <a:br>
                <a:rPr kumimoji="0" lang="en-GB" sz="1600" b="0" i="0" u="none" strike="noStrike" kern="1200" cap="none" spc="0" normalizeH="0" baseline="30000" noProof="0" dirty="0">
                  <a:ln>
                    <a:noFill/>
                  </a:ln>
                  <a:solidFill>
                    <a:srgbClr val="FFFFFF"/>
                  </a:solidFill>
                  <a:effectLst/>
                  <a:uLnTx/>
                  <a:uFillTx/>
                  <a:latin typeface="Arial Narrow" panose="020B0606020202030204" pitchFamily="34" charset="0"/>
                  <a:ea typeface="+mn-ea"/>
                  <a:cs typeface="+mn-cs"/>
                </a:rPr>
              </a:b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ADT</a:t>
              </a:r>
              <a:endPar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grpSp>
      <p:grpSp>
        <p:nvGrpSpPr>
          <p:cNvPr id="32" name="Group 31">
            <a:extLst>
              <a:ext uri="{FF2B5EF4-FFF2-40B4-BE49-F238E27FC236}">
                <a16:creationId xmlns:a16="http://schemas.microsoft.com/office/drawing/2014/main" id="{EBD45398-16C7-B71B-7DB7-69CFE114CE04}"/>
              </a:ext>
            </a:extLst>
          </p:cNvPr>
          <p:cNvGrpSpPr/>
          <p:nvPr/>
        </p:nvGrpSpPr>
        <p:grpSpPr>
          <a:xfrm>
            <a:off x="4523817" y="3205476"/>
            <a:ext cx="3758678" cy="1240939"/>
            <a:chOff x="4948096" y="3398754"/>
            <a:chExt cx="3216113" cy="1061810"/>
          </a:xfrm>
        </p:grpSpPr>
        <p:sp>
          <p:nvSpPr>
            <p:cNvPr id="45" name="TextBox 44">
              <a:extLst>
                <a:ext uri="{FF2B5EF4-FFF2-40B4-BE49-F238E27FC236}">
                  <a16:creationId xmlns:a16="http://schemas.microsoft.com/office/drawing/2014/main" id="{AB6B9E15-C901-8878-B696-AE73FF772270}"/>
                </a:ext>
              </a:extLst>
            </p:cNvPr>
            <p:cNvSpPr txBox="1"/>
            <p:nvPr/>
          </p:nvSpPr>
          <p:spPr>
            <a:xfrm>
              <a:off x="4957626" y="3398754"/>
              <a:ext cx="3206583" cy="521922"/>
            </a:xfrm>
            <a:prstGeom prst="roundRect">
              <a:avLst>
                <a:gd name="adj" fmla="val 14641"/>
              </a:avLst>
            </a:prstGeom>
            <a:solidFill>
              <a:srgbClr val="F5EBF1"/>
            </a:solidFill>
            <a:ln w="19050">
              <a:noFill/>
            </a:ln>
          </p:spPr>
          <p:txBody>
            <a:bodyPr wrap="square" rtlCol="0" anchor="ctr">
              <a:noAutofit/>
            </a:bodyPr>
            <a:lstStyle/>
            <a:p>
              <a:pPr marL="1433513" marR="0" lvl="0" indent="0" algn="ctr"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400 mg BID</a:t>
              </a:r>
              <a:endParaRPr kumimoji="0" lang="en-GB" sz="1600" b="0" i="0" u="none" strike="noStrike" kern="1200" cap="none" spc="0" normalizeH="0" baseline="30000" noProof="0" dirty="0">
                <a:ln>
                  <a:noFill/>
                </a:ln>
                <a:solidFill>
                  <a:srgbClr val="3F4444"/>
                </a:solidFill>
                <a:effectLst/>
                <a:uLnTx/>
                <a:uFillTx/>
                <a:latin typeface="Arial Narrow" panose="020B0606020202030204" pitchFamily="34" charset="0"/>
                <a:ea typeface="+mn-ea"/>
                <a:cs typeface="+mn-cs"/>
              </a:endParaRPr>
            </a:p>
            <a:p>
              <a:pPr marL="1433513" marR="0" lvl="0" indent="0" algn="ctr" defTabSz="914400" rtl="0" eaLnBrk="1" fontAlgn="auto" latinLnBrk="0" hangingPunct="1">
                <a:lnSpc>
                  <a:spcPct val="9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4 days on, 3 days off</a:t>
              </a:r>
            </a:p>
          </p:txBody>
        </p:sp>
        <p:sp>
          <p:nvSpPr>
            <p:cNvPr id="136" name="TextBox 135">
              <a:extLst>
                <a:ext uri="{FF2B5EF4-FFF2-40B4-BE49-F238E27FC236}">
                  <a16:creationId xmlns:a16="http://schemas.microsoft.com/office/drawing/2014/main" id="{80318B4F-383D-ED1F-A56F-1D04C7C5EA68}"/>
                </a:ext>
              </a:extLst>
            </p:cNvPr>
            <p:cNvSpPr txBox="1"/>
            <p:nvPr/>
          </p:nvSpPr>
          <p:spPr>
            <a:xfrm>
              <a:off x="4952861" y="3938639"/>
              <a:ext cx="3206583" cy="521922"/>
            </a:xfrm>
            <a:prstGeom prst="roundRect">
              <a:avLst>
                <a:gd name="adj" fmla="val 14641"/>
              </a:avLst>
            </a:prstGeom>
            <a:solidFill>
              <a:srgbClr val="F5EBF1"/>
            </a:solidFill>
            <a:ln w="19050">
              <a:noFill/>
            </a:ln>
          </p:spPr>
          <p:txBody>
            <a:bodyPr wrap="square" rtlCol="0" anchor="ctr">
              <a:noAutofit/>
            </a:bodyPr>
            <a:lstStyle/>
            <a:p>
              <a:pPr marL="1433513" marR="0" lvl="0" indent="0" algn="ctr" defTabSz="91440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1000 mg/5 mg QD</a:t>
              </a:r>
              <a:b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br>
              <a:r>
                <a:rPr kumimoji="0" lang="en-GB" sz="16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 ADT</a:t>
              </a:r>
            </a:p>
          </p:txBody>
        </p:sp>
        <p:sp>
          <p:nvSpPr>
            <p:cNvPr id="7" name="Rectangle: Top Corners Rounded 6">
              <a:extLst>
                <a:ext uri="{FF2B5EF4-FFF2-40B4-BE49-F238E27FC236}">
                  <a16:creationId xmlns:a16="http://schemas.microsoft.com/office/drawing/2014/main" id="{2A300BB3-B412-F47A-7CC6-19D0F5F93BDB}"/>
                </a:ext>
              </a:extLst>
            </p:cNvPr>
            <p:cNvSpPr/>
            <p:nvPr/>
          </p:nvSpPr>
          <p:spPr>
            <a:xfrm rot="16200000">
              <a:off x="5359753" y="2987097"/>
              <a:ext cx="521923" cy="1345238"/>
            </a:xfrm>
            <a:prstGeom prst="round2Same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Placebo</a:t>
              </a:r>
              <a:endPar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sp>
          <p:nvSpPr>
            <p:cNvPr id="8" name="Rectangle: Top Corners Rounded 7">
              <a:extLst>
                <a:ext uri="{FF2B5EF4-FFF2-40B4-BE49-F238E27FC236}">
                  <a16:creationId xmlns:a16="http://schemas.microsoft.com/office/drawing/2014/main" id="{99ADE452-95B3-5A00-99BF-2EB6FBBB52D5}"/>
                </a:ext>
              </a:extLst>
            </p:cNvPr>
            <p:cNvSpPr/>
            <p:nvPr/>
          </p:nvSpPr>
          <p:spPr>
            <a:xfrm rot="16200000">
              <a:off x="5364108" y="3531336"/>
              <a:ext cx="521921" cy="1336536"/>
            </a:xfrm>
            <a:prstGeom prst="round2Same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Abiraterone</a:t>
              </a:r>
              <a:r>
                <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/pred</a:t>
              </a:r>
              <a:br>
                <a:rPr kumimoji="0" lang="en-GB" sz="1600" b="0" i="0" u="none" strike="noStrike" kern="1200" cap="none" spc="0" normalizeH="0" baseline="30000" noProof="0" dirty="0">
                  <a:ln>
                    <a:noFill/>
                  </a:ln>
                  <a:solidFill>
                    <a:srgbClr val="FFFFFF"/>
                  </a:solidFill>
                  <a:effectLst/>
                  <a:uLnTx/>
                  <a:uFillTx/>
                  <a:latin typeface="Arial Narrow" panose="020B0606020202030204" pitchFamily="34" charset="0"/>
                  <a:ea typeface="+mn-ea"/>
                  <a:cs typeface="+mn-cs"/>
                </a:rPr>
              </a:br>
              <a:r>
                <a:rPr kumimoji="0" lang="en-GB" sz="16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 ADT</a:t>
              </a:r>
              <a:endParaRPr kumimoji="0" lang="en-GB" sz="16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grpSp>
      <p:sp>
        <p:nvSpPr>
          <p:cNvPr id="21" name="TextBox 20">
            <a:extLst>
              <a:ext uri="{FF2B5EF4-FFF2-40B4-BE49-F238E27FC236}">
                <a16:creationId xmlns:a16="http://schemas.microsoft.com/office/drawing/2014/main" id="{DE53165A-DA1B-BFA3-82F0-EBD4F9CA575B}"/>
              </a:ext>
            </a:extLst>
          </p:cNvPr>
          <p:cNvSpPr txBox="1"/>
          <p:nvPr/>
        </p:nvSpPr>
        <p:spPr>
          <a:xfrm>
            <a:off x="210245" y="3583552"/>
            <a:ext cx="3396707" cy="871180"/>
          </a:xfrm>
          <a:prstGeom prst="roundRect">
            <a:avLst>
              <a:gd name="adj" fmla="val 8988"/>
            </a:avLst>
          </a:prstGeom>
          <a:solidFill>
            <a:schemeClr val="bg1">
              <a:lumMod val="95000"/>
            </a:schemeClr>
          </a:solidFill>
          <a:ln w="28575">
            <a:solidFill>
              <a:schemeClr val="tx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Times New Roman" panose="02020603050405020304" pitchFamily="18" charset="0"/>
                <a:cs typeface="+mn-cs"/>
              </a:rPr>
              <a:t>Of ~6,200 patients submitting tumour tissue </a:t>
            </a: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Times New Roman" panose="02020603050405020304" pitchFamily="18" charset="0"/>
                <a:cs typeface="+mn-cs"/>
              </a:rPr>
              <a:t>97%</a:t>
            </a: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Times New Roman" panose="02020603050405020304" pitchFamily="18" charset="0"/>
                <a:cs typeface="+mn-cs"/>
              </a:rPr>
              <a:t> had a valid IHC result and </a:t>
            </a:r>
            <a:b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Times New Roman" panose="02020603050405020304" pitchFamily="18" charset="0"/>
                <a:cs typeface="+mn-cs"/>
              </a:rPr>
            </a:b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Times New Roman" panose="02020603050405020304" pitchFamily="18" charset="0"/>
                <a:cs typeface="+mn-cs"/>
              </a:rPr>
              <a:t>25%</a:t>
            </a:r>
            <a:r>
              <a:rPr kumimoji="0" lang="en-GB" sz="1600" b="1"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Times New Roman" panose="02020603050405020304" pitchFamily="18" charset="0"/>
                <a:cs typeface="+mn-cs"/>
              </a:rPr>
              <a:t> </a:t>
            </a:r>
            <a:r>
              <a:rPr kumimoji="0" lang="en-GB" sz="1600" b="0" i="0" u="none" strike="noStrike" kern="1200" cap="none" spc="0" normalizeH="0" baseline="0" noProof="0" dirty="0">
                <a:ln>
                  <a:noFill/>
                </a:ln>
                <a:solidFill>
                  <a:srgbClr val="3F4444">
                    <a:lumMod val="50000"/>
                  </a:srgbClr>
                </a:solidFill>
                <a:effectLst/>
                <a:uLnTx/>
                <a:uFillTx/>
                <a:latin typeface="Arial Narrow" panose="020B0606020202030204" pitchFamily="34" charset="0"/>
                <a:ea typeface="Times New Roman" panose="02020603050405020304" pitchFamily="18" charset="0"/>
                <a:cs typeface="+mn-cs"/>
              </a:rPr>
              <a:t>were </a:t>
            </a:r>
            <a:r>
              <a:rPr kumimoji="0" lang="en-GB" sz="1600" b="1" i="0" u="none" strike="noStrike" kern="1200" cap="none" spc="0" normalizeH="0" baseline="0" noProof="0" dirty="0">
                <a:ln>
                  <a:noFill/>
                </a:ln>
                <a:solidFill>
                  <a:srgbClr val="002557"/>
                </a:solidFill>
                <a:effectLst/>
                <a:uLnTx/>
                <a:uFillTx/>
                <a:latin typeface="Arial Narrow" panose="020B0606020202030204" pitchFamily="34" charset="0"/>
                <a:ea typeface="Times New Roman" panose="02020603050405020304" pitchFamily="18" charset="0"/>
                <a:cs typeface="+mn-cs"/>
              </a:rPr>
              <a:t>PTEN deficient</a:t>
            </a:r>
          </a:p>
        </p:txBody>
      </p:sp>
      <p:grpSp>
        <p:nvGrpSpPr>
          <p:cNvPr id="55" name="Group 54">
            <a:extLst>
              <a:ext uri="{FF2B5EF4-FFF2-40B4-BE49-F238E27FC236}">
                <a16:creationId xmlns:a16="http://schemas.microsoft.com/office/drawing/2014/main" id="{2411964F-DD4A-55DA-C6F8-8F14236AEAF7}"/>
              </a:ext>
            </a:extLst>
          </p:cNvPr>
          <p:cNvGrpSpPr/>
          <p:nvPr/>
        </p:nvGrpSpPr>
        <p:grpSpPr>
          <a:xfrm>
            <a:off x="5629275" y="4603746"/>
            <a:ext cx="6149975" cy="1103208"/>
            <a:chOff x="6247192" y="4825928"/>
            <a:chExt cx="5570649" cy="1103208"/>
          </a:xfrm>
        </p:grpSpPr>
        <p:grpSp>
          <p:nvGrpSpPr>
            <p:cNvPr id="9" name="Group 8">
              <a:extLst>
                <a:ext uri="{FF2B5EF4-FFF2-40B4-BE49-F238E27FC236}">
                  <a16:creationId xmlns:a16="http://schemas.microsoft.com/office/drawing/2014/main" id="{86B34275-7D19-F430-3B66-2EE82425B089}"/>
                </a:ext>
              </a:extLst>
            </p:cNvPr>
            <p:cNvGrpSpPr/>
            <p:nvPr/>
          </p:nvGrpSpPr>
          <p:grpSpPr>
            <a:xfrm>
              <a:off x="6247192" y="4825928"/>
              <a:ext cx="5570649" cy="1103208"/>
              <a:chOff x="3470005" y="4412015"/>
              <a:chExt cx="5524961" cy="1103208"/>
            </a:xfrm>
          </p:grpSpPr>
          <p:sp>
            <p:nvSpPr>
              <p:cNvPr id="10" name="TextBox 9">
                <a:extLst>
                  <a:ext uri="{FF2B5EF4-FFF2-40B4-BE49-F238E27FC236}">
                    <a16:creationId xmlns:a16="http://schemas.microsoft.com/office/drawing/2014/main" id="{71D31338-F500-125C-9A49-F49293F15AAA}"/>
                  </a:ext>
                </a:extLst>
              </p:cNvPr>
              <p:cNvSpPr txBox="1"/>
              <p:nvPr/>
            </p:nvSpPr>
            <p:spPr>
              <a:xfrm>
                <a:off x="7225628" y="4766134"/>
                <a:ext cx="176933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Final OS DCO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Planned for 522 deaths (52.2% maturity)</a:t>
                </a:r>
              </a:p>
            </p:txBody>
          </p:sp>
          <p:grpSp>
            <p:nvGrpSpPr>
              <p:cNvPr id="12" name="Group 11">
                <a:extLst>
                  <a:ext uri="{FF2B5EF4-FFF2-40B4-BE49-F238E27FC236}">
                    <a16:creationId xmlns:a16="http://schemas.microsoft.com/office/drawing/2014/main" id="{3EEEEEB7-6911-28CF-7F30-DFE9F99820DA}"/>
                  </a:ext>
                </a:extLst>
              </p:cNvPr>
              <p:cNvGrpSpPr/>
              <p:nvPr/>
            </p:nvGrpSpPr>
            <p:grpSpPr>
              <a:xfrm>
                <a:off x="3470005" y="4412015"/>
                <a:ext cx="4643569" cy="1103208"/>
                <a:chOff x="3470005" y="4412015"/>
                <a:chExt cx="4643569" cy="1103208"/>
              </a:xfrm>
            </p:grpSpPr>
            <p:cxnSp>
              <p:nvCxnSpPr>
                <p:cNvPr id="13" name="Straight Connector 12">
                  <a:extLst>
                    <a:ext uri="{FF2B5EF4-FFF2-40B4-BE49-F238E27FC236}">
                      <a16:creationId xmlns:a16="http://schemas.microsoft.com/office/drawing/2014/main" id="{D0CF2D25-05F2-1FAE-84BD-E7AC90263A11}"/>
                    </a:ext>
                  </a:extLst>
                </p:cNvPr>
                <p:cNvCxnSpPr>
                  <a:cxnSpLocks/>
                </p:cNvCxnSpPr>
                <p:nvPr/>
              </p:nvCxnSpPr>
              <p:spPr>
                <a:xfrm>
                  <a:off x="3706827" y="4733344"/>
                  <a:ext cx="44034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9B772D5-7F55-1DC7-A0DB-912513F6B370}"/>
                    </a:ext>
                  </a:extLst>
                </p:cNvPr>
                <p:cNvCxnSpPr>
                  <a:cxnSpLocks/>
                </p:cNvCxnSpPr>
                <p:nvPr/>
              </p:nvCxnSpPr>
              <p:spPr>
                <a:xfrm>
                  <a:off x="6449579" y="4685719"/>
                  <a:ext cx="0" cy="10036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1869616-20A8-C0EB-9BE1-C54C3D72DDE7}"/>
                    </a:ext>
                  </a:extLst>
                </p:cNvPr>
                <p:cNvSpPr txBox="1"/>
                <p:nvPr/>
              </p:nvSpPr>
              <p:spPr>
                <a:xfrm>
                  <a:off x="5346170" y="4776559"/>
                  <a:ext cx="220681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Primary </a:t>
                  </a:r>
                  <a:r>
                    <a:rPr kumimoji="0" lang="en-GB" sz="1400" b="1" i="0" u="none" strike="noStrike" kern="1200" cap="none" spc="0" normalizeH="0" baseline="0" noProof="0" dirty="0" err="1">
                      <a:ln>
                        <a:noFill/>
                      </a:ln>
                      <a:solidFill>
                        <a:srgbClr val="3F4444"/>
                      </a:solidFill>
                      <a:effectLst/>
                      <a:uLnTx/>
                      <a:uFillTx/>
                      <a:latin typeface="Arial Narrow" panose="020B0606020202030204" pitchFamily="34" charset="0"/>
                      <a:ea typeface="+mn-ea"/>
                      <a:cs typeface="+mn-cs"/>
                    </a:rPr>
                    <a:t>rPFS</a:t>
                  </a:r>
                  <a:r>
                    <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 DCO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7 Oct 2024</a:t>
                  </a:r>
                  <a:endPar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Median </a:t>
                  </a:r>
                  <a:r>
                    <a:rPr kumimoji="0" lang="en-GB" sz="1400" b="0" i="0" u="none" strike="noStrike" kern="1200" cap="none" spc="0" normalizeH="0" baseline="0" noProof="0" dirty="0" err="1">
                      <a:ln>
                        <a:noFill/>
                      </a:ln>
                      <a:solidFill>
                        <a:srgbClr val="3F4444"/>
                      </a:solidFill>
                      <a:effectLst/>
                      <a:uLnTx/>
                      <a:uFillTx/>
                      <a:latin typeface="Arial Narrow" panose="020B0606020202030204" pitchFamily="34" charset="0"/>
                      <a:ea typeface="+mn-ea"/>
                      <a:cs typeface="+mn-cs"/>
                    </a:rPr>
                    <a:t>rPFS</a:t>
                  </a: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 follow-up:</a:t>
                  </a:r>
                  <a:r>
                    <a:rPr kumimoji="0" lang="en-GB" sz="1400" b="0" i="0" u="none" strike="noStrike" kern="1200" cap="none" spc="0" normalizeH="0" baseline="30000" noProof="0" dirty="0">
                      <a:ln>
                        <a:noFill/>
                      </a:ln>
                      <a:solidFill>
                        <a:srgbClr val="3F4444"/>
                      </a:solidFill>
                      <a:effectLst/>
                      <a:uLnTx/>
                      <a:uFillTx/>
                      <a:latin typeface="Arial Narrow" panose="020B0606020202030204" pitchFamily="34" charset="0"/>
                      <a:ea typeface="+mn-ea"/>
                      <a:cs typeface="+mn-cs"/>
                    </a:rPr>
                    <a:t>‡</a:t>
                  </a: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 ~18 </a:t>
                  </a:r>
                  <a:r>
                    <a:rPr kumimoji="0" lang="en-GB" sz="1400" b="0" i="0" u="none" strike="noStrike" kern="1200" cap="none" spc="0" normalizeH="0" baseline="0" noProof="0" dirty="0" err="1">
                      <a:ln>
                        <a:noFill/>
                      </a:ln>
                      <a:solidFill>
                        <a:srgbClr val="3F4444"/>
                      </a:solidFill>
                      <a:effectLst/>
                      <a:uLnTx/>
                      <a:uFillTx/>
                      <a:latin typeface="Arial Narrow" panose="020B0606020202030204" pitchFamily="34" charset="0"/>
                      <a:ea typeface="+mn-ea"/>
                      <a:cs typeface="+mn-cs"/>
                    </a:rPr>
                    <a:t>mo</a:t>
                  </a:r>
                  <a:endPar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endParaRPr>
                </a:p>
              </p:txBody>
            </p:sp>
            <p:cxnSp>
              <p:nvCxnSpPr>
                <p:cNvPr id="20" name="Straight Connector 19">
                  <a:extLst>
                    <a:ext uri="{FF2B5EF4-FFF2-40B4-BE49-F238E27FC236}">
                      <a16:creationId xmlns:a16="http://schemas.microsoft.com/office/drawing/2014/main" id="{83759A36-2265-17E2-A160-20AD5095C27A}"/>
                    </a:ext>
                  </a:extLst>
                </p:cNvPr>
                <p:cNvCxnSpPr>
                  <a:cxnSpLocks/>
                </p:cNvCxnSpPr>
                <p:nvPr/>
              </p:nvCxnSpPr>
              <p:spPr>
                <a:xfrm>
                  <a:off x="8113574" y="4676194"/>
                  <a:ext cx="0" cy="10036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A42D0FC-71DD-23D8-383D-10D63A700122}"/>
                    </a:ext>
                  </a:extLst>
                </p:cNvPr>
                <p:cNvSpPr txBox="1"/>
                <p:nvPr/>
              </p:nvSpPr>
              <p:spPr>
                <a:xfrm>
                  <a:off x="3470005" y="4776559"/>
                  <a:ext cx="19490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Enrolment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13 July 2020–5 Feb 2024</a:t>
                  </a:r>
                </a:p>
              </p:txBody>
            </p:sp>
            <p:sp>
              <p:nvSpPr>
                <p:cNvPr id="204" name="TextBox 203">
                  <a:extLst>
                    <a:ext uri="{FF2B5EF4-FFF2-40B4-BE49-F238E27FC236}">
                      <a16:creationId xmlns:a16="http://schemas.microsoft.com/office/drawing/2014/main" id="{62282A91-BAC7-0066-6E2D-DCB931AEC2CB}"/>
                    </a:ext>
                  </a:extLst>
                </p:cNvPr>
                <p:cNvSpPr txBox="1"/>
                <p:nvPr/>
              </p:nvSpPr>
              <p:spPr>
                <a:xfrm>
                  <a:off x="5475037" y="4412015"/>
                  <a:ext cx="194908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Current analysis</a:t>
                  </a:r>
                </a:p>
              </p:txBody>
            </p:sp>
          </p:grpSp>
        </p:grpSp>
        <p:grpSp>
          <p:nvGrpSpPr>
            <p:cNvPr id="54" name="Group 53">
              <a:extLst>
                <a:ext uri="{FF2B5EF4-FFF2-40B4-BE49-F238E27FC236}">
                  <a16:creationId xmlns:a16="http://schemas.microsoft.com/office/drawing/2014/main" id="{21BCAB83-2EFA-F412-0258-9217509B2E3D}"/>
                </a:ext>
              </a:extLst>
            </p:cNvPr>
            <p:cNvGrpSpPr/>
            <p:nvPr/>
          </p:nvGrpSpPr>
          <p:grpSpPr>
            <a:xfrm>
              <a:off x="6485972" y="5096208"/>
              <a:ext cx="1491466" cy="102077"/>
              <a:chOff x="6485972" y="5096208"/>
              <a:chExt cx="1491466" cy="102077"/>
            </a:xfrm>
          </p:grpSpPr>
          <p:cxnSp>
            <p:nvCxnSpPr>
              <p:cNvPr id="37" name="Straight Connector 36">
                <a:extLst>
                  <a:ext uri="{FF2B5EF4-FFF2-40B4-BE49-F238E27FC236}">
                    <a16:creationId xmlns:a16="http://schemas.microsoft.com/office/drawing/2014/main" id="{6B41A2B1-888F-7B0E-2026-1E5E1ECFAF70}"/>
                  </a:ext>
                </a:extLst>
              </p:cNvPr>
              <p:cNvCxnSpPr>
                <a:cxnSpLocks/>
              </p:cNvCxnSpPr>
              <p:nvPr/>
            </p:nvCxnSpPr>
            <p:spPr>
              <a:xfrm>
                <a:off x="7977438" y="5097920"/>
                <a:ext cx="0" cy="10036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33FDCD2-4487-C9E5-3914-2E31B8F11503}"/>
                  </a:ext>
                </a:extLst>
              </p:cNvPr>
              <p:cNvCxnSpPr>
                <a:cxnSpLocks/>
              </p:cNvCxnSpPr>
              <p:nvPr/>
            </p:nvCxnSpPr>
            <p:spPr>
              <a:xfrm>
                <a:off x="6485972" y="5096208"/>
                <a:ext cx="0" cy="100365"/>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17" name="Group 16">
            <a:extLst>
              <a:ext uri="{FF2B5EF4-FFF2-40B4-BE49-F238E27FC236}">
                <a16:creationId xmlns:a16="http://schemas.microsoft.com/office/drawing/2014/main" id="{4F4C06D4-41E7-A17E-D275-7B0CA8AF6711}"/>
              </a:ext>
            </a:extLst>
          </p:cNvPr>
          <p:cNvGrpSpPr/>
          <p:nvPr/>
        </p:nvGrpSpPr>
        <p:grpSpPr>
          <a:xfrm>
            <a:off x="2808713" y="1925419"/>
            <a:ext cx="713195" cy="711531"/>
            <a:chOff x="6803820" y="2205997"/>
            <a:chExt cx="2688759" cy="2682480"/>
          </a:xfrm>
          <a:solidFill>
            <a:schemeClr val="accent3"/>
          </a:solidFill>
        </p:grpSpPr>
        <p:sp>
          <p:nvSpPr>
            <p:cNvPr id="18" name="Oval 17">
              <a:extLst>
                <a:ext uri="{FF2B5EF4-FFF2-40B4-BE49-F238E27FC236}">
                  <a16:creationId xmlns:a16="http://schemas.microsoft.com/office/drawing/2014/main" id="{DF26A6BD-D148-4B74-85C6-0776CBF59EF5}"/>
                </a:ext>
              </a:extLst>
            </p:cNvPr>
            <p:cNvSpPr/>
            <p:nvPr/>
          </p:nvSpPr>
          <p:spPr>
            <a:xfrm>
              <a:off x="7322182" y="4481579"/>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CE87A0D3-4CED-4470-CBCC-808FEF86F40F}"/>
                </a:ext>
              </a:extLst>
            </p:cNvPr>
            <p:cNvSpPr/>
            <p:nvPr/>
          </p:nvSpPr>
          <p:spPr>
            <a:xfrm>
              <a:off x="7148510" y="4313715"/>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786A6AB-C9A4-F407-DCD5-F8D29E67CF93}"/>
                </a:ext>
              </a:extLst>
            </p:cNvPr>
            <p:cNvSpPr/>
            <p:nvPr/>
          </p:nvSpPr>
          <p:spPr>
            <a:xfrm>
              <a:off x="8028984" y="2422509"/>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F22AAF5B-A268-3663-12D2-C42E29EC01E3}"/>
                </a:ext>
              </a:extLst>
            </p:cNvPr>
            <p:cNvSpPr/>
            <p:nvPr/>
          </p:nvSpPr>
          <p:spPr>
            <a:xfrm>
              <a:off x="8018529" y="347893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6CA6AAB-E7AE-58AE-251F-5F95681BF9C4}"/>
                </a:ext>
              </a:extLst>
            </p:cNvPr>
            <p:cNvSpPr/>
            <p:nvPr/>
          </p:nvSpPr>
          <p:spPr>
            <a:xfrm>
              <a:off x="7773140" y="245387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6950EB3B-7889-9C13-725B-10C5ED4EA67B}"/>
                </a:ext>
              </a:extLst>
            </p:cNvPr>
            <p:cNvSpPr/>
            <p:nvPr/>
          </p:nvSpPr>
          <p:spPr>
            <a:xfrm>
              <a:off x="8251237" y="3399375"/>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BFDCA634-1B1C-5F39-FB55-E0A8D97186E3}"/>
                </a:ext>
              </a:extLst>
            </p:cNvPr>
            <p:cNvSpPr/>
            <p:nvPr/>
          </p:nvSpPr>
          <p:spPr>
            <a:xfrm>
              <a:off x="7783418" y="326816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BB7B76E8-1330-0265-0E03-3CD18A3BAF89}"/>
                </a:ext>
              </a:extLst>
            </p:cNvPr>
            <p:cNvSpPr/>
            <p:nvPr/>
          </p:nvSpPr>
          <p:spPr>
            <a:xfrm>
              <a:off x="8099190" y="2662027"/>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5A886BB0-524A-4EAE-81A5-D39C5466F1E3}"/>
                </a:ext>
              </a:extLst>
            </p:cNvPr>
            <p:cNvSpPr/>
            <p:nvPr/>
          </p:nvSpPr>
          <p:spPr>
            <a:xfrm>
              <a:off x="7782918" y="3537346"/>
              <a:ext cx="173673" cy="173673"/>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1DA02024-353E-3A9A-F88B-6E4359BE318A}"/>
                </a:ext>
              </a:extLst>
            </p:cNvPr>
            <p:cNvSpPr/>
            <p:nvPr/>
          </p:nvSpPr>
          <p:spPr>
            <a:xfrm>
              <a:off x="8271050" y="396786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80B993E6-3738-A6B3-5A9F-CDA328D13DE3}"/>
                </a:ext>
              </a:extLst>
            </p:cNvPr>
            <p:cNvSpPr/>
            <p:nvPr/>
          </p:nvSpPr>
          <p:spPr>
            <a:xfrm>
              <a:off x="8059336" y="291611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9740954C-41EC-5D29-C394-ED61700ECB03}"/>
                </a:ext>
              </a:extLst>
            </p:cNvPr>
            <p:cNvSpPr/>
            <p:nvPr/>
          </p:nvSpPr>
          <p:spPr>
            <a:xfrm>
              <a:off x="8581099" y="3537349"/>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2FDF1867-6622-4011-8CD3-38E10400A231}"/>
                </a:ext>
              </a:extLst>
            </p:cNvPr>
            <p:cNvSpPr/>
            <p:nvPr/>
          </p:nvSpPr>
          <p:spPr>
            <a:xfrm>
              <a:off x="7791543" y="298532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F9C4A4A7-CA3B-622A-AF38-A2D84D54B1BB}"/>
                </a:ext>
              </a:extLst>
            </p:cNvPr>
            <p:cNvSpPr/>
            <p:nvPr/>
          </p:nvSpPr>
          <p:spPr>
            <a:xfrm>
              <a:off x="8578157" y="2858327"/>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E3B8B50B-C5A4-158E-1DC7-75263459EDD3}"/>
                </a:ext>
              </a:extLst>
            </p:cNvPr>
            <p:cNvSpPr/>
            <p:nvPr/>
          </p:nvSpPr>
          <p:spPr>
            <a:xfrm>
              <a:off x="7583318" y="3189144"/>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4507BC8B-FAC8-DAB9-E89F-B6997064C745}"/>
                </a:ext>
              </a:extLst>
            </p:cNvPr>
            <p:cNvSpPr/>
            <p:nvPr/>
          </p:nvSpPr>
          <p:spPr>
            <a:xfrm>
              <a:off x="7280246" y="361635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50E30041-6CCE-469C-3BA3-CB53F89F307B}"/>
                </a:ext>
              </a:extLst>
            </p:cNvPr>
            <p:cNvSpPr/>
            <p:nvPr/>
          </p:nvSpPr>
          <p:spPr>
            <a:xfrm>
              <a:off x="7326082" y="317411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C40CEEEC-8067-0DD9-1093-DB0B48FBF834}"/>
                </a:ext>
              </a:extLst>
            </p:cNvPr>
            <p:cNvSpPr/>
            <p:nvPr/>
          </p:nvSpPr>
          <p:spPr>
            <a:xfrm>
              <a:off x="7279882" y="3397016"/>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FF4887F4-3E83-056E-9893-323EEFFF77A6}"/>
                </a:ext>
              </a:extLst>
            </p:cNvPr>
            <p:cNvSpPr/>
            <p:nvPr/>
          </p:nvSpPr>
          <p:spPr>
            <a:xfrm>
              <a:off x="7508860" y="404833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31D76AAB-2317-AE05-A0D3-0D58A99EC015}"/>
                </a:ext>
              </a:extLst>
            </p:cNvPr>
            <p:cNvSpPr/>
            <p:nvPr/>
          </p:nvSpPr>
          <p:spPr>
            <a:xfrm>
              <a:off x="8390146" y="268595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68040825-9EE7-EBC9-6EA6-9A99B7C35B87}"/>
                </a:ext>
              </a:extLst>
            </p:cNvPr>
            <p:cNvSpPr/>
            <p:nvPr/>
          </p:nvSpPr>
          <p:spPr>
            <a:xfrm>
              <a:off x="7342428" y="385942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B85061AF-9597-67AB-BA1B-C634F0A6383D}"/>
                </a:ext>
              </a:extLst>
            </p:cNvPr>
            <p:cNvSpPr/>
            <p:nvPr/>
          </p:nvSpPr>
          <p:spPr>
            <a:xfrm>
              <a:off x="8641699" y="399408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6B9407CA-81F5-4C6C-C260-1C78D3FCD402}"/>
                </a:ext>
              </a:extLst>
            </p:cNvPr>
            <p:cNvSpPr/>
            <p:nvPr/>
          </p:nvSpPr>
          <p:spPr>
            <a:xfrm>
              <a:off x="8751831" y="3059524"/>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88298D3B-DE16-6067-DB4D-2772D0B8942D}"/>
                </a:ext>
              </a:extLst>
            </p:cNvPr>
            <p:cNvSpPr/>
            <p:nvPr/>
          </p:nvSpPr>
          <p:spPr>
            <a:xfrm>
              <a:off x="8236578" y="4227899"/>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0AEBD0F5-D4C7-47E4-8CA5-2F60367924F8}"/>
                </a:ext>
              </a:extLst>
            </p:cNvPr>
            <p:cNvSpPr/>
            <p:nvPr/>
          </p:nvSpPr>
          <p:spPr>
            <a:xfrm>
              <a:off x="8838665" y="3565772"/>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C241D30F-3418-705A-BB72-22A1C870135B}"/>
                </a:ext>
              </a:extLst>
            </p:cNvPr>
            <p:cNvSpPr/>
            <p:nvPr/>
          </p:nvSpPr>
          <p:spPr>
            <a:xfrm>
              <a:off x="8815371" y="3321954"/>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AFC9D675-09D3-7A8E-A47D-F8BA90A58356}"/>
                </a:ext>
              </a:extLst>
            </p:cNvPr>
            <p:cNvSpPr/>
            <p:nvPr/>
          </p:nvSpPr>
          <p:spPr>
            <a:xfrm>
              <a:off x="8754774" y="3794186"/>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71CF449E-738A-9BED-5806-5865875E6B05}"/>
                </a:ext>
              </a:extLst>
            </p:cNvPr>
            <p:cNvSpPr/>
            <p:nvPr/>
          </p:nvSpPr>
          <p:spPr>
            <a:xfrm>
              <a:off x="7483988" y="4323869"/>
              <a:ext cx="173673" cy="17366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9" name="Oval 128">
              <a:extLst>
                <a:ext uri="{FF2B5EF4-FFF2-40B4-BE49-F238E27FC236}">
                  <a16:creationId xmlns:a16="http://schemas.microsoft.com/office/drawing/2014/main" id="{9866A254-8C61-6F78-96BE-65C53BEBD357}"/>
                </a:ext>
              </a:extLst>
            </p:cNvPr>
            <p:cNvSpPr/>
            <p:nvPr/>
          </p:nvSpPr>
          <p:spPr>
            <a:xfrm>
              <a:off x="7155098" y="3992481"/>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FE275E0F-DE98-0556-0038-C07DB5E54D67}"/>
                </a:ext>
              </a:extLst>
            </p:cNvPr>
            <p:cNvSpPr/>
            <p:nvPr/>
          </p:nvSpPr>
          <p:spPr>
            <a:xfrm>
              <a:off x="8394624" y="4447212"/>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2" name="Oval 131">
              <a:extLst>
                <a:ext uri="{FF2B5EF4-FFF2-40B4-BE49-F238E27FC236}">
                  <a16:creationId xmlns:a16="http://schemas.microsoft.com/office/drawing/2014/main" id="{5669EAE1-5102-02ED-4896-63C54B6AA6AF}"/>
                </a:ext>
              </a:extLst>
            </p:cNvPr>
            <p:cNvSpPr/>
            <p:nvPr/>
          </p:nvSpPr>
          <p:spPr>
            <a:xfrm>
              <a:off x="7309630" y="4166153"/>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3" name="Oval 132">
              <a:extLst>
                <a:ext uri="{FF2B5EF4-FFF2-40B4-BE49-F238E27FC236}">
                  <a16:creationId xmlns:a16="http://schemas.microsoft.com/office/drawing/2014/main" id="{8AFBB1CD-F2F6-8F90-BE19-37A3FB9EE2BE}"/>
                </a:ext>
              </a:extLst>
            </p:cNvPr>
            <p:cNvSpPr/>
            <p:nvPr/>
          </p:nvSpPr>
          <p:spPr>
            <a:xfrm>
              <a:off x="8433356" y="4655250"/>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4" name="Oval 133">
              <a:extLst>
                <a:ext uri="{FF2B5EF4-FFF2-40B4-BE49-F238E27FC236}">
                  <a16:creationId xmlns:a16="http://schemas.microsoft.com/office/drawing/2014/main" id="{6F6345DC-8149-DA28-BE8C-6A47BFFF955F}"/>
                </a:ext>
              </a:extLst>
            </p:cNvPr>
            <p:cNvSpPr/>
            <p:nvPr/>
          </p:nvSpPr>
          <p:spPr>
            <a:xfrm>
              <a:off x="7684439" y="4426196"/>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F973DBCD-E74F-6B33-4DCD-16BBFD7C3336}"/>
                </a:ext>
              </a:extLst>
            </p:cNvPr>
            <p:cNvSpPr/>
            <p:nvPr/>
          </p:nvSpPr>
          <p:spPr>
            <a:xfrm>
              <a:off x="8599927" y="4339826"/>
              <a:ext cx="173673" cy="17366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776DD6D5-D533-670F-FD0F-91AE4F7CB5F4}"/>
                </a:ext>
              </a:extLst>
            </p:cNvPr>
            <p:cNvSpPr/>
            <p:nvPr/>
          </p:nvSpPr>
          <p:spPr>
            <a:xfrm>
              <a:off x="7911912" y="4496776"/>
              <a:ext cx="173673" cy="17366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28BC61D8-D207-9009-E3F6-4D679C8335D5}"/>
                </a:ext>
              </a:extLst>
            </p:cNvPr>
            <p:cNvSpPr/>
            <p:nvPr/>
          </p:nvSpPr>
          <p:spPr>
            <a:xfrm>
              <a:off x="8452490" y="4148369"/>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91A5EE7A-A606-2CD6-E110-35343B976BB8}"/>
                </a:ext>
              </a:extLst>
            </p:cNvPr>
            <p:cNvSpPr/>
            <p:nvPr/>
          </p:nvSpPr>
          <p:spPr>
            <a:xfrm>
              <a:off x="7376119" y="2420884"/>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1" name="Oval 140">
              <a:extLst>
                <a:ext uri="{FF2B5EF4-FFF2-40B4-BE49-F238E27FC236}">
                  <a16:creationId xmlns:a16="http://schemas.microsoft.com/office/drawing/2014/main" id="{25A2D200-EA1B-5708-1DF0-3EF06D6576F8}"/>
                </a:ext>
              </a:extLst>
            </p:cNvPr>
            <p:cNvSpPr/>
            <p:nvPr/>
          </p:nvSpPr>
          <p:spPr>
            <a:xfrm>
              <a:off x="8149743" y="449586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9F8501E4-AA4B-63C7-0575-AF0E41F35EBF}"/>
                </a:ext>
              </a:extLst>
            </p:cNvPr>
            <p:cNvSpPr/>
            <p:nvPr/>
          </p:nvSpPr>
          <p:spPr>
            <a:xfrm>
              <a:off x="7604754" y="2296664"/>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DA1CAA8E-6729-620F-39DB-2E595AC4F293}"/>
                </a:ext>
              </a:extLst>
            </p:cNvPr>
            <p:cNvSpPr/>
            <p:nvPr/>
          </p:nvSpPr>
          <p:spPr>
            <a:xfrm>
              <a:off x="8980856" y="2599779"/>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3CC70E78-D66D-EFBB-CB85-0425292BA37C}"/>
                </a:ext>
              </a:extLst>
            </p:cNvPr>
            <p:cNvSpPr/>
            <p:nvPr/>
          </p:nvSpPr>
          <p:spPr>
            <a:xfrm>
              <a:off x="8121211" y="2205997"/>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68212C4A-398F-2C3E-5868-A09BD35A04B2}"/>
                </a:ext>
              </a:extLst>
            </p:cNvPr>
            <p:cNvSpPr/>
            <p:nvPr/>
          </p:nvSpPr>
          <p:spPr>
            <a:xfrm>
              <a:off x="8263340" y="3163346"/>
              <a:ext cx="173673" cy="17366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6" name="Oval 145">
              <a:extLst>
                <a:ext uri="{FF2B5EF4-FFF2-40B4-BE49-F238E27FC236}">
                  <a16:creationId xmlns:a16="http://schemas.microsoft.com/office/drawing/2014/main" id="{050224F6-221E-AB2E-4189-CCA5160030F6}"/>
                </a:ext>
              </a:extLst>
            </p:cNvPr>
            <p:cNvSpPr/>
            <p:nvPr/>
          </p:nvSpPr>
          <p:spPr>
            <a:xfrm>
              <a:off x="9212275" y="2977351"/>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019187AF-8B1E-1107-B33C-C2C46183222A}"/>
                </a:ext>
              </a:extLst>
            </p:cNvPr>
            <p:cNvSpPr/>
            <p:nvPr/>
          </p:nvSpPr>
          <p:spPr>
            <a:xfrm>
              <a:off x="8807188" y="2445891"/>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6A8CF881-D7D7-1D84-AE93-94F26107D907}"/>
                </a:ext>
              </a:extLst>
            </p:cNvPr>
            <p:cNvSpPr/>
            <p:nvPr/>
          </p:nvSpPr>
          <p:spPr>
            <a:xfrm>
              <a:off x="7548675" y="254254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9" name="Oval 148">
              <a:extLst>
                <a:ext uri="{FF2B5EF4-FFF2-40B4-BE49-F238E27FC236}">
                  <a16:creationId xmlns:a16="http://schemas.microsoft.com/office/drawing/2014/main" id="{43A4C09F-0EDD-C67F-1BDA-0D90F336DDA4}"/>
                </a:ext>
              </a:extLst>
            </p:cNvPr>
            <p:cNvSpPr/>
            <p:nvPr/>
          </p:nvSpPr>
          <p:spPr>
            <a:xfrm>
              <a:off x="8872593" y="2843227"/>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Oval 149">
              <a:extLst>
                <a:ext uri="{FF2B5EF4-FFF2-40B4-BE49-F238E27FC236}">
                  <a16:creationId xmlns:a16="http://schemas.microsoft.com/office/drawing/2014/main" id="{5C0E442C-695E-30D0-01AF-1F884EC5A86C}"/>
                </a:ext>
              </a:extLst>
            </p:cNvPr>
            <p:cNvSpPr/>
            <p:nvPr/>
          </p:nvSpPr>
          <p:spPr>
            <a:xfrm>
              <a:off x="7367080" y="2686555"/>
              <a:ext cx="173673" cy="173673"/>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1" name="Oval 150">
              <a:extLst>
                <a:ext uri="{FF2B5EF4-FFF2-40B4-BE49-F238E27FC236}">
                  <a16:creationId xmlns:a16="http://schemas.microsoft.com/office/drawing/2014/main" id="{9BC14B37-E792-4418-938C-2F4EE0BACBEA}"/>
                </a:ext>
              </a:extLst>
            </p:cNvPr>
            <p:cNvSpPr/>
            <p:nvPr/>
          </p:nvSpPr>
          <p:spPr>
            <a:xfrm>
              <a:off x="7993904" y="3139429"/>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2" name="Oval 151">
              <a:extLst>
                <a:ext uri="{FF2B5EF4-FFF2-40B4-BE49-F238E27FC236}">
                  <a16:creationId xmlns:a16="http://schemas.microsoft.com/office/drawing/2014/main" id="{925F1CE2-78D5-8C22-ED5D-287D8CBAE6D7}"/>
                </a:ext>
              </a:extLst>
            </p:cNvPr>
            <p:cNvSpPr/>
            <p:nvPr/>
          </p:nvSpPr>
          <p:spPr>
            <a:xfrm>
              <a:off x="8989045" y="306419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3" name="Oval 152">
              <a:extLst>
                <a:ext uri="{FF2B5EF4-FFF2-40B4-BE49-F238E27FC236}">
                  <a16:creationId xmlns:a16="http://schemas.microsoft.com/office/drawing/2014/main" id="{62B06C75-E29B-B73B-2CDA-002F0A07BF13}"/>
                </a:ext>
              </a:extLst>
            </p:cNvPr>
            <p:cNvSpPr/>
            <p:nvPr/>
          </p:nvSpPr>
          <p:spPr>
            <a:xfrm>
              <a:off x="8486223" y="2503965"/>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4" name="Oval 153">
              <a:extLst>
                <a:ext uri="{FF2B5EF4-FFF2-40B4-BE49-F238E27FC236}">
                  <a16:creationId xmlns:a16="http://schemas.microsoft.com/office/drawing/2014/main" id="{E4CED83A-7765-6F58-6D38-0939DB4157A8}"/>
                </a:ext>
              </a:extLst>
            </p:cNvPr>
            <p:cNvSpPr/>
            <p:nvPr/>
          </p:nvSpPr>
          <p:spPr>
            <a:xfrm>
              <a:off x="7775609" y="2713308"/>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5" name="Oval 154">
              <a:extLst>
                <a:ext uri="{FF2B5EF4-FFF2-40B4-BE49-F238E27FC236}">
                  <a16:creationId xmlns:a16="http://schemas.microsoft.com/office/drawing/2014/main" id="{2E02366E-7DCA-D3C6-FCEA-6DE1A80851FB}"/>
                </a:ext>
              </a:extLst>
            </p:cNvPr>
            <p:cNvSpPr/>
            <p:nvPr/>
          </p:nvSpPr>
          <p:spPr>
            <a:xfrm>
              <a:off x="9081631" y="329112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6" name="Oval 155">
              <a:extLst>
                <a:ext uri="{FF2B5EF4-FFF2-40B4-BE49-F238E27FC236}">
                  <a16:creationId xmlns:a16="http://schemas.microsoft.com/office/drawing/2014/main" id="{ADCE52F1-4093-753E-7C05-3460F9BDAF3D}"/>
                </a:ext>
              </a:extLst>
            </p:cNvPr>
            <p:cNvSpPr/>
            <p:nvPr/>
          </p:nvSpPr>
          <p:spPr>
            <a:xfrm>
              <a:off x="8693862" y="2653342"/>
              <a:ext cx="173673" cy="173673"/>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7" name="Oval 156">
              <a:extLst>
                <a:ext uri="{FF2B5EF4-FFF2-40B4-BE49-F238E27FC236}">
                  <a16:creationId xmlns:a16="http://schemas.microsoft.com/office/drawing/2014/main" id="{F4AEC9B0-408E-3991-D801-8A9D0C560CC6}"/>
                </a:ext>
              </a:extLst>
            </p:cNvPr>
            <p:cNvSpPr/>
            <p:nvPr/>
          </p:nvSpPr>
          <p:spPr>
            <a:xfrm>
              <a:off x="7524583" y="2921255"/>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8" name="Oval 157">
              <a:extLst>
                <a:ext uri="{FF2B5EF4-FFF2-40B4-BE49-F238E27FC236}">
                  <a16:creationId xmlns:a16="http://schemas.microsoft.com/office/drawing/2014/main" id="{BE34AEE5-79D6-BDF0-2E6E-3028AF23F71A}"/>
                </a:ext>
              </a:extLst>
            </p:cNvPr>
            <p:cNvSpPr/>
            <p:nvPr/>
          </p:nvSpPr>
          <p:spPr>
            <a:xfrm>
              <a:off x="8931496" y="4001872"/>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9" name="Oval 158">
              <a:extLst>
                <a:ext uri="{FF2B5EF4-FFF2-40B4-BE49-F238E27FC236}">
                  <a16:creationId xmlns:a16="http://schemas.microsoft.com/office/drawing/2014/main" id="{03712FFD-154F-1407-7993-C71CF784B285}"/>
                </a:ext>
              </a:extLst>
            </p:cNvPr>
            <p:cNvSpPr/>
            <p:nvPr/>
          </p:nvSpPr>
          <p:spPr>
            <a:xfrm>
              <a:off x="7224764" y="2860230"/>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0" name="Oval 159">
              <a:extLst>
                <a:ext uri="{FF2B5EF4-FFF2-40B4-BE49-F238E27FC236}">
                  <a16:creationId xmlns:a16="http://schemas.microsoft.com/office/drawing/2014/main" id="{7AE04321-EA08-5321-2081-69E49E3106A8}"/>
                </a:ext>
              </a:extLst>
            </p:cNvPr>
            <p:cNvSpPr/>
            <p:nvPr/>
          </p:nvSpPr>
          <p:spPr>
            <a:xfrm>
              <a:off x="9105167" y="353979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1" name="Oval 160">
              <a:extLst>
                <a:ext uri="{FF2B5EF4-FFF2-40B4-BE49-F238E27FC236}">
                  <a16:creationId xmlns:a16="http://schemas.microsoft.com/office/drawing/2014/main" id="{246B0476-F975-750B-3483-453F105C1BB9}"/>
                </a:ext>
              </a:extLst>
            </p:cNvPr>
            <p:cNvSpPr/>
            <p:nvPr/>
          </p:nvSpPr>
          <p:spPr>
            <a:xfrm>
              <a:off x="7055647" y="3775757"/>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2" name="Oval 161">
              <a:extLst>
                <a:ext uri="{FF2B5EF4-FFF2-40B4-BE49-F238E27FC236}">
                  <a16:creationId xmlns:a16="http://schemas.microsoft.com/office/drawing/2014/main" id="{6833EA03-859A-367D-16B8-794FD9BA1834}"/>
                </a:ext>
              </a:extLst>
            </p:cNvPr>
            <p:cNvSpPr/>
            <p:nvPr/>
          </p:nvSpPr>
          <p:spPr>
            <a:xfrm>
              <a:off x="7113420" y="3067675"/>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3" name="Oval 162">
              <a:extLst>
                <a:ext uri="{FF2B5EF4-FFF2-40B4-BE49-F238E27FC236}">
                  <a16:creationId xmlns:a16="http://schemas.microsoft.com/office/drawing/2014/main" id="{C1C97325-3812-5EC3-AB44-30B145D15B5C}"/>
                </a:ext>
              </a:extLst>
            </p:cNvPr>
            <p:cNvSpPr/>
            <p:nvPr/>
          </p:nvSpPr>
          <p:spPr>
            <a:xfrm>
              <a:off x="9041708" y="3782146"/>
              <a:ext cx="173673" cy="173673"/>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4" name="Oval 163">
              <a:extLst>
                <a:ext uri="{FF2B5EF4-FFF2-40B4-BE49-F238E27FC236}">
                  <a16:creationId xmlns:a16="http://schemas.microsoft.com/office/drawing/2014/main" id="{A4108A58-E2C5-2742-CD29-3712E3E7B14F}"/>
                </a:ext>
              </a:extLst>
            </p:cNvPr>
            <p:cNvSpPr/>
            <p:nvPr/>
          </p:nvSpPr>
          <p:spPr>
            <a:xfrm>
              <a:off x="7026587" y="3537346"/>
              <a:ext cx="173673" cy="173673"/>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5" name="Oval 164">
              <a:extLst>
                <a:ext uri="{FF2B5EF4-FFF2-40B4-BE49-F238E27FC236}">
                  <a16:creationId xmlns:a16="http://schemas.microsoft.com/office/drawing/2014/main" id="{0852F7C9-EC3B-C6BF-0935-9FBA26A56903}"/>
                </a:ext>
              </a:extLst>
            </p:cNvPr>
            <p:cNvSpPr/>
            <p:nvPr/>
          </p:nvSpPr>
          <p:spPr>
            <a:xfrm>
              <a:off x="8668314" y="4563652"/>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6" name="Oval 165">
              <a:extLst>
                <a:ext uri="{FF2B5EF4-FFF2-40B4-BE49-F238E27FC236}">
                  <a16:creationId xmlns:a16="http://schemas.microsoft.com/office/drawing/2014/main" id="{51FFE9A3-C532-C873-60F9-7D4EDC172DB7}"/>
                </a:ext>
              </a:extLst>
            </p:cNvPr>
            <p:cNvSpPr/>
            <p:nvPr/>
          </p:nvSpPr>
          <p:spPr>
            <a:xfrm>
              <a:off x="8780704" y="4203072"/>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7" name="Oval 166">
              <a:extLst>
                <a:ext uri="{FF2B5EF4-FFF2-40B4-BE49-F238E27FC236}">
                  <a16:creationId xmlns:a16="http://schemas.microsoft.com/office/drawing/2014/main" id="{CAA32B79-F7F3-9597-9676-3C43ABF160C8}"/>
                </a:ext>
              </a:extLst>
            </p:cNvPr>
            <p:cNvSpPr/>
            <p:nvPr/>
          </p:nvSpPr>
          <p:spPr>
            <a:xfrm>
              <a:off x="7846549" y="2227363"/>
              <a:ext cx="173673" cy="173669"/>
            </a:xfrm>
            <a:prstGeom prst="ellipse">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8" name="Oval 167">
              <a:extLst>
                <a:ext uri="{FF2B5EF4-FFF2-40B4-BE49-F238E27FC236}">
                  <a16:creationId xmlns:a16="http://schemas.microsoft.com/office/drawing/2014/main" id="{91F41C02-82DA-5148-8A5E-5C7DD4AECAB9}"/>
                </a:ext>
              </a:extLst>
            </p:cNvPr>
            <p:cNvSpPr/>
            <p:nvPr/>
          </p:nvSpPr>
          <p:spPr>
            <a:xfrm>
              <a:off x="7732404" y="4664776"/>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774D70F7-6B69-C540-77EF-57FF5C5595AA}"/>
                </a:ext>
              </a:extLst>
            </p:cNvPr>
            <p:cNvSpPr/>
            <p:nvPr/>
          </p:nvSpPr>
          <p:spPr>
            <a:xfrm>
              <a:off x="7045639" y="3291123"/>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0" name="Oval 169">
              <a:extLst>
                <a:ext uri="{FF2B5EF4-FFF2-40B4-BE49-F238E27FC236}">
                  <a16:creationId xmlns:a16="http://schemas.microsoft.com/office/drawing/2014/main" id="{1911D178-5DC9-781D-048B-DF4B85BBD53B}"/>
                </a:ext>
              </a:extLst>
            </p:cNvPr>
            <p:cNvSpPr/>
            <p:nvPr/>
          </p:nvSpPr>
          <p:spPr>
            <a:xfrm>
              <a:off x="7975199" y="471480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1" name="Oval 170">
              <a:extLst>
                <a:ext uri="{FF2B5EF4-FFF2-40B4-BE49-F238E27FC236}">
                  <a16:creationId xmlns:a16="http://schemas.microsoft.com/office/drawing/2014/main" id="{99EA03BA-DF4F-59BA-B8A2-C6964C632B43}"/>
                </a:ext>
              </a:extLst>
            </p:cNvPr>
            <p:cNvSpPr/>
            <p:nvPr/>
          </p:nvSpPr>
          <p:spPr>
            <a:xfrm>
              <a:off x="8323537" y="3607417"/>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2" name="Oval 171">
              <a:extLst>
                <a:ext uri="{FF2B5EF4-FFF2-40B4-BE49-F238E27FC236}">
                  <a16:creationId xmlns:a16="http://schemas.microsoft.com/office/drawing/2014/main" id="{5297E318-BD0C-C016-21A8-ECF8C4CF3064}"/>
                </a:ext>
              </a:extLst>
            </p:cNvPr>
            <p:cNvSpPr/>
            <p:nvPr/>
          </p:nvSpPr>
          <p:spPr>
            <a:xfrm>
              <a:off x="8204277" y="4705289"/>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3" name="Oval 172">
              <a:extLst>
                <a:ext uri="{FF2B5EF4-FFF2-40B4-BE49-F238E27FC236}">
                  <a16:creationId xmlns:a16="http://schemas.microsoft.com/office/drawing/2014/main" id="{2A43F253-B5F7-1C48-4148-DC8E6EE95D1B}"/>
                </a:ext>
              </a:extLst>
            </p:cNvPr>
            <p:cNvSpPr/>
            <p:nvPr/>
          </p:nvSpPr>
          <p:spPr>
            <a:xfrm>
              <a:off x="8616553" y="2333242"/>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4" name="Oval 173">
              <a:extLst>
                <a:ext uri="{FF2B5EF4-FFF2-40B4-BE49-F238E27FC236}">
                  <a16:creationId xmlns:a16="http://schemas.microsoft.com/office/drawing/2014/main" id="{8108D45F-8E71-5F06-1C7E-0CD6CF91894B}"/>
                </a:ext>
              </a:extLst>
            </p:cNvPr>
            <p:cNvSpPr/>
            <p:nvPr/>
          </p:nvSpPr>
          <p:spPr>
            <a:xfrm>
              <a:off x="8130883" y="373943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5" name="Oval 174">
              <a:extLst>
                <a:ext uri="{FF2B5EF4-FFF2-40B4-BE49-F238E27FC236}">
                  <a16:creationId xmlns:a16="http://schemas.microsoft.com/office/drawing/2014/main" id="{45273F97-528E-FC0C-A6D5-754199011569}"/>
                </a:ext>
              </a:extLst>
            </p:cNvPr>
            <p:cNvSpPr/>
            <p:nvPr/>
          </p:nvSpPr>
          <p:spPr>
            <a:xfrm>
              <a:off x="7891188" y="376824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Oval 175">
              <a:extLst>
                <a:ext uri="{FF2B5EF4-FFF2-40B4-BE49-F238E27FC236}">
                  <a16:creationId xmlns:a16="http://schemas.microsoft.com/office/drawing/2014/main" id="{B6D1C718-92C6-0B6E-263E-7262C4D7B074}"/>
                </a:ext>
              </a:extLst>
            </p:cNvPr>
            <p:cNvSpPr/>
            <p:nvPr/>
          </p:nvSpPr>
          <p:spPr>
            <a:xfrm>
              <a:off x="9125439" y="2774758"/>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00872EC1-5C07-6867-C7DF-2E72804A1128}"/>
                </a:ext>
              </a:extLst>
            </p:cNvPr>
            <p:cNvSpPr/>
            <p:nvPr/>
          </p:nvSpPr>
          <p:spPr>
            <a:xfrm>
              <a:off x="7176493" y="2590471"/>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8" name="Oval 177">
              <a:extLst>
                <a:ext uri="{FF2B5EF4-FFF2-40B4-BE49-F238E27FC236}">
                  <a16:creationId xmlns:a16="http://schemas.microsoft.com/office/drawing/2014/main" id="{BB68A4C6-C5CD-458A-263D-BC69D6FEAF36}"/>
                </a:ext>
              </a:extLst>
            </p:cNvPr>
            <p:cNvSpPr/>
            <p:nvPr/>
          </p:nvSpPr>
          <p:spPr>
            <a:xfrm>
              <a:off x="9283150" y="318310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9" name="Oval 178">
              <a:extLst>
                <a:ext uri="{FF2B5EF4-FFF2-40B4-BE49-F238E27FC236}">
                  <a16:creationId xmlns:a16="http://schemas.microsoft.com/office/drawing/2014/main" id="{014256F2-B43A-8BB0-7988-4EC46649F170}"/>
                </a:ext>
              </a:extLst>
            </p:cNvPr>
            <p:cNvSpPr/>
            <p:nvPr/>
          </p:nvSpPr>
          <p:spPr>
            <a:xfrm>
              <a:off x="9318906" y="3414394"/>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0" name="Oval 179">
              <a:extLst>
                <a:ext uri="{FF2B5EF4-FFF2-40B4-BE49-F238E27FC236}">
                  <a16:creationId xmlns:a16="http://schemas.microsoft.com/office/drawing/2014/main" id="{94112788-85CD-8A30-15B8-3D90EC3FC368}"/>
                </a:ext>
              </a:extLst>
            </p:cNvPr>
            <p:cNvSpPr/>
            <p:nvPr/>
          </p:nvSpPr>
          <p:spPr>
            <a:xfrm>
              <a:off x="7002219" y="2802118"/>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1" name="Oval 180">
              <a:extLst>
                <a:ext uri="{FF2B5EF4-FFF2-40B4-BE49-F238E27FC236}">
                  <a16:creationId xmlns:a16="http://schemas.microsoft.com/office/drawing/2014/main" id="{FDA3BF50-1A07-B53E-41BF-8F8FEFAB68BB}"/>
                </a:ext>
              </a:extLst>
            </p:cNvPr>
            <p:cNvSpPr/>
            <p:nvPr/>
          </p:nvSpPr>
          <p:spPr>
            <a:xfrm>
              <a:off x="8262732" y="2422498"/>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2" name="Oval 181">
              <a:extLst>
                <a:ext uri="{FF2B5EF4-FFF2-40B4-BE49-F238E27FC236}">
                  <a16:creationId xmlns:a16="http://schemas.microsoft.com/office/drawing/2014/main" id="{17E71813-5906-AD44-D92F-30BA188F0EA5}"/>
                </a:ext>
              </a:extLst>
            </p:cNvPr>
            <p:cNvSpPr/>
            <p:nvPr/>
          </p:nvSpPr>
          <p:spPr>
            <a:xfrm>
              <a:off x="9299109" y="365160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DB28355A-1F39-052E-9833-BB56BF60C460}"/>
                </a:ext>
              </a:extLst>
            </p:cNvPr>
            <p:cNvSpPr/>
            <p:nvPr/>
          </p:nvSpPr>
          <p:spPr>
            <a:xfrm>
              <a:off x="6891505" y="3018647"/>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4" name="Oval 183">
              <a:extLst>
                <a:ext uri="{FF2B5EF4-FFF2-40B4-BE49-F238E27FC236}">
                  <a16:creationId xmlns:a16="http://schemas.microsoft.com/office/drawing/2014/main" id="{3A870CC4-CCDE-7432-379D-A4D4DEBB83C0}"/>
                </a:ext>
              </a:extLst>
            </p:cNvPr>
            <p:cNvSpPr/>
            <p:nvPr/>
          </p:nvSpPr>
          <p:spPr>
            <a:xfrm>
              <a:off x="8855918" y="4433883"/>
              <a:ext cx="173673" cy="17367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5" name="Oval 184">
              <a:extLst>
                <a:ext uri="{FF2B5EF4-FFF2-40B4-BE49-F238E27FC236}">
                  <a16:creationId xmlns:a16="http://schemas.microsoft.com/office/drawing/2014/main" id="{8A02E0A4-1FC0-E73B-88E2-8DCF843C607C}"/>
                </a:ext>
              </a:extLst>
            </p:cNvPr>
            <p:cNvSpPr/>
            <p:nvPr/>
          </p:nvSpPr>
          <p:spPr>
            <a:xfrm>
              <a:off x="6998647" y="4140034"/>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6" name="Oval 185">
              <a:extLst>
                <a:ext uri="{FF2B5EF4-FFF2-40B4-BE49-F238E27FC236}">
                  <a16:creationId xmlns:a16="http://schemas.microsoft.com/office/drawing/2014/main" id="{D9E56BD2-B536-4C79-BFCD-0C23C26545F5}"/>
                </a:ext>
              </a:extLst>
            </p:cNvPr>
            <p:cNvSpPr/>
            <p:nvPr/>
          </p:nvSpPr>
          <p:spPr>
            <a:xfrm>
              <a:off x="6825918" y="3241625"/>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7" name="Oval 186">
              <a:extLst>
                <a:ext uri="{FF2B5EF4-FFF2-40B4-BE49-F238E27FC236}">
                  <a16:creationId xmlns:a16="http://schemas.microsoft.com/office/drawing/2014/main" id="{85E29169-6D6A-C119-DA39-4B2C3B25E5C9}"/>
                </a:ext>
              </a:extLst>
            </p:cNvPr>
            <p:cNvSpPr/>
            <p:nvPr/>
          </p:nvSpPr>
          <p:spPr>
            <a:xfrm>
              <a:off x="9164053" y="4062717"/>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8" name="Oval 187">
              <a:extLst>
                <a:ext uri="{FF2B5EF4-FFF2-40B4-BE49-F238E27FC236}">
                  <a16:creationId xmlns:a16="http://schemas.microsoft.com/office/drawing/2014/main" id="{45B29277-D336-6B06-BAB9-CC8E417FF163}"/>
                </a:ext>
              </a:extLst>
            </p:cNvPr>
            <p:cNvSpPr/>
            <p:nvPr/>
          </p:nvSpPr>
          <p:spPr>
            <a:xfrm>
              <a:off x="6896330" y="3919299"/>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9" name="Oval 188">
              <a:extLst>
                <a:ext uri="{FF2B5EF4-FFF2-40B4-BE49-F238E27FC236}">
                  <a16:creationId xmlns:a16="http://schemas.microsoft.com/office/drawing/2014/main" id="{DD2C7474-86E7-5900-7369-1BF4A0584330}"/>
                </a:ext>
              </a:extLst>
            </p:cNvPr>
            <p:cNvSpPr/>
            <p:nvPr/>
          </p:nvSpPr>
          <p:spPr>
            <a:xfrm>
              <a:off x="6803820" y="3458960"/>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0" name="Oval 189">
              <a:extLst>
                <a:ext uri="{FF2B5EF4-FFF2-40B4-BE49-F238E27FC236}">
                  <a16:creationId xmlns:a16="http://schemas.microsoft.com/office/drawing/2014/main" id="{39CA94FB-EFA0-2F6F-4A26-F2AED9FECA62}"/>
                </a:ext>
              </a:extLst>
            </p:cNvPr>
            <p:cNvSpPr/>
            <p:nvPr/>
          </p:nvSpPr>
          <p:spPr>
            <a:xfrm>
              <a:off x="9031365" y="4262511"/>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1" name="Oval 190">
              <a:extLst>
                <a:ext uri="{FF2B5EF4-FFF2-40B4-BE49-F238E27FC236}">
                  <a16:creationId xmlns:a16="http://schemas.microsoft.com/office/drawing/2014/main" id="{8A8BDF37-64BD-4CEA-8113-A676D4C2BD4D}"/>
                </a:ext>
              </a:extLst>
            </p:cNvPr>
            <p:cNvSpPr/>
            <p:nvPr/>
          </p:nvSpPr>
          <p:spPr>
            <a:xfrm>
              <a:off x="6825926" y="3693646"/>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2" name="Oval 191">
              <a:extLst>
                <a:ext uri="{FF2B5EF4-FFF2-40B4-BE49-F238E27FC236}">
                  <a16:creationId xmlns:a16="http://schemas.microsoft.com/office/drawing/2014/main" id="{D814B567-C84E-F409-6AC5-57F76E9302B2}"/>
                </a:ext>
              </a:extLst>
            </p:cNvPr>
            <p:cNvSpPr/>
            <p:nvPr/>
          </p:nvSpPr>
          <p:spPr>
            <a:xfrm>
              <a:off x="7521565" y="4587453"/>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3" name="Oval 192">
              <a:extLst>
                <a:ext uri="{FF2B5EF4-FFF2-40B4-BE49-F238E27FC236}">
                  <a16:creationId xmlns:a16="http://schemas.microsoft.com/office/drawing/2014/main" id="{6A7F7AF2-6DC2-C5E3-73A2-B8056759C174}"/>
                </a:ext>
              </a:extLst>
            </p:cNvPr>
            <p:cNvSpPr/>
            <p:nvPr/>
          </p:nvSpPr>
          <p:spPr>
            <a:xfrm>
              <a:off x="9257430" y="3872063"/>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4" name="Oval 193">
              <a:extLst>
                <a:ext uri="{FF2B5EF4-FFF2-40B4-BE49-F238E27FC236}">
                  <a16:creationId xmlns:a16="http://schemas.microsoft.com/office/drawing/2014/main" id="{1760D97D-E5B2-D822-D1DF-D56E71DCF66E}"/>
                </a:ext>
              </a:extLst>
            </p:cNvPr>
            <p:cNvSpPr/>
            <p:nvPr/>
          </p:nvSpPr>
          <p:spPr>
            <a:xfrm>
              <a:off x="8534411" y="3262498"/>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5" name="Oval 194">
              <a:extLst>
                <a:ext uri="{FF2B5EF4-FFF2-40B4-BE49-F238E27FC236}">
                  <a16:creationId xmlns:a16="http://schemas.microsoft.com/office/drawing/2014/main" id="{89417F33-A5BC-DA6D-CDD8-4A59AD93346A}"/>
                </a:ext>
              </a:extLst>
            </p:cNvPr>
            <p:cNvSpPr/>
            <p:nvPr/>
          </p:nvSpPr>
          <p:spPr>
            <a:xfrm>
              <a:off x="8406514" y="2251251"/>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6" name="Oval 195">
              <a:extLst>
                <a:ext uri="{FF2B5EF4-FFF2-40B4-BE49-F238E27FC236}">
                  <a16:creationId xmlns:a16="http://schemas.microsoft.com/office/drawing/2014/main" id="{628577FA-8A4C-A664-5AAE-4573EEE80CE3}"/>
                </a:ext>
              </a:extLst>
            </p:cNvPr>
            <p:cNvSpPr/>
            <p:nvPr/>
          </p:nvSpPr>
          <p:spPr>
            <a:xfrm>
              <a:off x="8488643" y="3792709"/>
              <a:ext cx="173674"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3F410C18-7C65-099D-8F73-B63F709D5113}"/>
                </a:ext>
              </a:extLst>
            </p:cNvPr>
            <p:cNvSpPr/>
            <p:nvPr/>
          </p:nvSpPr>
          <p:spPr>
            <a:xfrm>
              <a:off x="8365493" y="2987842"/>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8" name="Oval 197">
              <a:extLst>
                <a:ext uri="{FF2B5EF4-FFF2-40B4-BE49-F238E27FC236}">
                  <a16:creationId xmlns:a16="http://schemas.microsoft.com/office/drawing/2014/main" id="{307184B9-DABA-1AC1-4C99-D2D3CC465CF1}"/>
                </a:ext>
              </a:extLst>
            </p:cNvPr>
            <p:cNvSpPr/>
            <p:nvPr/>
          </p:nvSpPr>
          <p:spPr>
            <a:xfrm>
              <a:off x="7716212" y="3926608"/>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5F5CCAFD-03C7-C3F4-990A-2BFCCEED9532}"/>
                </a:ext>
              </a:extLst>
            </p:cNvPr>
            <p:cNvSpPr/>
            <p:nvPr/>
          </p:nvSpPr>
          <p:spPr>
            <a:xfrm>
              <a:off x="7986146" y="4001874"/>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0" name="Oval 199">
              <a:extLst>
                <a:ext uri="{FF2B5EF4-FFF2-40B4-BE49-F238E27FC236}">
                  <a16:creationId xmlns:a16="http://schemas.microsoft.com/office/drawing/2014/main" id="{01F33783-3621-8DBA-6036-F8D3E2EF0D3F}"/>
                </a:ext>
              </a:extLst>
            </p:cNvPr>
            <p:cNvSpPr/>
            <p:nvPr/>
          </p:nvSpPr>
          <p:spPr>
            <a:xfrm>
              <a:off x="7544258" y="3442767"/>
              <a:ext cx="173673" cy="17367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1" name="Oval 200">
              <a:extLst>
                <a:ext uri="{FF2B5EF4-FFF2-40B4-BE49-F238E27FC236}">
                  <a16:creationId xmlns:a16="http://schemas.microsoft.com/office/drawing/2014/main" id="{19A15C2C-2482-4817-E888-66B414DF2915}"/>
                </a:ext>
              </a:extLst>
            </p:cNvPr>
            <p:cNvSpPr/>
            <p:nvPr/>
          </p:nvSpPr>
          <p:spPr>
            <a:xfrm>
              <a:off x="7552175" y="3702599"/>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2" name="Oval 201">
              <a:extLst>
                <a:ext uri="{FF2B5EF4-FFF2-40B4-BE49-F238E27FC236}">
                  <a16:creationId xmlns:a16="http://schemas.microsoft.com/office/drawing/2014/main" id="{3E42733C-3AD9-591B-4529-A9C8ABEB6617}"/>
                </a:ext>
              </a:extLst>
            </p:cNvPr>
            <p:cNvSpPr/>
            <p:nvPr/>
          </p:nvSpPr>
          <p:spPr>
            <a:xfrm>
              <a:off x="7974186" y="4252977"/>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3" name="Oval 202">
              <a:extLst>
                <a:ext uri="{FF2B5EF4-FFF2-40B4-BE49-F238E27FC236}">
                  <a16:creationId xmlns:a16="http://schemas.microsoft.com/office/drawing/2014/main" id="{C0DD3C15-376F-19EE-29FF-58FC68EABDC1}"/>
                </a:ext>
              </a:extLst>
            </p:cNvPr>
            <p:cNvSpPr/>
            <p:nvPr/>
          </p:nvSpPr>
          <p:spPr>
            <a:xfrm>
              <a:off x="7716186" y="4193241"/>
              <a:ext cx="173673" cy="17366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87437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319764D-5FD9-FE97-30FE-3BA0A69B6BF8}"/>
              </a:ext>
            </a:extLst>
          </p:cNvPr>
          <p:cNvCxnSpPr>
            <a:stCxn id="1705" idx="0"/>
          </p:cNvCxnSpPr>
          <p:nvPr/>
        </p:nvCxnSpPr>
        <p:spPr>
          <a:xfrm flipH="1">
            <a:off x="6791325" y="2903651"/>
            <a:ext cx="0" cy="164556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73899A30-7041-8767-D5DA-F4E76FE5525E}"/>
              </a:ext>
            </a:extLst>
          </p:cNvPr>
          <p:cNvSpPr>
            <a:spLocks noGrp="1"/>
          </p:cNvSpPr>
          <p:nvPr>
            <p:ph type="body" sz="quarter" idx="12"/>
          </p:nvPr>
        </p:nvSpPr>
        <p:spPr/>
        <p:txBody>
          <a:bodyPr/>
          <a:lstStyle/>
          <a:p>
            <a:r>
              <a:rPr lang="en-GB" noProof="0" dirty="0"/>
              <a:t>Karim Fizazi MD, PhD</a:t>
            </a:r>
          </a:p>
          <a:p>
            <a:r>
              <a:rPr lang="en-GB" dirty="0"/>
              <a:t>Abstract 2383O</a:t>
            </a:r>
          </a:p>
        </p:txBody>
      </p:sp>
      <p:graphicFrame>
        <p:nvGraphicFramePr>
          <p:cNvPr id="1482" name="Table 1481">
            <a:extLst>
              <a:ext uri="{FF2B5EF4-FFF2-40B4-BE49-F238E27FC236}">
                <a16:creationId xmlns:a16="http://schemas.microsoft.com/office/drawing/2014/main" id="{03FC7404-5D98-0319-87E6-53A831165558}"/>
              </a:ext>
            </a:extLst>
          </p:cNvPr>
          <p:cNvGraphicFramePr>
            <a:graphicFrameLocks noGrp="1"/>
          </p:cNvGraphicFramePr>
          <p:nvPr/>
        </p:nvGraphicFramePr>
        <p:xfrm>
          <a:off x="6696528" y="1052513"/>
          <a:ext cx="4944610" cy="1568655"/>
        </p:xfrm>
        <a:graphic>
          <a:graphicData uri="http://schemas.openxmlformats.org/drawingml/2006/table">
            <a:tbl>
              <a:tblPr firstRow="1" firstCol="1" bandRow="1"/>
              <a:tblGrid>
                <a:gridCol w="2185226">
                  <a:extLst>
                    <a:ext uri="{9D8B030D-6E8A-4147-A177-3AD203B41FA5}">
                      <a16:colId xmlns:a16="http://schemas.microsoft.com/office/drawing/2014/main" val="2891963951"/>
                    </a:ext>
                  </a:extLst>
                </a:gridCol>
                <a:gridCol w="1379692">
                  <a:extLst>
                    <a:ext uri="{9D8B030D-6E8A-4147-A177-3AD203B41FA5}">
                      <a16:colId xmlns:a16="http://schemas.microsoft.com/office/drawing/2014/main" val="275263577"/>
                    </a:ext>
                  </a:extLst>
                </a:gridCol>
                <a:gridCol w="1379692">
                  <a:extLst>
                    <a:ext uri="{9D8B030D-6E8A-4147-A177-3AD203B41FA5}">
                      <a16:colId xmlns:a16="http://schemas.microsoft.com/office/drawing/2014/main" val="930621322"/>
                    </a:ext>
                  </a:extLst>
                </a:gridCol>
              </a:tblGrid>
              <a:tr h="313731">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just">
                        <a:lnSpc>
                          <a:spcPct val="100000"/>
                        </a:lnSpc>
                        <a:spcAft>
                          <a:spcPts val="0"/>
                        </a:spcAft>
                      </a:pPr>
                      <a:r>
                        <a:rPr lang="en-GB" sz="1400" noProof="0" dirty="0">
                          <a:effectLst/>
                          <a:latin typeface="Arial Narrow" panose="020B0606020202030204" pitchFamily="34" charset="0"/>
                        </a:rPr>
                        <a:t> </a:t>
                      </a:r>
                      <a:endParaRPr lang="en-GB" sz="1400" noProof="0" dirty="0">
                        <a:effectLst/>
                        <a:latin typeface="Arial Narrow" panose="020B0606020202030204" pitchFamily="34" charset="0"/>
                        <a:ea typeface="MS Mincho" panose="02020609040205080304" pitchFamily="49" charset="-128"/>
                      </a:endParaRPr>
                    </a:p>
                  </a:txBody>
                  <a:tcPr marL="36000" marR="36000" marT="36000" marB="36000">
                    <a:lnL w="12700" cap="flat" cmpd="sng" algn="ctr">
                      <a:noFill/>
                      <a:prstDash val="solid"/>
                      <a:round/>
                      <a:headEnd type="none" w="med" len="med"/>
                      <a:tailEnd type="none" w="med" len="med"/>
                    </a:lnL>
                    <a:lnR w="12700" cmpd="sng">
                      <a:solidFill>
                        <a:srgbClr val="FFFFFF"/>
                      </a:solidFill>
                    </a:lnR>
                    <a:lnT w="38100" cmpd="sng">
                      <a:noFill/>
                    </a:lnT>
                    <a:lnB w="38100" cmpd="sng">
                      <a:noFill/>
                    </a:lnB>
                    <a:lnTlToBr w="12700" cmpd="sng">
                      <a:noFill/>
                      <a:prstDash val="solid"/>
                    </a:lnTlToBr>
                    <a:lnBlToTr w="12700" cmpd="sng">
                      <a:noFill/>
                      <a:prstDash val="solid"/>
                    </a:lnBlToTr>
                    <a:no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400" b="1" noProof="0" dirty="0">
                          <a:solidFill>
                            <a:schemeClr val="bg1"/>
                          </a:solidFill>
                          <a:effectLst/>
                          <a:latin typeface="Arial Narrow" panose="020B0606020202030204" pitchFamily="34" charset="0"/>
                        </a:rPr>
                        <a:t>Capi + abi (N=507)</a:t>
                      </a:r>
                      <a:endParaRPr lang="en-GB" sz="1400" b="1" noProof="0" dirty="0">
                        <a:solidFill>
                          <a:schemeClr val="bg1"/>
                        </a:solidFill>
                        <a:effectLst/>
                        <a:latin typeface="Arial Narrow" panose="020B0606020202030204" pitchFamily="34" charset="0"/>
                        <a:ea typeface="MS Mincho" panose="02020609040205080304" pitchFamily="49" charset="-128"/>
                      </a:endParaRPr>
                    </a:p>
                  </a:txBody>
                  <a:tcPr marL="36000" marR="36000" marT="36000" marB="36000">
                    <a:lnL w="12700" cmpd="sng">
                      <a:solidFill>
                        <a:srgbClr val="FFFFFF"/>
                      </a:solidFill>
                    </a:lnL>
                    <a:lnR w="12700" cmpd="sng">
                      <a:solidFill>
                        <a:srgbClr val="FFFFFF"/>
                      </a:solidFill>
                    </a:lnR>
                    <a:lnT w="38100" cmpd="sng">
                      <a:noFill/>
                    </a:lnT>
                    <a:lnB w="38100" cmpd="sng">
                      <a:noFill/>
                    </a:lnB>
                    <a:lnTlToBr w="12700" cmpd="sng">
                      <a:noFill/>
                      <a:prstDash val="solid"/>
                    </a:lnTlToBr>
                    <a:lnBlToTr w="12700" cmpd="sng">
                      <a:noFill/>
                      <a:prstDash val="solid"/>
                    </a:lnBlToTr>
                    <a:solidFill>
                      <a:schemeClr val="tx2">
                        <a:lumMod val="75000"/>
                        <a:lumOff val="25000"/>
                      </a:scheme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400" b="1" noProof="0" dirty="0">
                          <a:solidFill>
                            <a:schemeClr val="bg1"/>
                          </a:solidFill>
                          <a:effectLst/>
                          <a:latin typeface="Arial Narrow" panose="020B0606020202030204" pitchFamily="34" charset="0"/>
                        </a:rPr>
                        <a:t>Pbo + abi (N=505)</a:t>
                      </a:r>
                      <a:endParaRPr lang="en-GB" sz="1400" b="1" noProof="0" dirty="0">
                        <a:solidFill>
                          <a:schemeClr val="bg1"/>
                        </a:solidFill>
                        <a:effectLst/>
                        <a:latin typeface="Arial Narrow" panose="020B0606020202030204" pitchFamily="34" charset="0"/>
                        <a:ea typeface="MS Mincho" panose="02020609040205080304" pitchFamily="49" charset="-128"/>
                      </a:endParaRPr>
                    </a:p>
                  </a:txBody>
                  <a:tcPr marL="36000" marR="36000" marT="36000" marB="36000">
                    <a:lnL w="12700" cmpd="sng">
                      <a:solidFill>
                        <a:srgbClr val="FFFFFF"/>
                      </a:solidFill>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654420743"/>
                  </a:ext>
                </a:extLst>
              </a:tr>
              <a:tr h="313731">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noProof="0" dirty="0">
                          <a:solidFill>
                            <a:schemeClr val="tx1">
                              <a:lumMod val="50000"/>
                            </a:schemeClr>
                          </a:solidFill>
                          <a:effectLst/>
                          <a:latin typeface="Arial Narrow" panose="020B0606020202030204" pitchFamily="34" charset="0"/>
                          <a:ea typeface="MS Mincho" panose="02020609040205080304" pitchFamily="49" charset="-128"/>
                        </a:rPr>
                        <a:t>Events, n (%)</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0" indent="0"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183 (36.1)</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tint val="20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215 (42.6)</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tint val="20000"/>
                        <a:alpha val="20000"/>
                      </a:srgbClr>
                    </a:solidFill>
                  </a:tcPr>
                </a:tc>
                <a:extLst>
                  <a:ext uri="{0D108BD9-81ED-4DB2-BD59-A6C34878D82A}">
                    <a16:rowId xmlns:a16="http://schemas.microsoft.com/office/drawing/2014/main" val="3284079475"/>
                  </a:ext>
                </a:extLst>
              </a:tr>
              <a:tr h="313731">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indent="0" algn="r">
                        <a:lnSpc>
                          <a:spcPct val="100000"/>
                        </a:lnSpc>
                        <a:spcAft>
                          <a:spcPts val="0"/>
                        </a:spcAft>
                      </a:pPr>
                      <a:r>
                        <a:rPr lang="en-GB" sz="1400" b="0" noProof="0" dirty="0">
                          <a:solidFill>
                            <a:schemeClr val="tx1">
                              <a:lumMod val="50000"/>
                            </a:schemeClr>
                          </a:solidFill>
                          <a:effectLst/>
                          <a:latin typeface="Arial Narrow" panose="020B0606020202030204" pitchFamily="34" charset="0"/>
                          <a:ea typeface="MS Mincho" panose="02020609040205080304" pitchFamily="49" charset="-128"/>
                        </a:rPr>
                        <a:t>Median rPFS, months (95% CI)</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33.2</a:t>
                      </a: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 (25.8, 44.2)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25.7</a:t>
                      </a: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 (22.0, 29.9)</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extLst>
                  <a:ext uri="{0D108BD9-81ED-4DB2-BD59-A6C34878D82A}">
                    <a16:rowId xmlns:a16="http://schemas.microsoft.com/office/drawing/2014/main" val="1854622382"/>
                  </a:ext>
                </a:extLst>
              </a:tr>
              <a:tr h="313731">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noProof="0" dirty="0">
                          <a:solidFill>
                            <a:schemeClr val="tx1">
                              <a:lumMod val="50000"/>
                            </a:schemeClr>
                          </a:solidFill>
                          <a:effectLst/>
                          <a:latin typeface="Arial Narrow" panose="020B0606020202030204" pitchFamily="34" charset="0"/>
                        </a:rPr>
                        <a:t>HR (95% CI)</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0.81 (0.66, 0.98)</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lnSpc>
                          <a:spcPct val="100000"/>
                        </a:lnSpc>
                        <a:spcAft>
                          <a:spcPts val="0"/>
                        </a:spcAft>
                      </a:pPr>
                      <a:endParaRPr lang="en-GB" sz="1200">
                        <a:solidFill>
                          <a:schemeClr val="tx1"/>
                        </a:solidFill>
                        <a:effectLst/>
                        <a:latin typeface="Arial" panose="020B0604020202020204" pitchFamily="34" charset="0"/>
                        <a:ea typeface="MS Mincho" panose="02020609040205080304" pitchFamily="49" charset="-128"/>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20000"/>
                        <a:alpha val="20000"/>
                      </a:schemeClr>
                    </a:solidFill>
                  </a:tcPr>
                </a:tc>
                <a:extLst>
                  <a:ext uri="{0D108BD9-81ED-4DB2-BD59-A6C34878D82A}">
                    <a16:rowId xmlns:a16="http://schemas.microsoft.com/office/drawing/2014/main" val="2304385734"/>
                  </a:ext>
                </a:extLst>
              </a:tr>
              <a:tr h="313731">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i="1" noProof="0" dirty="0">
                          <a:solidFill>
                            <a:schemeClr val="tx1">
                              <a:lumMod val="50000"/>
                            </a:schemeClr>
                          </a:solidFill>
                          <a:effectLst/>
                          <a:latin typeface="Arial Narrow" panose="020B0606020202030204" pitchFamily="34" charset="0"/>
                        </a:rPr>
                        <a:t>P</a:t>
                      </a:r>
                      <a:r>
                        <a:rPr lang="en-GB" sz="1400" b="0" noProof="0" dirty="0">
                          <a:solidFill>
                            <a:schemeClr val="tx1">
                              <a:lumMod val="50000"/>
                            </a:schemeClr>
                          </a:solidFill>
                          <a:effectLst/>
                          <a:latin typeface="Arial Narrow" panose="020B0606020202030204" pitchFamily="34" charset="0"/>
                        </a:rPr>
                        <a:t>-value</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0.034</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hMerge="1">
                  <a:txBody>
                    <a:bodyPr/>
                    <a:lstStyle/>
                    <a:p>
                      <a:pPr algn="ctr">
                        <a:lnSpc>
                          <a:spcPct val="100000"/>
                        </a:lnSpc>
                        <a:spcAft>
                          <a:spcPts val="0"/>
                        </a:spcAft>
                      </a:pPr>
                      <a:endParaRPr lang="en-GB" sz="1200">
                        <a:solidFill>
                          <a:schemeClr val="tx1"/>
                        </a:solidFill>
                        <a:effectLst/>
                        <a:latin typeface="Arial" panose="020B0604020202020204" pitchFamily="34" charset="0"/>
                        <a:ea typeface="MS Mincho" panose="02020609040205080304" pitchFamily="49" charset="-128"/>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2987664283"/>
                  </a:ext>
                </a:extLst>
              </a:tr>
            </a:tbl>
          </a:graphicData>
        </a:graphic>
      </p:graphicFrame>
      <p:sp>
        <p:nvSpPr>
          <p:cNvPr id="1483" name="TextBox 1482">
            <a:extLst>
              <a:ext uri="{FF2B5EF4-FFF2-40B4-BE49-F238E27FC236}">
                <a16:creationId xmlns:a16="http://schemas.microsoft.com/office/drawing/2014/main" id="{1F971D10-0628-785C-9D76-1AE9DA4CA76E}"/>
              </a:ext>
            </a:extLst>
          </p:cNvPr>
          <p:cNvSpPr txBox="1"/>
          <p:nvPr/>
        </p:nvSpPr>
        <p:spPr>
          <a:xfrm>
            <a:off x="421341" y="5917226"/>
            <a:ext cx="11481263" cy="400110"/>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A stratified log-rank test was used to calculate two-sided P values. HRs and 95% CIs were calculated using a stratified Cox proportional-hazards model. Median follow-up: 18.4 months (capi + abi), 18.5 months (pbo + abi)</a:t>
            </a:r>
            <a:b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br>
            <a: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abi, abiraterone; capi, capivasertib; CI, confidence interval; HR, hazard ratio; pbo, placebo; rPFS, radiographic progression-free survival</a:t>
            </a:r>
          </a:p>
        </p:txBody>
      </p:sp>
      <p:cxnSp>
        <p:nvCxnSpPr>
          <p:cNvPr id="1484" name="Straight Connector 1483">
            <a:extLst>
              <a:ext uri="{FF2B5EF4-FFF2-40B4-BE49-F238E27FC236}">
                <a16:creationId xmlns:a16="http://schemas.microsoft.com/office/drawing/2014/main" id="{F3C01C59-4267-AAB0-1297-C367C2E85FD6}"/>
              </a:ext>
            </a:extLst>
          </p:cNvPr>
          <p:cNvCxnSpPr>
            <a:cxnSpLocks/>
          </p:cNvCxnSpPr>
          <p:nvPr/>
        </p:nvCxnSpPr>
        <p:spPr>
          <a:xfrm>
            <a:off x="1617929" y="2917777"/>
            <a:ext cx="8655643" cy="0"/>
          </a:xfrm>
          <a:prstGeom prst="line">
            <a:avLst/>
          </a:prstGeom>
          <a:noFill/>
          <a:ln w="9525" cap="flat" cmpd="sng" algn="ctr">
            <a:solidFill>
              <a:srgbClr val="000000"/>
            </a:solidFill>
            <a:prstDash val="dash"/>
          </a:ln>
          <a:effectLst/>
        </p:spPr>
      </p:cxnSp>
      <p:grpSp>
        <p:nvGrpSpPr>
          <p:cNvPr id="1486" name="Group 1485">
            <a:extLst>
              <a:ext uri="{FF2B5EF4-FFF2-40B4-BE49-F238E27FC236}">
                <a16:creationId xmlns:a16="http://schemas.microsoft.com/office/drawing/2014/main" id="{42BD1C95-2427-7417-EDAB-1995A4C45C5F}"/>
              </a:ext>
            </a:extLst>
          </p:cNvPr>
          <p:cNvGrpSpPr/>
          <p:nvPr/>
        </p:nvGrpSpPr>
        <p:grpSpPr>
          <a:xfrm>
            <a:off x="1820344" y="1270363"/>
            <a:ext cx="8585533" cy="2404800"/>
            <a:chOff x="3500437" y="2409824"/>
            <a:chExt cx="5186648" cy="2042255"/>
          </a:xfrm>
        </p:grpSpPr>
        <p:grpSp>
          <p:nvGrpSpPr>
            <p:cNvPr id="1813" name="Graphic 790">
              <a:extLst>
                <a:ext uri="{FF2B5EF4-FFF2-40B4-BE49-F238E27FC236}">
                  <a16:creationId xmlns:a16="http://schemas.microsoft.com/office/drawing/2014/main" id="{A2629886-29FE-CA4A-6183-5EDE1EA4CCE2}"/>
                </a:ext>
              </a:extLst>
            </p:cNvPr>
            <p:cNvGrpSpPr/>
            <p:nvPr/>
          </p:nvGrpSpPr>
          <p:grpSpPr>
            <a:xfrm>
              <a:off x="3865530" y="2479547"/>
              <a:ext cx="4821555" cy="1972532"/>
              <a:chOff x="3865530" y="2479547"/>
              <a:chExt cx="4821555" cy="1972532"/>
            </a:xfrm>
          </p:grpSpPr>
          <p:grpSp>
            <p:nvGrpSpPr>
              <p:cNvPr id="1815" name="Graphic 790">
                <a:extLst>
                  <a:ext uri="{FF2B5EF4-FFF2-40B4-BE49-F238E27FC236}">
                    <a16:creationId xmlns:a16="http://schemas.microsoft.com/office/drawing/2014/main" id="{31DCCD60-3739-0819-8BF0-FD72726D1DB3}"/>
                  </a:ext>
                </a:extLst>
              </p:cNvPr>
              <p:cNvGrpSpPr/>
              <p:nvPr/>
            </p:nvGrpSpPr>
            <p:grpSpPr>
              <a:xfrm>
                <a:off x="8601169" y="4376356"/>
                <a:ext cx="75723" cy="75723"/>
                <a:chOff x="8601169" y="4376356"/>
                <a:chExt cx="75723" cy="75723"/>
              </a:xfrm>
            </p:grpSpPr>
            <p:sp>
              <p:nvSpPr>
                <p:cNvPr id="2154" name="Freeform: Shape 2153">
                  <a:extLst>
                    <a:ext uri="{FF2B5EF4-FFF2-40B4-BE49-F238E27FC236}">
                      <a16:creationId xmlns:a16="http://schemas.microsoft.com/office/drawing/2014/main" id="{4377152D-D8B6-CBE2-A8FC-3F0C016CF9B6}"/>
                    </a:ext>
                  </a:extLst>
                </p:cNvPr>
                <p:cNvSpPr/>
                <p:nvPr/>
              </p:nvSpPr>
              <p:spPr>
                <a:xfrm>
                  <a:off x="8639079" y="43763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55" name="Freeform: Shape 2154">
                  <a:extLst>
                    <a:ext uri="{FF2B5EF4-FFF2-40B4-BE49-F238E27FC236}">
                      <a16:creationId xmlns:a16="http://schemas.microsoft.com/office/drawing/2014/main" id="{CF38C1B4-55BE-DEEE-5AFB-F3915609D1D4}"/>
                    </a:ext>
                  </a:extLst>
                </p:cNvPr>
                <p:cNvSpPr/>
                <p:nvPr/>
              </p:nvSpPr>
              <p:spPr>
                <a:xfrm>
                  <a:off x="8601169" y="44141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16" name="Graphic 790">
                <a:extLst>
                  <a:ext uri="{FF2B5EF4-FFF2-40B4-BE49-F238E27FC236}">
                    <a16:creationId xmlns:a16="http://schemas.microsoft.com/office/drawing/2014/main" id="{E504E6BB-BC3C-2A55-0BE4-D2D6F738E23B}"/>
                  </a:ext>
                </a:extLst>
              </p:cNvPr>
              <p:cNvGrpSpPr/>
              <p:nvPr/>
            </p:nvGrpSpPr>
            <p:grpSpPr>
              <a:xfrm>
                <a:off x="8611456" y="4376356"/>
                <a:ext cx="75628" cy="75723"/>
                <a:chOff x="8611456" y="4376356"/>
                <a:chExt cx="75628" cy="75723"/>
              </a:xfrm>
            </p:grpSpPr>
            <p:sp>
              <p:nvSpPr>
                <p:cNvPr id="2152" name="Freeform: Shape 2151">
                  <a:extLst>
                    <a:ext uri="{FF2B5EF4-FFF2-40B4-BE49-F238E27FC236}">
                      <a16:creationId xmlns:a16="http://schemas.microsoft.com/office/drawing/2014/main" id="{33B69A10-30FB-17EC-5DF2-D98FBF79BCBC}"/>
                    </a:ext>
                  </a:extLst>
                </p:cNvPr>
                <p:cNvSpPr/>
                <p:nvPr/>
              </p:nvSpPr>
              <p:spPr>
                <a:xfrm>
                  <a:off x="8649271" y="43763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53" name="Freeform: Shape 2152">
                  <a:extLst>
                    <a:ext uri="{FF2B5EF4-FFF2-40B4-BE49-F238E27FC236}">
                      <a16:creationId xmlns:a16="http://schemas.microsoft.com/office/drawing/2014/main" id="{9F468C53-67A7-7615-743B-E4CFEF2D6B43}"/>
                    </a:ext>
                  </a:extLst>
                </p:cNvPr>
                <p:cNvSpPr/>
                <p:nvPr/>
              </p:nvSpPr>
              <p:spPr>
                <a:xfrm>
                  <a:off x="8611456" y="441417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17" name="Graphic 790">
                <a:extLst>
                  <a:ext uri="{FF2B5EF4-FFF2-40B4-BE49-F238E27FC236}">
                    <a16:creationId xmlns:a16="http://schemas.microsoft.com/office/drawing/2014/main" id="{963AAC61-9323-46AA-045B-E35229946EFE}"/>
                  </a:ext>
                </a:extLst>
              </p:cNvPr>
              <p:cNvGrpSpPr/>
              <p:nvPr/>
            </p:nvGrpSpPr>
            <p:grpSpPr>
              <a:xfrm>
                <a:off x="8583453" y="4106989"/>
                <a:ext cx="75723" cy="75723"/>
                <a:chOff x="8583453" y="4106989"/>
                <a:chExt cx="75723" cy="75723"/>
              </a:xfrm>
            </p:grpSpPr>
            <p:sp>
              <p:nvSpPr>
                <p:cNvPr id="2150" name="Freeform: Shape 2149">
                  <a:extLst>
                    <a:ext uri="{FF2B5EF4-FFF2-40B4-BE49-F238E27FC236}">
                      <a16:creationId xmlns:a16="http://schemas.microsoft.com/office/drawing/2014/main" id="{5340E71B-DD22-1DE1-2C3B-693155C2582C}"/>
                    </a:ext>
                  </a:extLst>
                </p:cNvPr>
                <p:cNvSpPr/>
                <p:nvPr/>
              </p:nvSpPr>
              <p:spPr>
                <a:xfrm>
                  <a:off x="8621267" y="41069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51" name="Freeform: Shape 2150">
                  <a:extLst>
                    <a:ext uri="{FF2B5EF4-FFF2-40B4-BE49-F238E27FC236}">
                      <a16:creationId xmlns:a16="http://schemas.microsoft.com/office/drawing/2014/main" id="{D93680B4-B567-A41F-046F-6A4BC282B95B}"/>
                    </a:ext>
                  </a:extLst>
                </p:cNvPr>
                <p:cNvSpPr/>
                <p:nvPr/>
              </p:nvSpPr>
              <p:spPr>
                <a:xfrm>
                  <a:off x="8583453"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18" name="Graphic 790">
                <a:extLst>
                  <a:ext uri="{FF2B5EF4-FFF2-40B4-BE49-F238E27FC236}">
                    <a16:creationId xmlns:a16="http://schemas.microsoft.com/office/drawing/2014/main" id="{7F0327BC-27B4-A4DC-C2C3-CEFB2D6F0AAA}"/>
                  </a:ext>
                </a:extLst>
              </p:cNvPr>
              <p:cNvGrpSpPr/>
              <p:nvPr/>
            </p:nvGrpSpPr>
            <p:grpSpPr>
              <a:xfrm>
                <a:off x="8465057" y="4106989"/>
                <a:ext cx="75723" cy="75723"/>
                <a:chOff x="8465057" y="4106989"/>
                <a:chExt cx="75723" cy="75723"/>
              </a:xfrm>
            </p:grpSpPr>
            <p:sp>
              <p:nvSpPr>
                <p:cNvPr id="2148" name="Freeform: Shape 2147">
                  <a:extLst>
                    <a:ext uri="{FF2B5EF4-FFF2-40B4-BE49-F238E27FC236}">
                      <a16:creationId xmlns:a16="http://schemas.microsoft.com/office/drawing/2014/main" id="{2520DF51-8635-2CBA-AD3B-EDE3154B1AB9}"/>
                    </a:ext>
                  </a:extLst>
                </p:cNvPr>
                <p:cNvSpPr/>
                <p:nvPr/>
              </p:nvSpPr>
              <p:spPr>
                <a:xfrm>
                  <a:off x="8502967" y="41069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49" name="Freeform: Shape 2148">
                  <a:extLst>
                    <a:ext uri="{FF2B5EF4-FFF2-40B4-BE49-F238E27FC236}">
                      <a16:creationId xmlns:a16="http://schemas.microsoft.com/office/drawing/2014/main" id="{4F0F03B8-BD92-C3DA-DFAE-DDE6EA0140E1}"/>
                    </a:ext>
                  </a:extLst>
                </p:cNvPr>
                <p:cNvSpPr/>
                <p:nvPr/>
              </p:nvSpPr>
              <p:spPr>
                <a:xfrm>
                  <a:off x="8465057"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19" name="Graphic 790">
                <a:extLst>
                  <a:ext uri="{FF2B5EF4-FFF2-40B4-BE49-F238E27FC236}">
                    <a16:creationId xmlns:a16="http://schemas.microsoft.com/office/drawing/2014/main" id="{4A40A27F-70C4-F7AC-97A5-3783993213BB}"/>
                  </a:ext>
                </a:extLst>
              </p:cNvPr>
              <p:cNvGrpSpPr/>
              <p:nvPr/>
            </p:nvGrpSpPr>
            <p:grpSpPr>
              <a:xfrm>
                <a:off x="8070817" y="3932491"/>
                <a:ext cx="75723" cy="75628"/>
                <a:chOff x="8070817" y="3932491"/>
                <a:chExt cx="75723" cy="75628"/>
              </a:xfrm>
            </p:grpSpPr>
            <p:sp>
              <p:nvSpPr>
                <p:cNvPr id="2146" name="Freeform: Shape 2145">
                  <a:extLst>
                    <a:ext uri="{FF2B5EF4-FFF2-40B4-BE49-F238E27FC236}">
                      <a16:creationId xmlns:a16="http://schemas.microsoft.com/office/drawing/2014/main" id="{EF08D46D-EDCD-A18F-2ECB-821E6997685D}"/>
                    </a:ext>
                  </a:extLst>
                </p:cNvPr>
                <p:cNvSpPr/>
                <p:nvPr/>
              </p:nvSpPr>
              <p:spPr>
                <a:xfrm>
                  <a:off x="8108632"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47" name="Freeform: Shape 2146">
                  <a:extLst>
                    <a:ext uri="{FF2B5EF4-FFF2-40B4-BE49-F238E27FC236}">
                      <a16:creationId xmlns:a16="http://schemas.microsoft.com/office/drawing/2014/main" id="{9EE741D4-0394-AA2B-6CF4-B3A3291BCB4F}"/>
                    </a:ext>
                  </a:extLst>
                </p:cNvPr>
                <p:cNvSpPr/>
                <p:nvPr/>
              </p:nvSpPr>
              <p:spPr>
                <a:xfrm>
                  <a:off x="8070817"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20" name="Graphic 790">
                <a:extLst>
                  <a:ext uri="{FF2B5EF4-FFF2-40B4-BE49-F238E27FC236}">
                    <a16:creationId xmlns:a16="http://schemas.microsoft.com/office/drawing/2014/main" id="{D26B903E-3BF7-E2AF-9464-00A8BE02F74D}"/>
                  </a:ext>
                </a:extLst>
              </p:cNvPr>
              <p:cNvGrpSpPr/>
              <p:nvPr/>
            </p:nvGrpSpPr>
            <p:grpSpPr>
              <a:xfrm>
                <a:off x="7717726" y="3838193"/>
                <a:ext cx="75628" cy="75628"/>
                <a:chOff x="7717726" y="3838193"/>
                <a:chExt cx="75628" cy="75628"/>
              </a:xfrm>
            </p:grpSpPr>
            <p:sp>
              <p:nvSpPr>
                <p:cNvPr id="2144" name="Freeform: Shape 2143">
                  <a:extLst>
                    <a:ext uri="{FF2B5EF4-FFF2-40B4-BE49-F238E27FC236}">
                      <a16:creationId xmlns:a16="http://schemas.microsoft.com/office/drawing/2014/main" id="{AC1AD515-E186-3EE8-7A31-EB16E455F5DA}"/>
                    </a:ext>
                  </a:extLst>
                </p:cNvPr>
                <p:cNvSpPr/>
                <p:nvPr/>
              </p:nvSpPr>
              <p:spPr>
                <a:xfrm>
                  <a:off x="7755540" y="383819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45" name="Freeform: Shape 2144">
                  <a:extLst>
                    <a:ext uri="{FF2B5EF4-FFF2-40B4-BE49-F238E27FC236}">
                      <a16:creationId xmlns:a16="http://schemas.microsoft.com/office/drawing/2014/main" id="{82F9B1D9-A5ED-D69E-5AC1-E9DEEDC68093}"/>
                    </a:ext>
                  </a:extLst>
                </p:cNvPr>
                <p:cNvSpPr/>
                <p:nvPr/>
              </p:nvSpPr>
              <p:spPr>
                <a:xfrm>
                  <a:off x="7717726" y="387600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21" name="Graphic 790">
                <a:extLst>
                  <a:ext uri="{FF2B5EF4-FFF2-40B4-BE49-F238E27FC236}">
                    <a16:creationId xmlns:a16="http://schemas.microsoft.com/office/drawing/2014/main" id="{9F3A1CF0-FD59-D07F-7EFE-AAE9062B1B8D}"/>
                  </a:ext>
                </a:extLst>
              </p:cNvPr>
              <p:cNvGrpSpPr/>
              <p:nvPr/>
            </p:nvGrpSpPr>
            <p:grpSpPr>
              <a:xfrm>
                <a:off x="7431499" y="3801712"/>
                <a:ext cx="75723" cy="75723"/>
                <a:chOff x="7431499" y="3801712"/>
                <a:chExt cx="75723" cy="75723"/>
              </a:xfrm>
            </p:grpSpPr>
            <p:sp>
              <p:nvSpPr>
                <p:cNvPr id="2142" name="Freeform: Shape 2141">
                  <a:extLst>
                    <a:ext uri="{FF2B5EF4-FFF2-40B4-BE49-F238E27FC236}">
                      <a16:creationId xmlns:a16="http://schemas.microsoft.com/office/drawing/2014/main" id="{EDA15EF2-D796-4639-9612-7994091D73CA}"/>
                    </a:ext>
                  </a:extLst>
                </p:cNvPr>
                <p:cNvSpPr/>
                <p:nvPr/>
              </p:nvSpPr>
              <p:spPr>
                <a:xfrm>
                  <a:off x="7469409" y="3801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43" name="Freeform: Shape 2142">
                  <a:extLst>
                    <a:ext uri="{FF2B5EF4-FFF2-40B4-BE49-F238E27FC236}">
                      <a16:creationId xmlns:a16="http://schemas.microsoft.com/office/drawing/2014/main" id="{FCFDA33C-0135-6CD5-0CF3-4CB95775F336}"/>
                    </a:ext>
                  </a:extLst>
                </p:cNvPr>
                <p:cNvSpPr/>
                <p:nvPr/>
              </p:nvSpPr>
              <p:spPr>
                <a:xfrm>
                  <a:off x="7431499" y="3839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22" name="Graphic 790">
                <a:extLst>
                  <a:ext uri="{FF2B5EF4-FFF2-40B4-BE49-F238E27FC236}">
                    <a16:creationId xmlns:a16="http://schemas.microsoft.com/office/drawing/2014/main" id="{E3184F14-4A04-42A3-E386-2D39D3E28A8D}"/>
                  </a:ext>
                </a:extLst>
              </p:cNvPr>
              <p:cNvGrpSpPr/>
              <p:nvPr/>
            </p:nvGrpSpPr>
            <p:grpSpPr>
              <a:xfrm>
                <a:off x="7239380" y="3719226"/>
                <a:ext cx="75723" cy="75723"/>
                <a:chOff x="7239380" y="3719226"/>
                <a:chExt cx="75723" cy="75723"/>
              </a:xfrm>
            </p:grpSpPr>
            <p:sp>
              <p:nvSpPr>
                <p:cNvPr id="2140" name="Freeform: Shape 2139">
                  <a:extLst>
                    <a:ext uri="{FF2B5EF4-FFF2-40B4-BE49-F238E27FC236}">
                      <a16:creationId xmlns:a16="http://schemas.microsoft.com/office/drawing/2014/main" id="{6CA9A25A-F669-FAC7-3D3B-21EFC5E88B92}"/>
                    </a:ext>
                  </a:extLst>
                </p:cNvPr>
                <p:cNvSpPr/>
                <p:nvPr/>
              </p:nvSpPr>
              <p:spPr>
                <a:xfrm>
                  <a:off x="7277290"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41" name="Freeform: Shape 2140">
                  <a:extLst>
                    <a:ext uri="{FF2B5EF4-FFF2-40B4-BE49-F238E27FC236}">
                      <a16:creationId xmlns:a16="http://schemas.microsoft.com/office/drawing/2014/main" id="{825355B3-9BAA-C08A-F112-7E695B5611F5}"/>
                    </a:ext>
                  </a:extLst>
                </p:cNvPr>
                <p:cNvSpPr/>
                <p:nvPr/>
              </p:nvSpPr>
              <p:spPr>
                <a:xfrm>
                  <a:off x="7239380" y="37571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23" name="Graphic 790">
                <a:extLst>
                  <a:ext uri="{FF2B5EF4-FFF2-40B4-BE49-F238E27FC236}">
                    <a16:creationId xmlns:a16="http://schemas.microsoft.com/office/drawing/2014/main" id="{3B489143-B835-3674-BBC4-411A0CA16F0A}"/>
                  </a:ext>
                </a:extLst>
              </p:cNvPr>
              <p:cNvGrpSpPr/>
              <p:nvPr/>
            </p:nvGrpSpPr>
            <p:grpSpPr>
              <a:xfrm>
                <a:off x="7024401" y="3677030"/>
                <a:ext cx="75723" cy="75628"/>
                <a:chOff x="7024401" y="3677030"/>
                <a:chExt cx="75723" cy="75628"/>
              </a:xfrm>
            </p:grpSpPr>
            <p:sp>
              <p:nvSpPr>
                <p:cNvPr id="2138" name="Freeform: Shape 2137">
                  <a:extLst>
                    <a:ext uri="{FF2B5EF4-FFF2-40B4-BE49-F238E27FC236}">
                      <a16:creationId xmlns:a16="http://schemas.microsoft.com/office/drawing/2014/main" id="{91665130-28B3-96F1-CC64-91B652A28EA4}"/>
                    </a:ext>
                  </a:extLst>
                </p:cNvPr>
                <p:cNvSpPr/>
                <p:nvPr/>
              </p:nvSpPr>
              <p:spPr>
                <a:xfrm>
                  <a:off x="7062310"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39" name="Freeform: Shape 2138">
                  <a:extLst>
                    <a:ext uri="{FF2B5EF4-FFF2-40B4-BE49-F238E27FC236}">
                      <a16:creationId xmlns:a16="http://schemas.microsoft.com/office/drawing/2014/main" id="{0E1C2AE3-2463-10A9-9430-899E7DE510B2}"/>
                    </a:ext>
                  </a:extLst>
                </p:cNvPr>
                <p:cNvSpPr/>
                <p:nvPr/>
              </p:nvSpPr>
              <p:spPr>
                <a:xfrm>
                  <a:off x="7024401"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24" name="Graphic 790">
                <a:extLst>
                  <a:ext uri="{FF2B5EF4-FFF2-40B4-BE49-F238E27FC236}">
                    <a16:creationId xmlns:a16="http://schemas.microsoft.com/office/drawing/2014/main" id="{267FD4FA-C31F-A028-995E-C4B7744E1286}"/>
                  </a:ext>
                </a:extLst>
              </p:cNvPr>
              <p:cNvGrpSpPr/>
              <p:nvPr/>
            </p:nvGrpSpPr>
            <p:grpSpPr>
              <a:xfrm>
                <a:off x="6938104" y="3677030"/>
                <a:ext cx="75723" cy="75628"/>
                <a:chOff x="6938104" y="3677030"/>
                <a:chExt cx="75723" cy="75628"/>
              </a:xfrm>
            </p:grpSpPr>
            <p:sp>
              <p:nvSpPr>
                <p:cNvPr id="2136" name="Freeform: Shape 2135">
                  <a:extLst>
                    <a:ext uri="{FF2B5EF4-FFF2-40B4-BE49-F238E27FC236}">
                      <a16:creationId xmlns:a16="http://schemas.microsoft.com/office/drawing/2014/main" id="{AF97D52E-A5AD-2DAF-34A4-C68CD9879FFC}"/>
                    </a:ext>
                  </a:extLst>
                </p:cNvPr>
                <p:cNvSpPr/>
                <p:nvPr/>
              </p:nvSpPr>
              <p:spPr>
                <a:xfrm>
                  <a:off x="6975919"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37" name="Freeform: Shape 2136">
                  <a:extLst>
                    <a:ext uri="{FF2B5EF4-FFF2-40B4-BE49-F238E27FC236}">
                      <a16:creationId xmlns:a16="http://schemas.microsoft.com/office/drawing/2014/main" id="{C924D756-0A3F-7ADE-91B4-0ED93C670855}"/>
                    </a:ext>
                  </a:extLst>
                </p:cNvPr>
                <p:cNvSpPr/>
                <p:nvPr/>
              </p:nvSpPr>
              <p:spPr>
                <a:xfrm>
                  <a:off x="6938104"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25" name="Graphic 790">
                <a:extLst>
                  <a:ext uri="{FF2B5EF4-FFF2-40B4-BE49-F238E27FC236}">
                    <a16:creationId xmlns:a16="http://schemas.microsoft.com/office/drawing/2014/main" id="{28BF67F0-3881-EC84-E1C2-27EA85CD7E6D}"/>
                  </a:ext>
                </a:extLst>
              </p:cNvPr>
              <p:cNvGrpSpPr/>
              <p:nvPr/>
            </p:nvGrpSpPr>
            <p:grpSpPr>
              <a:xfrm>
                <a:off x="6838092" y="3652646"/>
                <a:ext cx="75723" cy="75723"/>
                <a:chOff x="6838092" y="3652646"/>
                <a:chExt cx="75723" cy="75723"/>
              </a:xfrm>
            </p:grpSpPr>
            <p:sp>
              <p:nvSpPr>
                <p:cNvPr id="2134" name="Freeform: Shape 2133">
                  <a:extLst>
                    <a:ext uri="{FF2B5EF4-FFF2-40B4-BE49-F238E27FC236}">
                      <a16:creationId xmlns:a16="http://schemas.microsoft.com/office/drawing/2014/main" id="{310FDB12-2487-051F-6CFD-C4E00B2F3789}"/>
                    </a:ext>
                  </a:extLst>
                </p:cNvPr>
                <p:cNvSpPr/>
                <p:nvPr/>
              </p:nvSpPr>
              <p:spPr>
                <a:xfrm>
                  <a:off x="6875906"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35" name="Freeform: Shape 2134">
                  <a:extLst>
                    <a:ext uri="{FF2B5EF4-FFF2-40B4-BE49-F238E27FC236}">
                      <a16:creationId xmlns:a16="http://schemas.microsoft.com/office/drawing/2014/main" id="{6154AD48-C176-46C2-B58C-246E71B729E7}"/>
                    </a:ext>
                  </a:extLst>
                </p:cNvPr>
                <p:cNvSpPr/>
                <p:nvPr/>
              </p:nvSpPr>
              <p:spPr>
                <a:xfrm>
                  <a:off x="6838092"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26" name="Graphic 790">
                <a:extLst>
                  <a:ext uri="{FF2B5EF4-FFF2-40B4-BE49-F238E27FC236}">
                    <a16:creationId xmlns:a16="http://schemas.microsoft.com/office/drawing/2014/main" id="{BFE41A98-F344-8AAD-1952-82F1C7AFF92E}"/>
                  </a:ext>
                </a:extLst>
              </p:cNvPr>
              <p:cNvGrpSpPr/>
              <p:nvPr/>
            </p:nvGrpSpPr>
            <p:grpSpPr>
              <a:xfrm>
                <a:off x="6516337" y="3639883"/>
                <a:ext cx="75723" cy="75723"/>
                <a:chOff x="6516337" y="3639883"/>
                <a:chExt cx="75723" cy="75723"/>
              </a:xfrm>
            </p:grpSpPr>
            <p:sp>
              <p:nvSpPr>
                <p:cNvPr id="2132" name="Freeform: Shape 2131">
                  <a:extLst>
                    <a:ext uri="{FF2B5EF4-FFF2-40B4-BE49-F238E27FC236}">
                      <a16:creationId xmlns:a16="http://schemas.microsoft.com/office/drawing/2014/main" id="{B90818D8-DA40-0C48-5D58-0CB0944D9C86}"/>
                    </a:ext>
                  </a:extLst>
                </p:cNvPr>
                <p:cNvSpPr/>
                <p:nvPr/>
              </p:nvSpPr>
              <p:spPr>
                <a:xfrm>
                  <a:off x="6554152"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33" name="Freeform: Shape 2132">
                  <a:extLst>
                    <a:ext uri="{FF2B5EF4-FFF2-40B4-BE49-F238E27FC236}">
                      <a16:creationId xmlns:a16="http://schemas.microsoft.com/office/drawing/2014/main" id="{1D9F0EAC-7195-B37A-DD55-4E334F9F609B}"/>
                    </a:ext>
                  </a:extLst>
                </p:cNvPr>
                <p:cNvSpPr/>
                <p:nvPr/>
              </p:nvSpPr>
              <p:spPr>
                <a:xfrm>
                  <a:off x="6516337"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27" name="Graphic 790">
                <a:extLst>
                  <a:ext uri="{FF2B5EF4-FFF2-40B4-BE49-F238E27FC236}">
                    <a16:creationId xmlns:a16="http://schemas.microsoft.com/office/drawing/2014/main" id="{EB083647-6A5A-220A-B4F1-CD2565515BF6}"/>
                  </a:ext>
                </a:extLst>
              </p:cNvPr>
              <p:cNvGrpSpPr/>
              <p:nvPr/>
            </p:nvGrpSpPr>
            <p:grpSpPr>
              <a:xfrm>
                <a:off x="6461950" y="3639883"/>
                <a:ext cx="75628" cy="75723"/>
                <a:chOff x="6461950" y="3639883"/>
                <a:chExt cx="75628" cy="75723"/>
              </a:xfrm>
            </p:grpSpPr>
            <p:sp>
              <p:nvSpPr>
                <p:cNvPr id="2130" name="Freeform: Shape 2129">
                  <a:extLst>
                    <a:ext uri="{FF2B5EF4-FFF2-40B4-BE49-F238E27FC236}">
                      <a16:creationId xmlns:a16="http://schemas.microsoft.com/office/drawing/2014/main" id="{F41CA60F-3072-7763-F287-81509C963D28}"/>
                    </a:ext>
                  </a:extLst>
                </p:cNvPr>
                <p:cNvSpPr/>
                <p:nvPr/>
              </p:nvSpPr>
              <p:spPr>
                <a:xfrm>
                  <a:off x="6499764"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31" name="Freeform: Shape 2130">
                  <a:extLst>
                    <a:ext uri="{FF2B5EF4-FFF2-40B4-BE49-F238E27FC236}">
                      <a16:creationId xmlns:a16="http://schemas.microsoft.com/office/drawing/2014/main" id="{561CA0FB-9C1A-DE32-9740-2360E410B025}"/>
                    </a:ext>
                  </a:extLst>
                </p:cNvPr>
                <p:cNvSpPr/>
                <p:nvPr/>
              </p:nvSpPr>
              <p:spPr>
                <a:xfrm>
                  <a:off x="6461950" y="367779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28" name="Graphic 790">
                <a:extLst>
                  <a:ext uri="{FF2B5EF4-FFF2-40B4-BE49-F238E27FC236}">
                    <a16:creationId xmlns:a16="http://schemas.microsoft.com/office/drawing/2014/main" id="{0EF9F111-FDF1-C053-2BE7-03EEB66EFE14}"/>
                  </a:ext>
                </a:extLst>
              </p:cNvPr>
              <p:cNvGrpSpPr/>
              <p:nvPr/>
            </p:nvGrpSpPr>
            <p:grpSpPr>
              <a:xfrm>
                <a:off x="6475475" y="3639883"/>
                <a:ext cx="75723" cy="75723"/>
                <a:chOff x="6475475" y="3639883"/>
                <a:chExt cx="75723" cy="75723"/>
              </a:xfrm>
            </p:grpSpPr>
            <p:sp>
              <p:nvSpPr>
                <p:cNvPr id="2128" name="Freeform: Shape 2127">
                  <a:extLst>
                    <a:ext uri="{FF2B5EF4-FFF2-40B4-BE49-F238E27FC236}">
                      <a16:creationId xmlns:a16="http://schemas.microsoft.com/office/drawing/2014/main" id="{9ADD2C99-47E9-0D29-A4E0-D33B9A094065}"/>
                    </a:ext>
                  </a:extLst>
                </p:cNvPr>
                <p:cNvSpPr/>
                <p:nvPr/>
              </p:nvSpPr>
              <p:spPr>
                <a:xfrm>
                  <a:off x="6513385"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29" name="Freeform: Shape 2128">
                  <a:extLst>
                    <a:ext uri="{FF2B5EF4-FFF2-40B4-BE49-F238E27FC236}">
                      <a16:creationId xmlns:a16="http://schemas.microsoft.com/office/drawing/2014/main" id="{7C37154A-2C7C-ADDC-FD16-8E67B056BD12}"/>
                    </a:ext>
                  </a:extLst>
                </p:cNvPr>
                <p:cNvSpPr/>
                <p:nvPr/>
              </p:nvSpPr>
              <p:spPr>
                <a:xfrm>
                  <a:off x="6475475"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29" name="Graphic 790">
                <a:extLst>
                  <a:ext uri="{FF2B5EF4-FFF2-40B4-BE49-F238E27FC236}">
                    <a16:creationId xmlns:a16="http://schemas.microsoft.com/office/drawing/2014/main" id="{CA908694-1ED8-7F6A-FB97-72F052D3E65D}"/>
                  </a:ext>
                </a:extLst>
              </p:cNvPr>
              <p:cNvGrpSpPr/>
              <p:nvPr/>
            </p:nvGrpSpPr>
            <p:grpSpPr>
              <a:xfrm>
                <a:off x="6489096" y="3639883"/>
                <a:ext cx="75723" cy="75723"/>
                <a:chOff x="6489096" y="3639883"/>
                <a:chExt cx="75723" cy="75723"/>
              </a:xfrm>
            </p:grpSpPr>
            <p:sp>
              <p:nvSpPr>
                <p:cNvPr id="2126" name="Freeform: Shape 2125">
                  <a:extLst>
                    <a:ext uri="{FF2B5EF4-FFF2-40B4-BE49-F238E27FC236}">
                      <a16:creationId xmlns:a16="http://schemas.microsoft.com/office/drawing/2014/main" id="{9E674EED-4378-2316-8A39-02FF4258226E}"/>
                    </a:ext>
                  </a:extLst>
                </p:cNvPr>
                <p:cNvSpPr/>
                <p:nvPr/>
              </p:nvSpPr>
              <p:spPr>
                <a:xfrm>
                  <a:off x="6527005"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27" name="Freeform: Shape 2126">
                  <a:extLst>
                    <a:ext uri="{FF2B5EF4-FFF2-40B4-BE49-F238E27FC236}">
                      <a16:creationId xmlns:a16="http://schemas.microsoft.com/office/drawing/2014/main" id="{10B71149-7BB5-B574-CB44-916C7C630EE2}"/>
                    </a:ext>
                  </a:extLst>
                </p:cNvPr>
                <p:cNvSpPr/>
                <p:nvPr/>
              </p:nvSpPr>
              <p:spPr>
                <a:xfrm>
                  <a:off x="6489096"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30" name="Graphic 790">
                <a:extLst>
                  <a:ext uri="{FF2B5EF4-FFF2-40B4-BE49-F238E27FC236}">
                    <a16:creationId xmlns:a16="http://schemas.microsoft.com/office/drawing/2014/main" id="{B103B42F-D3EE-44EF-2585-435975E62C7E}"/>
                  </a:ext>
                </a:extLst>
              </p:cNvPr>
              <p:cNvGrpSpPr/>
              <p:nvPr/>
            </p:nvGrpSpPr>
            <p:grpSpPr>
              <a:xfrm>
                <a:off x="6399847" y="3598449"/>
                <a:ext cx="75628" cy="75723"/>
                <a:chOff x="6399847" y="3598449"/>
                <a:chExt cx="75628" cy="75723"/>
              </a:xfrm>
            </p:grpSpPr>
            <p:sp>
              <p:nvSpPr>
                <p:cNvPr id="2124" name="Freeform: Shape 2123">
                  <a:extLst>
                    <a:ext uri="{FF2B5EF4-FFF2-40B4-BE49-F238E27FC236}">
                      <a16:creationId xmlns:a16="http://schemas.microsoft.com/office/drawing/2014/main" id="{C1D72A95-BF8B-E900-D9D0-6E7A99297BA1}"/>
                    </a:ext>
                  </a:extLst>
                </p:cNvPr>
                <p:cNvSpPr/>
                <p:nvPr/>
              </p:nvSpPr>
              <p:spPr>
                <a:xfrm>
                  <a:off x="6437661"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25" name="Freeform: Shape 2124">
                  <a:extLst>
                    <a:ext uri="{FF2B5EF4-FFF2-40B4-BE49-F238E27FC236}">
                      <a16:creationId xmlns:a16="http://schemas.microsoft.com/office/drawing/2014/main" id="{42B06ADC-0100-E9AC-FC9B-19D80AB47EF8}"/>
                    </a:ext>
                  </a:extLst>
                </p:cNvPr>
                <p:cNvSpPr/>
                <p:nvPr/>
              </p:nvSpPr>
              <p:spPr>
                <a:xfrm>
                  <a:off x="6399847" y="363635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31" name="Graphic 790">
                <a:extLst>
                  <a:ext uri="{FF2B5EF4-FFF2-40B4-BE49-F238E27FC236}">
                    <a16:creationId xmlns:a16="http://schemas.microsoft.com/office/drawing/2014/main" id="{A536E7AA-38DB-7999-3F83-44CEF2B800F1}"/>
                  </a:ext>
                </a:extLst>
              </p:cNvPr>
              <p:cNvGrpSpPr/>
              <p:nvPr/>
            </p:nvGrpSpPr>
            <p:grpSpPr>
              <a:xfrm>
                <a:off x="6254590" y="3598449"/>
                <a:ext cx="75723" cy="75723"/>
                <a:chOff x="6254590" y="3598449"/>
                <a:chExt cx="75723" cy="75723"/>
              </a:xfrm>
            </p:grpSpPr>
            <p:sp>
              <p:nvSpPr>
                <p:cNvPr id="2122" name="Freeform: Shape 2121">
                  <a:extLst>
                    <a:ext uri="{FF2B5EF4-FFF2-40B4-BE49-F238E27FC236}">
                      <a16:creationId xmlns:a16="http://schemas.microsoft.com/office/drawing/2014/main" id="{DD8D804F-3922-3488-E819-4A67955FC77A}"/>
                    </a:ext>
                  </a:extLst>
                </p:cNvPr>
                <p:cNvSpPr/>
                <p:nvPr/>
              </p:nvSpPr>
              <p:spPr>
                <a:xfrm>
                  <a:off x="6292405"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23" name="Freeform: Shape 2122">
                  <a:extLst>
                    <a:ext uri="{FF2B5EF4-FFF2-40B4-BE49-F238E27FC236}">
                      <a16:creationId xmlns:a16="http://schemas.microsoft.com/office/drawing/2014/main" id="{23755749-481A-13B6-1658-14F6D88597A4}"/>
                    </a:ext>
                  </a:extLst>
                </p:cNvPr>
                <p:cNvSpPr/>
                <p:nvPr/>
              </p:nvSpPr>
              <p:spPr>
                <a:xfrm>
                  <a:off x="6254590"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32" name="Graphic 790">
                <a:extLst>
                  <a:ext uri="{FF2B5EF4-FFF2-40B4-BE49-F238E27FC236}">
                    <a16:creationId xmlns:a16="http://schemas.microsoft.com/office/drawing/2014/main" id="{0DFA2FFB-9F1A-73F4-44BC-B72641EC91AB}"/>
                  </a:ext>
                </a:extLst>
              </p:cNvPr>
              <p:cNvGrpSpPr/>
              <p:nvPr/>
            </p:nvGrpSpPr>
            <p:grpSpPr>
              <a:xfrm>
                <a:off x="6192773" y="3598449"/>
                <a:ext cx="75723" cy="75723"/>
                <a:chOff x="6192773" y="3598449"/>
                <a:chExt cx="75723" cy="75723"/>
              </a:xfrm>
            </p:grpSpPr>
            <p:sp>
              <p:nvSpPr>
                <p:cNvPr id="2120" name="Freeform: Shape 2119">
                  <a:extLst>
                    <a:ext uri="{FF2B5EF4-FFF2-40B4-BE49-F238E27FC236}">
                      <a16:creationId xmlns:a16="http://schemas.microsoft.com/office/drawing/2014/main" id="{DE9B7BAD-54DB-89E9-5176-9CF7886061F1}"/>
                    </a:ext>
                  </a:extLst>
                </p:cNvPr>
                <p:cNvSpPr/>
                <p:nvPr/>
              </p:nvSpPr>
              <p:spPr>
                <a:xfrm>
                  <a:off x="6230587"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21" name="Freeform: Shape 2120">
                  <a:extLst>
                    <a:ext uri="{FF2B5EF4-FFF2-40B4-BE49-F238E27FC236}">
                      <a16:creationId xmlns:a16="http://schemas.microsoft.com/office/drawing/2014/main" id="{7DC9C7CC-79BA-6541-4596-299BC0EA7DAD}"/>
                    </a:ext>
                  </a:extLst>
                </p:cNvPr>
                <p:cNvSpPr/>
                <p:nvPr/>
              </p:nvSpPr>
              <p:spPr>
                <a:xfrm>
                  <a:off x="6192773"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33" name="Graphic 790">
                <a:extLst>
                  <a:ext uri="{FF2B5EF4-FFF2-40B4-BE49-F238E27FC236}">
                    <a16:creationId xmlns:a16="http://schemas.microsoft.com/office/drawing/2014/main" id="{3E462371-5E0E-8C72-C73C-D50CEA55C219}"/>
                  </a:ext>
                </a:extLst>
              </p:cNvPr>
              <p:cNvGrpSpPr/>
              <p:nvPr/>
            </p:nvGrpSpPr>
            <p:grpSpPr>
              <a:xfrm>
                <a:off x="6174104" y="3598449"/>
                <a:ext cx="75723" cy="75723"/>
                <a:chOff x="6174104" y="3598449"/>
                <a:chExt cx="75723" cy="75723"/>
              </a:xfrm>
            </p:grpSpPr>
            <p:sp>
              <p:nvSpPr>
                <p:cNvPr id="2118" name="Freeform: Shape 2117">
                  <a:extLst>
                    <a:ext uri="{FF2B5EF4-FFF2-40B4-BE49-F238E27FC236}">
                      <a16:creationId xmlns:a16="http://schemas.microsoft.com/office/drawing/2014/main" id="{68BC7E7B-8231-A2F3-D794-8EB152188305}"/>
                    </a:ext>
                  </a:extLst>
                </p:cNvPr>
                <p:cNvSpPr/>
                <p:nvPr/>
              </p:nvSpPr>
              <p:spPr>
                <a:xfrm>
                  <a:off x="6212014"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19" name="Freeform: Shape 2118">
                  <a:extLst>
                    <a:ext uri="{FF2B5EF4-FFF2-40B4-BE49-F238E27FC236}">
                      <a16:creationId xmlns:a16="http://schemas.microsoft.com/office/drawing/2014/main" id="{4FD0A3C9-9F50-303A-75DD-B3BF88CF2BD3}"/>
                    </a:ext>
                  </a:extLst>
                </p:cNvPr>
                <p:cNvSpPr/>
                <p:nvPr/>
              </p:nvSpPr>
              <p:spPr>
                <a:xfrm>
                  <a:off x="6174104"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34" name="Graphic 790">
                <a:extLst>
                  <a:ext uri="{FF2B5EF4-FFF2-40B4-BE49-F238E27FC236}">
                    <a16:creationId xmlns:a16="http://schemas.microsoft.com/office/drawing/2014/main" id="{B520AF98-5778-3A19-5FA3-9DC9921A1D15}"/>
                  </a:ext>
                </a:extLst>
              </p:cNvPr>
              <p:cNvGrpSpPr/>
              <p:nvPr/>
            </p:nvGrpSpPr>
            <p:grpSpPr>
              <a:xfrm>
                <a:off x="6096475" y="3598449"/>
                <a:ext cx="75723" cy="75723"/>
                <a:chOff x="6096475" y="3598449"/>
                <a:chExt cx="75723" cy="75723"/>
              </a:xfrm>
            </p:grpSpPr>
            <p:sp>
              <p:nvSpPr>
                <p:cNvPr id="2116" name="Freeform: Shape 2115">
                  <a:extLst>
                    <a:ext uri="{FF2B5EF4-FFF2-40B4-BE49-F238E27FC236}">
                      <a16:creationId xmlns:a16="http://schemas.microsoft.com/office/drawing/2014/main" id="{35B6F304-E0AC-24C4-D217-356189F973D8}"/>
                    </a:ext>
                  </a:extLst>
                </p:cNvPr>
                <p:cNvSpPr/>
                <p:nvPr/>
              </p:nvSpPr>
              <p:spPr>
                <a:xfrm>
                  <a:off x="6134385"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17" name="Freeform: Shape 2116">
                  <a:extLst>
                    <a:ext uri="{FF2B5EF4-FFF2-40B4-BE49-F238E27FC236}">
                      <a16:creationId xmlns:a16="http://schemas.microsoft.com/office/drawing/2014/main" id="{F1D6CA51-7596-63A6-203A-49FEAF828C36}"/>
                    </a:ext>
                  </a:extLst>
                </p:cNvPr>
                <p:cNvSpPr/>
                <p:nvPr/>
              </p:nvSpPr>
              <p:spPr>
                <a:xfrm>
                  <a:off x="6096475"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35" name="Graphic 790">
                <a:extLst>
                  <a:ext uri="{FF2B5EF4-FFF2-40B4-BE49-F238E27FC236}">
                    <a16:creationId xmlns:a16="http://schemas.microsoft.com/office/drawing/2014/main" id="{B089BD50-86FE-5F82-E7BB-E3E1EBE7711A}"/>
                  </a:ext>
                </a:extLst>
              </p:cNvPr>
              <p:cNvGrpSpPr/>
              <p:nvPr/>
            </p:nvGrpSpPr>
            <p:grpSpPr>
              <a:xfrm>
                <a:off x="6078759" y="3598449"/>
                <a:ext cx="75628" cy="75723"/>
                <a:chOff x="6078759" y="3598449"/>
                <a:chExt cx="75628" cy="75723"/>
              </a:xfrm>
            </p:grpSpPr>
            <p:sp>
              <p:nvSpPr>
                <p:cNvPr id="2114" name="Freeform: Shape 2113">
                  <a:extLst>
                    <a:ext uri="{FF2B5EF4-FFF2-40B4-BE49-F238E27FC236}">
                      <a16:creationId xmlns:a16="http://schemas.microsoft.com/office/drawing/2014/main" id="{9A6B62FA-4B26-EE1B-3900-D7D0E662B495}"/>
                    </a:ext>
                  </a:extLst>
                </p:cNvPr>
                <p:cNvSpPr/>
                <p:nvPr/>
              </p:nvSpPr>
              <p:spPr>
                <a:xfrm>
                  <a:off x="6116573"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15" name="Freeform: Shape 2114">
                  <a:extLst>
                    <a:ext uri="{FF2B5EF4-FFF2-40B4-BE49-F238E27FC236}">
                      <a16:creationId xmlns:a16="http://schemas.microsoft.com/office/drawing/2014/main" id="{46B7B87C-9704-8EA6-E64D-62FE893C8DB7}"/>
                    </a:ext>
                  </a:extLst>
                </p:cNvPr>
                <p:cNvSpPr/>
                <p:nvPr/>
              </p:nvSpPr>
              <p:spPr>
                <a:xfrm>
                  <a:off x="6078759" y="363635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36" name="Graphic 790">
                <a:extLst>
                  <a:ext uri="{FF2B5EF4-FFF2-40B4-BE49-F238E27FC236}">
                    <a16:creationId xmlns:a16="http://schemas.microsoft.com/office/drawing/2014/main" id="{07C854B7-BAC7-3FE2-78AE-5F8F41B35F79}"/>
                  </a:ext>
                </a:extLst>
              </p:cNvPr>
              <p:cNvGrpSpPr/>
              <p:nvPr/>
            </p:nvGrpSpPr>
            <p:grpSpPr>
              <a:xfrm>
                <a:off x="6039135" y="3546442"/>
                <a:ext cx="75723" cy="75628"/>
                <a:chOff x="6039135" y="3546442"/>
                <a:chExt cx="75723" cy="75628"/>
              </a:xfrm>
            </p:grpSpPr>
            <p:sp>
              <p:nvSpPr>
                <p:cNvPr id="2112" name="Freeform: Shape 2111">
                  <a:extLst>
                    <a:ext uri="{FF2B5EF4-FFF2-40B4-BE49-F238E27FC236}">
                      <a16:creationId xmlns:a16="http://schemas.microsoft.com/office/drawing/2014/main" id="{A4A6B523-5208-0254-E738-5DF7C7CDD360}"/>
                    </a:ext>
                  </a:extLst>
                </p:cNvPr>
                <p:cNvSpPr/>
                <p:nvPr/>
              </p:nvSpPr>
              <p:spPr>
                <a:xfrm>
                  <a:off x="6077044" y="354644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13" name="Freeform: Shape 2112">
                  <a:extLst>
                    <a:ext uri="{FF2B5EF4-FFF2-40B4-BE49-F238E27FC236}">
                      <a16:creationId xmlns:a16="http://schemas.microsoft.com/office/drawing/2014/main" id="{8933DE1C-D278-EAB8-DE04-B842BE866D26}"/>
                    </a:ext>
                  </a:extLst>
                </p:cNvPr>
                <p:cNvSpPr/>
                <p:nvPr/>
              </p:nvSpPr>
              <p:spPr>
                <a:xfrm>
                  <a:off x="6039135" y="358425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37" name="Graphic 790">
                <a:extLst>
                  <a:ext uri="{FF2B5EF4-FFF2-40B4-BE49-F238E27FC236}">
                    <a16:creationId xmlns:a16="http://schemas.microsoft.com/office/drawing/2014/main" id="{435829A4-8959-2434-6229-459ACC0BA816}"/>
                  </a:ext>
                </a:extLst>
              </p:cNvPr>
              <p:cNvGrpSpPr/>
              <p:nvPr/>
            </p:nvGrpSpPr>
            <p:grpSpPr>
              <a:xfrm>
                <a:off x="5977984" y="3472814"/>
                <a:ext cx="75628" cy="75723"/>
                <a:chOff x="5977984" y="3472814"/>
                <a:chExt cx="75628" cy="75723"/>
              </a:xfrm>
            </p:grpSpPr>
            <p:sp>
              <p:nvSpPr>
                <p:cNvPr id="2110" name="Freeform: Shape 2109">
                  <a:extLst>
                    <a:ext uri="{FF2B5EF4-FFF2-40B4-BE49-F238E27FC236}">
                      <a16:creationId xmlns:a16="http://schemas.microsoft.com/office/drawing/2014/main" id="{6F77B389-EEDE-A4A1-8AF3-3C3D0FCF450F}"/>
                    </a:ext>
                  </a:extLst>
                </p:cNvPr>
                <p:cNvSpPr/>
                <p:nvPr/>
              </p:nvSpPr>
              <p:spPr>
                <a:xfrm>
                  <a:off x="6015799" y="34728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11" name="Freeform: Shape 2110">
                  <a:extLst>
                    <a:ext uri="{FF2B5EF4-FFF2-40B4-BE49-F238E27FC236}">
                      <a16:creationId xmlns:a16="http://schemas.microsoft.com/office/drawing/2014/main" id="{820937BE-F5A9-40A3-B12A-4CA09FD4603F}"/>
                    </a:ext>
                  </a:extLst>
                </p:cNvPr>
                <p:cNvSpPr/>
                <p:nvPr/>
              </p:nvSpPr>
              <p:spPr>
                <a:xfrm>
                  <a:off x="5977984" y="351072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38" name="Graphic 790">
                <a:extLst>
                  <a:ext uri="{FF2B5EF4-FFF2-40B4-BE49-F238E27FC236}">
                    <a16:creationId xmlns:a16="http://schemas.microsoft.com/office/drawing/2014/main" id="{1EEABC7A-6B71-77F5-58C1-9279CED07567}"/>
                  </a:ext>
                </a:extLst>
              </p:cNvPr>
              <p:cNvGrpSpPr/>
              <p:nvPr/>
            </p:nvGrpSpPr>
            <p:grpSpPr>
              <a:xfrm>
                <a:off x="5730715" y="3443096"/>
                <a:ext cx="75723" cy="75723"/>
                <a:chOff x="5730715" y="3443096"/>
                <a:chExt cx="75723" cy="75723"/>
              </a:xfrm>
            </p:grpSpPr>
            <p:sp>
              <p:nvSpPr>
                <p:cNvPr id="2108" name="Freeform: Shape 2107">
                  <a:extLst>
                    <a:ext uri="{FF2B5EF4-FFF2-40B4-BE49-F238E27FC236}">
                      <a16:creationId xmlns:a16="http://schemas.microsoft.com/office/drawing/2014/main" id="{B94648EE-D236-17C0-03A6-9047DE173D05}"/>
                    </a:ext>
                  </a:extLst>
                </p:cNvPr>
                <p:cNvSpPr/>
                <p:nvPr/>
              </p:nvSpPr>
              <p:spPr>
                <a:xfrm>
                  <a:off x="5768530" y="3443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09" name="Freeform: Shape 2108">
                  <a:extLst>
                    <a:ext uri="{FF2B5EF4-FFF2-40B4-BE49-F238E27FC236}">
                      <a16:creationId xmlns:a16="http://schemas.microsoft.com/office/drawing/2014/main" id="{8FD59FA2-E9DD-279C-74C1-CF8A37BD5F62}"/>
                    </a:ext>
                  </a:extLst>
                </p:cNvPr>
                <p:cNvSpPr/>
                <p:nvPr/>
              </p:nvSpPr>
              <p:spPr>
                <a:xfrm>
                  <a:off x="5730715" y="34809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39" name="Graphic 790">
                <a:extLst>
                  <a:ext uri="{FF2B5EF4-FFF2-40B4-BE49-F238E27FC236}">
                    <a16:creationId xmlns:a16="http://schemas.microsoft.com/office/drawing/2014/main" id="{C3EEA857-8243-E465-5A47-79911EED3598}"/>
                  </a:ext>
                </a:extLst>
              </p:cNvPr>
              <p:cNvGrpSpPr/>
              <p:nvPr/>
            </p:nvGrpSpPr>
            <p:grpSpPr>
              <a:xfrm>
                <a:off x="5503449" y="3300793"/>
                <a:ext cx="75723" cy="75723"/>
                <a:chOff x="5503449" y="3300793"/>
                <a:chExt cx="75723" cy="75723"/>
              </a:xfrm>
            </p:grpSpPr>
            <p:sp>
              <p:nvSpPr>
                <p:cNvPr id="2106" name="Freeform: Shape 2105">
                  <a:extLst>
                    <a:ext uri="{FF2B5EF4-FFF2-40B4-BE49-F238E27FC236}">
                      <a16:creationId xmlns:a16="http://schemas.microsoft.com/office/drawing/2014/main" id="{8A90E336-CFAC-6287-F413-86399D7D8FFA}"/>
                    </a:ext>
                  </a:extLst>
                </p:cNvPr>
                <p:cNvSpPr/>
                <p:nvPr/>
              </p:nvSpPr>
              <p:spPr>
                <a:xfrm>
                  <a:off x="5541263" y="33007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07" name="Freeform: Shape 2106">
                  <a:extLst>
                    <a:ext uri="{FF2B5EF4-FFF2-40B4-BE49-F238E27FC236}">
                      <a16:creationId xmlns:a16="http://schemas.microsoft.com/office/drawing/2014/main" id="{3E27CF19-EF77-54B4-0E0C-D93A6AC18017}"/>
                    </a:ext>
                  </a:extLst>
                </p:cNvPr>
                <p:cNvSpPr/>
                <p:nvPr/>
              </p:nvSpPr>
              <p:spPr>
                <a:xfrm>
                  <a:off x="5503449" y="33387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40" name="Graphic 790">
                <a:extLst>
                  <a:ext uri="{FF2B5EF4-FFF2-40B4-BE49-F238E27FC236}">
                    <a16:creationId xmlns:a16="http://schemas.microsoft.com/office/drawing/2014/main" id="{BE2E8CC8-7655-B329-5F98-8478C22E87AC}"/>
                  </a:ext>
                </a:extLst>
              </p:cNvPr>
              <p:cNvGrpSpPr/>
              <p:nvPr/>
            </p:nvGrpSpPr>
            <p:grpSpPr>
              <a:xfrm>
                <a:off x="5338095" y="3244786"/>
                <a:ext cx="75628" cy="75723"/>
                <a:chOff x="5338095" y="3244786"/>
                <a:chExt cx="75628" cy="75723"/>
              </a:xfrm>
            </p:grpSpPr>
            <p:sp>
              <p:nvSpPr>
                <p:cNvPr id="2104" name="Freeform: Shape 2103">
                  <a:extLst>
                    <a:ext uri="{FF2B5EF4-FFF2-40B4-BE49-F238E27FC236}">
                      <a16:creationId xmlns:a16="http://schemas.microsoft.com/office/drawing/2014/main" id="{70AC2718-BEA1-62A5-2B67-B082A1B50AA6}"/>
                    </a:ext>
                  </a:extLst>
                </p:cNvPr>
                <p:cNvSpPr/>
                <p:nvPr/>
              </p:nvSpPr>
              <p:spPr>
                <a:xfrm>
                  <a:off x="5375909" y="32447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05" name="Freeform: Shape 2104">
                  <a:extLst>
                    <a:ext uri="{FF2B5EF4-FFF2-40B4-BE49-F238E27FC236}">
                      <a16:creationId xmlns:a16="http://schemas.microsoft.com/office/drawing/2014/main" id="{D65C088A-CE77-1168-65C3-E123EE75D929}"/>
                    </a:ext>
                  </a:extLst>
                </p:cNvPr>
                <p:cNvSpPr/>
                <p:nvPr/>
              </p:nvSpPr>
              <p:spPr>
                <a:xfrm>
                  <a:off x="5338095" y="32826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41" name="Graphic 790">
                <a:extLst>
                  <a:ext uri="{FF2B5EF4-FFF2-40B4-BE49-F238E27FC236}">
                    <a16:creationId xmlns:a16="http://schemas.microsoft.com/office/drawing/2014/main" id="{13A2F8F3-55F0-B051-7F0F-019F44D5B4B6}"/>
                  </a:ext>
                </a:extLst>
              </p:cNvPr>
              <p:cNvGrpSpPr/>
              <p:nvPr/>
            </p:nvGrpSpPr>
            <p:grpSpPr>
              <a:xfrm>
                <a:off x="5268753" y="3244786"/>
                <a:ext cx="75723" cy="75723"/>
                <a:chOff x="5268753" y="3244786"/>
                <a:chExt cx="75723" cy="75723"/>
              </a:xfrm>
            </p:grpSpPr>
            <p:sp>
              <p:nvSpPr>
                <p:cNvPr id="2102" name="Freeform: Shape 2101">
                  <a:extLst>
                    <a:ext uri="{FF2B5EF4-FFF2-40B4-BE49-F238E27FC236}">
                      <a16:creationId xmlns:a16="http://schemas.microsoft.com/office/drawing/2014/main" id="{1EEF555E-4353-8229-48FB-3C5BD77B5B60}"/>
                    </a:ext>
                  </a:extLst>
                </p:cNvPr>
                <p:cNvSpPr/>
                <p:nvPr/>
              </p:nvSpPr>
              <p:spPr>
                <a:xfrm>
                  <a:off x="5306567" y="32447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03" name="Freeform: Shape 2102">
                  <a:extLst>
                    <a:ext uri="{FF2B5EF4-FFF2-40B4-BE49-F238E27FC236}">
                      <a16:creationId xmlns:a16="http://schemas.microsoft.com/office/drawing/2014/main" id="{4B12DDAB-EA68-6474-7C7A-68C83874580B}"/>
                    </a:ext>
                  </a:extLst>
                </p:cNvPr>
                <p:cNvSpPr/>
                <p:nvPr/>
              </p:nvSpPr>
              <p:spPr>
                <a:xfrm>
                  <a:off x="5268753" y="32826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42" name="Graphic 790">
                <a:extLst>
                  <a:ext uri="{FF2B5EF4-FFF2-40B4-BE49-F238E27FC236}">
                    <a16:creationId xmlns:a16="http://schemas.microsoft.com/office/drawing/2014/main" id="{14492316-F311-516C-ADC5-42C2BA0759A8}"/>
                  </a:ext>
                </a:extLst>
              </p:cNvPr>
              <p:cNvGrpSpPr/>
              <p:nvPr/>
            </p:nvGrpSpPr>
            <p:grpSpPr>
              <a:xfrm>
                <a:off x="5234082" y="3244786"/>
                <a:ext cx="75723" cy="75723"/>
                <a:chOff x="5234082" y="3244786"/>
                <a:chExt cx="75723" cy="75723"/>
              </a:xfrm>
            </p:grpSpPr>
            <p:sp>
              <p:nvSpPr>
                <p:cNvPr id="2100" name="Freeform: Shape 2099">
                  <a:extLst>
                    <a:ext uri="{FF2B5EF4-FFF2-40B4-BE49-F238E27FC236}">
                      <a16:creationId xmlns:a16="http://schemas.microsoft.com/office/drawing/2014/main" id="{C329818A-8A60-050C-3FE2-73E74157CDA3}"/>
                    </a:ext>
                  </a:extLst>
                </p:cNvPr>
                <p:cNvSpPr/>
                <p:nvPr/>
              </p:nvSpPr>
              <p:spPr>
                <a:xfrm>
                  <a:off x="5271991" y="32447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01" name="Freeform: Shape 2100">
                  <a:extLst>
                    <a:ext uri="{FF2B5EF4-FFF2-40B4-BE49-F238E27FC236}">
                      <a16:creationId xmlns:a16="http://schemas.microsoft.com/office/drawing/2014/main" id="{CBCCD6AC-E88A-5EA7-AE95-C876EFC2A045}"/>
                    </a:ext>
                  </a:extLst>
                </p:cNvPr>
                <p:cNvSpPr/>
                <p:nvPr/>
              </p:nvSpPr>
              <p:spPr>
                <a:xfrm>
                  <a:off x="5234082" y="32826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43" name="Graphic 790">
                <a:extLst>
                  <a:ext uri="{FF2B5EF4-FFF2-40B4-BE49-F238E27FC236}">
                    <a16:creationId xmlns:a16="http://schemas.microsoft.com/office/drawing/2014/main" id="{0B5A6201-3218-8CBC-E8FE-A4ABEF87DC8D}"/>
                  </a:ext>
                </a:extLst>
              </p:cNvPr>
              <p:cNvGrpSpPr/>
              <p:nvPr/>
            </p:nvGrpSpPr>
            <p:grpSpPr>
              <a:xfrm>
                <a:off x="5211603" y="3234689"/>
                <a:ext cx="75723" cy="75723"/>
                <a:chOff x="5211603" y="3234689"/>
                <a:chExt cx="75723" cy="75723"/>
              </a:xfrm>
            </p:grpSpPr>
            <p:sp>
              <p:nvSpPr>
                <p:cNvPr id="2098" name="Freeform: Shape 2097">
                  <a:extLst>
                    <a:ext uri="{FF2B5EF4-FFF2-40B4-BE49-F238E27FC236}">
                      <a16:creationId xmlns:a16="http://schemas.microsoft.com/office/drawing/2014/main" id="{59D6664B-D611-DD41-1F11-882510D4F8F4}"/>
                    </a:ext>
                  </a:extLst>
                </p:cNvPr>
                <p:cNvSpPr/>
                <p:nvPr/>
              </p:nvSpPr>
              <p:spPr>
                <a:xfrm>
                  <a:off x="5249417" y="32346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99" name="Freeform: Shape 2098">
                  <a:extLst>
                    <a:ext uri="{FF2B5EF4-FFF2-40B4-BE49-F238E27FC236}">
                      <a16:creationId xmlns:a16="http://schemas.microsoft.com/office/drawing/2014/main" id="{EE41B61E-303D-A48D-80B8-B01F40F435F9}"/>
                    </a:ext>
                  </a:extLst>
                </p:cNvPr>
                <p:cNvSpPr/>
                <p:nvPr/>
              </p:nvSpPr>
              <p:spPr>
                <a:xfrm>
                  <a:off x="5211603" y="327250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44" name="Graphic 790">
                <a:extLst>
                  <a:ext uri="{FF2B5EF4-FFF2-40B4-BE49-F238E27FC236}">
                    <a16:creationId xmlns:a16="http://schemas.microsoft.com/office/drawing/2014/main" id="{F8551E7F-230D-F6AE-426D-2763F5013624}"/>
                  </a:ext>
                </a:extLst>
              </p:cNvPr>
              <p:cNvGrpSpPr/>
              <p:nvPr/>
            </p:nvGrpSpPr>
            <p:grpSpPr>
              <a:xfrm>
                <a:off x="5196268" y="3222116"/>
                <a:ext cx="75723" cy="75723"/>
                <a:chOff x="5196268" y="3222116"/>
                <a:chExt cx="75723" cy="75723"/>
              </a:xfrm>
            </p:grpSpPr>
            <p:sp>
              <p:nvSpPr>
                <p:cNvPr id="2096" name="Freeform: Shape 2095">
                  <a:extLst>
                    <a:ext uri="{FF2B5EF4-FFF2-40B4-BE49-F238E27FC236}">
                      <a16:creationId xmlns:a16="http://schemas.microsoft.com/office/drawing/2014/main" id="{BC210B21-B9D0-C363-1EA1-416CCDC57DFB}"/>
                    </a:ext>
                  </a:extLst>
                </p:cNvPr>
                <p:cNvSpPr/>
                <p:nvPr/>
              </p:nvSpPr>
              <p:spPr>
                <a:xfrm>
                  <a:off x="5234082" y="32221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97" name="Freeform: Shape 2096">
                  <a:extLst>
                    <a:ext uri="{FF2B5EF4-FFF2-40B4-BE49-F238E27FC236}">
                      <a16:creationId xmlns:a16="http://schemas.microsoft.com/office/drawing/2014/main" id="{327F3766-7BF3-9A7F-0722-758343399891}"/>
                    </a:ext>
                  </a:extLst>
                </p:cNvPr>
                <p:cNvSpPr/>
                <p:nvPr/>
              </p:nvSpPr>
              <p:spPr>
                <a:xfrm>
                  <a:off x="5196268" y="32600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45" name="Graphic 790">
                <a:extLst>
                  <a:ext uri="{FF2B5EF4-FFF2-40B4-BE49-F238E27FC236}">
                    <a16:creationId xmlns:a16="http://schemas.microsoft.com/office/drawing/2014/main" id="{183E0850-E7AE-CAE3-E2FE-3EADBE48471B}"/>
                  </a:ext>
                </a:extLst>
              </p:cNvPr>
              <p:cNvGrpSpPr/>
              <p:nvPr/>
            </p:nvGrpSpPr>
            <p:grpSpPr>
              <a:xfrm>
                <a:off x="5183599" y="3206971"/>
                <a:ext cx="75723" cy="75723"/>
                <a:chOff x="5183599" y="3206971"/>
                <a:chExt cx="75723" cy="75723"/>
              </a:xfrm>
            </p:grpSpPr>
            <p:sp>
              <p:nvSpPr>
                <p:cNvPr id="2094" name="Freeform: Shape 2093">
                  <a:extLst>
                    <a:ext uri="{FF2B5EF4-FFF2-40B4-BE49-F238E27FC236}">
                      <a16:creationId xmlns:a16="http://schemas.microsoft.com/office/drawing/2014/main" id="{92E4582B-D798-615F-8A49-8FE2BA28ED77}"/>
                    </a:ext>
                  </a:extLst>
                </p:cNvPr>
                <p:cNvSpPr/>
                <p:nvPr/>
              </p:nvSpPr>
              <p:spPr>
                <a:xfrm>
                  <a:off x="5221509" y="32069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95" name="Freeform: Shape 2094">
                  <a:extLst>
                    <a:ext uri="{FF2B5EF4-FFF2-40B4-BE49-F238E27FC236}">
                      <a16:creationId xmlns:a16="http://schemas.microsoft.com/office/drawing/2014/main" id="{0A9EDD1C-52B9-9183-FF86-E194913AC2BB}"/>
                    </a:ext>
                  </a:extLst>
                </p:cNvPr>
                <p:cNvSpPr/>
                <p:nvPr/>
              </p:nvSpPr>
              <p:spPr>
                <a:xfrm>
                  <a:off x="5183599" y="32447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46" name="Graphic 790">
                <a:extLst>
                  <a:ext uri="{FF2B5EF4-FFF2-40B4-BE49-F238E27FC236}">
                    <a16:creationId xmlns:a16="http://schemas.microsoft.com/office/drawing/2014/main" id="{C7657AC6-31D6-EC71-ED11-ED6927F0C96E}"/>
                  </a:ext>
                </a:extLst>
              </p:cNvPr>
              <p:cNvGrpSpPr/>
              <p:nvPr/>
            </p:nvGrpSpPr>
            <p:grpSpPr>
              <a:xfrm>
                <a:off x="5171217" y="3173729"/>
                <a:ext cx="75628" cy="75723"/>
                <a:chOff x="5171217" y="3173729"/>
                <a:chExt cx="75628" cy="75723"/>
              </a:xfrm>
            </p:grpSpPr>
            <p:sp>
              <p:nvSpPr>
                <p:cNvPr id="2092" name="Freeform: Shape 2091">
                  <a:extLst>
                    <a:ext uri="{FF2B5EF4-FFF2-40B4-BE49-F238E27FC236}">
                      <a16:creationId xmlns:a16="http://schemas.microsoft.com/office/drawing/2014/main" id="{51D4618A-ADC0-CCFD-F826-B147FD286DC0}"/>
                    </a:ext>
                  </a:extLst>
                </p:cNvPr>
                <p:cNvSpPr/>
                <p:nvPr/>
              </p:nvSpPr>
              <p:spPr>
                <a:xfrm>
                  <a:off x="5209031" y="317372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93" name="Freeform: Shape 2092">
                  <a:extLst>
                    <a:ext uri="{FF2B5EF4-FFF2-40B4-BE49-F238E27FC236}">
                      <a16:creationId xmlns:a16="http://schemas.microsoft.com/office/drawing/2014/main" id="{0D0FCA50-793F-A491-B6C5-512D0ABF856F}"/>
                    </a:ext>
                  </a:extLst>
                </p:cNvPr>
                <p:cNvSpPr/>
                <p:nvPr/>
              </p:nvSpPr>
              <p:spPr>
                <a:xfrm>
                  <a:off x="5171217" y="321163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47" name="Graphic 790">
                <a:extLst>
                  <a:ext uri="{FF2B5EF4-FFF2-40B4-BE49-F238E27FC236}">
                    <a16:creationId xmlns:a16="http://schemas.microsoft.com/office/drawing/2014/main" id="{D335A640-709F-8E89-D27A-D9C9AA70D9A4}"/>
                  </a:ext>
                </a:extLst>
              </p:cNvPr>
              <p:cNvGrpSpPr/>
              <p:nvPr/>
            </p:nvGrpSpPr>
            <p:grpSpPr>
              <a:xfrm>
                <a:off x="5158453" y="3158965"/>
                <a:ext cx="75628" cy="75723"/>
                <a:chOff x="5158453" y="3158965"/>
                <a:chExt cx="75628" cy="75723"/>
              </a:xfrm>
            </p:grpSpPr>
            <p:sp>
              <p:nvSpPr>
                <p:cNvPr id="2090" name="Freeform: Shape 2089">
                  <a:extLst>
                    <a:ext uri="{FF2B5EF4-FFF2-40B4-BE49-F238E27FC236}">
                      <a16:creationId xmlns:a16="http://schemas.microsoft.com/office/drawing/2014/main" id="{C9AFD413-664D-A288-3209-DC8EC82EC021}"/>
                    </a:ext>
                  </a:extLst>
                </p:cNvPr>
                <p:cNvSpPr/>
                <p:nvPr/>
              </p:nvSpPr>
              <p:spPr>
                <a:xfrm>
                  <a:off x="5196268" y="31589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91" name="Freeform: Shape 2090">
                  <a:extLst>
                    <a:ext uri="{FF2B5EF4-FFF2-40B4-BE49-F238E27FC236}">
                      <a16:creationId xmlns:a16="http://schemas.microsoft.com/office/drawing/2014/main" id="{453C9935-E0E6-1EB0-F034-5A383178E43E}"/>
                    </a:ext>
                  </a:extLst>
                </p:cNvPr>
                <p:cNvSpPr/>
                <p:nvPr/>
              </p:nvSpPr>
              <p:spPr>
                <a:xfrm>
                  <a:off x="5158453" y="319687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48" name="Graphic 790">
                <a:extLst>
                  <a:ext uri="{FF2B5EF4-FFF2-40B4-BE49-F238E27FC236}">
                    <a16:creationId xmlns:a16="http://schemas.microsoft.com/office/drawing/2014/main" id="{D106F33D-030B-20DB-B03D-CD4817660607}"/>
                  </a:ext>
                </a:extLst>
              </p:cNvPr>
              <p:cNvGrpSpPr/>
              <p:nvPr/>
            </p:nvGrpSpPr>
            <p:grpSpPr>
              <a:xfrm>
                <a:off x="5145880" y="3158965"/>
                <a:ext cx="75723" cy="75723"/>
                <a:chOff x="5145880" y="3158965"/>
                <a:chExt cx="75723" cy="75723"/>
              </a:xfrm>
            </p:grpSpPr>
            <p:sp>
              <p:nvSpPr>
                <p:cNvPr id="2088" name="Freeform: Shape 2087">
                  <a:extLst>
                    <a:ext uri="{FF2B5EF4-FFF2-40B4-BE49-F238E27FC236}">
                      <a16:creationId xmlns:a16="http://schemas.microsoft.com/office/drawing/2014/main" id="{8882420A-52C0-3C85-919C-680BBC6F087B}"/>
                    </a:ext>
                  </a:extLst>
                </p:cNvPr>
                <p:cNvSpPr/>
                <p:nvPr/>
              </p:nvSpPr>
              <p:spPr>
                <a:xfrm>
                  <a:off x="5183695" y="31589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89" name="Freeform: Shape 2088">
                  <a:extLst>
                    <a:ext uri="{FF2B5EF4-FFF2-40B4-BE49-F238E27FC236}">
                      <a16:creationId xmlns:a16="http://schemas.microsoft.com/office/drawing/2014/main" id="{9CDE5CB3-DCBF-7088-FF57-90382B792635}"/>
                    </a:ext>
                  </a:extLst>
                </p:cNvPr>
                <p:cNvSpPr/>
                <p:nvPr/>
              </p:nvSpPr>
              <p:spPr>
                <a:xfrm>
                  <a:off x="5145880" y="31968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49" name="Graphic 790">
                <a:extLst>
                  <a:ext uri="{FF2B5EF4-FFF2-40B4-BE49-F238E27FC236}">
                    <a16:creationId xmlns:a16="http://schemas.microsoft.com/office/drawing/2014/main" id="{01A66395-6474-B3D9-93E6-A63665D8F605}"/>
                  </a:ext>
                </a:extLst>
              </p:cNvPr>
              <p:cNvGrpSpPr/>
              <p:nvPr/>
            </p:nvGrpSpPr>
            <p:grpSpPr>
              <a:xfrm>
                <a:off x="5133307" y="3158965"/>
                <a:ext cx="75723" cy="75723"/>
                <a:chOff x="5133307" y="3158965"/>
                <a:chExt cx="75723" cy="75723"/>
              </a:xfrm>
            </p:grpSpPr>
            <p:sp>
              <p:nvSpPr>
                <p:cNvPr id="2086" name="Freeform: Shape 2085">
                  <a:extLst>
                    <a:ext uri="{FF2B5EF4-FFF2-40B4-BE49-F238E27FC236}">
                      <a16:creationId xmlns:a16="http://schemas.microsoft.com/office/drawing/2014/main" id="{F7EE1E1E-F25B-1929-F092-57A0E6076B40}"/>
                    </a:ext>
                  </a:extLst>
                </p:cNvPr>
                <p:cNvSpPr/>
                <p:nvPr/>
              </p:nvSpPr>
              <p:spPr>
                <a:xfrm>
                  <a:off x="5171217" y="31589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87" name="Freeform: Shape 2086">
                  <a:extLst>
                    <a:ext uri="{FF2B5EF4-FFF2-40B4-BE49-F238E27FC236}">
                      <a16:creationId xmlns:a16="http://schemas.microsoft.com/office/drawing/2014/main" id="{316792C6-DC72-A626-50B3-C3ED661FD067}"/>
                    </a:ext>
                  </a:extLst>
                </p:cNvPr>
                <p:cNvSpPr/>
                <p:nvPr/>
              </p:nvSpPr>
              <p:spPr>
                <a:xfrm>
                  <a:off x="5133307" y="31968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50" name="Graphic 790">
                <a:extLst>
                  <a:ext uri="{FF2B5EF4-FFF2-40B4-BE49-F238E27FC236}">
                    <a16:creationId xmlns:a16="http://schemas.microsoft.com/office/drawing/2014/main" id="{27C9E519-CA63-AB45-09C2-592AA6B4F105}"/>
                  </a:ext>
                </a:extLst>
              </p:cNvPr>
              <p:cNvGrpSpPr/>
              <p:nvPr/>
            </p:nvGrpSpPr>
            <p:grpSpPr>
              <a:xfrm>
                <a:off x="4973287" y="3133057"/>
                <a:ext cx="75723" cy="75723"/>
                <a:chOff x="4973287" y="3133057"/>
                <a:chExt cx="75723" cy="75723"/>
              </a:xfrm>
            </p:grpSpPr>
            <p:sp>
              <p:nvSpPr>
                <p:cNvPr id="2084" name="Freeform: Shape 2083">
                  <a:extLst>
                    <a:ext uri="{FF2B5EF4-FFF2-40B4-BE49-F238E27FC236}">
                      <a16:creationId xmlns:a16="http://schemas.microsoft.com/office/drawing/2014/main" id="{976D59EC-6D05-E5A4-F489-53E67527E940}"/>
                    </a:ext>
                  </a:extLst>
                </p:cNvPr>
                <p:cNvSpPr/>
                <p:nvPr/>
              </p:nvSpPr>
              <p:spPr>
                <a:xfrm>
                  <a:off x="5011102" y="31330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85" name="Freeform: Shape 2084">
                  <a:extLst>
                    <a:ext uri="{FF2B5EF4-FFF2-40B4-BE49-F238E27FC236}">
                      <a16:creationId xmlns:a16="http://schemas.microsoft.com/office/drawing/2014/main" id="{C7F79F2D-9B24-C829-B0AB-DF3F2E7A7B4B}"/>
                    </a:ext>
                  </a:extLst>
                </p:cNvPr>
                <p:cNvSpPr/>
                <p:nvPr/>
              </p:nvSpPr>
              <p:spPr>
                <a:xfrm>
                  <a:off x="4973287" y="317087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51" name="Graphic 790">
                <a:extLst>
                  <a:ext uri="{FF2B5EF4-FFF2-40B4-BE49-F238E27FC236}">
                    <a16:creationId xmlns:a16="http://schemas.microsoft.com/office/drawing/2014/main" id="{F5FC43D9-DAF1-BC96-9EB3-5486B4FA1CD7}"/>
                  </a:ext>
                </a:extLst>
              </p:cNvPr>
              <p:cNvGrpSpPr/>
              <p:nvPr/>
            </p:nvGrpSpPr>
            <p:grpSpPr>
              <a:xfrm>
                <a:off x="4802980" y="3087052"/>
                <a:ext cx="75723" cy="75723"/>
                <a:chOff x="4802980" y="3087052"/>
                <a:chExt cx="75723" cy="75723"/>
              </a:xfrm>
            </p:grpSpPr>
            <p:sp>
              <p:nvSpPr>
                <p:cNvPr id="2082" name="Freeform: Shape 2081">
                  <a:extLst>
                    <a:ext uri="{FF2B5EF4-FFF2-40B4-BE49-F238E27FC236}">
                      <a16:creationId xmlns:a16="http://schemas.microsoft.com/office/drawing/2014/main" id="{CFE27E65-8897-6064-C591-FC20FB673159}"/>
                    </a:ext>
                  </a:extLst>
                </p:cNvPr>
                <p:cNvSpPr/>
                <p:nvPr/>
              </p:nvSpPr>
              <p:spPr>
                <a:xfrm>
                  <a:off x="4840795" y="30870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83" name="Freeform: Shape 2082">
                  <a:extLst>
                    <a:ext uri="{FF2B5EF4-FFF2-40B4-BE49-F238E27FC236}">
                      <a16:creationId xmlns:a16="http://schemas.microsoft.com/office/drawing/2014/main" id="{D2E238FA-DA1E-D522-A636-D925E2C1A252}"/>
                    </a:ext>
                  </a:extLst>
                </p:cNvPr>
                <p:cNvSpPr/>
                <p:nvPr/>
              </p:nvSpPr>
              <p:spPr>
                <a:xfrm>
                  <a:off x="4802980" y="312486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52" name="Graphic 790">
                <a:extLst>
                  <a:ext uri="{FF2B5EF4-FFF2-40B4-BE49-F238E27FC236}">
                    <a16:creationId xmlns:a16="http://schemas.microsoft.com/office/drawing/2014/main" id="{C24AD6AB-4868-7465-E986-A212AAB34E5E}"/>
                  </a:ext>
                </a:extLst>
              </p:cNvPr>
              <p:cNvGrpSpPr/>
              <p:nvPr/>
            </p:nvGrpSpPr>
            <p:grpSpPr>
              <a:xfrm>
                <a:off x="4788502" y="3073240"/>
                <a:ext cx="75723" cy="75723"/>
                <a:chOff x="4788502" y="3073240"/>
                <a:chExt cx="75723" cy="75723"/>
              </a:xfrm>
            </p:grpSpPr>
            <p:sp>
              <p:nvSpPr>
                <p:cNvPr id="2080" name="Freeform: Shape 2079">
                  <a:extLst>
                    <a:ext uri="{FF2B5EF4-FFF2-40B4-BE49-F238E27FC236}">
                      <a16:creationId xmlns:a16="http://schemas.microsoft.com/office/drawing/2014/main" id="{95212D59-6FBD-9328-CF76-D83AD9330A00}"/>
                    </a:ext>
                  </a:extLst>
                </p:cNvPr>
                <p:cNvSpPr/>
                <p:nvPr/>
              </p:nvSpPr>
              <p:spPr>
                <a:xfrm>
                  <a:off x="4826317" y="30732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81" name="Freeform: Shape 2080">
                  <a:extLst>
                    <a:ext uri="{FF2B5EF4-FFF2-40B4-BE49-F238E27FC236}">
                      <a16:creationId xmlns:a16="http://schemas.microsoft.com/office/drawing/2014/main" id="{A07902F9-A7B3-3B0F-5993-4B034BA914E3}"/>
                    </a:ext>
                  </a:extLst>
                </p:cNvPr>
                <p:cNvSpPr/>
                <p:nvPr/>
              </p:nvSpPr>
              <p:spPr>
                <a:xfrm>
                  <a:off x="4788502" y="31111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53" name="Graphic 790">
                <a:extLst>
                  <a:ext uri="{FF2B5EF4-FFF2-40B4-BE49-F238E27FC236}">
                    <a16:creationId xmlns:a16="http://schemas.microsoft.com/office/drawing/2014/main" id="{DE4D3364-4F02-423C-EA47-E007FCB561B6}"/>
                  </a:ext>
                </a:extLst>
              </p:cNvPr>
              <p:cNvGrpSpPr/>
              <p:nvPr/>
            </p:nvGrpSpPr>
            <p:grpSpPr>
              <a:xfrm>
                <a:off x="4634864" y="2850260"/>
                <a:ext cx="75723" cy="75723"/>
                <a:chOff x="4634864" y="2850260"/>
                <a:chExt cx="75723" cy="75723"/>
              </a:xfrm>
            </p:grpSpPr>
            <p:sp>
              <p:nvSpPr>
                <p:cNvPr id="2078" name="Freeform: Shape 2077">
                  <a:extLst>
                    <a:ext uri="{FF2B5EF4-FFF2-40B4-BE49-F238E27FC236}">
                      <a16:creationId xmlns:a16="http://schemas.microsoft.com/office/drawing/2014/main" id="{24670D72-ADCE-716D-ECF5-2D305844EB2B}"/>
                    </a:ext>
                  </a:extLst>
                </p:cNvPr>
                <p:cNvSpPr/>
                <p:nvPr/>
              </p:nvSpPr>
              <p:spPr>
                <a:xfrm>
                  <a:off x="4672774" y="28502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79" name="Freeform: Shape 2078">
                  <a:extLst>
                    <a:ext uri="{FF2B5EF4-FFF2-40B4-BE49-F238E27FC236}">
                      <a16:creationId xmlns:a16="http://schemas.microsoft.com/office/drawing/2014/main" id="{D58B7A64-C359-31F3-B1DE-EB76EBC9AF4B}"/>
                    </a:ext>
                  </a:extLst>
                </p:cNvPr>
                <p:cNvSpPr/>
                <p:nvPr/>
              </p:nvSpPr>
              <p:spPr>
                <a:xfrm>
                  <a:off x="4634864" y="288807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54" name="Graphic 790">
                <a:extLst>
                  <a:ext uri="{FF2B5EF4-FFF2-40B4-BE49-F238E27FC236}">
                    <a16:creationId xmlns:a16="http://schemas.microsoft.com/office/drawing/2014/main" id="{629DEF57-BA21-1371-BAAB-8BFF7EECC5D0}"/>
                  </a:ext>
                </a:extLst>
              </p:cNvPr>
              <p:cNvGrpSpPr/>
              <p:nvPr/>
            </p:nvGrpSpPr>
            <p:grpSpPr>
              <a:xfrm>
                <a:off x="4664106" y="2856928"/>
                <a:ext cx="98964" cy="89630"/>
                <a:chOff x="4664106" y="2856928"/>
                <a:chExt cx="98964" cy="89630"/>
              </a:xfrm>
            </p:grpSpPr>
            <p:sp>
              <p:nvSpPr>
                <p:cNvPr id="2074" name="Freeform: Shape 2073">
                  <a:extLst>
                    <a:ext uri="{FF2B5EF4-FFF2-40B4-BE49-F238E27FC236}">
                      <a16:creationId xmlns:a16="http://schemas.microsoft.com/office/drawing/2014/main" id="{EBC43614-1CDF-E121-B486-6B0EB62D67A2}"/>
                    </a:ext>
                  </a:extLst>
                </p:cNvPr>
                <p:cNvSpPr/>
                <p:nvPr/>
              </p:nvSpPr>
              <p:spPr>
                <a:xfrm>
                  <a:off x="4701920" y="285692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75" name="Freeform: Shape 2074">
                  <a:extLst>
                    <a:ext uri="{FF2B5EF4-FFF2-40B4-BE49-F238E27FC236}">
                      <a16:creationId xmlns:a16="http://schemas.microsoft.com/office/drawing/2014/main" id="{58B9ED95-6F86-ED22-6975-453C8C318834}"/>
                    </a:ext>
                  </a:extLst>
                </p:cNvPr>
                <p:cNvSpPr/>
                <p:nvPr/>
              </p:nvSpPr>
              <p:spPr>
                <a:xfrm>
                  <a:off x="4664106" y="28947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76" name="Freeform: Shape 2075">
                  <a:extLst>
                    <a:ext uri="{FF2B5EF4-FFF2-40B4-BE49-F238E27FC236}">
                      <a16:creationId xmlns:a16="http://schemas.microsoft.com/office/drawing/2014/main" id="{DFAB1FFC-79E3-B7A8-C6F6-9EBB9BCF98F5}"/>
                    </a:ext>
                  </a:extLst>
                </p:cNvPr>
                <p:cNvSpPr/>
                <p:nvPr/>
              </p:nvSpPr>
              <p:spPr>
                <a:xfrm>
                  <a:off x="4725256" y="287083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77" name="Freeform: Shape 2076">
                  <a:extLst>
                    <a:ext uri="{FF2B5EF4-FFF2-40B4-BE49-F238E27FC236}">
                      <a16:creationId xmlns:a16="http://schemas.microsoft.com/office/drawing/2014/main" id="{93D47B9B-AF5D-B6A7-0D11-A5F15F5BE102}"/>
                    </a:ext>
                  </a:extLst>
                </p:cNvPr>
                <p:cNvSpPr/>
                <p:nvPr/>
              </p:nvSpPr>
              <p:spPr>
                <a:xfrm>
                  <a:off x="4687347" y="290864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55" name="Graphic 790">
                <a:extLst>
                  <a:ext uri="{FF2B5EF4-FFF2-40B4-BE49-F238E27FC236}">
                    <a16:creationId xmlns:a16="http://schemas.microsoft.com/office/drawing/2014/main" id="{FE7E34B4-790C-35BA-1D73-B625CFC98514}"/>
                  </a:ext>
                </a:extLst>
              </p:cNvPr>
              <p:cNvGrpSpPr/>
              <p:nvPr/>
            </p:nvGrpSpPr>
            <p:grpSpPr>
              <a:xfrm>
                <a:off x="4725256" y="2932651"/>
                <a:ext cx="75628" cy="75628"/>
                <a:chOff x="4725256" y="2932651"/>
                <a:chExt cx="75628" cy="75628"/>
              </a:xfrm>
            </p:grpSpPr>
            <p:sp>
              <p:nvSpPr>
                <p:cNvPr id="2072" name="Freeform: Shape 2071">
                  <a:extLst>
                    <a:ext uri="{FF2B5EF4-FFF2-40B4-BE49-F238E27FC236}">
                      <a16:creationId xmlns:a16="http://schemas.microsoft.com/office/drawing/2014/main" id="{7B80AA37-86C0-DE8B-32F4-832B9CB4AD66}"/>
                    </a:ext>
                  </a:extLst>
                </p:cNvPr>
                <p:cNvSpPr/>
                <p:nvPr/>
              </p:nvSpPr>
              <p:spPr>
                <a:xfrm>
                  <a:off x="4763071" y="293265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73" name="Freeform: Shape 2072">
                  <a:extLst>
                    <a:ext uri="{FF2B5EF4-FFF2-40B4-BE49-F238E27FC236}">
                      <a16:creationId xmlns:a16="http://schemas.microsoft.com/office/drawing/2014/main" id="{C74C57CB-7D16-8918-5F13-E201176C5C99}"/>
                    </a:ext>
                  </a:extLst>
                </p:cNvPr>
                <p:cNvSpPr/>
                <p:nvPr/>
              </p:nvSpPr>
              <p:spPr>
                <a:xfrm>
                  <a:off x="4725256" y="297046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56" name="Graphic 790">
                <a:extLst>
                  <a:ext uri="{FF2B5EF4-FFF2-40B4-BE49-F238E27FC236}">
                    <a16:creationId xmlns:a16="http://schemas.microsoft.com/office/drawing/2014/main" id="{77328237-5DCC-9187-6D37-CE34FB70F648}"/>
                  </a:ext>
                </a:extLst>
              </p:cNvPr>
              <p:cNvGrpSpPr/>
              <p:nvPr/>
            </p:nvGrpSpPr>
            <p:grpSpPr>
              <a:xfrm>
                <a:off x="4734972" y="2977038"/>
                <a:ext cx="75628" cy="75723"/>
                <a:chOff x="4734972" y="2977038"/>
                <a:chExt cx="75628" cy="75723"/>
              </a:xfrm>
            </p:grpSpPr>
            <p:sp>
              <p:nvSpPr>
                <p:cNvPr id="2070" name="Freeform: Shape 2069">
                  <a:extLst>
                    <a:ext uri="{FF2B5EF4-FFF2-40B4-BE49-F238E27FC236}">
                      <a16:creationId xmlns:a16="http://schemas.microsoft.com/office/drawing/2014/main" id="{EAE05877-B17D-291B-D7E9-F0142ECE2AF9}"/>
                    </a:ext>
                  </a:extLst>
                </p:cNvPr>
                <p:cNvSpPr/>
                <p:nvPr/>
              </p:nvSpPr>
              <p:spPr>
                <a:xfrm>
                  <a:off x="4772786" y="29770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71" name="Freeform: Shape 2070">
                  <a:extLst>
                    <a:ext uri="{FF2B5EF4-FFF2-40B4-BE49-F238E27FC236}">
                      <a16:creationId xmlns:a16="http://schemas.microsoft.com/office/drawing/2014/main" id="{FB68C94F-71C8-60B5-1965-B280FDF764D1}"/>
                    </a:ext>
                  </a:extLst>
                </p:cNvPr>
                <p:cNvSpPr/>
                <p:nvPr/>
              </p:nvSpPr>
              <p:spPr>
                <a:xfrm>
                  <a:off x="4734972" y="30148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57" name="Graphic 790">
                <a:extLst>
                  <a:ext uri="{FF2B5EF4-FFF2-40B4-BE49-F238E27FC236}">
                    <a16:creationId xmlns:a16="http://schemas.microsoft.com/office/drawing/2014/main" id="{1AF1E572-D5EB-76A8-1461-49405126E2B2}"/>
                  </a:ext>
                </a:extLst>
              </p:cNvPr>
              <p:cNvGrpSpPr/>
              <p:nvPr/>
            </p:nvGrpSpPr>
            <p:grpSpPr>
              <a:xfrm>
                <a:off x="4744021" y="3008280"/>
                <a:ext cx="75723" cy="75723"/>
                <a:chOff x="4744021" y="3008280"/>
                <a:chExt cx="75723" cy="75723"/>
              </a:xfrm>
            </p:grpSpPr>
            <p:sp>
              <p:nvSpPr>
                <p:cNvPr id="2068" name="Freeform: Shape 2067">
                  <a:extLst>
                    <a:ext uri="{FF2B5EF4-FFF2-40B4-BE49-F238E27FC236}">
                      <a16:creationId xmlns:a16="http://schemas.microsoft.com/office/drawing/2014/main" id="{559C11E4-50F1-B57F-B8D0-3631D75A2B8B}"/>
                    </a:ext>
                  </a:extLst>
                </p:cNvPr>
                <p:cNvSpPr/>
                <p:nvPr/>
              </p:nvSpPr>
              <p:spPr>
                <a:xfrm>
                  <a:off x="4781835" y="30082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69" name="Freeform: Shape 2068">
                  <a:extLst>
                    <a:ext uri="{FF2B5EF4-FFF2-40B4-BE49-F238E27FC236}">
                      <a16:creationId xmlns:a16="http://schemas.microsoft.com/office/drawing/2014/main" id="{F9055062-E678-38BC-86C9-8C08159E8F10}"/>
                    </a:ext>
                  </a:extLst>
                </p:cNvPr>
                <p:cNvSpPr/>
                <p:nvPr/>
              </p:nvSpPr>
              <p:spPr>
                <a:xfrm>
                  <a:off x="4744021" y="304618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58" name="Graphic 790">
                <a:extLst>
                  <a:ext uri="{FF2B5EF4-FFF2-40B4-BE49-F238E27FC236}">
                    <a16:creationId xmlns:a16="http://schemas.microsoft.com/office/drawing/2014/main" id="{4AC684FB-1C89-2F72-DE67-5F1503049475}"/>
                  </a:ext>
                </a:extLst>
              </p:cNvPr>
              <p:cNvGrpSpPr/>
              <p:nvPr/>
            </p:nvGrpSpPr>
            <p:grpSpPr>
              <a:xfrm>
                <a:off x="4765166" y="3033045"/>
                <a:ext cx="75628" cy="75723"/>
                <a:chOff x="4765166" y="3033045"/>
                <a:chExt cx="75628" cy="75723"/>
              </a:xfrm>
            </p:grpSpPr>
            <p:sp>
              <p:nvSpPr>
                <p:cNvPr id="2066" name="Freeform: Shape 2065">
                  <a:extLst>
                    <a:ext uri="{FF2B5EF4-FFF2-40B4-BE49-F238E27FC236}">
                      <a16:creationId xmlns:a16="http://schemas.microsoft.com/office/drawing/2014/main" id="{BB11A4AA-B1FC-23DF-6741-FD3AB75627AF}"/>
                    </a:ext>
                  </a:extLst>
                </p:cNvPr>
                <p:cNvSpPr/>
                <p:nvPr/>
              </p:nvSpPr>
              <p:spPr>
                <a:xfrm>
                  <a:off x="4802980" y="303304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67" name="Freeform: Shape 2066">
                  <a:extLst>
                    <a:ext uri="{FF2B5EF4-FFF2-40B4-BE49-F238E27FC236}">
                      <a16:creationId xmlns:a16="http://schemas.microsoft.com/office/drawing/2014/main" id="{BD4C4135-1CBD-95CD-4FE3-9F32BA1261C8}"/>
                    </a:ext>
                  </a:extLst>
                </p:cNvPr>
                <p:cNvSpPr/>
                <p:nvPr/>
              </p:nvSpPr>
              <p:spPr>
                <a:xfrm>
                  <a:off x="4765166" y="307095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59" name="Graphic 790">
                <a:extLst>
                  <a:ext uri="{FF2B5EF4-FFF2-40B4-BE49-F238E27FC236}">
                    <a16:creationId xmlns:a16="http://schemas.microsoft.com/office/drawing/2014/main" id="{507A55BA-CE71-3A4D-1137-6D51E78A0294}"/>
                  </a:ext>
                </a:extLst>
              </p:cNvPr>
              <p:cNvGrpSpPr/>
              <p:nvPr/>
            </p:nvGrpSpPr>
            <p:grpSpPr>
              <a:xfrm>
                <a:off x="4499895" y="2814732"/>
                <a:ext cx="75628" cy="75723"/>
                <a:chOff x="4499895" y="2814732"/>
                <a:chExt cx="75628" cy="75723"/>
              </a:xfrm>
            </p:grpSpPr>
            <p:sp>
              <p:nvSpPr>
                <p:cNvPr id="2064" name="Freeform: Shape 2063">
                  <a:extLst>
                    <a:ext uri="{FF2B5EF4-FFF2-40B4-BE49-F238E27FC236}">
                      <a16:creationId xmlns:a16="http://schemas.microsoft.com/office/drawing/2014/main" id="{63814282-F44A-7106-77DD-7078FA9DBEF3}"/>
                    </a:ext>
                  </a:extLst>
                </p:cNvPr>
                <p:cNvSpPr/>
                <p:nvPr/>
              </p:nvSpPr>
              <p:spPr>
                <a:xfrm>
                  <a:off x="4537709" y="281473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65" name="Freeform: Shape 2064">
                  <a:extLst>
                    <a:ext uri="{FF2B5EF4-FFF2-40B4-BE49-F238E27FC236}">
                      <a16:creationId xmlns:a16="http://schemas.microsoft.com/office/drawing/2014/main" id="{D36D3C99-DA48-BD84-13B1-62A86DFE303E}"/>
                    </a:ext>
                  </a:extLst>
                </p:cNvPr>
                <p:cNvSpPr/>
                <p:nvPr/>
              </p:nvSpPr>
              <p:spPr>
                <a:xfrm>
                  <a:off x="4499895" y="285264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60" name="Graphic 790">
                <a:extLst>
                  <a:ext uri="{FF2B5EF4-FFF2-40B4-BE49-F238E27FC236}">
                    <a16:creationId xmlns:a16="http://schemas.microsoft.com/office/drawing/2014/main" id="{7D305CB6-8752-EDE2-7C7A-AEADA331D1BC}"/>
                  </a:ext>
                </a:extLst>
              </p:cNvPr>
              <p:cNvGrpSpPr/>
              <p:nvPr/>
            </p:nvGrpSpPr>
            <p:grpSpPr>
              <a:xfrm>
                <a:off x="4424171" y="2808731"/>
                <a:ext cx="75723" cy="75628"/>
                <a:chOff x="4424171" y="2808731"/>
                <a:chExt cx="75723" cy="75628"/>
              </a:xfrm>
            </p:grpSpPr>
            <p:sp>
              <p:nvSpPr>
                <p:cNvPr id="2062" name="Freeform: Shape 2061">
                  <a:extLst>
                    <a:ext uri="{FF2B5EF4-FFF2-40B4-BE49-F238E27FC236}">
                      <a16:creationId xmlns:a16="http://schemas.microsoft.com/office/drawing/2014/main" id="{3081699A-E528-7702-1B23-7CA94B3B278D}"/>
                    </a:ext>
                  </a:extLst>
                </p:cNvPr>
                <p:cNvSpPr/>
                <p:nvPr/>
              </p:nvSpPr>
              <p:spPr>
                <a:xfrm>
                  <a:off x="4461985" y="280873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63" name="Freeform: Shape 2062">
                  <a:extLst>
                    <a:ext uri="{FF2B5EF4-FFF2-40B4-BE49-F238E27FC236}">
                      <a16:creationId xmlns:a16="http://schemas.microsoft.com/office/drawing/2014/main" id="{8A8943D9-5E87-3437-2E4B-A75504009761}"/>
                    </a:ext>
                  </a:extLst>
                </p:cNvPr>
                <p:cNvSpPr/>
                <p:nvPr/>
              </p:nvSpPr>
              <p:spPr>
                <a:xfrm>
                  <a:off x="4424171" y="28465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61" name="Graphic 790">
                <a:extLst>
                  <a:ext uri="{FF2B5EF4-FFF2-40B4-BE49-F238E27FC236}">
                    <a16:creationId xmlns:a16="http://schemas.microsoft.com/office/drawing/2014/main" id="{A0AEEB7A-6470-B068-9F49-DB4289A46274}"/>
                  </a:ext>
                </a:extLst>
              </p:cNvPr>
              <p:cNvGrpSpPr/>
              <p:nvPr/>
            </p:nvGrpSpPr>
            <p:grpSpPr>
              <a:xfrm>
                <a:off x="4203286" y="2576416"/>
                <a:ext cx="75723" cy="75723"/>
                <a:chOff x="4203286" y="2576416"/>
                <a:chExt cx="75723" cy="75723"/>
              </a:xfrm>
            </p:grpSpPr>
            <p:sp>
              <p:nvSpPr>
                <p:cNvPr id="2060" name="Freeform: Shape 2059">
                  <a:extLst>
                    <a:ext uri="{FF2B5EF4-FFF2-40B4-BE49-F238E27FC236}">
                      <a16:creationId xmlns:a16="http://schemas.microsoft.com/office/drawing/2014/main" id="{B761C423-2910-A0DD-70CA-63171ECC30BD}"/>
                    </a:ext>
                  </a:extLst>
                </p:cNvPr>
                <p:cNvSpPr/>
                <p:nvPr/>
              </p:nvSpPr>
              <p:spPr>
                <a:xfrm>
                  <a:off x="4241101" y="25764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61" name="Freeform: Shape 2060">
                  <a:extLst>
                    <a:ext uri="{FF2B5EF4-FFF2-40B4-BE49-F238E27FC236}">
                      <a16:creationId xmlns:a16="http://schemas.microsoft.com/office/drawing/2014/main" id="{B17F6ACA-1206-8225-33AC-CFC48E9F3EFB}"/>
                    </a:ext>
                  </a:extLst>
                </p:cNvPr>
                <p:cNvSpPr/>
                <p:nvPr/>
              </p:nvSpPr>
              <p:spPr>
                <a:xfrm>
                  <a:off x="4203286" y="26143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62" name="Graphic 790">
                <a:extLst>
                  <a:ext uri="{FF2B5EF4-FFF2-40B4-BE49-F238E27FC236}">
                    <a16:creationId xmlns:a16="http://schemas.microsoft.com/office/drawing/2014/main" id="{ED6ACDE4-63ED-6CAC-21B6-D3743F61E6EE}"/>
                  </a:ext>
                </a:extLst>
              </p:cNvPr>
              <p:cNvGrpSpPr/>
              <p:nvPr/>
            </p:nvGrpSpPr>
            <p:grpSpPr>
              <a:xfrm>
                <a:off x="4135849" y="2555176"/>
                <a:ext cx="75723" cy="75723"/>
                <a:chOff x="4135849" y="2555176"/>
                <a:chExt cx="75723" cy="75723"/>
              </a:xfrm>
            </p:grpSpPr>
            <p:sp>
              <p:nvSpPr>
                <p:cNvPr id="2058" name="Freeform: Shape 2057">
                  <a:extLst>
                    <a:ext uri="{FF2B5EF4-FFF2-40B4-BE49-F238E27FC236}">
                      <a16:creationId xmlns:a16="http://schemas.microsoft.com/office/drawing/2014/main" id="{3F7A5EEA-EAE6-FE1E-D8CD-C12F4E8318E9}"/>
                    </a:ext>
                  </a:extLst>
                </p:cNvPr>
                <p:cNvSpPr/>
                <p:nvPr/>
              </p:nvSpPr>
              <p:spPr>
                <a:xfrm>
                  <a:off x="4173759" y="25551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59" name="Freeform: Shape 2058">
                  <a:extLst>
                    <a:ext uri="{FF2B5EF4-FFF2-40B4-BE49-F238E27FC236}">
                      <a16:creationId xmlns:a16="http://schemas.microsoft.com/office/drawing/2014/main" id="{C9FDD883-44B9-D0B2-3AD7-000B293E4EA6}"/>
                    </a:ext>
                  </a:extLst>
                </p:cNvPr>
                <p:cNvSpPr/>
                <p:nvPr/>
              </p:nvSpPr>
              <p:spPr>
                <a:xfrm>
                  <a:off x="4135849" y="25930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63" name="Graphic 790">
                <a:extLst>
                  <a:ext uri="{FF2B5EF4-FFF2-40B4-BE49-F238E27FC236}">
                    <a16:creationId xmlns:a16="http://schemas.microsoft.com/office/drawing/2014/main" id="{F879104A-F5BE-3113-DE0D-67A06A3A5409}"/>
                  </a:ext>
                </a:extLst>
              </p:cNvPr>
              <p:cNvGrpSpPr/>
              <p:nvPr/>
            </p:nvGrpSpPr>
            <p:grpSpPr>
              <a:xfrm>
                <a:off x="3865530" y="2479547"/>
                <a:ext cx="75723" cy="75628"/>
                <a:chOff x="3865530" y="2479547"/>
                <a:chExt cx="75723" cy="75628"/>
              </a:xfrm>
            </p:grpSpPr>
            <p:sp>
              <p:nvSpPr>
                <p:cNvPr id="2056" name="Freeform: Shape 2055">
                  <a:extLst>
                    <a:ext uri="{FF2B5EF4-FFF2-40B4-BE49-F238E27FC236}">
                      <a16:creationId xmlns:a16="http://schemas.microsoft.com/office/drawing/2014/main" id="{3F051FAD-FE16-577D-D615-8413AC1213B3}"/>
                    </a:ext>
                  </a:extLst>
                </p:cNvPr>
                <p:cNvSpPr/>
                <p:nvPr/>
              </p:nvSpPr>
              <p:spPr>
                <a:xfrm>
                  <a:off x="3903344" y="247954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57" name="Freeform: Shape 2056">
                  <a:extLst>
                    <a:ext uri="{FF2B5EF4-FFF2-40B4-BE49-F238E27FC236}">
                      <a16:creationId xmlns:a16="http://schemas.microsoft.com/office/drawing/2014/main" id="{60505DA0-C5E6-8B71-91C5-C94B4F07D414}"/>
                    </a:ext>
                  </a:extLst>
                </p:cNvPr>
                <p:cNvSpPr/>
                <p:nvPr/>
              </p:nvSpPr>
              <p:spPr>
                <a:xfrm>
                  <a:off x="3865530" y="25173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64" name="Graphic 790">
                <a:extLst>
                  <a:ext uri="{FF2B5EF4-FFF2-40B4-BE49-F238E27FC236}">
                    <a16:creationId xmlns:a16="http://schemas.microsoft.com/office/drawing/2014/main" id="{6446F72E-A3C6-E524-82B1-39D24E701DE3}"/>
                  </a:ext>
                </a:extLst>
              </p:cNvPr>
              <p:cNvGrpSpPr/>
              <p:nvPr/>
            </p:nvGrpSpPr>
            <p:grpSpPr>
              <a:xfrm>
                <a:off x="3922299" y="2514790"/>
                <a:ext cx="75628" cy="75723"/>
                <a:chOff x="3922299" y="2514790"/>
                <a:chExt cx="75628" cy="75723"/>
              </a:xfrm>
            </p:grpSpPr>
            <p:sp>
              <p:nvSpPr>
                <p:cNvPr id="2054" name="Freeform: Shape 2053">
                  <a:extLst>
                    <a:ext uri="{FF2B5EF4-FFF2-40B4-BE49-F238E27FC236}">
                      <a16:creationId xmlns:a16="http://schemas.microsoft.com/office/drawing/2014/main" id="{2F20EC81-F2D7-FD09-5D0A-196105FE6B81}"/>
                    </a:ext>
                  </a:extLst>
                </p:cNvPr>
                <p:cNvSpPr/>
                <p:nvPr/>
              </p:nvSpPr>
              <p:spPr>
                <a:xfrm>
                  <a:off x="3960113" y="25147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55" name="Freeform: Shape 2054">
                  <a:extLst>
                    <a:ext uri="{FF2B5EF4-FFF2-40B4-BE49-F238E27FC236}">
                      <a16:creationId xmlns:a16="http://schemas.microsoft.com/office/drawing/2014/main" id="{7587B742-A497-FEA2-5F9E-FC5AE20B4705}"/>
                    </a:ext>
                  </a:extLst>
                </p:cNvPr>
                <p:cNvSpPr/>
                <p:nvPr/>
              </p:nvSpPr>
              <p:spPr>
                <a:xfrm>
                  <a:off x="3922299" y="255260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65" name="Graphic 790">
                <a:extLst>
                  <a:ext uri="{FF2B5EF4-FFF2-40B4-BE49-F238E27FC236}">
                    <a16:creationId xmlns:a16="http://schemas.microsoft.com/office/drawing/2014/main" id="{E6BB9BC0-ABBE-B1F7-F0CB-C2B17C2AB76D}"/>
                  </a:ext>
                </a:extLst>
              </p:cNvPr>
              <p:cNvGrpSpPr/>
              <p:nvPr/>
            </p:nvGrpSpPr>
            <p:grpSpPr>
              <a:xfrm>
                <a:off x="3893629" y="2514790"/>
                <a:ext cx="75628" cy="75723"/>
                <a:chOff x="3893629" y="2514790"/>
                <a:chExt cx="75628" cy="75723"/>
              </a:xfrm>
            </p:grpSpPr>
            <p:sp>
              <p:nvSpPr>
                <p:cNvPr id="2052" name="Freeform: Shape 2051">
                  <a:extLst>
                    <a:ext uri="{FF2B5EF4-FFF2-40B4-BE49-F238E27FC236}">
                      <a16:creationId xmlns:a16="http://schemas.microsoft.com/office/drawing/2014/main" id="{05DF7769-AB84-C678-997C-3F127EFC3EDE}"/>
                    </a:ext>
                  </a:extLst>
                </p:cNvPr>
                <p:cNvSpPr/>
                <p:nvPr/>
              </p:nvSpPr>
              <p:spPr>
                <a:xfrm>
                  <a:off x="3931443" y="25147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53" name="Freeform: Shape 2052">
                  <a:extLst>
                    <a:ext uri="{FF2B5EF4-FFF2-40B4-BE49-F238E27FC236}">
                      <a16:creationId xmlns:a16="http://schemas.microsoft.com/office/drawing/2014/main" id="{E91570AA-6FCE-53C1-0D69-A48BB6B38140}"/>
                    </a:ext>
                  </a:extLst>
                </p:cNvPr>
                <p:cNvSpPr/>
                <p:nvPr/>
              </p:nvSpPr>
              <p:spPr>
                <a:xfrm>
                  <a:off x="3893629" y="255260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66" name="Graphic 790">
                <a:extLst>
                  <a:ext uri="{FF2B5EF4-FFF2-40B4-BE49-F238E27FC236}">
                    <a16:creationId xmlns:a16="http://schemas.microsoft.com/office/drawing/2014/main" id="{727B28FD-2FD0-4E2C-F9C2-05BD55E1FC40}"/>
                  </a:ext>
                </a:extLst>
              </p:cNvPr>
              <p:cNvGrpSpPr/>
              <p:nvPr/>
            </p:nvGrpSpPr>
            <p:grpSpPr>
              <a:xfrm>
                <a:off x="3909345" y="2514790"/>
                <a:ext cx="75628" cy="75723"/>
                <a:chOff x="3909345" y="2514790"/>
                <a:chExt cx="75628" cy="75723"/>
              </a:xfrm>
            </p:grpSpPr>
            <p:sp>
              <p:nvSpPr>
                <p:cNvPr id="2050" name="Freeform: Shape 2049">
                  <a:extLst>
                    <a:ext uri="{FF2B5EF4-FFF2-40B4-BE49-F238E27FC236}">
                      <a16:creationId xmlns:a16="http://schemas.microsoft.com/office/drawing/2014/main" id="{AC96DCB9-A98D-FC42-4D15-AB8F8220F76A}"/>
                    </a:ext>
                  </a:extLst>
                </p:cNvPr>
                <p:cNvSpPr/>
                <p:nvPr/>
              </p:nvSpPr>
              <p:spPr>
                <a:xfrm>
                  <a:off x="3947159" y="25147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51" name="Freeform: Shape 2050">
                  <a:extLst>
                    <a:ext uri="{FF2B5EF4-FFF2-40B4-BE49-F238E27FC236}">
                      <a16:creationId xmlns:a16="http://schemas.microsoft.com/office/drawing/2014/main" id="{AAD80A7A-C32A-3F5C-FED0-95463DDE6C6E}"/>
                    </a:ext>
                  </a:extLst>
                </p:cNvPr>
                <p:cNvSpPr/>
                <p:nvPr/>
              </p:nvSpPr>
              <p:spPr>
                <a:xfrm>
                  <a:off x="3909345" y="255260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67" name="Graphic 790">
                <a:extLst>
                  <a:ext uri="{FF2B5EF4-FFF2-40B4-BE49-F238E27FC236}">
                    <a16:creationId xmlns:a16="http://schemas.microsoft.com/office/drawing/2014/main" id="{3D44BECB-32E5-4239-EB87-0BD549D2CA04}"/>
                  </a:ext>
                </a:extLst>
              </p:cNvPr>
              <p:cNvGrpSpPr/>
              <p:nvPr/>
            </p:nvGrpSpPr>
            <p:grpSpPr>
              <a:xfrm>
                <a:off x="4241101" y="2593085"/>
                <a:ext cx="75723" cy="75628"/>
                <a:chOff x="4241101" y="2593085"/>
                <a:chExt cx="75723" cy="75628"/>
              </a:xfrm>
            </p:grpSpPr>
            <p:sp>
              <p:nvSpPr>
                <p:cNvPr id="2048" name="Freeform: Shape 2047">
                  <a:extLst>
                    <a:ext uri="{FF2B5EF4-FFF2-40B4-BE49-F238E27FC236}">
                      <a16:creationId xmlns:a16="http://schemas.microsoft.com/office/drawing/2014/main" id="{495359D8-B1A0-AFDC-3CF9-CA0B6D4390AE}"/>
                    </a:ext>
                  </a:extLst>
                </p:cNvPr>
                <p:cNvSpPr/>
                <p:nvPr/>
              </p:nvSpPr>
              <p:spPr>
                <a:xfrm>
                  <a:off x="4279010" y="259308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49" name="Freeform: Shape 2048">
                  <a:extLst>
                    <a:ext uri="{FF2B5EF4-FFF2-40B4-BE49-F238E27FC236}">
                      <a16:creationId xmlns:a16="http://schemas.microsoft.com/office/drawing/2014/main" id="{D90E15AC-F0BE-EF9D-2CB5-2996CB8D2FA4}"/>
                    </a:ext>
                  </a:extLst>
                </p:cNvPr>
                <p:cNvSpPr/>
                <p:nvPr/>
              </p:nvSpPr>
              <p:spPr>
                <a:xfrm>
                  <a:off x="4241101" y="263089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68" name="Graphic 790">
                <a:extLst>
                  <a:ext uri="{FF2B5EF4-FFF2-40B4-BE49-F238E27FC236}">
                    <a16:creationId xmlns:a16="http://schemas.microsoft.com/office/drawing/2014/main" id="{32EA2D35-0BCB-E6AF-B6D7-91DF036DD546}"/>
                  </a:ext>
                </a:extLst>
              </p:cNvPr>
              <p:cNvGrpSpPr/>
              <p:nvPr/>
            </p:nvGrpSpPr>
            <p:grpSpPr>
              <a:xfrm>
                <a:off x="4276534" y="2621851"/>
                <a:ext cx="75723" cy="75628"/>
                <a:chOff x="4276534" y="2621851"/>
                <a:chExt cx="75723" cy="75628"/>
              </a:xfrm>
            </p:grpSpPr>
            <p:sp>
              <p:nvSpPr>
                <p:cNvPr id="2046" name="Freeform: Shape 2045">
                  <a:extLst>
                    <a:ext uri="{FF2B5EF4-FFF2-40B4-BE49-F238E27FC236}">
                      <a16:creationId xmlns:a16="http://schemas.microsoft.com/office/drawing/2014/main" id="{668B6337-96A9-3E63-1C5B-E034B92B9883}"/>
                    </a:ext>
                  </a:extLst>
                </p:cNvPr>
                <p:cNvSpPr/>
                <p:nvPr/>
              </p:nvSpPr>
              <p:spPr>
                <a:xfrm>
                  <a:off x="4314348" y="262185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47" name="Freeform: Shape 2046">
                  <a:extLst>
                    <a:ext uri="{FF2B5EF4-FFF2-40B4-BE49-F238E27FC236}">
                      <a16:creationId xmlns:a16="http://schemas.microsoft.com/office/drawing/2014/main" id="{BCC649EB-5BA1-3FCD-6C23-C1F378EE6364}"/>
                    </a:ext>
                  </a:extLst>
                </p:cNvPr>
                <p:cNvSpPr/>
                <p:nvPr/>
              </p:nvSpPr>
              <p:spPr>
                <a:xfrm>
                  <a:off x="4276534" y="265966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69" name="Graphic 790">
                <a:extLst>
                  <a:ext uri="{FF2B5EF4-FFF2-40B4-BE49-F238E27FC236}">
                    <a16:creationId xmlns:a16="http://schemas.microsoft.com/office/drawing/2014/main" id="{8873A007-3850-385C-B620-9CC675DC22BB}"/>
                  </a:ext>
                </a:extLst>
              </p:cNvPr>
              <p:cNvGrpSpPr/>
              <p:nvPr/>
            </p:nvGrpSpPr>
            <p:grpSpPr>
              <a:xfrm>
                <a:off x="4283868" y="2621851"/>
                <a:ext cx="75628" cy="75628"/>
                <a:chOff x="4283868" y="2621851"/>
                <a:chExt cx="75628" cy="75628"/>
              </a:xfrm>
            </p:grpSpPr>
            <p:sp>
              <p:nvSpPr>
                <p:cNvPr id="2044" name="Freeform: Shape 2043">
                  <a:extLst>
                    <a:ext uri="{FF2B5EF4-FFF2-40B4-BE49-F238E27FC236}">
                      <a16:creationId xmlns:a16="http://schemas.microsoft.com/office/drawing/2014/main" id="{BE93760A-EC1D-8B64-59B1-AE938DC8FADD}"/>
                    </a:ext>
                  </a:extLst>
                </p:cNvPr>
                <p:cNvSpPr/>
                <p:nvPr/>
              </p:nvSpPr>
              <p:spPr>
                <a:xfrm>
                  <a:off x="4321682" y="262185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45" name="Freeform: Shape 2044">
                  <a:extLst>
                    <a:ext uri="{FF2B5EF4-FFF2-40B4-BE49-F238E27FC236}">
                      <a16:creationId xmlns:a16="http://schemas.microsoft.com/office/drawing/2014/main" id="{164B477C-960F-EEBB-8A8F-69FCF74E86C4}"/>
                    </a:ext>
                  </a:extLst>
                </p:cNvPr>
                <p:cNvSpPr/>
                <p:nvPr/>
              </p:nvSpPr>
              <p:spPr>
                <a:xfrm>
                  <a:off x="4283868" y="265966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70" name="Graphic 790">
                <a:extLst>
                  <a:ext uri="{FF2B5EF4-FFF2-40B4-BE49-F238E27FC236}">
                    <a16:creationId xmlns:a16="http://schemas.microsoft.com/office/drawing/2014/main" id="{7F90138D-4B6D-B374-2D7B-45CF3446D5A9}"/>
                  </a:ext>
                </a:extLst>
              </p:cNvPr>
              <p:cNvGrpSpPr/>
              <p:nvPr/>
            </p:nvGrpSpPr>
            <p:grpSpPr>
              <a:xfrm>
                <a:off x="4295298" y="2656236"/>
                <a:ext cx="75628" cy="75628"/>
                <a:chOff x="4295298" y="2656236"/>
                <a:chExt cx="75628" cy="75628"/>
              </a:xfrm>
            </p:grpSpPr>
            <p:sp>
              <p:nvSpPr>
                <p:cNvPr id="2042" name="Freeform: Shape 2041">
                  <a:extLst>
                    <a:ext uri="{FF2B5EF4-FFF2-40B4-BE49-F238E27FC236}">
                      <a16:creationId xmlns:a16="http://schemas.microsoft.com/office/drawing/2014/main" id="{C6BCF4E9-5E05-6BE3-9677-6DAA7AB06FB5}"/>
                    </a:ext>
                  </a:extLst>
                </p:cNvPr>
                <p:cNvSpPr/>
                <p:nvPr/>
              </p:nvSpPr>
              <p:spPr>
                <a:xfrm>
                  <a:off x="4333112" y="26562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43" name="Freeform: Shape 2042">
                  <a:extLst>
                    <a:ext uri="{FF2B5EF4-FFF2-40B4-BE49-F238E27FC236}">
                      <a16:creationId xmlns:a16="http://schemas.microsoft.com/office/drawing/2014/main" id="{0335CBAD-FD8A-CBC4-9F1D-457C91192AD4}"/>
                    </a:ext>
                  </a:extLst>
                </p:cNvPr>
                <p:cNvSpPr/>
                <p:nvPr/>
              </p:nvSpPr>
              <p:spPr>
                <a:xfrm>
                  <a:off x="4295298" y="269405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71" name="Graphic 790">
                <a:extLst>
                  <a:ext uri="{FF2B5EF4-FFF2-40B4-BE49-F238E27FC236}">
                    <a16:creationId xmlns:a16="http://schemas.microsoft.com/office/drawing/2014/main" id="{A76B5D01-8E9E-306D-8BF5-CAC9ED4E314D}"/>
                  </a:ext>
                </a:extLst>
              </p:cNvPr>
              <p:cNvGrpSpPr/>
              <p:nvPr/>
            </p:nvGrpSpPr>
            <p:grpSpPr>
              <a:xfrm>
                <a:off x="4301584" y="2656236"/>
                <a:ext cx="75628" cy="75628"/>
                <a:chOff x="4301584" y="2656236"/>
                <a:chExt cx="75628" cy="75628"/>
              </a:xfrm>
            </p:grpSpPr>
            <p:sp>
              <p:nvSpPr>
                <p:cNvPr id="2040" name="Freeform: Shape 2039">
                  <a:extLst>
                    <a:ext uri="{FF2B5EF4-FFF2-40B4-BE49-F238E27FC236}">
                      <a16:creationId xmlns:a16="http://schemas.microsoft.com/office/drawing/2014/main" id="{E24D794C-C453-ACED-D467-101651EA8E49}"/>
                    </a:ext>
                  </a:extLst>
                </p:cNvPr>
                <p:cNvSpPr/>
                <p:nvPr/>
              </p:nvSpPr>
              <p:spPr>
                <a:xfrm>
                  <a:off x="4339399" y="26562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41" name="Freeform: Shape 2040">
                  <a:extLst>
                    <a:ext uri="{FF2B5EF4-FFF2-40B4-BE49-F238E27FC236}">
                      <a16:creationId xmlns:a16="http://schemas.microsoft.com/office/drawing/2014/main" id="{62A45D04-7607-1BD3-B5AC-7C41CB883182}"/>
                    </a:ext>
                  </a:extLst>
                </p:cNvPr>
                <p:cNvSpPr/>
                <p:nvPr/>
              </p:nvSpPr>
              <p:spPr>
                <a:xfrm>
                  <a:off x="4301584" y="269405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72" name="Graphic 790">
                <a:extLst>
                  <a:ext uri="{FF2B5EF4-FFF2-40B4-BE49-F238E27FC236}">
                    <a16:creationId xmlns:a16="http://schemas.microsoft.com/office/drawing/2014/main" id="{9AB4C63F-92A6-2333-7D81-288FC793948F}"/>
                  </a:ext>
                </a:extLst>
              </p:cNvPr>
              <p:cNvGrpSpPr/>
              <p:nvPr/>
            </p:nvGrpSpPr>
            <p:grpSpPr>
              <a:xfrm>
                <a:off x="4307871" y="2685097"/>
                <a:ext cx="75628" cy="75723"/>
                <a:chOff x="4307871" y="2685097"/>
                <a:chExt cx="75628" cy="75723"/>
              </a:xfrm>
            </p:grpSpPr>
            <p:sp>
              <p:nvSpPr>
                <p:cNvPr id="2038" name="Freeform: Shape 2037">
                  <a:extLst>
                    <a:ext uri="{FF2B5EF4-FFF2-40B4-BE49-F238E27FC236}">
                      <a16:creationId xmlns:a16="http://schemas.microsoft.com/office/drawing/2014/main" id="{A913F741-7D4B-7633-CDF1-E1DFA5C36715}"/>
                    </a:ext>
                  </a:extLst>
                </p:cNvPr>
                <p:cNvSpPr/>
                <p:nvPr/>
              </p:nvSpPr>
              <p:spPr>
                <a:xfrm>
                  <a:off x="4345685" y="268509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39" name="Freeform: Shape 2038">
                  <a:extLst>
                    <a:ext uri="{FF2B5EF4-FFF2-40B4-BE49-F238E27FC236}">
                      <a16:creationId xmlns:a16="http://schemas.microsoft.com/office/drawing/2014/main" id="{33ECC5B6-E7A9-5C49-4DD8-E748B5D08EC7}"/>
                    </a:ext>
                  </a:extLst>
                </p:cNvPr>
                <p:cNvSpPr/>
                <p:nvPr/>
              </p:nvSpPr>
              <p:spPr>
                <a:xfrm>
                  <a:off x="4307871" y="272300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73" name="Graphic 790">
                <a:extLst>
                  <a:ext uri="{FF2B5EF4-FFF2-40B4-BE49-F238E27FC236}">
                    <a16:creationId xmlns:a16="http://schemas.microsoft.com/office/drawing/2014/main" id="{FF382558-B491-23EC-B6C3-5950A13BDD1D}"/>
                  </a:ext>
                </a:extLst>
              </p:cNvPr>
              <p:cNvGrpSpPr/>
              <p:nvPr/>
            </p:nvGrpSpPr>
            <p:grpSpPr>
              <a:xfrm>
                <a:off x="4314348" y="2685097"/>
                <a:ext cx="75723" cy="75723"/>
                <a:chOff x="4314348" y="2685097"/>
                <a:chExt cx="75723" cy="75723"/>
              </a:xfrm>
            </p:grpSpPr>
            <p:sp>
              <p:nvSpPr>
                <p:cNvPr id="2036" name="Freeform: Shape 2035">
                  <a:extLst>
                    <a:ext uri="{FF2B5EF4-FFF2-40B4-BE49-F238E27FC236}">
                      <a16:creationId xmlns:a16="http://schemas.microsoft.com/office/drawing/2014/main" id="{D177E887-AB61-E98E-4331-A64AAD1A859A}"/>
                    </a:ext>
                  </a:extLst>
                </p:cNvPr>
                <p:cNvSpPr/>
                <p:nvPr/>
              </p:nvSpPr>
              <p:spPr>
                <a:xfrm>
                  <a:off x="4352257" y="268509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37" name="Freeform: Shape 2036">
                  <a:extLst>
                    <a:ext uri="{FF2B5EF4-FFF2-40B4-BE49-F238E27FC236}">
                      <a16:creationId xmlns:a16="http://schemas.microsoft.com/office/drawing/2014/main" id="{4B58C196-6B07-9FAA-B231-537532793EDD}"/>
                    </a:ext>
                  </a:extLst>
                </p:cNvPr>
                <p:cNvSpPr/>
                <p:nvPr/>
              </p:nvSpPr>
              <p:spPr>
                <a:xfrm>
                  <a:off x="4314348" y="272300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74" name="Graphic 790">
                <a:extLst>
                  <a:ext uri="{FF2B5EF4-FFF2-40B4-BE49-F238E27FC236}">
                    <a16:creationId xmlns:a16="http://schemas.microsoft.com/office/drawing/2014/main" id="{AEA30422-07CC-B8A9-F1D9-211A9607F696}"/>
                  </a:ext>
                </a:extLst>
              </p:cNvPr>
              <p:cNvGrpSpPr/>
              <p:nvPr/>
            </p:nvGrpSpPr>
            <p:grpSpPr>
              <a:xfrm>
                <a:off x="4330540" y="2716910"/>
                <a:ext cx="75723" cy="75723"/>
                <a:chOff x="4330540" y="2716910"/>
                <a:chExt cx="75723" cy="75723"/>
              </a:xfrm>
            </p:grpSpPr>
            <p:sp>
              <p:nvSpPr>
                <p:cNvPr id="2034" name="Freeform: Shape 2033">
                  <a:extLst>
                    <a:ext uri="{FF2B5EF4-FFF2-40B4-BE49-F238E27FC236}">
                      <a16:creationId xmlns:a16="http://schemas.microsoft.com/office/drawing/2014/main" id="{C6824C7A-FB7D-F175-15CF-8EF355D340D7}"/>
                    </a:ext>
                  </a:extLst>
                </p:cNvPr>
                <p:cNvSpPr/>
                <p:nvPr/>
              </p:nvSpPr>
              <p:spPr>
                <a:xfrm>
                  <a:off x="4368355" y="2716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35" name="Freeform: Shape 2034">
                  <a:extLst>
                    <a:ext uri="{FF2B5EF4-FFF2-40B4-BE49-F238E27FC236}">
                      <a16:creationId xmlns:a16="http://schemas.microsoft.com/office/drawing/2014/main" id="{A9D6BE6E-D850-E6A3-E260-2B12A720B838}"/>
                    </a:ext>
                  </a:extLst>
                </p:cNvPr>
                <p:cNvSpPr/>
                <p:nvPr/>
              </p:nvSpPr>
              <p:spPr>
                <a:xfrm>
                  <a:off x="4330540" y="275472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75" name="Graphic 790">
                <a:extLst>
                  <a:ext uri="{FF2B5EF4-FFF2-40B4-BE49-F238E27FC236}">
                    <a16:creationId xmlns:a16="http://schemas.microsoft.com/office/drawing/2014/main" id="{0DF1585C-F210-4D45-E815-617E849E5E98}"/>
                  </a:ext>
                </a:extLst>
              </p:cNvPr>
              <p:cNvGrpSpPr/>
              <p:nvPr/>
            </p:nvGrpSpPr>
            <p:grpSpPr>
              <a:xfrm>
                <a:off x="4340827" y="2716910"/>
                <a:ext cx="75723" cy="75723"/>
                <a:chOff x="4340827" y="2716910"/>
                <a:chExt cx="75723" cy="75723"/>
              </a:xfrm>
            </p:grpSpPr>
            <p:sp>
              <p:nvSpPr>
                <p:cNvPr id="2032" name="Freeform: Shape 2031">
                  <a:extLst>
                    <a:ext uri="{FF2B5EF4-FFF2-40B4-BE49-F238E27FC236}">
                      <a16:creationId xmlns:a16="http://schemas.microsoft.com/office/drawing/2014/main" id="{70D14574-898F-A873-6164-E48C1F3DD0BC}"/>
                    </a:ext>
                  </a:extLst>
                </p:cNvPr>
                <p:cNvSpPr/>
                <p:nvPr/>
              </p:nvSpPr>
              <p:spPr>
                <a:xfrm>
                  <a:off x="4378642" y="2716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33" name="Freeform: Shape 2032">
                  <a:extLst>
                    <a:ext uri="{FF2B5EF4-FFF2-40B4-BE49-F238E27FC236}">
                      <a16:creationId xmlns:a16="http://schemas.microsoft.com/office/drawing/2014/main" id="{41B2C1E3-1E9C-C691-8503-CE5C90CF4C8C}"/>
                    </a:ext>
                  </a:extLst>
                </p:cNvPr>
                <p:cNvSpPr/>
                <p:nvPr/>
              </p:nvSpPr>
              <p:spPr>
                <a:xfrm>
                  <a:off x="4340827" y="275472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76" name="Graphic 790">
                <a:extLst>
                  <a:ext uri="{FF2B5EF4-FFF2-40B4-BE49-F238E27FC236}">
                    <a16:creationId xmlns:a16="http://schemas.microsoft.com/office/drawing/2014/main" id="{70F5346F-EF38-3904-2C3C-818023BF852B}"/>
                  </a:ext>
                </a:extLst>
              </p:cNvPr>
              <p:cNvGrpSpPr/>
              <p:nvPr/>
            </p:nvGrpSpPr>
            <p:grpSpPr>
              <a:xfrm>
                <a:off x="4340827" y="2754724"/>
                <a:ext cx="75723" cy="75723"/>
                <a:chOff x="4340827" y="2754724"/>
                <a:chExt cx="75723" cy="75723"/>
              </a:xfrm>
            </p:grpSpPr>
            <p:sp>
              <p:nvSpPr>
                <p:cNvPr id="2030" name="Freeform: Shape 2029">
                  <a:extLst>
                    <a:ext uri="{FF2B5EF4-FFF2-40B4-BE49-F238E27FC236}">
                      <a16:creationId xmlns:a16="http://schemas.microsoft.com/office/drawing/2014/main" id="{AE5AA434-64CC-D511-93F1-79E46A9526AA}"/>
                    </a:ext>
                  </a:extLst>
                </p:cNvPr>
                <p:cNvSpPr/>
                <p:nvPr/>
              </p:nvSpPr>
              <p:spPr>
                <a:xfrm>
                  <a:off x="4378642" y="275472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31" name="Freeform: Shape 2030">
                  <a:extLst>
                    <a:ext uri="{FF2B5EF4-FFF2-40B4-BE49-F238E27FC236}">
                      <a16:creationId xmlns:a16="http://schemas.microsoft.com/office/drawing/2014/main" id="{235EB2CF-1134-B3A6-0818-3B44CD30197F}"/>
                    </a:ext>
                  </a:extLst>
                </p:cNvPr>
                <p:cNvSpPr/>
                <p:nvPr/>
              </p:nvSpPr>
              <p:spPr>
                <a:xfrm>
                  <a:off x="4340827" y="2792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77" name="Graphic 790">
                <a:extLst>
                  <a:ext uri="{FF2B5EF4-FFF2-40B4-BE49-F238E27FC236}">
                    <a16:creationId xmlns:a16="http://schemas.microsoft.com/office/drawing/2014/main" id="{967B1C09-A7F9-499C-4A76-6A6013D3804B}"/>
                  </a:ext>
                </a:extLst>
              </p:cNvPr>
              <p:cNvGrpSpPr/>
              <p:nvPr/>
            </p:nvGrpSpPr>
            <p:grpSpPr>
              <a:xfrm>
                <a:off x="4352257" y="2754724"/>
                <a:ext cx="75628" cy="75723"/>
                <a:chOff x="4352257" y="2754724"/>
                <a:chExt cx="75628" cy="75723"/>
              </a:xfrm>
            </p:grpSpPr>
            <p:sp>
              <p:nvSpPr>
                <p:cNvPr id="2028" name="Freeform: Shape 2027">
                  <a:extLst>
                    <a:ext uri="{FF2B5EF4-FFF2-40B4-BE49-F238E27FC236}">
                      <a16:creationId xmlns:a16="http://schemas.microsoft.com/office/drawing/2014/main" id="{15365B0F-235E-0790-67B3-5334592083CB}"/>
                    </a:ext>
                  </a:extLst>
                </p:cNvPr>
                <p:cNvSpPr/>
                <p:nvPr/>
              </p:nvSpPr>
              <p:spPr>
                <a:xfrm>
                  <a:off x="4390072" y="275472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29" name="Freeform: Shape 2028">
                  <a:extLst>
                    <a:ext uri="{FF2B5EF4-FFF2-40B4-BE49-F238E27FC236}">
                      <a16:creationId xmlns:a16="http://schemas.microsoft.com/office/drawing/2014/main" id="{5926EE1C-B4C9-DCCA-4F1D-62FDDDE542A5}"/>
                    </a:ext>
                  </a:extLst>
                </p:cNvPr>
                <p:cNvSpPr/>
                <p:nvPr/>
              </p:nvSpPr>
              <p:spPr>
                <a:xfrm>
                  <a:off x="4352257" y="279263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78" name="Graphic 790">
                <a:extLst>
                  <a:ext uri="{FF2B5EF4-FFF2-40B4-BE49-F238E27FC236}">
                    <a16:creationId xmlns:a16="http://schemas.microsoft.com/office/drawing/2014/main" id="{59B92FDF-3AF4-9AF2-EB9A-EED969B49C59}"/>
                  </a:ext>
                </a:extLst>
              </p:cNvPr>
              <p:cNvGrpSpPr/>
              <p:nvPr/>
            </p:nvGrpSpPr>
            <p:grpSpPr>
              <a:xfrm>
                <a:off x="4368355" y="2754724"/>
                <a:ext cx="75723" cy="75723"/>
                <a:chOff x="4368355" y="2754724"/>
                <a:chExt cx="75723" cy="75723"/>
              </a:xfrm>
            </p:grpSpPr>
            <p:sp>
              <p:nvSpPr>
                <p:cNvPr id="2026" name="Freeform: Shape 2025">
                  <a:extLst>
                    <a:ext uri="{FF2B5EF4-FFF2-40B4-BE49-F238E27FC236}">
                      <a16:creationId xmlns:a16="http://schemas.microsoft.com/office/drawing/2014/main" id="{C26E9F3E-CD62-67EE-D212-639F3C21E6D6}"/>
                    </a:ext>
                  </a:extLst>
                </p:cNvPr>
                <p:cNvSpPr/>
                <p:nvPr/>
              </p:nvSpPr>
              <p:spPr>
                <a:xfrm>
                  <a:off x="4406264" y="275472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27" name="Freeform: Shape 2026">
                  <a:extLst>
                    <a:ext uri="{FF2B5EF4-FFF2-40B4-BE49-F238E27FC236}">
                      <a16:creationId xmlns:a16="http://schemas.microsoft.com/office/drawing/2014/main" id="{7643AEC2-4E30-7F1E-0380-184D479C4FAE}"/>
                    </a:ext>
                  </a:extLst>
                </p:cNvPr>
                <p:cNvSpPr/>
                <p:nvPr/>
              </p:nvSpPr>
              <p:spPr>
                <a:xfrm>
                  <a:off x="4368355" y="2792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79" name="Graphic 790">
                <a:extLst>
                  <a:ext uri="{FF2B5EF4-FFF2-40B4-BE49-F238E27FC236}">
                    <a16:creationId xmlns:a16="http://schemas.microsoft.com/office/drawing/2014/main" id="{3F91AEC0-FD64-E57E-E467-8A35511A6145}"/>
                  </a:ext>
                </a:extLst>
              </p:cNvPr>
              <p:cNvGrpSpPr/>
              <p:nvPr/>
            </p:nvGrpSpPr>
            <p:grpSpPr>
              <a:xfrm>
                <a:off x="4370926" y="2769202"/>
                <a:ext cx="75723" cy="75723"/>
                <a:chOff x="4370926" y="2769202"/>
                <a:chExt cx="75723" cy="75723"/>
              </a:xfrm>
            </p:grpSpPr>
            <p:sp>
              <p:nvSpPr>
                <p:cNvPr id="2024" name="Freeform: Shape 2023">
                  <a:extLst>
                    <a:ext uri="{FF2B5EF4-FFF2-40B4-BE49-F238E27FC236}">
                      <a16:creationId xmlns:a16="http://schemas.microsoft.com/office/drawing/2014/main" id="{DE7DCFDB-8A8A-0F3C-C636-968EF93D15EA}"/>
                    </a:ext>
                  </a:extLst>
                </p:cNvPr>
                <p:cNvSpPr/>
                <p:nvPr/>
              </p:nvSpPr>
              <p:spPr>
                <a:xfrm>
                  <a:off x="4408836" y="27692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25" name="Freeform: Shape 2024">
                  <a:extLst>
                    <a:ext uri="{FF2B5EF4-FFF2-40B4-BE49-F238E27FC236}">
                      <a16:creationId xmlns:a16="http://schemas.microsoft.com/office/drawing/2014/main" id="{5ADBF4FE-032B-C4EA-47EF-EDB01E64230A}"/>
                    </a:ext>
                  </a:extLst>
                </p:cNvPr>
                <p:cNvSpPr/>
                <p:nvPr/>
              </p:nvSpPr>
              <p:spPr>
                <a:xfrm>
                  <a:off x="4370926" y="280701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80" name="Graphic 790">
                <a:extLst>
                  <a:ext uri="{FF2B5EF4-FFF2-40B4-BE49-F238E27FC236}">
                    <a16:creationId xmlns:a16="http://schemas.microsoft.com/office/drawing/2014/main" id="{9A646D75-D0EE-462C-1FCC-662D95648309}"/>
                  </a:ext>
                </a:extLst>
              </p:cNvPr>
              <p:cNvGrpSpPr/>
              <p:nvPr/>
            </p:nvGrpSpPr>
            <p:grpSpPr>
              <a:xfrm>
                <a:off x="5061679" y="3133057"/>
                <a:ext cx="75628" cy="75723"/>
                <a:chOff x="5061679" y="3133057"/>
                <a:chExt cx="75628" cy="75723"/>
              </a:xfrm>
            </p:grpSpPr>
            <p:sp>
              <p:nvSpPr>
                <p:cNvPr id="2022" name="Freeform: Shape 2021">
                  <a:extLst>
                    <a:ext uri="{FF2B5EF4-FFF2-40B4-BE49-F238E27FC236}">
                      <a16:creationId xmlns:a16="http://schemas.microsoft.com/office/drawing/2014/main" id="{D2F8ED01-4E70-8EDC-9163-2BE755E91DA0}"/>
                    </a:ext>
                  </a:extLst>
                </p:cNvPr>
                <p:cNvSpPr/>
                <p:nvPr/>
              </p:nvSpPr>
              <p:spPr>
                <a:xfrm>
                  <a:off x="5099494" y="31330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23" name="Freeform: Shape 2022">
                  <a:extLst>
                    <a:ext uri="{FF2B5EF4-FFF2-40B4-BE49-F238E27FC236}">
                      <a16:creationId xmlns:a16="http://schemas.microsoft.com/office/drawing/2014/main" id="{544A51D0-5FDB-23DF-9874-D56A1A8FB6CC}"/>
                    </a:ext>
                  </a:extLst>
                </p:cNvPr>
                <p:cNvSpPr/>
                <p:nvPr/>
              </p:nvSpPr>
              <p:spPr>
                <a:xfrm>
                  <a:off x="5061679" y="317087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81" name="Graphic 790">
                <a:extLst>
                  <a:ext uri="{FF2B5EF4-FFF2-40B4-BE49-F238E27FC236}">
                    <a16:creationId xmlns:a16="http://schemas.microsoft.com/office/drawing/2014/main" id="{D4E254CD-D0A3-BF45-D390-D0588CCBF50A}"/>
                  </a:ext>
                </a:extLst>
              </p:cNvPr>
              <p:cNvGrpSpPr/>
              <p:nvPr/>
            </p:nvGrpSpPr>
            <p:grpSpPr>
              <a:xfrm>
                <a:off x="5108066" y="3144392"/>
                <a:ext cx="75628" cy="75723"/>
                <a:chOff x="5108066" y="3144392"/>
                <a:chExt cx="75628" cy="75723"/>
              </a:xfrm>
            </p:grpSpPr>
            <p:sp>
              <p:nvSpPr>
                <p:cNvPr id="2020" name="Freeform: Shape 2019">
                  <a:extLst>
                    <a:ext uri="{FF2B5EF4-FFF2-40B4-BE49-F238E27FC236}">
                      <a16:creationId xmlns:a16="http://schemas.microsoft.com/office/drawing/2014/main" id="{6931B9A8-9637-0B9D-149D-51F9FAAF91ED}"/>
                    </a:ext>
                  </a:extLst>
                </p:cNvPr>
                <p:cNvSpPr/>
                <p:nvPr/>
              </p:nvSpPr>
              <p:spPr>
                <a:xfrm>
                  <a:off x="5145880" y="31443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21" name="Freeform: Shape 2020">
                  <a:extLst>
                    <a:ext uri="{FF2B5EF4-FFF2-40B4-BE49-F238E27FC236}">
                      <a16:creationId xmlns:a16="http://schemas.microsoft.com/office/drawing/2014/main" id="{68D1B3F1-3394-C91B-5CA3-E78AC3CEA494}"/>
                    </a:ext>
                  </a:extLst>
                </p:cNvPr>
                <p:cNvSpPr/>
                <p:nvPr/>
              </p:nvSpPr>
              <p:spPr>
                <a:xfrm>
                  <a:off x="5108066" y="318230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82" name="Graphic 790">
                <a:extLst>
                  <a:ext uri="{FF2B5EF4-FFF2-40B4-BE49-F238E27FC236}">
                    <a16:creationId xmlns:a16="http://schemas.microsoft.com/office/drawing/2014/main" id="{332C8FDE-F09B-0B4C-F0F1-B98F2640D677}"/>
                  </a:ext>
                </a:extLst>
              </p:cNvPr>
              <p:cNvGrpSpPr/>
              <p:nvPr/>
            </p:nvGrpSpPr>
            <p:grpSpPr>
              <a:xfrm>
                <a:off x="5124163" y="3151726"/>
                <a:ext cx="75723" cy="75723"/>
                <a:chOff x="5124163" y="3151726"/>
                <a:chExt cx="75723" cy="75723"/>
              </a:xfrm>
            </p:grpSpPr>
            <p:sp>
              <p:nvSpPr>
                <p:cNvPr id="2018" name="Freeform: Shape 2017">
                  <a:extLst>
                    <a:ext uri="{FF2B5EF4-FFF2-40B4-BE49-F238E27FC236}">
                      <a16:creationId xmlns:a16="http://schemas.microsoft.com/office/drawing/2014/main" id="{56B68CB5-19FD-C348-6DD6-B59CDE96CB34}"/>
                    </a:ext>
                  </a:extLst>
                </p:cNvPr>
                <p:cNvSpPr/>
                <p:nvPr/>
              </p:nvSpPr>
              <p:spPr>
                <a:xfrm>
                  <a:off x="5161978" y="31517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19" name="Freeform: Shape 2018">
                  <a:extLst>
                    <a:ext uri="{FF2B5EF4-FFF2-40B4-BE49-F238E27FC236}">
                      <a16:creationId xmlns:a16="http://schemas.microsoft.com/office/drawing/2014/main" id="{2A4C92DF-3819-B8EB-A911-1EF7D032177E}"/>
                    </a:ext>
                  </a:extLst>
                </p:cNvPr>
                <p:cNvSpPr/>
                <p:nvPr/>
              </p:nvSpPr>
              <p:spPr>
                <a:xfrm>
                  <a:off x="5124163" y="31895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83" name="Graphic 790">
                <a:extLst>
                  <a:ext uri="{FF2B5EF4-FFF2-40B4-BE49-F238E27FC236}">
                    <a16:creationId xmlns:a16="http://schemas.microsoft.com/office/drawing/2014/main" id="{4C3B1E73-4C00-A285-A363-6009A65A4E73}"/>
                  </a:ext>
                </a:extLst>
              </p:cNvPr>
              <p:cNvGrpSpPr/>
              <p:nvPr/>
            </p:nvGrpSpPr>
            <p:grpSpPr>
              <a:xfrm>
                <a:off x="5568314" y="3300793"/>
                <a:ext cx="75723" cy="75723"/>
                <a:chOff x="5568314" y="3300793"/>
                <a:chExt cx="75723" cy="75723"/>
              </a:xfrm>
            </p:grpSpPr>
            <p:sp>
              <p:nvSpPr>
                <p:cNvPr id="2016" name="Freeform: Shape 2015">
                  <a:extLst>
                    <a:ext uri="{FF2B5EF4-FFF2-40B4-BE49-F238E27FC236}">
                      <a16:creationId xmlns:a16="http://schemas.microsoft.com/office/drawing/2014/main" id="{91FD3C47-3C35-68C4-F5D3-E0B5F26BF5AA}"/>
                    </a:ext>
                  </a:extLst>
                </p:cNvPr>
                <p:cNvSpPr/>
                <p:nvPr/>
              </p:nvSpPr>
              <p:spPr>
                <a:xfrm>
                  <a:off x="5606224" y="33007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17" name="Freeform: Shape 2016">
                  <a:extLst>
                    <a:ext uri="{FF2B5EF4-FFF2-40B4-BE49-F238E27FC236}">
                      <a16:creationId xmlns:a16="http://schemas.microsoft.com/office/drawing/2014/main" id="{0B337DA2-6732-D44B-32B9-0C2FE1B482C4}"/>
                    </a:ext>
                  </a:extLst>
                </p:cNvPr>
                <p:cNvSpPr/>
                <p:nvPr/>
              </p:nvSpPr>
              <p:spPr>
                <a:xfrm>
                  <a:off x="5568314" y="33387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84" name="Graphic 790">
                <a:extLst>
                  <a:ext uri="{FF2B5EF4-FFF2-40B4-BE49-F238E27FC236}">
                    <a16:creationId xmlns:a16="http://schemas.microsoft.com/office/drawing/2014/main" id="{A598B75A-48BD-99FF-A8D6-C36F10786319}"/>
                  </a:ext>
                </a:extLst>
              </p:cNvPr>
              <p:cNvGrpSpPr/>
              <p:nvPr/>
            </p:nvGrpSpPr>
            <p:grpSpPr>
              <a:xfrm>
                <a:off x="5594603" y="3322319"/>
                <a:ext cx="75723" cy="75723"/>
                <a:chOff x="5594603" y="3322319"/>
                <a:chExt cx="75723" cy="75723"/>
              </a:xfrm>
            </p:grpSpPr>
            <p:sp>
              <p:nvSpPr>
                <p:cNvPr id="2014" name="Freeform: Shape 2013">
                  <a:extLst>
                    <a:ext uri="{FF2B5EF4-FFF2-40B4-BE49-F238E27FC236}">
                      <a16:creationId xmlns:a16="http://schemas.microsoft.com/office/drawing/2014/main" id="{F4B73022-3B1D-6D8E-E1C0-3D0A7E89CE44}"/>
                    </a:ext>
                  </a:extLst>
                </p:cNvPr>
                <p:cNvSpPr/>
                <p:nvPr/>
              </p:nvSpPr>
              <p:spPr>
                <a:xfrm>
                  <a:off x="5632513" y="33223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15" name="Freeform: Shape 2014">
                  <a:extLst>
                    <a:ext uri="{FF2B5EF4-FFF2-40B4-BE49-F238E27FC236}">
                      <a16:creationId xmlns:a16="http://schemas.microsoft.com/office/drawing/2014/main" id="{446FA344-72E6-292A-E1A6-9AFD268E4AC7}"/>
                    </a:ext>
                  </a:extLst>
                </p:cNvPr>
                <p:cNvSpPr/>
                <p:nvPr/>
              </p:nvSpPr>
              <p:spPr>
                <a:xfrm>
                  <a:off x="5594603" y="33601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85" name="Graphic 790">
                <a:extLst>
                  <a:ext uri="{FF2B5EF4-FFF2-40B4-BE49-F238E27FC236}">
                    <a16:creationId xmlns:a16="http://schemas.microsoft.com/office/drawing/2014/main" id="{3F388464-7AA1-7232-4802-230DFC3DD919}"/>
                  </a:ext>
                </a:extLst>
              </p:cNvPr>
              <p:cNvGrpSpPr/>
              <p:nvPr/>
            </p:nvGrpSpPr>
            <p:grpSpPr>
              <a:xfrm>
                <a:off x="5606224" y="3360133"/>
                <a:ext cx="75628" cy="75723"/>
                <a:chOff x="5606224" y="3360133"/>
                <a:chExt cx="75628" cy="75723"/>
              </a:xfrm>
            </p:grpSpPr>
            <p:sp>
              <p:nvSpPr>
                <p:cNvPr id="2012" name="Freeform: Shape 2011">
                  <a:extLst>
                    <a:ext uri="{FF2B5EF4-FFF2-40B4-BE49-F238E27FC236}">
                      <a16:creationId xmlns:a16="http://schemas.microsoft.com/office/drawing/2014/main" id="{325B14B6-728A-44B8-9332-C1820F177B48}"/>
                    </a:ext>
                  </a:extLst>
                </p:cNvPr>
                <p:cNvSpPr/>
                <p:nvPr/>
              </p:nvSpPr>
              <p:spPr>
                <a:xfrm>
                  <a:off x="5644038" y="336013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13" name="Freeform: Shape 2012">
                  <a:extLst>
                    <a:ext uri="{FF2B5EF4-FFF2-40B4-BE49-F238E27FC236}">
                      <a16:creationId xmlns:a16="http://schemas.microsoft.com/office/drawing/2014/main" id="{55497707-5FFC-BBA9-619F-EBB6BA9C16FA}"/>
                    </a:ext>
                  </a:extLst>
                </p:cNvPr>
                <p:cNvSpPr/>
                <p:nvPr/>
              </p:nvSpPr>
              <p:spPr>
                <a:xfrm>
                  <a:off x="5606224" y="339804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86" name="Graphic 790">
                <a:extLst>
                  <a:ext uri="{FF2B5EF4-FFF2-40B4-BE49-F238E27FC236}">
                    <a16:creationId xmlns:a16="http://schemas.microsoft.com/office/drawing/2014/main" id="{E419B7DC-0E27-6EE4-E51C-F3DF4D93EB6C}"/>
                  </a:ext>
                </a:extLst>
              </p:cNvPr>
              <p:cNvGrpSpPr/>
              <p:nvPr/>
            </p:nvGrpSpPr>
            <p:grpSpPr>
              <a:xfrm>
                <a:off x="5612224" y="3385660"/>
                <a:ext cx="75723" cy="75723"/>
                <a:chOff x="5612224" y="3385660"/>
                <a:chExt cx="75723" cy="75723"/>
              </a:xfrm>
            </p:grpSpPr>
            <p:sp>
              <p:nvSpPr>
                <p:cNvPr id="2010" name="Freeform: Shape 2009">
                  <a:extLst>
                    <a:ext uri="{FF2B5EF4-FFF2-40B4-BE49-F238E27FC236}">
                      <a16:creationId xmlns:a16="http://schemas.microsoft.com/office/drawing/2014/main" id="{7F98ADFC-722F-4EC5-B5A6-09F9FDBF2A9C}"/>
                    </a:ext>
                  </a:extLst>
                </p:cNvPr>
                <p:cNvSpPr/>
                <p:nvPr/>
              </p:nvSpPr>
              <p:spPr>
                <a:xfrm>
                  <a:off x="5650134" y="33856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11" name="Freeform: Shape 2010">
                  <a:extLst>
                    <a:ext uri="{FF2B5EF4-FFF2-40B4-BE49-F238E27FC236}">
                      <a16:creationId xmlns:a16="http://schemas.microsoft.com/office/drawing/2014/main" id="{45EA7F50-9354-ADF7-776A-8910D53316E1}"/>
                    </a:ext>
                  </a:extLst>
                </p:cNvPr>
                <p:cNvSpPr/>
                <p:nvPr/>
              </p:nvSpPr>
              <p:spPr>
                <a:xfrm>
                  <a:off x="5612224" y="34235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87" name="Graphic 790">
                <a:extLst>
                  <a:ext uri="{FF2B5EF4-FFF2-40B4-BE49-F238E27FC236}">
                    <a16:creationId xmlns:a16="http://schemas.microsoft.com/office/drawing/2014/main" id="{A0043711-9443-9F14-D0C6-30187DB0E33F}"/>
                  </a:ext>
                </a:extLst>
              </p:cNvPr>
              <p:cNvGrpSpPr/>
              <p:nvPr/>
            </p:nvGrpSpPr>
            <p:grpSpPr>
              <a:xfrm>
                <a:off x="5619749" y="3398043"/>
                <a:ext cx="75628" cy="75628"/>
                <a:chOff x="5619749" y="3398043"/>
                <a:chExt cx="75628" cy="75628"/>
              </a:xfrm>
            </p:grpSpPr>
            <p:sp>
              <p:nvSpPr>
                <p:cNvPr id="2008" name="Freeform: Shape 2007">
                  <a:extLst>
                    <a:ext uri="{FF2B5EF4-FFF2-40B4-BE49-F238E27FC236}">
                      <a16:creationId xmlns:a16="http://schemas.microsoft.com/office/drawing/2014/main" id="{825ED754-5687-6EEE-CCB2-EA50111FAB72}"/>
                    </a:ext>
                  </a:extLst>
                </p:cNvPr>
                <p:cNvSpPr/>
                <p:nvPr/>
              </p:nvSpPr>
              <p:spPr>
                <a:xfrm>
                  <a:off x="5657563" y="339804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09" name="Freeform: Shape 2008">
                  <a:extLst>
                    <a:ext uri="{FF2B5EF4-FFF2-40B4-BE49-F238E27FC236}">
                      <a16:creationId xmlns:a16="http://schemas.microsoft.com/office/drawing/2014/main" id="{314E2C19-CF35-2517-F2D4-AF0A61FFABA2}"/>
                    </a:ext>
                  </a:extLst>
                </p:cNvPr>
                <p:cNvSpPr/>
                <p:nvPr/>
              </p:nvSpPr>
              <p:spPr>
                <a:xfrm>
                  <a:off x="5619749" y="343585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88" name="Graphic 790">
                <a:extLst>
                  <a:ext uri="{FF2B5EF4-FFF2-40B4-BE49-F238E27FC236}">
                    <a16:creationId xmlns:a16="http://schemas.microsoft.com/office/drawing/2014/main" id="{7C188B9C-4A84-1803-7E7E-8149ECB63CE6}"/>
                  </a:ext>
                </a:extLst>
              </p:cNvPr>
              <p:cNvGrpSpPr/>
              <p:nvPr/>
            </p:nvGrpSpPr>
            <p:grpSpPr>
              <a:xfrm>
                <a:off x="5640514" y="3405282"/>
                <a:ext cx="75723" cy="75628"/>
                <a:chOff x="5640514" y="3405282"/>
                <a:chExt cx="75723" cy="75628"/>
              </a:xfrm>
            </p:grpSpPr>
            <p:sp>
              <p:nvSpPr>
                <p:cNvPr id="2006" name="Freeform: Shape 2005">
                  <a:extLst>
                    <a:ext uri="{FF2B5EF4-FFF2-40B4-BE49-F238E27FC236}">
                      <a16:creationId xmlns:a16="http://schemas.microsoft.com/office/drawing/2014/main" id="{4E140AF9-E0AC-F6B7-A8BB-3856BE6E6602}"/>
                    </a:ext>
                  </a:extLst>
                </p:cNvPr>
                <p:cNvSpPr/>
                <p:nvPr/>
              </p:nvSpPr>
              <p:spPr>
                <a:xfrm>
                  <a:off x="5678423" y="340528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07" name="Freeform: Shape 2006">
                  <a:extLst>
                    <a:ext uri="{FF2B5EF4-FFF2-40B4-BE49-F238E27FC236}">
                      <a16:creationId xmlns:a16="http://schemas.microsoft.com/office/drawing/2014/main" id="{6066958B-894D-E154-2965-CAD0B2C6740F}"/>
                    </a:ext>
                  </a:extLst>
                </p:cNvPr>
                <p:cNvSpPr/>
                <p:nvPr/>
              </p:nvSpPr>
              <p:spPr>
                <a:xfrm>
                  <a:off x="5640514" y="3443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89" name="Graphic 790">
                <a:extLst>
                  <a:ext uri="{FF2B5EF4-FFF2-40B4-BE49-F238E27FC236}">
                    <a16:creationId xmlns:a16="http://schemas.microsoft.com/office/drawing/2014/main" id="{BC7300CD-AC52-3E22-B7DD-3E2B28E2720F}"/>
                  </a:ext>
                </a:extLst>
              </p:cNvPr>
              <p:cNvGrpSpPr/>
              <p:nvPr/>
            </p:nvGrpSpPr>
            <p:grpSpPr>
              <a:xfrm>
                <a:off x="5579173" y="3322319"/>
                <a:ext cx="75628" cy="75723"/>
                <a:chOff x="5579173" y="3322319"/>
                <a:chExt cx="75628" cy="75723"/>
              </a:xfrm>
            </p:grpSpPr>
            <p:sp>
              <p:nvSpPr>
                <p:cNvPr id="2004" name="Freeform: Shape 2003">
                  <a:extLst>
                    <a:ext uri="{FF2B5EF4-FFF2-40B4-BE49-F238E27FC236}">
                      <a16:creationId xmlns:a16="http://schemas.microsoft.com/office/drawing/2014/main" id="{BF607D6A-B7BE-D676-7951-A6DAFE48A8C9}"/>
                    </a:ext>
                  </a:extLst>
                </p:cNvPr>
                <p:cNvSpPr/>
                <p:nvPr/>
              </p:nvSpPr>
              <p:spPr>
                <a:xfrm>
                  <a:off x="5616987" y="33223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05" name="Freeform: Shape 2004">
                  <a:extLst>
                    <a:ext uri="{FF2B5EF4-FFF2-40B4-BE49-F238E27FC236}">
                      <a16:creationId xmlns:a16="http://schemas.microsoft.com/office/drawing/2014/main" id="{9DAEB693-1E6B-2F4B-2973-0F21F7FED7F5}"/>
                    </a:ext>
                  </a:extLst>
                </p:cNvPr>
                <p:cNvSpPr/>
                <p:nvPr/>
              </p:nvSpPr>
              <p:spPr>
                <a:xfrm>
                  <a:off x="5579173" y="336013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90" name="Graphic 790">
                <a:extLst>
                  <a:ext uri="{FF2B5EF4-FFF2-40B4-BE49-F238E27FC236}">
                    <a16:creationId xmlns:a16="http://schemas.microsoft.com/office/drawing/2014/main" id="{5FB9CBE1-1504-318A-F179-E925D8668BB8}"/>
                  </a:ext>
                </a:extLst>
              </p:cNvPr>
              <p:cNvGrpSpPr/>
              <p:nvPr/>
            </p:nvGrpSpPr>
            <p:grpSpPr>
              <a:xfrm>
                <a:off x="6010465" y="3480910"/>
                <a:ext cx="75723" cy="75723"/>
                <a:chOff x="6010465" y="3480910"/>
                <a:chExt cx="75723" cy="75723"/>
              </a:xfrm>
            </p:grpSpPr>
            <p:sp>
              <p:nvSpPr>
                <p:cNvPr id="2002" name="Freeform: Shape 2001">
                  <a:extLst>
                    <a:ext uri="{FF2B5EF4-FFF2-40B4-BE49-F238E27FC236}">
                      <a16:creationId xmlns:a16="http://schemas.microsoft.com/office/drawing/2014/main" id="{A376BEB8-6717-FA22-CCF8-5212F97A2DA8}"/>
                    </a:ext>
                  </a:extLst>
                </p:cNvPr>
                <p:cNvSpPr/>
                <p:nvPr/>
              </p:nvSpPr>
              <p:spPr>
                <a:xfrm>
                  <a:off x="6048374" y="3480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03" name="Freeform: Shape 2002">
                  <a:extLst>
                    <a:ext uri="{FF2B5EF4-FFF2-40B4-BE49-F238E27FC236}">
                      <a16:creationId xmlns:a16="http://schemas.microsoft.com/office/drawing/2014/main" id="{8E5EC299-FDA4-8CAA-D8DB-C3565830F27F}"/>
                    </a:ext>
                  </a:extLst>
                </p:cNvPr>
                <p:cNvSpPr/>
                <p:nvPr/>
              </p:nvSpPr>
              <p:spPr>
                <a:xfrm>
                  <a:off x="6010465" y="351882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91" name="Graphic 790">
                <a:extLst>
                  <a:ext uri="{FF2B5EF4-FFF2-40B4-BE49-F238E27FC236}">
                    <a16:creationId xmlns:a16="http://schemas.microsoft.com/office/drawing/2014/main" id="{5E7108F3-1C8B-2B47-5DA5-6CADFD4B59B5}"/>
                  </a:ext>
                </a:extLst>
              </p:cNvPr>
              <p:cNvGrpSpPr/>
              <p:nvPr/>
            </p:nvGrpSpPr>
            <p:grpSpPr>
              <a:xfrm>
                <a:off x="6029991" y="3480910"/>
                <a:ext cx="75628" cy="75723"/>
                <a:chOff x="6029991" y="3480910"/>
                <a:chExt cx="75628" cy="75723"/>
              </a:xfrm>
            </p:grpSpPr>
            <p:sp>
              <p:nvSpPr>
                <p:cNvPr id="2000" name="Freeform: Shape 1999">
                  <a:extLst>
                    <a:ext uri="{FF2B5EF4-FFF2-40B4-BE49-F238E27FC236}">
                      <a16:creationId xmlns:a16="http://schemas.microsoft.com/office/drawing/2014/main" id="{EE313C30-9EB4-78D8-5076-9B318CC3EF2B}"/>
                    </a:ext>
                  </a:extLst>
                </p:cNvPr>
                <p:cNvSpPr/>
                <p:nvPr/>
              </p:nvSpPr>
              <p:spPr>
                <a:xfrm>
                  <a:off x="6067805" y="3480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01" name="Freeform: Shape 2000">
                  <a:extLst>
                    <a:ext uri="{FF2B5EF4-FFF2-40B4-BE49-F238E27FC236}">
                      <a16:creationId xmlns:a16="http://schemas.microsoft.com/office/drawing/2014/main" id="{7B66A687-A42D-F1F6-E17C-3EB69751D2D3}"/>
                    </a:ext>
                  </a:extLst>
                </p:cNvPr>
                <p:cNvSpPr/>
                <p:nvPr/>
              </p:nvSpPr>
              <p:spPr>
                <a:xfrm>
                  <a:off x="6029991" y="351882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92" name="Graphic 790">
                <a:extLst>
                  <a:ext uri="{FF2B5EF4-FFF2-40B4-BE49-F238E27FC236}">
                    <a16:creationId xmlns:a16="http://schemas.microsoft.com/office/drawing/2014/main" id="{4AE2057B-FFBB-B16C-4DE0-286B27333F20}"/>
                  </a:ext>
                </a:extLst>
              </p:cNvPr>
              <p:cNvGrpSpPr/>
              <p:nvPr/>
            </p:nvGrpSpPr>
            <p:grpSpPr>
              <a:xfrm>
                <a:off x="6457092" y="3598449"/>
                <a:ext cx="75628" cy="75723"/>
                <a:chOff x="6457092" y="3598449"/>
                <a:chExt cx="75628" cy="75723"/>
              </a:xfrm>
            </p:grpSpPr>
            <p:sp>
              <p:nvSpPr>
                <p:cNvPr id="1998" name="Freeform: Shape 1997">
                  <a:extLst>
                    <a:ext uri="{FF2B5EF4-FFF2-40B4-BE49-F238E27FC236}">
                      <a16:creationId xmlns:a16="http://schemas.microsoft.com/office/drawing/2014/main" id="{8B5CEC54-ACA2-396F-EDC0-775B13A1435A}"/>
                    </a:ext>
                  </a:extLst>
                </p:cNvPr>
                <p:cNvSpPr/>
                <p:nvPr/>
              </p:nvSpPr>
              <p:spPr>
                <a:xfrm>
                  <a:off x="6494906"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99" name="Freeform: Shape 1998">
                  <a:extLst>
                    <a:ext uri="{FF2B5EF4-FFF2-40B4-BE49-F238E27FC236}">
                      <a16:creationId xmlns:a16="http://schemas.microsoft.com/office/drawing/2014/main" id="{1B0B64E7-352C-76C9-49E1-F22EC5210E86}"/>
                    </a:ext>
                  </a:extLst>
                </p:cNvPr>
                <p:cNvSpPr/>
                <p:nvPr/>
              </p:nvSpPr>
              <p:spPr>
                <a:xfrm>
                  <a:off x="6457092" y="363635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93" name="Graphic 790">
                <a:extLst>
                  <a:ext uri="{FF2B5EF4-FFF2-40B4-BE49-F238E27FC236}">
                    <a16:creationId xmlns:a16="http://schemas.microsoft.com/office/drawing/2014/main" id="{04602E19-964B-0314-25E9-7EBB64A6D553}"/>
                  </a:ext>
                </a:extLst>
              </p:cNvPr>
              <p:cNvGrpSpPr/>
              <p:nvPr/>
            </p:nvGrpSpPr>
            <p:grpSpPr>
              <a:xfrm>
                <a:off x="6445567" y="3598449"/>
                <a:ext cx="75723" cy="75723"/>
                <a:chOff x="6445567" y="3598449"/>
                <a:chExt cx="75723" cy="75723"/>
              </a:xfrm>
            </p:grpSpPr>
            <p:sp>
              <p:nvSpPr>
                <p:cNvPr id="1996" name="Freeform: Shape 1995">
                  <a:extLst>
                    <a:ext uri="{FF2B5EF4-FFF2-40B4-BE49-F238E27FC236}">
                      <a16:creationId xmlns:a16="http://schemas.microsoft.com/office/drawing/2014/main" id="{1F68C252-A630-4E46-54F5-DD4222041313}"/>
                    </a:ext>
                  </a:extLst>
                </p:cNvPr>
                <p:cNvSpPr/>
                <p:nvPr/>
              </p:nvSpPr>
              <p:spPr>
                <a:xfrm>
                  <a:off x="6483476"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97" name="Freeform: Shape 1996">
                  <a:extLst>
                    <a:ext uri="{FF2B5EF4-FFF2-40B4-BE49-F238E27FC236}">
                      <a16:creationId xmlns:a16="http://schemas.microsoft.com/office/drawing/2014/main" id="{67F75118-C65B-642B-7940-93AB00D5059D}"/>
                    </a:ext>
                  </a:extLst>
                </p:cNvPr>
                <p:cNvSpPr/>
                <p:nvPr/>
              </p:nvSpPr>
              <p:spPr>
                <a:xfrm>
                  <a:off x="644556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94" name="Graphic 790">
                <a:extLst>
                  <a:ext uri="{FF2B5EF4-FFF2-40B4-BE49-F238E27FC236}">
                    <a16:creationId xmlns:a16="http://schemas.microsoft.com/office/drawing/2014/main" id="{802F568B-ECCC-91E3-A4D3-261D20C17E53}"/>
                  </a:ext>
                </a:extLst>
              </p:cNvPr>
              <p:cNvGrpSpPr/>
              <p:nvPr/>
            </p:nvGrpSpPr>
            <p:grpSpPr>
              <a:xfrm>
                <a:off x="6434137" y="3598449"/>
                <a:ext cx="75723" cy="75723"/>
                <a:chOff x="6434137" y="3598449"/>
                <a:chExt cx="75723" cy="75723"/>
              </a:xfrm>
            </p:grpSpPr>
            <p:sp>
              <p:nvSpPr>
                <p:cNvPr id="1994" name="Freeform: Shape 1993">
                  <a:extLst>
                    <a:ext uri="{FF2B5EF4-FFF2-40B4-BE49-F238E27FC236}">
                      <a16:creationId xmlns:a16="http://schemas.microsoft.com/office/drawing/2014/main" id="{5F7D5BE1-6CF8-B898-8019-9AE2A21DF09B}"/>
                    </a:ext>
                  </a:extLst>
                </p:cNvPr>
                <p:cNvSpPr/>
                <p:nvPr/>
              </p:nvSpPr>
              <p:spPr>
                <a:xfrm>
                  <a:off x="6472046"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95" name="Freeform: Shape 1994">
                  <a:extLst>
                    <a:ext uri="{FF2B5EF4-FFF2-40B4-BE49-F238E27FC236}">
                      <a16:creationId xmlns:a16="http://schemas.microsoft.com/office/drawing/2014/main" id="{29310CC0-E8E9-A66F-DC44-230F84866C4A}"/>
                    </a:ext>
                  </a:extLst>
                </p:cNvPr>
                <p:cNvSpPr/>
                <p:nvPr/>
              </p:nvSpPr>
              <p:spPr>
                <a:xfrm>
                  <a:off x="643413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95" name="Graphic 790">
                <a:extLst>
                  <a:ext uri="{FF2B5EF4-FFF2-40B4-BE49-F238E27FC236}">
                    <a16:creationId xmlns:a16="http://schemas.microsoft.com/office/drawing/2014/main" id="{66BE3F4A-167C-AE0D-A79D-7D7B91E67B01}"/>
                  </a:ext>
                </a:extLst>
              </p:cNvPr>
              <p:cNvGrpSpPr/>
              <p:nvPr/>
            </p:nvGrpSpPr>
            <p:grpSpPr>
              <a:xfrm>
                <a:off x="6422707" y="3598449"/>
                <a:ext cx="75723" cy="75723"/>
                <a:chOff x="6422707" y="3598449"/>
                <a:chExt cx="75723" cy="75723"/>
              </a:xfrm>
            </p:grpSpPr>
            <p:sp>
              <p:nvSpPr>
                <p:cNvPr id="1992" name="Freeform: Shape 1991">
                  <a:extLst>
                    <a:ext uri="{FF2B5EF4-FFF2-40B4-BE49-F238E27FC236}">
                      <a16:creationId xmlns:a16="http://schemas.microsoft.com/office/drawing/2014/main" id="{BFF0C464-C1B9-63A6-EC98-EACEC0999AB1}"/>
                    </a:ext>
                  </a:extLst>
                </p:cNvPr>
                <p:cNvSpPr/>
                <p:nvPr/>
              </p:nvSpPr>
              <p:spPr>
                <a:xfrm>
                  <a:off x="6460521"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93" name="Freeform: Shape 1992">
                  <a:extLst>
                    <a:ext uri="{FF2B5EF4-FFF2-40B4-BE49-F238E27FC236}">
                      <a16:creationId xmlns:a16="http://schemas.microsoft.com/office/drawing/2014/main" id="{20D5493B-EB0A-DA28-1B52-267486553960}"/>
                    </a:ext>
                  </a:extLst>
                </p:cNvPr>
                <p:cNvSpPr/>
                <p:nvPr/>
              </p:nvSpPr>
              <p:spPr>
                <a:xfrm>
                  <a:off x="642270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96" name="Graphic 790">
                <a:extLst>
                  <a:ext uri="{FF2B5EF4-FFF2-40B4-BE49-F238E27FC236}">
                    <a16:creationId xmlns:a16="http://schemas.microsoft.com/office/drawing/2014/main" id="{23225778-1FFE-43E4-EC52-9A9CD6AE4888}"/>
                  </a:ext>
                </a:extLst>
              </p:cNvPr>
              <p:cNvGrpSpPr/>
              <p:nvPr/>
            </p:nvGrpSpPr>
            <p:grpSpPr>
              <a:xfrm>
                <a:off x="6411277" y="3598449"/>
                <a:ext cx="75723" cy="75723"/>
                <a:chOff x="6411277" y="3598449"/>
                <a:chExt cx="75723" cy="75723"/>
              </a:xfrm>
            </p:grpSpPr>
            <p:sp>
              <p:nvSpPr>
                <p:cNvPr id="1990" name="Freeform: Shape 1989">
                  <a:extLst>
                    <a:ext uri="{FF2B5EF4-FFF2-40B4-BE49-F238E27FC236}">
                      <a16:creationId xmlns:a16="http://schemas.microsoft.com/office/drawing/2014/main" id="{B37B5E97-C45D-3D5D-191D-48B223476325}"/>
                    </a:ext>
                  </a:extLst>
                </p:cNvPr>
                <p:cNvSpPr/>
                <p:nvPr/>
              </p:nvSpPr>
              <p:spPr>
                <a:xfrm>
                  <a:off x="6449091"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91" name="Freeform: Shape 1990">
                  <a:extLst>
                    <a:ext uri="{FF2B5EF4-FFF2-40B4-BE49-F238E27FC236}">
                      <a16:creationId xmlns:a16="http://schemas.microsoft.com/office/drawing/2014/main" id="{F86A8BC4-C7B8-1368-C683-2E464C9AC69F}"/>
                    </a:ext>
                  </a:extLst>
                </p:cNvPr>
                <p:cNvSpPr/>
                <p:nvPr/>
              </p:nvSpPr>
              <p:spPr>
                <a:xfrm>
                  <a:off x="641127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97" name="Graphic 790">
                <a:extLst>
                  <a:ext uri="{FF2B5EF4-FFF2-40B4-BE49-F238E27FC236}">
                    <a16:creationId xmlns:a16="http://schemas.microsoft.com/office/drawing/2014/main" id="{98A0F5E9-91DA-E965-9E60-57A542E1D041}"/>
                  </a:ext>
                </a:extLst>
              </p:cNvPr>
              <p:cNvGrpSpPr/>
              <p:nvPr/>
            </p:nvGrpSpPr>
            <p:grpSpPr>
              <a:xfrm>
                <a:off x="6502717" y="3639883"/>
                <a:ext cx="75723" cy="75723"/>
                <a:chOff x="6502717" y="3639883"/>
                <a:chExt cx="75723" cy="75723"/>
              </a:xfrm>
            </p:grpSpPr>
            <p:sp>
              <p:nvSpPr>
                <p:cNvPr id="1988" name="Freeform: Shape 1987">
                  <a:extLst>
                    <a:ext uri="{FF2B5EF4-FFF2-40B4-BE49-F238E27FC236}">
                      <a16:creationId xmlns:a16="http://schemas.microsoft.com/office/drawing/2014/main" id="{3A37657E-6FD5-D25F-9221-6DB108BC4339}"/>
                    </a:ext>
                  </a:extLst>
                </p:cNvPr>
                <p:cNvSpPr/>
                <p:nvPr/>
              </p:nvSpPr>
              <p:spPr>
                <a:xfrm>
                  <a:off x="6540531"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89" name="Freeform: Shape 1988">
                  <a:extLst>
                    <a:ext uri="{FF2B5EF4-FFF2-40B4-BE49-F238E27FC236}">
                      <a16:creationId xmlns:a16="http://schemas.microsoft.com/office/drawing/2014/main" id="{2377176A-7A02-56BC-0F63-D99CBA71F1C0}"/>
                    </a:ext>
                  </a:extLst>
                </p:cNvPr>
                <p:cNvSpPr/>
                <p:nvPr/>
              </p:nvSpPr>
              <p:spPr>
                <a:xfrm>
                  <a:off x="6502717"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98" name="Graphic 790">
                <a:extLst>
                  <a:ext uri="{FF2B5EF4-FFF2-40B4-BE49-F238E27FC236}">
                    <a16:creationId xmlns:a16="http://schemas.microsoft.com/office/drawing/2014/main" id="{039C7C4F-4039-7D79-5ADA-D03A4A846AF4}"/>
                  </a:ext>
                </a:extLst>
              </p:cNvPr>
              <p:cNvGrpSpPr/>
              <p:nvPr/>
            </p:nvGrpSpPr>
            <p:grpSpPr>
              <a:xfrm>
                <a:off x="6916483" y="3652646"/>
                <a:ext cx="75723" cy="75723"/>
                <a:chOff x="6916483" y="3652646"/>
                <a:chExt cx="75723" cy="75723"/>
              </a:xfrm>
            </p:grpSpPr>
            <p:sp>
              <p:nvSpPr>
                <p:cNvPr id="1986" name="Freeform: Shape 1985">
                  <a:extLst>
                    <a:ext uri="{FF2B5EF4-FFF2-40B4-BE49-F238E27FC236}">
                      <a16:creationId xmlns:a16="http://schemas.microsoft.com/office/drawing/2014/main" id="{DAE7791E-3628-EF50-F63D-B38A16160B87}"/>
                    </a:ext>
                  </a:extLst>
                </p:cNvPr>
                <p:cNvSpPr/>
                <p:nvPr/>
              </p:nvSpPr>
              <p:spPr>
                <a:xfrm>
                  <a:off x="6954392"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87" name="Freeform: Shape 1986">
                  <a:extLst>
                    <a:ext uri="{FF2B5EF4-FFF2-40B4-BE49-F238E27FC236}">
                      <a16:creationId xmlns:a16="http://schemas.microsoft.com/office/drawing/2014/main" id="{EA4070D9-777B-9D6C-E0D6-3D2CD108E312}"/>
                    </a:ext>
                  </a:extLst>
                </p:cNvPr>
                <p:cNvSpPr/>
                <p:nvPr/>
              </p:nvSpPr>
              <p:spPr>
                <a:xfrm>
                  <a:off x="6916483"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899" name="Graphic 790">
                <a:extLst>
                  <a:ext uri="{FF2B5EF4-FFF2-40B4-BE49-F238E27FC236}">
                    <a16:creationId xmlns:a16="http://schemas.microsoft.com/office/drawing/2014/main" id="{E7257D3B-F7A3-E987-C848-81ABC2E9BB7F}"/>
                  </a:ext>
                </a:extLst>
              </p:cNvPr>
              <p:cNvGrpSpPr/>
              <p:nvPr/>
            </p:nvGrpSpPr>
            <p:grpSpPr>
              <a:xfrm>
                <a:off x="6900862" y="3652646"/>
                <a:ext cx="75628" cy="75723"/>
                <a:chOff x="6900862" y="3652646"/>
                <a:chExt cx="75628" cy="75723"/>
              </a:xfrm>
            </p:grpSpPr>
            <p:sp>
              <p:nvSpPr>
                <p:cNvPr id="1984" name="Freeform: Shape 1983">
                  <a:extLst>
                    <a:ext uri="{FF2B5EF4-FFF2-40B4-BE49-F238E27FC236}">
                      <a16:creationId xmlns:a16="http://schemas.microsoft.com/office/drawing/2014/main" id="{6BD06BDD-0B83-4E43-22E0-8FB31ADB438E}"/>
                    </a:ext>
                  </a:extLst>
                </p:cNvPr>
                <p:cNvSpPr/>
                <p:nvPr/>
              </p:nvSpPr>
              <p:spPr>
                <a:xfrm>
                  <a:off x="6938676"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85" name="Freeform: Shape 1984">
                  <a:extLst>
                    <a:ext uri="{FF2B5EF4-FFF2-40B4-BE49-F238E27FC236}">
                      <a16:creationId xmlns:a16="http://schemas.microsoft.com/office/drawing/2014/main" id="{F998A61A-E315-8F0E-220B-1632BE65D28D}"/>
                    </a:ext>
                  </a:extLst>
                </p:cNvPr>
                <p:cNvSpPr/>
                <p:nvPr/>
              </p:nvSpPr>
              <p:spPr>
                <a:xfrm>
                  <a:off x="6900862" y="369055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00" name="Graphic 790">
                <a:extLst>
                  <a:ext uri="{FF2B5EF4-FFF2-40B4-BE49-F238E27FC236}">
                    <a16:creationId xmlns:a16="http://schemas.microsoft.com/office/drawing/2014/main" id="{FAAE2B3B-AC40-9D1A-08C5-07D0513722F6}"/>
                  </a:ext>
                </a:extLst>
              </p:cNvPr>
              <p:cNvGrpSpPr/>
              <p:nvPr/>
            </p:nvGrpSpPr>
            <p:grpSpPr>
              <a:xfrm>
                <a:off x="6885145" y="3652646"/>
                <a:ext cx="75723" cy="75723"/>
                <a:chOff x="6885145" y="3652646"/>
                <a:chExt cx="75723" cy="75723"/>
              </a:xfrm>
            </p:grpSpPr>
            <p:sp>
              <p:nvSpPr>
                <p:cNvPr id="1982" name="Freeform: Shape 1981">
                  <a:extLst>
                    <a:ext uri="{FF2B5EF4-FFF2-40B4-BE49-F238E27FC236}">
                      <a16:creationId xmlns:a16="http://schemas.microsoft.com/office/drawing/2014/main" id="{10C3D69F-8B40-D613-D34F-AF4CDE92DDA8}"/>
                    </a:ext>
                  </a:extLst>
                </p:cNvPr>
                <p:cNvSpPr/>
                <p:nvPr/>
              </p:nvSpPr>
              <p:spPr>
                <a:xfrm>
                  <a:off x="6922960"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83" name="Freeform: Shape 1982">
                  <a:extLst>
                    <a:ext uri="{FF2B5EF4-FFF2-40B4-BE49-F238E27FC236}">
                      <a16:creationId xmlns:a16="http://schemas.microsoft.com/office/drawing/2014/main" id="{B953DA35-7DC0-914D-A30E-036135B629CE}"/>
                    </a:ext>
                  </a:extLst>
                </p:cNvPr>
                <p:cNvSpPr/>
                <p:nvPr/>
              </p:nvSpPr>
              <p:spPr>
                <a:xfrm>
                  <a:off x="6885145"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01" name="Graphic 790">
                <a:extLst>
                  <a:ext uri="{FF2B5EF4-FFF2-40B4-BE49-F238E27FC236}">
                    <a16:creationId xmlns:a16="http://schemas.microsoft.com/office/drawing/2014/main" id="{97F5CB6E-1520-C910-CF52-CF6ADE42CD67}"/>
                  </a:ext>
                </a:extLst>
              </p:cNvPr>
              <p:cNvGrpSpPr/>
              <p:nvPr/>
            </p:nvGrpSpPr>
            <p:grpSpPr>
              <a:xfrm>
                <a:off x="6869429" y="3652646"/>
                <a:ext cx="75723" cy="75723"/>
                <a:chOff x="6869429" y="3652646"/>
                <a:chExt cx="75723" cy="75723"/>
              </a:xfrm>
            </p:grpSpPr>
            <p:sp>
              <p:nvSpPr>
                <p:cNvPr id="1980" name="Freeform: Shape 1979">
                  <a:extLst>
                    <a:ext uri="{FF2B5EF4-FFF2-40B4-BE49-F238E27FC236}">
                      <a16:creationId xmlns:a16="http://schemas.microsoft.com/office/drawing/2014/main" id="{CED52EFF-8A55-2C21-BEA8-BEEA339CD517}"/>
                    </a:ext>
                  </a:extLst>
                </p:cNvPr>
                <p:cNvSpPr/>
                <p:nvPr/>
              </p:nvSpPr>
              <p:spPr>
                <a:xfrm>
                  <a:off x="6907339"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81" name="Freeform: Shape 1980">
                  <a:extLst>
                    <a:ext uri="{FF2B5EF4-FFF2-40B4-BE49-F238E27FC236}">
                      <a16:creationId xmlns:a16="http://schemas.microsoft.com/office/drawing/2014/main" id="{7D44BE00-6FF9-3BEC-2837-421D4EAF4B23}"/>
                    </a:ext>
                  </a:extLst>
                </p:cNvPr>
                <p:cNvSpPr/>
                <p:nvPr/>
              </p:nvSpPr>
              <p:spPr>
                <a:xfrm>
                  <a:off x="6869429"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02" name="Graphic 790">
                <a:extLst>
                  <a:ext uri="{FF2B5EF4-FFF2-40B4-BE49-F238E27FC236}">
                    <a16:creationId xmlns:a16="http://schemas.microsoft.com/office/drawing/2014/main" id="{C76B273E-E4E6-55E3-0415-81CFE83F6CDD}"/>
                  </a:ext>
                </a:extLst>
              </p:cNvPr>
              <p:cNvGrpSpPr/>
              <p:nvPr/>
            </p:nvGrpSpPr>
            <p:grpSpPr>
              <a:xfrm>
                <a:off x="6853808" y="3652646"/>
                <a:ext cx="75628" cy="75723"/>
                <a:chOff x="6853808" y="3652646"/>
                <a:chExt cx="75628" cy="75723"/>
              </a:xfrm>
            </p:grpSpPr>
            <p:sp>
              <p:nvSpPr>
                <p:cNvPr id="1978" name="Freeform: Shape 1977">
                  <a:extLst>
                    <a:ext uri="{FF2B5EF4-FFF2-40B4-BE49-F238E27FC236}">
                      <a16:creationId xmlns:a16="http://schemas.microsoft.com/office/drawing/2014/main" id="{ED567DD3-E6AE-B83C-B2BB-558D99C2AA71}"/>
                    </a:ext>
                  </a:extLst>
                </p:cNvPr>
                <p:cNvSpPr/>
                <p:nvPr/>
              </p:nvSpPr>
              <p:spPr>
                <a:xfrm>
                  <a:off x="6891622"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79" name="Freeform: Shape 1978">
                  <a:extLst>
                    <a:ext uri="{FF2B5EF4-FFF2-40B4-BE49-F238E27FC236}">
                      <a16:creationId xmlns:a16="http://schemas.microsoft.com/office/drawing/2014/main" id="{A9A4CF3C-8C35-81DB-2118-F543EFB94FDA}"/>
                    </a:ext>
                  </a:extLst>
                </p:cNvPr>
                <p:cNvSpPr/>
                <p:nvPr/>
              </p:nvSpPr>
              <p:spPr>
                <a:xfrm>
                  <a:off x="6853808" y="369055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03" name="Graphic 790">
                <a:extLst>
                  <a:ext uri="{FF2B5EF4-FFF2-40B4-BE49-F238E27FC236}">
                    <a16:creationId xmlns:a16="http://schemas.microsoft.com/office/drawing/2014/main" id="{5B5C4773-99DE-9532-5558-7747774B6C97}"/>
                  </a:ext>
                </a:extLst>
              </p:cNvPr>
              <p:cNvGrpSpPr/>
              <p:nvPr/>
            </p:nvGrpSpPr>
            <p:grpSpPr>
              <a:xfrm>
                <a:off x="6923626" y="3677030"/>
                <a:ext cx="75723" cy="75628"/>
                <a:chOff x="6923626" y="3677030"/>
                <a:chExt cx="75723" cy="75628"/>
              </a:xfrm>
            </p:grpSpPr>
            <p:sp>
              <p:nvSpPr>
                <p:cNvPr id="1976" name="Freeform: Shape 1975">
                  <a:extLst>
                    <a:ext uri="{FF2B5EF4-FFF2-40B4-BE49-F238E27FC236}">
                      <a16:creationId xmlns:a16="http://schemas.microsoft.com/office/drawing/2014/main" id="{C8C7500D-E7F9-87C7-A9F2-A8B4B354ED2D}"/>
                    </a:ext>
                  </a:extLst>
                </p:cNvPr>
                <p:cNvSpPr/>
                <p:nvPr/>
              </p:nvSpPr>
              <p:spPr>
                <a:xfrm>
                  <a:off x="6961536"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77" name="Freeform: Shape 1976">
                  <a:extLst>
                    <a:ext uri="{FF2B5EF4-FFF2-40B4-BE49-F238E27FC236}">
                      <a16:creationId xmlns:a16="http://schemas.microsoft.com/office/drawing/2014/main" id="{9448B543-3FA8-B1FE-08B4-F81C0EA9FAB8}"/>
                    </a:ext>
                  </a:extLst>
                </p:cNvPr>
                <p:cNvSpPr/>
                <p:nvPr/>
              </p:nvSpPr>
              <p:spPr>
                <a:xfrm>
                  <a:off x="6923626"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04" name="Graphic 790">
                <a:extLst>
                  <a:ext uri="{FF2B5EF4-FFF2-40B4-BE49-F238E27FC236}">
                    <a16:creationId xmlns:a16="http://schemas.microsoft.com/office/drawing/2014/main" id="{F146991C-1528-921C-87BB-7F3DC47F5AB5}"/>
                  </a:ext>
                </a:extLst>
              </p:cNvPr>
              <p:cNvGrpSpPr/>
              <p:nvPr/>
            </p:nvGrpSpPr>
            <p:grpSpPr>
              <a:xfrm>
                <a:off x="6908482" y="3677030"/>
                <a:ext cx="75723" cy="75628"/>
                <a:chOff x="6908482" y="3677030"/>
                <a:chExt cx="75723" cy="75628"/>
              </a:xfrm>
            </p:grpSpPr>
            <p:sp>
              <p:nvSpPr>
                <p:cNvPr id="1974" name="Freeform: Shape 1973">
                  <a:extLst>
                    <a:ext uri="{FF2B5EF4-FFF2-40B4-BE49-F238E27FC236}">
                      <a16:creationId xmlns:a16="http://schemas.microsoft.com/office/drawing/2014/main" id="{DD98AADF-33DE-9B0C-1FA5-00BB4C09FB20}"/>
                    </a:ext>
                  </a:extLst>
                </p:cNvPr>
                <p:cNvSpPr/>
                <p:nvPr/>
              </p:nvSpPr>
              <p:spPr>
                <a:xfrm>
                  <a:off x="6946296"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75" name="Freeform: Shape 1974">
                  <a:extLst>
                    <a:ext uri="{FF2B5EF4-FFF2-40B4-BE49-F238E27FC236}">
                      <a16:creationId xmlns:a16="http://schemas.microsoft.com/office/drawing/2014/main" id="{28BCA822-929A-5605-A318-4CECEB02ABFB}"/>
                    </a:ext>
                  </a:extLst>
                </p:cNvPr>
                <p:cNvSpPr/>
                <p:nvPr/>
              </p:nvSpPr>
              <p:spPr>
                <a:xfrm>
                  <a:off x="6908482"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05" name="Graphic 790">
                <a:extLst>
                  <a:ext uri="{FF2B5EF4-FFF2-40B4-BE49-F238E27FC236}">
                    <a16:creationId xmlns:a16="http://schemas.microsoft.com/office/drawing/2014/main" id="{2C88F46E-4789-FE3B-723E-445C2F369F9C}"/>
                  </a:ext>
                </a:extLst>
              </p:cNvPr>
              <p:cNvGrpSpPr/>
              <p:nvPr/>
            </p:nvGrpSpPr>
            <p:grpSpPr>
              <a:xfrm>
                <a:off x="7307960" y="3719226"/>
                <a:ext cx="75628" cy="75723"/>
                <a:chOff x="7307960" y="3719226"/>
                <a:chExt cx="75628" cy="75723"/>
              </a:xfrm>
            </p:grpSpPr>
            <p:sp>
              <p:nvSpPr>
                <p:cNvPr id="1972" name="Freeform: Shape 1971">
                  <a:extLst>
                    <a:ext uri="{FF2B5EF4-FFF2-40B4-BE49-F238E27FC236}">
                      <a16:creationId xmlns:a16="http://schemas.microsoft.com/office/drawing/2014/main" id="{FF9266BC-30AF-7C10-997D-2356A1AFF9DD}"/>
                    </a:ext>
                  </a:extLst>
                </p:cNvPr>
                <p:cNvSpPr/>
                <p:nvPr/>
              </p:nvSpPr>
              <p:spPr>
                <a:xfrm>
                  <a:off x="7345774"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73" name="Freeform: Shape 1972">
                  <a:extLst>
                    <a:ext uri="{FF2B5EF4-FFF2-40B4-BE49-F238E27FC236}">
                      <a16:creationId xmlns:a16="http://schemas.microsoft.com/office/drawing/2014/main" id="{FD419A0D-D72F-A04F-3E80-C8BA7C00742E}"/>
                    </a:ext>
                  </a:extLst>
                </p:cNvPr>
                <p:cNvSpPr/>
                <p:nvPr/>
              </p:nvSpPr>
              <p:spPr>
                <a:xfrm>
                  <a:off x="7307960" y="375713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06" name="Graphic 790">
                <a:extLst>
                  <a:ext uri="{FF2B5EF4-FFF2-40B4-BE49-F238E27FC236}">
                    <a16:creationId xmlns:a16="http://schemas.microsoft.com/office/drawing/2014/main" id="{162846D2-7E47-40EB-49B2-0709B19C6DCC}"/>
                  </a:ext>
                </a:extLst>
              </p:cNvPr>
              <p:cNvGrpSpPr/>
              <p:nvPr/>
            </p:nvGrpSpPr>
            <p:grpSpPr>
              <a:xfrm>
                <a:off x="7302150" y="3719226"/>
                <a:ext cx="75723" cy="75723"/>
                <a:chOff x="7302150" y="3719226"/>
                <a:chExt cx="75723" cy="75723"/>
              </a:xfrm>
            </p:grpSpPr>
            <p:sp>
              <p:nvSpPr>
                <p:cNvPr id="1970" name="Freeform: Shape 1969">
                  <a:extLst>
                    <a:ext uri="{FF2B5EF4-FFF2-40B4-BE49-F238E27FC236}">
                      <a16:creationId xmlns:a16="http://schemas.microsoft.com/office/drawing/2014/main" id="{B81FAF02-94A6-0E76-38E2-C85A12D3D308}"/>
                    </a:ext>
                  </a:extLst>
                </p:cNvPr>
                <p:cNvSpPr/>
                <p:nvPr/>
              </p:nvSpPr>
              <p:spPr>
                <a:xfrm>
                  <a:off x="7340059"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71" name="Freeform: Shape 1970">
                  <a:extLst>
                    <a:ext uri="{FF2B5EF4-FFF2-40B4-BE49-F238E27FC236}">
                      <a16:creationId xmlns:a16="http://schemas.microsoft.com/office/drawing/2014/main" id="{4C7C954E-FAD7-C234-D27E-F6E3F3287577}"/>
                    </a:ext>
                  </a:extLst>
                </p:cNvPr>
                <p:cNvSpPr/>
                <p:nvPr/>
              </p:nvSpPr>
              <p:spPr>
                <a:xfrm>
                  <a:off x="7302150" y="37571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07" name="Graphic 790">
                <a:extLst>
                  <a:ext uri="{FF2B5EF4-FFF2-40B4-BE49-F238E27FC236}">
                    <a16:creationId xmlns:a16="http://schemas.microsoft.com/office/drawing/2014/main" id="{3386EDFA-BFCC-5FE5-19A0-57900FEEDCD2}"/>
                  </a:ext>
                </a:extLst>
              </p:cNvPr>
              <p:cNvGrpSpPr/>
              <p:nvPr/>
            </p:nvGrpSpPr>
            <p:grpSpPr>
              <a:xfrm>
                <a:off x="7318819" y="3763898"/>
                <a:ext cx="75723" cy="75723"/>
                <a:chOff x="7318819" y="3763898"/>
                <a:chExt cx="75723" cy="75723"/>
              </a:xfrm>
            </p:grpSpPr>
            <p:sp>
              <p:nvSpPr>
                <p:cNvPr id="1968" name="Freeform: Shape 1967">
                  <a:extLst>
                    <a:ext uri="{FF2B5EF4-FFF2-40B4-BE49-F238E27FC236}">
                      <a16:creationId xmlns:a16="http://schemas.microsoft.com/office/drawing/2014/main" id="{DDE9F3C5-C11E-3289-58C8-98D6AD8444E6}"/>
                    </a:ext>
                  </a:extLst>
                </p:cNvPr>
                <p:cNvSpPr/>
                <p:nvPr/>
              </p:nvSpPr>
              <p:spPr>
                <a:xfrm>
                  <a:off x="7356633" y="376389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69" name="Freeform: Shape 1968">
                  <a:extLst>
                    <a:ext uri="{FF2B5EF4-FFF2-40B4-BE49-F238E27FC236}">
                      <a16:creationId xmlns:a16="http://schemas.microsoft.com/office/drawing/2014/main" id="{C0563DEF-F244-AC20-1D39-0DCAF573F02E}"/>
                    </a:ext>
                  </a:extLst>
                </p:cNvPr>
                <p:cNvSpPr/>
                <p:nvPr/>
              </p:nvSpPr>
              <p:spPr>
                <a:xfrm>
                  <a:off x="7318819" y="38017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08" name="Graphic 790">
                <a:extLst>
                  <a:ext uri="{FF2B5EF4-FFF2-40B4-BE49-F238E27FC236}">
                    <a16:creationId xmlns:a16="http://schemas.microsoft.com/office/drawing/2014/main" id="{DFE93F3D-F2BF-F624-89F3-60B94E8E6588}"/>
                  </a:ext>
                </a:extLst>
              </p:cNvPr>
              <p:cNvGrpSpPr/>
              <p:nvPr/>
            </p:nvGrpSpPr>
            <p:grpSpPr>
              <a:xfrm>
                <a:off x="7329391" y="3772661"/>
                <a:ext cx="75723" cy="75628"/>
                <a:chOff x="7329391" y="3772661"/>
                <a:chExt cx="75723" cy="75628"/>
              </a:xfrm>
            </p:grpSpPr>
            <p:sp>
              <p:nvSpPr>
                <p:cNvPr id="1966" name="Freeform: Shape 1965">
                  <a:extLst>
                    <a:ext uri="{FF2B5EF4-FFF2-40B4-BE49-F238E27FC236}">
                      <a16:creationId xmlns:a16="http://schemas.microsoft.com/office/drawing/2014/main" id="{5E3D3640-B250-3953-BE18-393E7F4622C2}"/>
                    </a:ext>
                  </a:extLst>
                </p:cNvPr>
                <p:cNvSpPr/>
                <p:nvPr/>
              </p:nvSpPr>
              <p:spPr>
                <a:xfrm>
                  <a:off x="7367206" y="37726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67" name="Freeform: Shape 1966">
                  <a:extLst>
                    <a:ext uri="{FF2B5EF4-FFF2-40B4-BE49-F238E27FC236}">
                      <a16:creationId xmlns:a16="http://schemas.microsoft.com/office/drawing/2014/main" id="{79C43A90-A19D-B9BC-65CA-3F0E43B636B1}"/>
                    </a:ext>
                  </a:extLst>
                </p:cNvPr>
                <p:cNvSpPr/>
                <p:nvPr/>
              </p:nvSpPr>
              <p:spPr>
                <a:xfrm>
                  <a:off x="7329391" y="38104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09" name="Graphic 790">
                <a:extLst>
                  <a:ext uri="{FF2B5EF4-FFF2-40B4-BE49-F238E27FC236}">
                    <a16:creationId xmlns:a16="http://schemas.microsoft.com/office/drawing/2014/main" id="{E5298DBC-916F-7A2E-1CDE-145493CC6AED}"/>
                  </a:ext>
                </a:extLst>
              </p:cNvPr>
              <p:cNvGrpSpPr/>
              <p:nvPr/>
            </p:nvGrpSpPr>
            <p:grpSpPr>
              <a:xfrm>
                <a:off x="7377874" y="3772661"/>
                <a:ext cx="75723" cy="75628"/>
                <a:chOff x="7377874" y="3772661"/>
                <a:chExt cx="75723" cy="75628"/>
              </a:xfrm>
            </p:grpSpPr>
            <p:sp>
              <p:nvSpPr>
                <p:cNvPr id="1964" name="Freeform: Shape 1963">
                  <a:extLst>
                    <a:ext uri="{FF2B5EF4-FFF2-40B4-BE49-F238E27FC236}">
                      <a16:creationId xmlns:a16="http://schemas.microsoft.com/office/drawing/2014/main" id="{5AE44EEF-219B-E48B-CDDD-78F605E33719}"/>
                    </a:ext>
                  </a:extLst>
                </p:cNvPr>
                <p:cNvSpPr/>
                <p:nvPr/>
              </p:nvSpPr>
              <p:spPr>
                <a:xfrm>
                  <a:off x="7415688" y="37726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65" name="Freeform: Shape 1964">
                  <a:extLst>
                    <a:ext uri="{FF2B5EF4-FFF2-40B4-BE49-F238E27FC236}">
                      <a16:creationId xmlns:a16="http://schemas.microsoft.com/office/drawing/2014/main" id="{8AD4BF10-346A-0EA8-A11D-F5E8FDA64F79}"/>
                    </a:ext>
                  </a:extLst>
                </p:cNvPr>
                <p:cNvSpPr/>
                <p:nvPr/>
              </p:nvSpPr>
              <p:spPr>
                <a:xfrm>
                  <a:off x="7377874" y="38104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10" name="Graphic 790">
                <a:extLst>
                  <a:ext uri="{FF2B5EF4-FFF2-40B4-BE49-F238E27FC236}">
                    <a16:creationId xmlns:a16="http://schemas.microsoft.com/office/drawing/2014/main" id="{DA74F5D3-2BF4-250B-7CE1-2B5F6BA6DD14}"/>
                  </a:ext>
                </a:extLst>
              </p:cNvPr>
              <p:cNvGrpSpPr/>
              <p:nvPr/>
            </p:nvGrpSpPr>
            <p:grpSpPr>
              <a:xfrm>
                <a:off x="7350061" y="3772661"/>
                <a:ext cx="75628" cy="75628"/>
                <a:chOff x="7350061" y="3772661"/>
                <a:chExt cx="75628" cy="75628"/>
              </a:xfrm>
            </p:grpSpPr>
            <p:sp>
              <p:nvSpPr>
                <p:cNvPr id="1962" name="Freeform: Shape 1961">
                  <a:extLst>
                    <a:ext uri="{FF2B5EF4-FFF2-40B4-BE49-F238E27FC236}">
                      <a16:creationId xmlns:a16="http://schemas.microsoft.com/office/drawing/2014/main" id="{9CD87A9A-F8E1-E8BB-C0A4-A5C3EA94A58C}"/>
                    </a:ext>
                  </a:extLst>
                </p:cNvPr>
                <p:cNvSpPr/>
                <p:nvPr/>
              </p:nvSpPr>
              <p:spPr>
                <a:xfrm>
                  <a:off x="7387875" y="37726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63" name="Freeform: Shape 1962">
                  <a:extLst>
                    <a:ext uri="{FF2B5EF4-FFF2-40B4-BE49-F238E27FC236}">
                      <a16:creationId xmlns:a16="http://schemas.microsoft.com/office/drawing/2014/main" id="{FA63B7E4-51FA-711B-EB64-5A7E6966A474}"/>
                    </a:ext>
                  </a:extLst>
                </p:cNvPr>
                <p:cNvSpPr/>
                <p:nvPr/>
              </p:nvSpPr>
              <p:spPr>
                <a:xfrm>
                  <a:off x="7350061" y="381047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11" name="Graphic 790">
                <a:extLst>
                  <a:ext uri="{FF2B5EF4-FFF2-40B4-BE49-F238E27FC236}">
                    <a16:creationId xmlns:a16="http://schemas.microsoft.com/office/drawing/2014/main" id="{0928F3C9-4AF4-9AEA-B5F3-83AB48053657}"/>
                  </a:ext>
                </a:extLst>
              </p:cNvPr>
              <p:cNvGrpSpPr/>
              <p:nvPr/>
            </p:nvGrpSpPr>
            <p:grpSpPr>
              <a:xfrm>
                <a:off x="7285481" y="3719226"/>
                <a:ext cx="75723" cy="75723"/>
                <a:chOff x="7285481" y="3719226"/>
                <a:chExt cx="75723" cy="75723"/>
              </a:xfrm>
            </p:grpSpPr>
            <p:sp>
              <p:nvSpPr>
                <p:cNvPr id="1960" name="Freeform: Shape 1959">
                  <a:extLst>
                    <a:ext uri="{FF2B5EF4-FFF2-40B4-BE49-F238E27FC236}">
                      <a16:creationId xmlns:a16="http://schemas.microsoft.com/office/drawing/2014/main" id="{708481CE-61AC-D6AB-A871-FFA7D44C7685}"/>
                    </a:ext>
                  </a:extLst>
                </p:cNvPr>
                <p:cNvSpPr/>
                <p:nvPr/>
              </p:nvSpPr>
              <p:spPr>
                <a:xfrm>
                  <a:off x="7323295"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61" name="Freeform: Shape 1960">
                  <a:extLst>
                    <a:ext uri="{FF2B5EF4-FFF2-40B4-BE49-F238E27FC236}">
                      <a16:creationId xmlns:a16="http://schemas.microsoft.com/office/drawing/2014/main" id="{B546770A-B16A-7099-BF60-53B9EBB3AAE9}"/>
                    </a:ext>
                  </a:extLst>
                </p:cNvPr>
                <p:cNvSpPr/>
                <p:nvPr/>
              </p:nvSpPr>
              <p:spPr>
                <a:xfrm>
                  <a:off x="7285481" y="37571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12" name="Graphic 790">
                <a:extLst>
                  <a:ext uri="{FF2B5EF4-FFF2-40B4-BE49-F238E27FC236}">
                    <a16:creationId xmlns:a16="http://schemas.microsoft.com/office/drawing/2014/main" id="{5EF32E71-D2E0-5EBC-C2F6-AF3EA299BB01}"/>
                  </a:ext>
                </a:extLst>
              </p:cNvPr>
              <p:cNvGrpSpPr/>
              <p:nvPr/>
            </p:nvGrpSpPr>
            <p:grpSpPr>
              <a:xfrm>
                <a:off x="7730870" y="3838193"/>
                <a:ext cx="75723" cy="75628"/>
                <a:chOff x="7730870" y="3838193"/>
                <a:chExt cx="75723" cy="75628"/>
              </a:xfrm>
            </p:grpSpPr>
            <p:sp>
              <p:nvSpPr>
                <p:cNvPr id="1958" name="Freeform: Shape 1957">
                  <a:extLst>
                    <a:ext uri="{FF2B5EF4-FFF2-40B4-BE49-F238E27FC236}">
                      <a16:creationId xmlns:a16="http://schemas.microsoft.com/office/drawing/2014/main" id="{4C1AAD80-7209-FCBD-C775-304450BC5053}"/>
                    </a:ext>
                  </a:extLst>
                </p:cNvPr>
                <p:cNvSpPr/>
                <p:nvPr/>
              </p:nvSpPr>
              <p:spPr>
                <a:xfrm>
                  <a:off x="7768684" y="383819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59" name="Freeform: Shape 1958">
                  <a:extLst>
                    <a:ext uri="{FF2B5EF4-FFF2-40B4-BE49-F238E27FC236}">
                      <a16:creationId xmlns:a16="http://schemas.microsoft.com/office/drawing/2014/main" id="{C1EDB742-13EA-997F-543D-3EF7F10AE07B}"/>
                    </a:ext>
                  </a:extLst>
                </p:cNvPr>
                <p:cNvSpPr/>
                <p:nvPr/>
              </p:nvSpPr>
              <p:spPr>
                <a:xfrm>
                  <a:off x="7730870" y="38760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13" name="Graphic 790">
                <a:extLst>
                  <a:ext uri="{FF2B5EF4-FFF2-40B4-BE49-F238E27FC236}">
                    <a16:creationId xmlns:a16="http://schemas.microsoft.com/office/drawing/2014/main" id="{81F423C6-FF05-E012-F227-D6D75C95540A}"/>
                  </a:ext>
                </a:extLst>
              </p:cNvPr>
              <p:cNvGrpSpPr/>
              <p:nvPr/>
            </p:nvGrpSpPr>
            <p:grpSpPr>
              <a:xfrm>
                <a:off x="7744015" y="3838193"/>
                <a:ext cx="75723" cy="75628"/>
                <a:chOff x="7744015" y="3838193"/>
                <a:chExt cx="75723" cy="75628"/>
              </a:xfrm>
            </p:grpSpPr>
            <p:sp>
              <p:nvSpPr>
                <p:cNvPr id="1956" name="Freeform: Shape 1955">
                  <a:extLst>
                    <a:ext uri="{FF2B5EF4-FFF2-40B4-BE49-F238E27FC236}">
                      <a16:creationId xmlns:a16="http://schemas.microsoft.com/office/drawing/2014/main" id="{5FEBDCAD-FF89-F5C3-8C94-71506F53F21D}"/>
                    </a:ext>
                  </a:extLst>
                </p:cNvPr>
                <p:cNvSpPr/>
                <p:nvPr/>
              </p:nvSpPr>
              <p:spPr>
                <a:xfrm>
                  <a:off x="7781924" y="383819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57" name="Freeform: Shape 1956">
                  <a:extLst>
                    <a:ext uri="{FF2B5EF4-FFF2-40B4-BE49-F238E27FC236}">
                      <a16:creationId xmlns:a16="http://schemas.microsoft.com/office/drawing/2014/main" id="{E1903081-5C3F-717C-239F-0914914438B0}"/>
                    </a:ext>
                  </a:extLst>
                </p:cNvPr>
                <p:cNvSpPr/>
                <p:nvPr/>
              </p:nvSpPr>
              <p:spPr>
                <a:xfrm>
                  <a:off x="7744015" y="38760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14" name="Graphic 790">
                <a:extLst>
                  <a:ext uri="{FF2B5EF4-FFF2-40B4-BE49-F238E27FC236}">
                    <a16:creationId xmlns:a16="http://schemas.microsoft.com/office/drawing/2014/main" id="{560229C2-2CD9-771C-2C98-49F961EA7F8E}"/>
                  </a:ext>
                </a:extLst>
              </p:cNvPr>
              <p:cNvGrpSpPr/>
              <p:nvPr/>
            </p:nvGrpSpPr>
            <p:grpSpPr>
              <a:xfrm>
                <a:off x="7836788" y="3873626"/>
                <a:ext cx="75723" cy="75628"/>
                <a:chOff x="7836788" y="3873626"/>
                <a:chExt cx="75723" cy="75628"/>
              </a:xfrm>
            </p:grpSpPr>
            <p:sp>
              <p:nvSpPr>
                <p:cNvPr id="1954" name="Freeform: Shape 1953">
                  <a:extLst>
                    <a:ext uri="{FF2B5EF4-FFF2-40B4-BE49-F238E27FC236}">
                      <a16:creationId xmlns:a16="http://schemas.microsoft.com/office/drawing/2014/main" id="{10FC0E10-8903-EB85-9754-8613D4A210FA}"/>
                    </a:ext>
                  </a:extLst>
                </p:cNvPr>
                <p:cNvSpPr/>
                <p:nvPr/>
              </p:nvSpPr>
              <p:spPr>
                <a:xfrm>
                  <a:off x="7874698"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55" name="Freeform: Shape 1954">
                  <a:extLst>
                    <a:ext uri="{FF2B5EF4-FFF2-40B4-BE49-F238E27FC236}">
                      <a16:creationId xmlns:a16="http://schemas.microsoft.com/office/drawing/2014/main" id="{5D4F4685-B4D0-D050-BA46-43C78FD7725B}"/>
                    </a:ext>
                  </a:extLst>
                </p:cNvPr>
                <p:cNvSpPr/>
                <p:nvPr/>
              </p:nvSpPr>
              <p:spPr>
                <a:xfrm>
                  <a:off x="7836788" y="3911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15" name="Graphic 790">
                <a:extLst>
                  <a:ext uri="{FF2B5EF4-FFF2-40B4-BE49-F238E27FC236}">
                    <a16:creationId xmlns:a16="http://schemas.microsoft.com/office/drawing/2014/main" id="{89EC69A7-BB82-8899-7670-600F22CC8D9C}"/>
                  </a:ext>
                </a:extLst>
              </p:cNvPr>
              <p:cNvGrpSpPr/>
              <p:nvPr/>
            </p:nvGrpSpPr>
            <p:grpSpPr>
              <a:xfrm>
                <a:off x="7788401" y="3873626"/>
                <a:ext cx="75628" cy="75628"/>
                <a:chOff x="7788401" y="3873626"/>
                <a:chExt cx="75628" cy="75628"/>
              </a:xfrm>
            </p:grpSpPr>
            <p:sp>
              <p:nvSpPr>
                <p:cNvPr id="1952" name="Freeform: Shape 1951">
                  <a:extLst>
                    <a:ext uri="{FF2B5EF4-FFF2-40B4-BE49-F238E27FC236}">
                      <a16:creationId xmlns:a16="http://schemas.microsoft.com/office/drawing/2014/main" id="{A8634E1E-C25E-9E3A-6327-3C1CA127F618}"/>
                    </a:ext>
                  </a:extLst>
                </p:cNvPr>
                <p:cNvSpPr/>
                <p:nvPr/>
              </p:nvSpPr>
              <p:spPr>
                <a:xfrm>
                  <a:off x="7826215"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53" name="Freeform: Shape 1952">
                  <a:extLst>
                    <a:ext uri="{FF2B5EF4-FFF2-40B4-BE49-F238E27FC236}">
                      <a16:creationId xmlns:a16="http://schemas.microsoft.com/office/drawing/2014/main" id="{038EECDD-8A3F-84C5-F19B-9ED37C17C433}"/>
                    </a:ext>
                  </a:extLst>
                </p:cNvPr>
                <p:cNvSpPr/>
                <p:nvPr/>
              </p:nvSpPr>
              <p:spPr>
                <a:xfrm>
                  <a:off x="7788401" y="391144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16" name="Graphic 790">
                <a:extLst>
                  <a:ext uri="{FF2B5EF4-FFF2-40B4-BE49-F238E27FC236}">
                    <a16:creationId xmlns:a16="http://schemas.microsoft.com/office/drawing/2014/main" id="{C72EA8BF-0212-DDC5-9F52-B0584BB34302}"/>
                  </a:ext>
                </a:extLst>
              </p:cNvPr>
              <p:cNvGrpSpPr/>
              <p:nvPr/>
            </p:nvGrpSpPr>
            <p:grpSpPr>
              <a:xfrm>
                <a:off x="7781924" y="3873626"/>
                <a:ext cx="75628" cy="75628"/>
                <a:chOff x="7781924" y="3873626"/>
                <a:chExt cx="75628" cy="75628"/>
              </a:xfrm>
            </p:grpSpPr>
            <p:sp>
              <p:nvSpPr>
                <p:cNvPr id="1950" name="Freeform: Shape 1949">
                  <a:extLst>
                    <a:ext uri="{FF2B5EF4-FFF2-40B4-BE49-F238E27FC236}">
                      <a16:creationId xmlns:a16="http://schemas.microsoft.com/office/drawing/2014/main" id="{07AA400A-E47C-1A07-DA18-AE440ABF9D6E}"/>
                    </a:ext>
                  </a:extLst>
                </p:cNvPr>
                <p:cNvSpPr/>
                <p:nvPr/>
              </p:nvSpPr>
              <p:spPr>
                <a:xfrm>
                  <a:off x="7819738"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51" name="Freeform: Shape 1950">
                  <a:extLst>
                    <a:ext uri="{FF2B5EF4-FFF2-40B4-BE49-F238E27FC236}">
                      <a16:creationId xmlns:a16="http://schemas.microsoft.com/office/drawing/2014/main" id="{AFAE7B0D-8AC3-73EA-6420-FC3CCD7EE8C6}"/>
                    </a:ext>
                  </a:extLst>
                </p:cNvPr>
                <p:cNvSpPr/>
                <p:nvPr/>
              </p:nvSpPr>
              <p:spPr>
                <a:xfrm>
                  <a:off x="7781924" y="391144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17" name="Graphic 790">
                <a:extLst>
                  <a:ext uri="{FF2B5EF4-FFF2-40B4-BE49-F238E27FC236}">
                    <a16:creationId xmlns:a16="http://schemas.microsoft.com/office/drawing/2014/main" id="{A3111984-1F0D-1EF2-12C8-996016490103}"/>
                  </a:ext>
                </a:extLst>
              </p:cNvPr>
              <p:cNvGrpSpPr/>
              <p:nvPr/>
            </p:nvGrpSpPr>
            <p:grpSpPr>
              <a:xfrm>
                <a:off x="7769351" y="3873626"/>
                <a:ext cx="75628" cy="75628"/>
                <a:chOff x="7769351" y="3873626"/>
                <a:chExt cx="75628" cy="75628"/>
              </a:xfrm>
            </p:grpSpPr>
            <p:sp>
              <p:nvSpPr>
                <p:cNvPr id="1948" name="Freeform: Shape 1947">
                  <a:extLst>
                    <a:ext uri="{FF2B5EF4-FFF2-40B4-BE49-F238E27FC236}">
                      <a16:creationId xmlns:a16="http://schemas.microsoft.com/office/drawing/2014/main" id="{5847A8EB-8ADA-6473-229D-70FB3BD316F0}"/>
                    </a:ext>
                  </a:extLst>
                </p:cNvPr>
                <p:cNvSpPr/>
                <p:nvPr/>
              </p:nvSpPr>
              <p:spPr>
                <a:xfrm>
                  <a:off x="7807165"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49" name="Freeform: Shape 1948">
                  <a:extLst>
                    <a:ext uri="{FF2B5EF4-FFF2-40B4-BE49-F238E27FC236}">
                      <a16:creationId xmlns:a16="http://schemas.microsoft.com/office/drawing/2014/main" id="{1D724622-FB04-B190-5931-2C6DE026B473}"/>
                    </a:ext>
                  </a:extLst>
                </p:cNvPr>
                <p:cNvSpPr/>
                <p:nvPr/>
              </p:nvSpPr>
              <p:spPr>
                <a:xfrm>
                  <a:off x="7769351" y="391144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18" name="Graphic 790">
                <a:extLst>
                  <a:ext uri="{FF2B5EF4-FFF2-40B4-BE49-F238E27FC236}">
                    <a16:creationId xmlns:a16="http://schemas.microsoft.com/office/drawing/2014/main" id="{57E8FBD9-A2B9-0DB3-AB5B-B5E4439F2283}"/>
                  </a:ext>
                </a:extLst>
              </p:cNvPr>
              <p:cNvGrpSpPr/>
              <p:nvPr/>
            </p:nvGrpSpPr>
            <p:grpSpPr>
              <a:xfrm>
                <a:off x="7762874" y="3873626"/>
                <a:ext cx="75628" cy="75628"/>
                <a:chOff x="7762874" y="3873626"/>
                <a:chExt cx="75628" cy="75628"/>
              </a:xfrm>
            </p:grpSpPr>
            <p:sp>
              <p:nvSpPr>
                <p:cNvPr id="1946" name="Freeform: Shape 1945">
                  <a:extLst>
                    <a:ext uri="{FF2B5EF4-FFF2-40B4-BE49-F238E27FC236}">
                      <a16:creationId xmlns:a16="http://schemas.microsoft.com/office/drawing/2014/main" id="{C33F5F90-2814-A17F-953B-8DA1312184F9}"/>
                    </a:ext>
                  </a:extLst>
                </p:cNvPr>
                <p:cNvSpPr/>
                <p:nvPr/>
              </p:nvSpPr>
              <p:spPr>
                <a:xfrm>
                  <a:off x="7800688"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47" name="Freeform: Shape 1946">
                  <a:extLst>
                    <a:ext uri="{FF2B5EF4-FFF2-40B4-BE49-F238E27FC236}">
                      <a16:creationId xmlns:a16="http://schemas.microsoft.com/office/drawing/2014/main" id="{372DA5BA-20F1-5171-F040-E3F56A45999B}"/>
                    </a:ext>
                  </a:extLst>
                </p:cNvPr>
                <p:cNvSpPr/>
                <p:nvPr/>
              </p:nvSpPr>
              <p:spPr>
                <a:xfrm>
                  <a:off x="7762874" y="391144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19" name="Graphic 790">
                <a:extLst>
                  <a:ext uri="{FF2B5EF4-FFF2-40B4-BE49-F238E27FC236}">
                    <a16:creationId xmlns:a16="http://schemas.microsoft.com/office/drawing/2014/main" id="{2070898B-3342-0A9D-5DC2-FB726E6B401E}"/>
                  </a:ext>
                </a:extLst>
              </p:cNvPr>
              <p:cNvGrpSpPr/>
              <p:nvPr/>
            </p:nvGrpSpPr>
            <p:grpSpPr>
              <a:xfrm>
                <a:off x="7753730" y="3873626"/>
                <a:ext cx="75723" cy="75628"/>
                <a:chOff x="7753730" y="3873626"/>
                <a:chExt cx="75723" cy="75628"/>
              </a:xfrm>
            </p:grpSpPr>
            <p:sp>
              <p:nvSpPr>
                <p:cNvPr id="1944" name="Freeform: Shape 1943">
                  <a:extLst>
                    <a:ext uri="{FF2B5EF4-FFF2-40B4-BE49-F238E27FC236}">
                      <a16:creationId xmlns:a16="http://schemas.microsoft.com/office/drawing/2014/main" id="{CD4DB471-ED36-8CE5-01E2-FA3B4E371919}"/>
                    </a:ext>
                  </a:extLst>
                </p:cNvPr>
                <p:cNvSpPr/>
                <p:nvPr/>
              </p:nvSpPr>
              <p:spPr>
                <a:xfrm>
                  <a:off x="7791640"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45" name="Freeform: Shape 1944">
                  <a:extLst>
                    <a:ext uri="{FF2B5EF4-FFF2-40B4-BE49-F238E27FC236}">
                      <a16:creationId xmlns:a16="http://schemas.microsoft.com/office/drawing/2014/main" id="{330B8885-75AC-34ED-DA85-686FEA02552D}"/>
                    </a:ext>
                  </a:extLst>
                </p:cNvPr>
                <p:cNvSpPr/>
                <p:nvPr/>
              </p:nvSpPr>
              <p:spPr>
                <a:xfrm>
                  <a:off x="7753730" y="3911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20" name="Graphic 790">
                <a:extLst>
                  <a:ext uri="{FF2B5EF4-FFF2-40B4-BE49-F238E27FC236}">
                    <a16:creationId xmlns:a16="http://schemas.microsoft.com/office/drawing/2014/main" id="{4658E8EF-277C-1ACC-14E3-D362FA5581E1}"/>
                  </a:ext>
                </a:extLst>
              </p:cNvPr>
              <p:cNvGrpSpPr/>
              <p:nvPr/>
            </p:nvGrpSpPr>
            <p:grpSpPr>
              <a:xfrm>
                <a:off x="7747253" y="3873626"/>
                <a:ext cx="75723" cy="75628"/>
                <a:chOff x="7747253" y="3873626"/>
                <a:chExt cx="75723" cy="75628"/>
              </a:xfrm>
            </p:grpSpPr>
            <p:sp>
              <p:nvSpPr>
                <p:cNvPr id="1942" name="Freeform: Shape 1941">
                  <a:extLst>
                    <a:ext uri="{FF2B5EF4-FFF2-40B4-BE49-F238E27FC236}">
                      <a16:creationId xmlns:a16="http://schemas.microsoft.com/office/drawing/2014/main" id="{A477457A-846E-90D4-03C4-64F7EF4EE28D}"/>
                    </a:ext>
                  </a:extLst>
                </p:cNvPr>
                <p:cNvSpPr/>
                <p:nvPr/>
              </p:nvSpPr>
              <p:spPr>
                <a:xfrm>
                  <a:off x="7785163"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43" name="Freeform: Shape 1942">
                  <a:extLst>
                    <a:ext uri="{FF2B5EF4-FFF2-40B4-BE49-F238E27FC236}">
                      <a16:creationId xmlns:a16="http://schemas.microsoft.com/office/drawing/2014/main" id="{3C8579FF-6FF8-4AA3-F20D-9099D7583E4E}"/>
                    </a:ext>
                  </a:extLst>
                </p:cNvPr>
                <p:cNvSpPr/>
                <p:nvPr/>
              </p:nvSpPr>
              <p:spPr>
                <a:xfrm>
                  <a:off x="7747253" y="3911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21" name="Graphic 790">
                <a:extLst>
                  <a:ext uri="{FF2B5EF4-FFF2-40B4-BE49-F238E27FC236}">
                    <a16:creationId xmlns:a16="http://schemas.microsoft.com/office/drawing/2014/main" id="{57DA7C88-B657-ACE3-4662-392D813045FF}"/>
                  </a:ext>
                </a:extLst>
              </p:cNvPr>
              <p:cNvGrpSpPr/>
              <p:nvPr/>
            </p:nvGrpSpPr>
            <p:grpSpPr>
              <a:xfrm>
                <a:off x="8155590" y="3932491"/>
                <a:ext cx="75723" cy="75628"/>
                <a:chOff x="8155590" y="3932491"/>
                <a:chExt cx="75723" cy="75628"/>
              </a:xfrm>
            </p:grpSpPr>
            <p:sp>
              <p:nvSpPr>
                <p:cNvPr id="1940" name="Freeform: Shape 1939">
                  <a:extLst>
                    <a:ext uri="{FF2B5EF4-FFF2-40B4-BE49-F238E27FC236}">
                      <a16:creationId xmlns:a16="http://schemas.microsoft.com/office/drawing/2014/main" id="{C66B5477-204C-6A84-11A7-31A1E0553D6E}"/>
                    </a:ext>
                  </a:extLst>
                </p:cNvPr>
                <p:cNvSpPr/>
                <p:nvPr/>
              </p:nvSpPr>
              <p:spPr>
                <a:xfrm>
                  <a:off x="8193404"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41" name="Freeform: Shape 1940">
                  <a:extLst>
                    <a:ext uri="{FF2B5EF4-FFF2-40B4-BE49-F238E27FC236}">
                      <a16:creationId xmlns:a16="http://schemas.microsoft.com/office/drawing/2014/main" id="{C77B1258-9B72-13C1-6967-9973DF73FAE3}"/>
                    </a:ext>
                  </a:extLst>
                </p:cNvPr>
                <p:cNvSpPr/>
                <p:nvPr/>
              </p:nvSpPr>
              <p:spPr>
                <a:xfrm>
                  <a:off x="8155590"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22" name="Graphic 790">
                <a:extLst>
                  <a:ext uri="{FF2B5EF4-FFF2-40B4-BE49-F238E27FC236}">
                    <a16:creationId xmlns:a16="http://schemas.microsoft.com/office/drawing/2014/main" id="{718F81E9-509F-BE53-ED40-7DAA3F28C53A}"/>
                  </a:ext>
                </a:extLst>
              </p:cNvPr>
              <p:cNvGrpSpPr/>
              <p:nvPr/>
            </p:nvGrpSpPr>
            <p:grpSpPr>
              <a:xfrm>
                <a:off x="8236743" y="3932491"/>
                <a:ext cx="75723" cy="75628"/>
                <a:chOff x="8236743" y="3932491"/>
                <a:chExt cx="75723" cy="75628"/>
              </a:xfrm>
            </p:grpSpPr>
            <p:sp>
              <p:nvSpPr>
                <p:cNvPr id="1938" name="Freeform: Shape 1937">
                  <a:extLst>
                    <a:ext uri="{FF2B5EF4-FFF2-40B4-BE49-F238E27FC236}">
                      <a16:creationId xmlns:a16="http://schemas.microsoft.com/office/drawing/2014/main" id="{2E353A8A-0F09-82F2-FC1B-C0C2505BB2E5}"/>
                    </a:ext>
                  </a:extLst>
                </p:cNvPr>
                <p:cNvSpPr/>
                <p:nvPr/>
              </p:nvSpPr>
              <p:spPr>
                <a:xfrm>
                  <a:off x="8274557"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39" name="Freeform: Shape 1938">
                  <a:extLst>
                    <a:ext uri="{FF2B5EF4-FFF2-40B4-BE49-F238E27FC236}">
                      <a16:creationId xmlns:a16="http://schemas.microsoft.com/office/drawing/2014/main" id="{39B172BD-63BC-7322-3CE2-320E6381808D}"/>
                    </a:ext>
                  </a:extLst>
                </p:cNvPr>
                <p:cNvSpPr/>
                <p:nvPr/>
              </p:nvSpPr>
              <p:spPr>
                <a:xfrm>
                  <a:off x="8236743"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23" name="Graphic 790">
                <a:extLst>
                  <a:ext uri="{FF2B5EF4-FFF2-40B4-BE49-F238E27FC236}">
                    <a16:creationId xmlns:a16="http://schemas.microsoft.com/office/drawing/2014/main" id="{00BDE402-86E5-B8D0-7514-13156A08FA47}"/>
                  </a:ext>
                </a:extLst>
              </p:cNvPr>
              <p:cNvGrpSpPr/>
              <p:nvPr/>
            </p:nvGrpSpPr>
            <p:grpSpPr>
              <a:xfrm>
                <a:off x="8224837" y="3932491"/>
                <a:ext cx="75628" cy="75628"/>
                <a:chOff x="8224837" y="3932491"/>
                <a:chExt cx="75628" cy="75628"/>
              </a:xfrm>
            </p:grpSpPr>
            <p:sp>
              <p:nvSpPr>
                <p:cNvPr id="1936" name="Freeform: Shape 1935">
                  <a:extLst>
                    <a:ext uri="{FF2B5EF4-FFF2-40B4-BE49-F238E27FC236}">
                      <a16:creationId xmlns:a16="http://schemas.microsoft.com/office/drawing/2014/main" id="{3A2FFC51-2F7E-EFCD-E45E-767785C1C108}"/>
                    </a:ext>
                  </a:extLst>
                </p:cNvPr>
                <p:cNvSpPr/>
                <p:nvPr/>
              </p:nvSpPr>
              <p:spPr>
                <a:xfrm>
                  <a:off x="8262651"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37" name="Freeform: Shape 1936">
                  <a:extLst>
                    <a:ext uri="{FF2B5EF4-FFF2-40B4-BE49-F238E27FC236}">
                      <a16:creationId xmlns:a16="http://schemas.microsoft.com/office/drawing/2014/main" id="{4FE248EA-2E8C-513C-A7EC-D1ED79230015}"/>
                    </a:ext>
                  </a:extLst>
                </p:cNvPr>
                <p:cNvSpPr/>
                <p:nvPr/>
              </p:nvSpPr>
              <p:spPr>
                <a:xfrm>
                  <a:off x="8224837" y="397030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24" name="Graphic 790">
                <a:extLst>
                  <a:ext uri="{FF2B5EF4-FFF2-40B4-BE49-F238E27FC236}">
                    <a16:creationId xmlns:a16="http://schemas.microsoft.com/office/drawing/2014/main" id="{280FB6E3-0FF6-EEAB-63C4-32B9A30F489A}"/>
                  </a:ext>
                </a:extLst>
              </p:cNvPr>
              <p:cNvGrpSpPr/>
              <p:nvPr/>
            </p:nvGrpSpPr>
            <p:grpSpPr>
              <a:xfrm>
                <a:off x="8212835" y="3932491"/>
                <a:ext cx="75723" cy="75628"/>
                <a:chOff x="8212835" y="3932491"/>
                <a:chExt cx="75723" cy="75628"/>
              </a:xfrm>
            </p:grpSpPr>
            <p:sp>
              <p:nvSpPr>
                <p:cNvPr id="1934" name="Freeform: Shape 1933">
                  <a:extLst>
                    <a:ext uri="{FF2B5EF4-FFF2-40B4-BE49-F238E27FC236}">
                      <a16:creationId xmlns:a16="http://schemas.microsoft.com/office/drawing/2014/main" id="{93DD9ACD-F058-0C41-34DB-306E1CC79E46}"/>
                    </a:ext>
                  </a:extLst>
                </p:cNvPr>
                <p:cNvSpPr/>
                <p:nvPr/>
              </p:nvSpPr>
              <p:spPr>
                <a:xfrm>
                  <a:off x="8250649"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35" name="Freeform: Shape 1934">
                  <a:extLst>
                    <a:ext uri="{FF2B5EF4-FFF2-40B4-BE49-F238E27FC236}">
                      <a16:creationId xmlns:a16="http://schemas.microsoft.com/office/drawing/2014/main" id="{17742F6E-3073-7CB9-C06D-72C5CB6DFC65}"/>
                    </a:ext>
                  </a:extLst>
                </p:cNvPr>
                <p:cNvSpPr/>
                <p:nvPr/>
              </p:nvSpPr>
              <p:spPr>
                <a:xfrm>
                  <a:off x="8212835"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25" name="Graphic 790">
                <a:extLst>
                  <a:ext uri="{FF2B5EF4-FFF2-40B4-BE49-F238E27FC236}">
                    <a16:creationId xmlns:a16="http://schemas.microsoft.com/office/drawing/2014/main" id="{9FD9E1B9-F637-F462-5419-7D626CB4CBEA}"/>
                  </a:ext>
                </a:extLst>
              </p:cNvPr>
              <p:cNvGrpSpPr/>
              <p:nvPr/>
            </p:nvGrpSpPr>
            <p:grpSpPr>
              <a:xfrm>
                <a:off x="8146541" y="3932491"/>
                <a:ext cx="75628" cy="75628"/>
                <a:chOff x="8146541" y="3932491"/>
                <a:chExt cx="75628" cy="75628"/>
              </a:xfrm>
            </p:grpSpPr>
            <p:sp>
              <p:nvSpPr>
                <p:cNvPr id="1932" name="Freeform: Shape 1931">
                  <a:extLst>
                    <a:ext uri="{FF2B5EF4-FFF2-40B4-BE49-F238E27FC236}">
                      <a16:creationId xmlns:a16="http://schemas.microsoft.com/office/drawing/2014/main" id="{80DE930A-6475-7B9C-E643-F7AAC845EFCE}"/>
                    </a:ext>
                  </a:extLst>
                </p:cNvPr>
                <p:cNvSpPr/>
                <p:nvPr/>
              </p:nvSpPr>
              <p:spPr>
                <a:xfrm>
                  <a:off x="8184355"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33" name="Freeform: Shape 1932">
                  <a:extLst>
                    <a:ext uri="{FF2B5EF4-FFF2-40B4-BE49-F238E27FC236}">
                      <a16:creationId xmlns:a16="http://schemas.microsoft.com/office/drawing/2014/main" id="{0C25D5C1-679C-8C38-7280-610EB72AA5EE}"/>
                    </a:ext>
                  </a:extLst>
                </p:cNvPr>
                <p:cNvSpPr/>
                <p:nvPr/>
              </p:nvSpPr>
              <p:spPr>
                <a:xfrm>
                  <a:off x="8146541" y="397030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26" name="Graphic 790">
                <a:extLst>
                  <a:ext uri="{FF2B5EF4-FFF2-40B4-BE49-F238E27FC236}">
                    <a16:creationId xmlns:a16="http://schemas.microsoft.com/office/drawing/2014/main" id="{D39F7909-35D4-FE5C-7A8C-DE6D09996412}"/>
                  </a:ext>
                </a:extLst>
              </p:cNvPr>
              <p:cNvGrpSpPr/>
              <p:nvPr/>
            </p:nvGrpSpPr>
            <p:grpSpPr>
              <a:xfrm>
                <a:off x="8166544" y="3932491"/>
                <a:ext cx="75723" cy="75628"/>
                <a:chOff x="8166544" y="3932491"/>
                <a:chExt cx="75723" cy="75628"/>
              </a:xfrm>
            </p:grpSpPr>
            <p:sp>
              <p:nvSpPr>
                <p:cNvPr id="1930" name="Freeform: Shape 1929">
                  <a:extLst>
                    <a:ext uri="{FF2B5EF4-FFF2-40B4-BE49-F238E27FC236}">
                      <a16:creationId xmlns:a16="http://schemas.microsoft.com/office/drawing/2014/main" id="{899E3094-6F24-2400-6F44-A7426612ABD6}"/>
                    </a:ext>
                  </a:extLst>
                </p:cNvPr>
                <p:cNvSpPr/>
                <p:nvPr/>
              </p:nvSpPr>
              <p:spPr>
                <a:xfrm>
                  <a:off x="8204358"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31" name="Freeform: Shape 1930">
                  <a:extLst>
                    <a:ext uri="{FF2B5EF4-FFF2-40B4-BE49-F238E27FC236}">
                      <a16:creationId xmlns:a16="http://schemas.microsoft.com/office/drawing/2014/main" id="{7B9B5D35-BF03-17B8-ABC2-33EEEA587E1C}"/>
                    </a:ext>
                  </a:extLst>
                </p:cNvPr>
                <p:cNvSpPr/>
                <p:nvPr/>
              </p:nvSpPr>
              <p:spPr>
                <a:xfrm>
                  <a:off x="8166544"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927" name="Graphic 790">
                <a:extLst>
                  <a:ext uri="{FF2B5EF4-FFF2-40B4-BE49-F238E27FC236}">
                    <a16:creationId xmlns:a16="http://schemas.microsoft.com/office/drawing/2014/main" id="{B47E42E7-5026-9B39-D7BB-699455041A4E}"/>
                  </a:ext>
                </a:extLst>
              </p:cNvPr>
              <p:cNvGrpSpPr/>
              <p:nvPr/>
            </p:nvGrpSpPr>
            <p:grpSpPr>
              <a:xfrm>
                <a:off x="8200929" y="3932491"/>
                <a:ext cx="75628" cy="75628"/>
                <a:chOff x="8200929" y="3932491"/>
                <a:chExt cx="75628" cy="75628"/>
              </a:xfrm>
            </p:grpSpPr>
            <p:sp>
              <p:nvSpPr>
                <p:cNvPr id="1928" name="Freeform: Shape 1927">
                  <a:extLst>
                    <a:ext uri="{FF2B5EF4-FFF2-40B4-BE49-F238E27FC236}">
                      <a16:creationId xmlns:a16="http://schemas.microsoft.com/office/drawing/2014/main" id="{5DD7683C-F3B2-21C9-66C1-CB33FE3A8E93}"/>
                    </a:ext>
                  </a:extLst>
                </p:cNvPr>
                <p:cNvSpPr/>
                <p:nvPr/>
              </p:nvSpPr>
              <p:spPr>
                <a:xfrm>
                  <a:off x="8238743"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29" name="Freeform: Shape 1928">
                  <a:extLst>
                    <a:ext uri="{FF2B5EF4-FFF2-40B4-BE49-F238E27FC236}">
                      <a16:creationId xmlns:a16="http://schemas.microsoft.com/office/drawing/2014/main" id="{E2872B4A-003B-763E-C590-E3DF3FDF1F78}"/>
                    </a:ext>
                  </a:extLst>
                </p:cNvPr>
                <p:cNvSpPr/>
                <p:nvPr/>
              </p:nvSpPr>
              <p:spPr>
                <a:xfrm>
                  <a:off x="8200929" y="397030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sp>
          <p:nvSpPr>
            <p:cNvPr id="1814" name="Freeform: Shape 1813">
              <a:extLst>
                <a:ext uri="{FF2B5EF4-FFF2-40B4-BE49-F238E27FC236}">
                  <a16:creationId xmlns:a16="http://schemas.microsoft.com/office/drawing/2014/main" id="{9E4E47C6-FB21-A276-2978-8040976A6764}"/>
                </a:ext>
              </a:extLst>
            </p:cNvPr>
            <p:cNvSpPr/>
            <p:nvPr/>
          </p:nvSpPr>
          <p:spPr>
            <a:xfrm>
              <a:off x="3500437" y="2409824"/>
              <a:ext cx="5148833" cy="2004345"/>
            </a:xfrm>
            <a:custGeom>
              <a:avLst/>
              <a:gdLst>
                <a:gd name="connsiteX0" fmla="*/ 5148834 w 5148833"/>
                <a:gd name="connsiteY0" fmla="*/ 2004346 h 2004345"/>
                <a:gd name="connsiteX1" fmla="*/ 5136070 w 5148833"/>
                <a:gd name="connsiteY1" fmla="*/ 2004346 h 2004345"/>
                <a:gd name="connsiteX2" fmla="*/ 5136070 w 5148833"/>
                <a:gd name="connsiteY2" fmla="*/ 1735074 h 2004345"/>
                <a:gd name="connsiteX3" fmla="*/ 4866132 w 5148833"/>
                <a:gd name="connsiteY3" fmla="*/ 1735074 h 2004345"/>
                <a:gd name="connsiteX4" fmla="*/ 4866132 w 5148833"/>
                <a:gd name="connsiteY4" fmla="*/ 1560576 h 2004345"/>
                <a:gd name="connsiteX5" fmla="*/ 4399217 w 5148833"/>
                <a:gd name="connsiteY5" fmla="*/ 1560576 h 2004345"/>
                <a:gd name="connsiteX6" fmla="*/ 4399217 w 5148833"/>
                <a:gd name="connsiteY6" fmla="*/ 1501521 h 2004345"/>
                <a:gd name="connsiteX7" fmla="*/ 4281869 w 5148833"/>
                <a:gd name="connsiteY7" fmla="*/ 1501521 h 2004345"/>
                <a:gd name="connsiteX8" fmla="*/ 4281869 w 5148833"/>
                <a:gd name="connsiteY8" fmla="*/ 1466279 h 2004345"/>
                <a:gd name="connsiteX9" fmla="*/ 4236911 w 5148833"/>
                <a:gd name="connsiteY9" fmla="*/ 1466279 h 2004345"/>
                <a:gd name="connsiteX10" fmla="*/ 4236911 w 5148833"/>
                <a:gd name="connsiteY10" fmla="*/ 1429798 h 2004345"/>
                <a:gd name="connsiteX11" fmla="*/ 3962686 w 5148833"/>
                <a:gd name="connsiteY11" fmla="*/ 1429798 h 2004345"/>
                <a:gd name="connsiteX12" fmla="*/ 3962686 w 5148833"/>
                <a:gd name="connsiteY12" fmla="*/ 1400651 h 2004345"/>
                <a:gd name="connsiteX13" fmla="*/ 3863435 w 5148833"/>
                <a:gd name="connsiteY13" fmla="*/ 1400651 h 2004345"/>
                <a:gd name="connsiteX14" fmla="*/ 3863435 w 5148833"/>
                <a:gd name="connsiteY14" fmla="*/ 1347311 h 2004345"/>
                <a:gd name="connsiteX15" fmla="*/ 3746183 w 5148833"/>
                <a:gd name="connsiteY15" fmla="*/ 1347311 h 2004345"/>
                <a:gd name="connsiteX16" fmla="*/ 3746183 w 5148833"/>
                <a:gd name="connsiteY16" fmla="*/ 1323404 h 2004345"/>
                <a:gd name="connsiteX17" fmla="*/ 3654457 w 5148833"/>
                <a:gd name="connsiteY17" fmla="*/ 1323404 h 2004345"/>
                <a:gd name="connsiteX18" fmla="*/ 3654457 w 5148833"/>
                <a:gd name="connsiteY18" fmla="*/ 1307021 h 2004345"/>
                <a:gd name="connsiteX19" fmla="*/ 3455765 w 5148833"/>
                <a:gd name="connsiteY19" fmla="*/ 1307021 h 2004345"/>
                <a:gd name="connsiteX20" fmla="*/ 3455765 w 5148833"/>
                <a:gd name="connsiteY20" fmla="*/ 1280827 h 2004345"/>
                <a:gd name="connsiteX21" fmla="*/ 3342037 w 5148833"/>
                <a:gd name="connsiteY21" fmla="*/ 1280827 h 2004345"/>
                <a:gd name="connsiteX22" fmla="*/ 3342037 w 5148833"/>
                <a:gd name="connsiteY22" fmla="*/ 1268063 h 2004345"/>
                <a:gd name="connsiteX23" fmla="*/ 3001042 w 5148833"/>
                <a:gd name="connsiteY23" fmla="*/ 1268063 h 2004345"/>
                <a:gd name="connsiteX24" fmla="*/ 3001042 w 5148833"/>
                <a:gd name="connsiteY24" fmla="*/ 1226534 h 2004345"/>
                <a:gd name="connsiteX25" fmla="*/ 2599563 w 5148833"/>
                <a:gd name="connsiteY25" fmla="*/ 1226534 h 2004345"/>
                <a:gd name="connsiteX26" fmla="*/ 2599563 w 5148833"/>
                <a:gd name="connsiteY26" fmla="*/ 1190244 h 2004345"/>
                <a:gd name="connsiteX27" fmla="*/ 2576608 w 5148833"/>
                <a:gd name="connsiteY27" fmla="*/ 1190244 h 2004345"/>
                <a:gd name="connsiteX28" fmla="*/ 2576608 w 5148833"/>
                <a:gd name="connsiteY28" fmla="*/ 1108234 h 2004345"/>
                <a:gd name="connsiteX29" fmla="*/ 2523744 w 5148833"/>
                <a:gd name="connsiteY29" fmla="*/ 1108234 h 2004345"/>
                <a:gd name="connsiteX30" fmla="*/ 2523744 w 5148833"/>
                <a:gd name="connsiteY30" fmla="*/ 1100900 h 2004345"/>
                <a:gd name="connsiteX31" fmla="*/ 2485930 w 5148833"/>
                <a:gd name="connsiteY31" fmla="*/ 1100900 h 2004345"/>
                <a:gd name="connsiteX32" fmla="*/ 2485930 w 5148833"/>
                <a:gd name="connsiteY32" fmla="*/ 1077849 h 2004345"/>
                <a:gd name="connsiteX33" fmla="*/ 2390394 w 5148833"/>
                <a:gd name="connsiteY33" fmla="*/ 1077849 h 2004345"/>
                <a:gd name="connsiteX34" fmla="*/ 2390394 w 5148833"/>
                <a:gd name="connsiteY34" fmla="*/ 1071086 h 2004345"/>
                <a:gd name="connsiteX35" fmla="*/ 2258473 w 5148833"/>
                <a:gd name="connsiteY35" fmla="*/ 1071086 h 2004345"/>
                <a:gd name="connsiteX36" fmla="*/ 2258473 w 5148833"/>
                <a:gd name="connsiteY36" fmla="*/ 1060799 h 2004345"/>
                <a:gd name="connsiteX37" fmla="*/ 2232851 w 5148833"/>
                <a:gd name="connsiteY37" fmla="*/ 1060799 h 2004345"/>
                <a:gd name="connsiteX38" fmla="*/ 2232851 w 5148833"/>
                <a:gd name="connsiteY38" fmla="*/ 1050417 h 2004345"/>
                <a:gd name="connsiteX39" fmla="*/ 2194941 w 5148833"/>
                <a:gd name="connsiteY39" fmla="*/ 1050417 h 2004345"/>
                <a:gd name="connsiteX40" fmla="*/ 2194941 w 5148833"/>
                <a:gd name="connsiteY40" fmla="*/ 1040702 h 2004345"/>
                <a:gd name="connsiteX41" fmla="*/ 2181416 w 5148833"/>
                <a:gd name="connsiteY41" fmla="*/ 1040702 h 2004345"/>
                <a:gd name="connsiteX42" fmla="*/ 2181416 w 5148833"/>
                <a:gd name="connsiteY42" fmla="*/ 1030986 h 2004345"/>
                <a:gd name="connsiteX43" fmla="*/ 2164842 w 5148833"/>
                <a:gd name="connsiteY43" fmla="*/ 1030986 h 2004345"/>
                <a:gd name="connsiteX44" fmla="*/ 2164842 w 5148833"/>
                <a:gd name="connsiteY44" fmla="*/ 1015746 h 2004345"/>
                <a:gd name="connsiteX45" fmla="*/ 2149697 w 5148833"/>
                <a:gd name="connsiteY45" fmla="*/ 1015746 h 2004345"/>
                <a:gd name="connsiteX46" fmla="*/ 2149697 w 5148833"/>
                <a:gd name="connsiteY46" fmla="*/ 986028 h 2004345"/>
                <a:gd name="connsiteX47" fmla="*/ 2132076 w 5148833"/>
                <a:gd name="connsiteY47" fmla="*/ 986028 h 2004345"/>
                <a:gd name="connsiteX48" fmla="*/ 2132076 w 5148833"/>
                <a:gd name="connsiteY48" fmla="*/ 952595 h 2004345"/>
                <a:gd name="connsiteX49" fmla="*/ 2114836 w 5148833"/>
                <a:gd name="connsiteY49" fmla="*/ 952595 h 2004345"/>
                <a:gd name="connsiteX50" fmla="*/ 2114836 w 5148833"/>
                <a:gd name="connsiteY50" fmla="*/ 929450 h 2004345"/>
                <a:gd name="connsiteX51" fmla="*/ 2037779 w 5148833"/>
                <a:gd name="connsiteY51" fmla="*/ 929450 h 2004345"/>
                <a:gd name="connsiteX52" fmla="*/ 2037779 w 5148833"/>
                <a:gd name="connsiteY52" fmla="*/ 916115 h 2004345"/>
                <a:gd name="connsiteX53" fmla="*/ 1989201 w 5148833"/>
                <a:gd name="connsiteY53" fmla="*/ 916115 h 2004345"/>
                <a:gd name="connsiteX54" fmla="*/ 1989201 w 5148833"/>
                <a:gd name="connsiteY54" fmla="*/ 908780 h 2004345"/>
                <a:gd name="connsiteX55" fmla="*/ 1956911 w 5148833"/>
                <a:gd name="connsiteY55" fmla="*/ 908780 h 2004345"/>
                <a:gd name="connsiteX56" fmla="*/ 1956911 w 5148833"/>
                <a:gd name="connsiteY56" fmla="*/ 903351 h 2004345"/>
                <a:gd name="connsiteX57" fmla="*/ 1935099 w 5148833"/>
                <a:gd name="connsiteY57" fmla="*/ 903351 h 2004345"/>
                <a:gd name="connsiteX58" fmla="*/ 1935099 w 5148833"/>
                <a:gd name="connsiteY58" fmla="*/ 890588 h 2004345"/>
                <a:gd name="connsiteX59" fmla="*/ 1919859 w 5148833"/>
                <a:gd name="connsiteY59" fmla="*/ 890588 h 2004345"/>
                <a:gd name="connsiteX60" fmla="*/ 1919859 w 5148833"/>
                <a:gd name="connsiteY60" fmla="*/ 886873 h 2004345"/>
                <a:gd name="connsiteX61" fmla="*/ 1874901 w 5148833"/>
                <a:gd name="connsiteY61" fmla="*/ 886873 h 2004345"/>
                <a:gd name="connsiteX62" fmla="*/ 1874901 w 5148833"/>
                <a:gd name="connsiteY62" fmla="*/ 872871 h 2004345"/>
                <a:gd name="connsiteX63" fmla="*/ 1751552 w 5148833"/>
                <a:gd name="connsiteY63" fmla="*/ 872871 h 2004345"/>
                <a:gd name="connsiteX64" fmla="*/ 1751552 w 5148833"/>
                <a:gd name="connsiteY64" fmla="*/ 850392 h 2004345"/>
                <a:gd name="connsiteX65" fmla="*/ 1713738 w 5148833"/>
                <a:gd name="connsiteY65" fmla="*/ 850392 h 2004345"/>
                <a:gd name="connsiteX66" fmla="*/ 1713738 w 5148833"/>
                <a:gd name="connsiteY66" fmla="*/ 787051 h 2004345"/>
                <a:gd name="connsiteX67" fmla="*/ 1632871 w 5148833"/>
                <a:gd name="connsiteY67" fmla="*/ 787051 h 2004345"/>
                <a:gd name="connsiteX68" fmla="*/ 1632871 w 5148833"/>
                <a:gd name="connsiteY68" fmla="*/ 761619 h 2004345"/>
                <a:gd name="connsiteX69" fmla="*/ 1503426 w 5148833"/>
                <a:gd name="connsiteY69" fmla="*/ 761619 h 2004345"/>
                <a:gd name="connsiteX70" fmla="*/ 1503426 w 5148833"/>
                <a:gd name="connsiteY70" fmla="*/ 747713 h 2004345"/>
                <a:gd name="connsiteX71" fmla="*/ 1443800 w 5148833"/>
                <a:gd name="connsiteY71" fmla="*/ 747713 h 2004345"/>
                <a:gd name="connsiteX72" fmla="*/ 1443800 w 5148833"/>
                <a:gd name="connsiteY72" fmla="*/ 740950 h 2004345"/>
                <a:gd name="connsiteX73" fmla="*/ 1423130 w 5148833"/>
                <a:gd name="connsiteY73" fmla="*/ 740950 h 2004345"/>
                <a:gd name="connsiteX74" fmla="*/ 1423130 w 5148833"/>
                <a:gd name="connsiteY74" fmla="*/ 732663 h 2004345"/>
                <a:gd name="connsiteX75" fmla="*/ 1404938 w 5148833"/>
                <a:gd name="connsiteY75" fmla="*/ 732663 h 2004345"/>
                <a:gd name="connsiteX76" fmla="*/ 1404938 w 5148833"/>
                <a:gd name="connsiteY76" fmla="*/ 716661 h 2004345"/>
                <a:gd name="connsiteX77" fmla="*/ 1383602 w 5148833"/>
                <a:gd name="connsiteY77" fmla="*/ 716661 h 2004345"/>
                <a:gd name="connsiteX78" fmla="*/ 1383602 w 5148833"/>
                <a:gd name="connsiteY78" fmla="*/ 712375 h 2004345"/>
                <a:gd name="connsiteX79" fmla="*/ 1329500 w 5148833"/>
                <a:gd name="connsiteY79" fmla="*/ 712375 h 2004345"/>
                <a:gd name="connsiteX80" fmla="*/ 1329500 w 5148833"/>
                <a:gd name="connsiteY80" fmla="*/ 680180 h 2004345"/>
                <a:gd name="connsiteX81" fmla="*/ 1318641 w 5148833"/>
                <a:gd name="connsiteY81" fmla="*/ 680180 h 2004345"/>
                <a:gd name="connsiteX82" fmla="*/ 1318641 w 5148833"/>
                <a:gd name="connsiteY82" fmla="*/ 653415 h 2004345"/>
                <a:gd name="connsiteX83" fmla="*/ 1288066 w 5148833"/>
                <a:gd name="connsiteY83" fmla="*/ 653415 h 2004345"/>
                <a:gd name="connsiteX84" fmla="*/ 1288066 w 5148833"/>
                <a:gd name="connsiteY84" fmla="*/ 593217 h 2004345"/>
                <a:gd name="connsiteX85" fmla="*/ 1264730 w 5148833"/>
                <a:gd name="connsiteY85" fmla="*/ 593217 h 2004345"/>
                <a:gd name="connsiteX86" fmla="*/ 1264730 w 5148833"/>
                <a:gd name="connsiteY86" fmla="*/ 552545 h 2004345"/>
                <a:gd name="connsiteX87" fmla="*/ 1253871 w 5148833"/>
                <a:gd name="connsiteY87" fmla="*/ 552545 h 2004345"/>
                <a:gd name="connsiteX88" fmla="*/ 1253871 w 5148833"/>
                <a:gd name="connsiteY88" fmla="*/ 517208 h 2004345"/>
                <a:gd name="connsiteX89" fmla="*/ 1234631 w 5148833"/>
                <a:gd name="connsiteY89" fmla="*/ 517208 h 2004345"/>
                <a:gd name="connsiteX90" fmla="*/ 1234631 w 5148833"/>
                <a:gd name="connsiteY90" fmla="*/ 499586 h 2004345"/>
                <a:gd name="connsiteX91" fmla="*/ 1205103 w 5148833"/>
                <a:gd name="connsiteY91" fmla="*/ 499586 h 2004345"/>
                <a:gd name="connsiteX92" fmla="*/ 1205103 w 5148833"/>
                <a:gd name="connsiteY92" fmla="*/ 484918 h 2004345"/>
                <a:gd name="connsiteX93" fmla="*/ 1169575 w 5148833"/>
                <a:gd name="connsiteY93" fmla="*/ 484918 h 2004345"/>
                <a:gd name="connsiteX94" fmla="*/ 1169575 w 5148833"/>
                <a:gd name="connsiteY94" fmla="*/ 466154 h 2004345"/>
                <a:gd name="connsiteX95" fmla="*/ 1141667 w 5148833"/>
                <a:gd name="connsiteY95" fmla="*/ 466154 h 2004345"/>
                <a:gd name="connsiteX96" fmla="*/ 1141667 w 5148833"/>
                <a:gd name="connsiteY96" fmla="*/ 458248 h 2004345"/>
                <a:gd name="connsiteX97" fmla="*/ 1122807 w 5148833"/>
                <a:gd name="connsiteY97" fmla="*/ 458248 h 2004345"/>
                <a:gd name="connsiteX98" fmla="*/ 1122807 w 5148833"/>
                <a:gd name="connsiteY98" fmla="*/ 453390 h 2004345"/>
                <a:gd name="connsiteX99" fmla="*/ 1094804 w 5148833"/>
                <a:gd name="connsiteY99" fmla="*/ 453390 h 2004345"/>
                <a:gd name="connsiteX100" fmla="*/ 1094804 w 5148833"/>
                <a:gd name="connsiteY100" fmla="*/ 442817 h 2004345"/>
                <a:gd name="connsiteX101" fmla="*/ 957453 w 5148833"/>
                <a:gd name="connsiteY101" fmla="*/ 442817 h 2004345"/>
                <a:gd name="connsiteX102" fmla="*/ 957453 w 5148833"/>
                <a:gd name="connsiteY102" fmla="*/ 423196 h 2004345"/>
                <a:gd name="connsiteX103" fmla="*/ 939165 w 5148833"/>
                <a:gd name="connsiteY103" fmla="*/ 423196 h 2004345"/>
                <a:gd name="connsiteX104" fmla="*/ 939165 w 5148833"/>
                <a:gd name="connsiteY104" fmla="*/ 409670 h 2004345"/>
                <a:gd name="connsiteX105" fmla="*/ 914686 w 5148833"/>
                <a:gd name="connsiteY105" fmla="*/ 409670 h 2004345"/>
                <a:gd name="connsiteX106" fmla="*/ 914686 w 5148833"/>
                <a:gd name="connsiteY106" fmla="*/ 382238 h 2004345"/>
                <a:gd name="connsiteX107" fmla="*/ 885730 w 5148833"/>
                <a:gd name="connsiteY107" fmla="*/ 382238 h 2004345"/>
                <a:gd name="connsiteX108" fmla="*/ 885730 w 5148833"/>
                <a:gd name="connsiteY108" fmla="*/ 362807 h 2004345"/>
                <a:gd name="connsiteX109" fmla="*/ 870490 w 5148833"/>
                <a:gd name="connsiteY109" fmla="*/ 362807 h 2004345"/>
                <a:gd name="connsiteX110" fmla="*/ 870490 w 5148833"/>
                <a:gd name="connsiteY110" fmla="*/ 336042 h 2004345"/>
                <a:gd name="connsiteX111" fmla="*/ 845249 w 5148833"/>
                <a:gd name="connsiteY111" fmla="*/ 336042 h 2004345"/>
                <a:gd name="connsiteX112" fmla="*/ 845249 w 5148833"/>
                <a:gd name="connsiteY112" fmla="*/ 287465 h 2004345"/>
                <a:gd name="connsiteX113" fmla="*/ 824198 w 5148833"/>
                <a:gd name="connsiteY113" fmla="*/ 287465 h 2004345"/>
                <a:gd name="connsiteX114" fmla="*/ 824198 w 5148833"/>
                <a:gd name="connsiteY114" fmla="*/ 245459 h 2004345"/>
                <a:gd name="connsiteX115" fmla="*/ 792385 w 5148833"/>
                <a:gd name="connsiteY115" fmla="*/ 245459 h 2004345"/>
                <a:gd name="connsiteX116" fmla="*/ 792385 w 5148833"/>
                <a:gd name="connsiteY116" fmla="*/ 224219 h 2004345"/>
                <a:gd name="connsiteX117" fmla="*/ 768382 w 5148833"/>
                <a:gd name="connsiteY117" fmla="*/ 224219 h 2004345"/>
                <a:gd name="connsiteX118" fmla="*/ 768382 w 5148833"/>
                <a:gd name="connsiteY118" fmla="*/ 203549 h 2004345"/>
                <a:gd name="connsiteX119" fmla="*/ 699040 w 5148833"/>
                <a:gd name="connsiteY119" fmla="*/ 203549 h 2004345"/>
                <a:gd name="connsiteX120" fmla="*/ 699040 w 5148833"/>
                <a:gd name="connsiteY120" fmla="*/ 190119 h 2004345"/>
                <a:gd name="connsiteX121" fmla="*/ 682657 w 5148833"/>
                <a:gd name="connsiteY121" fmla="*/ 190119 h 2004345"/>
                <a:gd name="connsiteX122" fmla="*/ 682657 w 5148833"/>
                <a:gd name="connsiteY122" fmla="*/ 181642 h 2004345"/>
                <a:gd name="connsiteX123" fmla="*/ 645509 w 5148833"/>
                <a:gd name="connsiteY123" fmla="*/ 181642 h 2004345"/>
                <a:gd name="connsiteX124" fmla="*/ 645509 w 5148833"/>
                <a:gd name="connsiteY124" fmla="*/ 174974 h 2004345"/>
                <a:gd name="connsiteX125" fmla="*/ 609029 w 5148833"/>
                <a:gd name="connsiteY125" fmla="*/ 174974 h 2004345"/>
                <a:gd name="connsiteX126" fmla="*/ 609029 w 5148833"/>
                <a:gd name="connsiteY126" fmla="*/ 167640 h 2004345"/>
                <a:gd name="connsiteX127" fmla="*/ 579882 w 5148833"/>
                <a:gd name="connsiteY127" fmla="*/ 167640 h 2004345"/>
                <a:gd name="connsiteX128" fmla="*/ 579882 w 5148833"/>
                <a:gd name="connsiteY128" fmla="*/ 154877 h 2004345"/>
                <a:gd name="connsiteX129" fmla="*/ 498443 w 5148833"/>
                <a:gd name="connsiteY129" fmla="*/ 154877 h 2004345"/>
                <a:gd name="connsiteX130" fmla="*/ 498443 w 5148833"/>
                <a:gd name="connsiteY130" fmla="*/ 142780 h 2004345"/>
                <a:gd name="connsiteX131" fmla="*/ 431006 w 5148833"/>
                <a:gd name="connsiteY131" fmla="*/ 142780 h 2004345"/>
                <a:gd name="connsiteX132" fmla="*/ 431006 w 5148833"/>
                <a:gd name="connsiteY132" fmla="*/ 122682 h 2004345"/>
                <a:gd name="connsiteX133" fmla="*/ 403574 w 5148833"/>
                <a:gd name="connsiteY133" fmla="*/ 122682 h 2004345"/>
                <a:gd name="connsiteX134" fmla="*/ 403574 w 5148833"/>
                <a:gd name="connsiteY134" fmla="*/ 100965 h 2004345"/>
                <a:gd name="connsiteX135" fmla="*/ 369570 w 5148833"/>
                <a:gd name="connsiteY135" fmla="*/ 100965 h 2004345"/>
                <a:gd name="connsiteX136" fmla="*/ 369570 w 5148833"/>
                <a:gd name="connsiteY136" fmla="*/ 81344 h 2004345"/>
                <a:gd name="connsiteX137" fmla="*/ 302038 w 5148833"/>
                <a:gd name="connsiteY137" fmla="*/ 81344 h 2004345"/>
                <a:gd name="connsiteX138" fmla="*/ 302038 w 5148833"/>
                <a:gd name="connsiteY138" fmla="*/ 73438 h 2004345"/>
                <a:gd name="connsiteX139" fmla="*/ 199930 w 5148833"/>
                <a:gd name="connsiteY139" fmla="*/ 73438 h 2004345"/>
                <a:gd name="connsiteX140" fmla="*/ 199930 w 5148833"/>
                <a:gd name="connsiteY140" fmla="*/ 60008 h 2004345"/>
                <a:gd name="connsiteX141" fmla="*/ 144590 w 5148833"/>
                <a:gd name="connsiteY141" fmla="*/ 60008 h 2004345"/>
                <a:gd name="connsiteX142" fmla="*/ 144590 w 5148833"/>
                <a:gd name="connsiteY142" fmla="*/ 50959 h 2004345"/>
                <a:gd name="connsiteX143" fmla="*/ 96488 w 5148833"/>
                <a:gd name="connsiteY143" fmla="*/ 50959 h 2004345"/>
                <a:gd name="connsiteX144" fmla="*/ 96488 w 5148833"/>
                <a:gd name="connsiteY144" fmla="*/ 44863 h 2004345"/>
                <a:gd name="connsiteX145" fmla="*/ 78867 w 5148833"/>
                <a:gd name="connsiteY145" fmla="*/ 44863 h 2004345"/>
                <a:gd name="connsiteX146" fmla="*/ 78867 w 5148833"/>
                <a:gd name="connsiteY146" fmla="*/ 30861 h 2004345"/>
                <a:gd name="connsiteX147" fmla="*/ 50292 w 5148833"/>
                <a:gd name="connsiteY147" fmla="*/ 30861 h 2004345"/>
                <a:gd name="connsiteX148" fmla="*/ 50292 w 5148833"/>
                <a:gd name="connsiteY148" fmla="*/ 22384 h 2004345"/>
                <a:gd name="connsiteX149" fmla="*/ 33338 w 5148833"/>
                <a:gd name="connsiteY149" fmla="*/ 22384 h 2004345"/>
                <a:gd name="connsiteX150" fmla="*/ 33338 w 5148833"/>
                <a:gd name="connsiteY150" fmla="*/ 0 h 2004345"/>
                <a:gd name="connsiteX151" fmla="*/ 0 w 5148833"/>
                <a:gd name="connsiteY151" fmla="*/ 0 h 200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148833" h="2004345">
                  <a:moveTo>
                    <a:pt x="5148834" y="2004346"/>
                  </a:moveTo>
                  <a:lnTo>
                    <a:pt x="5136070" y="2004346"/>
                  </a:lnTo>
                  <a:lnTo>
                    <a:pt x="5136070" y="1735074"/>
                  </a:lnTo>
                  <a:lnTo>
                    <a:pt x="4866132" y="1735074"/>
                  </a:lnTo>
                  <a:lnTo>
                    <a:pt x="4866132" y="1560576"/>
                  </a:lnTo>
                  <a:lnTo>
                    <a:pt x="4399217" y="1560576"/>
                  </a:lnTo>
                  <a:lnTo>
                    <a:pt x="4399217" y="1501521"/>
                  </a:lnTo>
                  <a:lnTo>
                    <a:pt x="4281869" y="1501521"/>
                  </a:lnTo>
                  <a:lnTo>
                    <a:pt x="4281869" y="1466279"/>
                  </a:lnTo>
                  <a:lnTo>
                    <a:pt x="4236911" y="1466279"/>
                  </a:lnTo>
                  <a:lnTo>
                    <a:pt x="4236911" y="1429798"/>
                  </a:lnTo>
                  <a:lnTo>
                    <a:pt x="3962686" y="1429798"/>
                  </a:lnTo>
                  <a:lnTo>
                    <a:pt x="3962686" y="1400651"/>
                  </a:lnTo>
                  <a:lnTo>
                    <a:pt x="3863435" y="1400651"/>
                  </a:lnTo>
                  <a:lnTo>
                    <a:pt x="3863435" y="1347311"/>
                  </a:lnTo>
                  <a:lnTo>
                    <a:pt x="3746183" y="1347311"/>
                  </a:lnTo>
                  <a:lnTo>
                    <a:pt x="3746183" y="1323404"/>
                  </a:lnTo>
                  <a:lnTo>
                    <a:pt x="3654457" y="1323404"/>
                  </a:lnTo>
                  <a:lnTo>
                    <a:pt x="3654457" y="1307021"/>
                  </a:lnTo>
                  <a:lnTo>
                    <a:pt x="3455765" y="1307021"/>
                  </a:lnTo>
                  <a:lnTo>
                    <a:pt x="3455765" y="1280827"/>
                  </a:lnTo>
                  <a:lnTo>
                    <a:pt x="3342037" y="1280827"/>
                  </a:lnTo>
                  <a:lnTo>
                    <a:pt x="3342037" y="1268063"/>
                  </a:lnTo>
                  <a:lnTo>
                    <a:pt x="3001042" y="1268063"/>
                  </a:lnTo>
                  <a:lnTo>
                    <a:pt x="3001042" y="1226534"/>
                  </a:lnTo>
                  <a:lnTo>
                    <a:pt x="2599563" y="1226534"/>
                  </a:lnTo>
                  <a:lnTo>
                    <a:pt x="2599563" y="1190244"/>
                  </a:lnTo>
                  <a:lnTo>
                    <a:pt x="2576608" y="1190244"/>
                  </a:lnTo>
                  <a:lnTo>
                    <a:pt x="2576608" y="1108234"/>
                  </a:lnTo>
                  <a:lnTo>
                    <a:pt x="2523744" y="1108234"/>
                  </a:lnTo>
                  <a:lnTo>
                    <a:pt x="2523744" y="1100900"/>
                  </a:lnTo>
                  <a:lnTo>
                    <a:pt x="2485930" y="1100900"/>
                  </a:lnTo>
                  <a:lnTo>
                    <a:pt x="2485930" y="1077849"/>
                  </a:lnTo>
                  <a:lnTo>
                    <a:pt x="2390394" y="1077849"/>
                  </a:lnTo>
                  <a:lnTo>
                    <a:pt x="2390394" y="1071086"/>
                  </a:lnTo>
                  <a:lnTo>
                    <a:pt x="2258473" y="1071086"/>
                  </a:lnTo>
                  <a:lnTo>
                    <a:pt x="2258473" y="1060799"/>
                  </a:lnTo>
                  <a:lnTo>
                    <a:pt x="2232851" y="1060799"/>
                  </a:lnTo>
                  <a:lnTo>
                    <a:pt x="2232851" y="1050417"/>
                  </a:lnTo>
                  <a:lnTo>
                    <a:pt x="2194941" y="1050417"/>
                  </a:lnTo>
                  <a:lnTo>
                    <a:pt x="2194941" y="1040702"/>
                  </a:lnTo>
                  <a:lnTo>
                    <a:pt x="2181416" y="1040702"/>
                  </a:lnTo>
                  <a:lnTo>
                    <a:pt x="2181416" y="1030986"/>
                  </a:lnTo>
                  <a:lnTo>
                    <a:pt x="2164842" y="1030986"/>
                  </a:lnTo>
                  <a:lnTo>
                    <a:pt x="2164842" y="1015746"/>
                  </a:lnTo>
                  <a:lnTo>
                    <a:pt x="2149697" y="1015746"/>
                  </a:lnTo>
                  <a:lnTo>
                    <a:pt x="2149697" y="986028"/>
                  </a:lnTo>
                  <a:lnTo>
                    <a:pt x="2132076" y="986028"/>
                  </a:lnTo>
                  <a:lnTo>
                    <a:pt x="2132076" y="952595"/>
                  </a:lnTo>
                  <a:lnTo>
                    <a:pt x="2114836" y="952595"/>
                  </a:lnTo>
                  <a:lnTo>
                    <a:pt x="2114836" y="929450"/>
                  </a:lnTo>
                  <a:lnTo>
                    <a:pt x="2037779" y="929450"/>
                  </a:lnTo>
                  <a:lnTo>
                    <a:pt x="2037779" y="916115"/>
                  </a:lnTo>
                  <a:lnTo>
                    <a:pt x="1989201" y="916115"/>
                  </a:lnTo>
                  <a:lnTo>
                    <a:pt x="1989201" y="908780"/>
                  </a:lnTo>
                  <a:lnTo>
                    <a:pt x="1956911" y="908780"/>
                  </a:lnTo>
                  <a:lnTo>
                    <a:pt x="1956911" y="903351"/>
                  </a:lnTo>
                  <a:lnTo>
                    <a:pt x="1935099" y="903351"/>
                  </a:lnTo>
                  <a:lnTo>
                    <a:pt x="1935099" y="890588"/>
                  </a:lnTo>
                  <a:lnTo>
                    <a:pt x="1919859" y="890588"/>
                  </a:lnTo>
                  <a:lnTo>
                    <a:pt x="1919859" y="886873"/>
                  </a:lnTo>
                  <a:lnTo>
                    <a:pt x="1874901" y="886873"/>
                  </a:lnTo>
                  <a:lnTo>
                    <a:pt x="1874901" y="872871"/>
                  </a:lnTo>
                  <a:lnTo>
                    <a:pt x="1751552" y="872871"/>
                  </a:lnTo>
                  <a:lnTo>
                    <a:pt x="1751552" y="850392"/>
                  </a:lnTo>
                  <a:lnTo>
                    <a:pt x="1713738" y="850392"/>
                  </a:lnTo>
                  <a:lnTo>
                    <a:pt x="1713738" y="787051"/>
                  </a:lnTo>
                  <a:lnTo>
                    <a:pt x="1632871" y="787051"/>
                  </a:lnTo>
                  <a:lnTo>
                    <a:pt x="1632871" y="761619"/>
                  </a:lnTo>
                  <a:lnTo>
                    <a:pt x="1503426" y="761619"/>
                  </a:lnTo>
                  <a:lnTo>
                    <a:pt x="1503426" y="747713"/>
                  </a:lnTo>
                  <a:lnTo>
                    <a:pt x="1443800" y="747713"/>
                  </a:lnTo>
                  <a:lnTo>
                    <a:pt x="1443800" y="740950"/>
                  </a:lnTo>
                  <a:lnTo>
                    <a:pt x="1423130" y="740950"/>
                  </a:lnTo>
                  <a:lnTo>
                    <a:pt x="1423130" y="732663"/>
                  </a:lnTo>
                  <a:lnTo>
                    <a:pt x="1404938" y="732663"/>
                  </a:lnTo>
                  <a:lnTo>
                    <a:pt x="1404938" y="716661"/>
                  </a:lnTo>
                  <a:lnTo>
                    <a:pt x="1383602" y="716661"/>
                  </a:lnTo>
                  <a:lnTo>
                    <a:pt x="1383602" y="712375"/>
                  </a:lnTo>
                  <a:lnTo>
                    <a:pt x="1329500" y="712375"/>
                  </a:lnTo>
                  <a:lnTo>
                    <a:pt x="1329500" y="680180"/>
                  </a:lnTo>
                  <a:lnTo>
                    <a:pt x="1318641" y="680180"/>
                  </a:lnTo>
                  <a:lnTo>
                    <a:pt x="1318641" y="653415"/>
                  </a:lnTo>
                  <a:lnTo>
                    <a:pt x="1288066" y="653415"/>
                  </a:lnTo>
                  <a:lnTo>
                    <a:pt x="1288066" y="593217"/>
                  </a:lnTo>
                  <a:lnTo>
                    <a:pt x="1264730" y="593217"/>
                  </a:lnTo>
                  <a:lnTo>
                    <a:pt x="1264730" y="552545"/>
                  </a:lnTo>
                  <a:lnTo>
                    <a:pt x="1253871" y="552545"/>
                  </a:lnTo>
                  <a:lnTo>
                    <a:pt x="1253871" y="517208"/>
                  </a:lnTo>
                  <a:lnTo>
                    <a:pt x="1234631" y="517208"/>
                  </a:lnTo>
                  <a:lnTo>
                    <a:pt x="1234631" y="499586"/>
                  </a:lnTo>
                  <a:lnTo>
                    <a:pt x="1205103" y="499586"/>
                  </a:lnTo>
                  <a:lnTo>
                    <a:pt x="1205103" y="484918"/>
                  </a:lnTo>
                  <a:lnTo>
                    <a:pt x="1169575" y="484918"/>
                  </a:lnTo>
                  <a:lnTo>
                    <a:pt x="1169575" y="466154"/>
                  </a:lnTo>
                  <a:lnTo>
                    <a:pt x="1141667" y="466154"/>
                  </a:lnTo>
                  <a:lnTo>
                    <a:pt x="1141667" y="458248"/>
                  </a:lnTo>
                  <a:lnTo>
                    <a:pt x="1122807" y="458248"/>
                  </a:lnTo>
                  <a:lnTo>
                    <a:pt x="1122807" y="453390"/>
                  </a:lnTo>
                  <a:lnTo>
                    <a:pt x="1094804" y="453390"/>
                  </a:lnTo>
                  <a:lnTo>
                    <a:pt x="1094804" y="442817"/>
                  </a:lnTo>
                  <a:lnTo>
                    <a:pt x="957453" y="442817"/>
                  </a:lnTo>
                  <a:lnTo>
                    <a:pt x="957453" y="423196"/>
                  </a:lnTo>
                  <a:lnTo>
                    <a:pt x="939165" y="423196"/>
                  </a:lnTo>
                  <a:lnTo>
                    <a:pt x="939165" y="409670"/>
                  </a:lnTo>
                  <a:lnTo>
                    <a:pt x="914686" y="409670"/>
                  </a:lnTo>
                  <a:lnTo>
                    <a:pt x="914686" y="382238"/>
                  </a:lnTo>
                  <a:lnTo>
                    <a:pt x="885730" y="382238"/>
                  </a:lnTo>
                  <a:lnTo>
                    <a:pt x="885730" y="362807"/>
                  </a:lnTo>
                  <a:lnTo>
                    <a:pt x="870490" y="362807"/>
                  </a:lnTo>
                  <a:lnTo>
                    <a:pt x="870490" y="336042"/>
                  </a:lnTo>
                  <a:lnTo>
                    <a:pt x="845249" y="336042"/>
                  </a:lnTo>
                  <a:lnTo>
                    <a:pt x="845249" y="287465"/>
                  </a:lnTo>
                  <a:lnTo>
                    <a:pt x="824198" y="287465"/>
                  </a:lnTo>
                  <a:lnTo>
                    <a:pt x="824198" y="245459"/>
                  </a:lnTo>
                  <a:lnTo>
                    <a:pt x="792385" y="245459"/>
                  </a:lnTo>
                  <a:lnTo>
                    <a:pt x="792385" y="224219"/>
                  </a:lnTo>
                  <a:lnTo>
                    <a:pt x="768382" y="224219"/>
                  </a:lnTo>
                  <a:lnTo>
                    <a:pt x="768382" y="203549"/>
                  </a:lnTo>
                  <a:lnTo>
                    <a:pt x="699040" y="203549"/>
                  </a:lnTo>
                  <a:lnTo>
                    <a:pt x="699040" y="190119"/>
                  </a:lnTo>
                  <a:lnTo>
                    <a:pt x="682657" y="190119"/>
                  </a:lnTo>
                  <a:lnTo>
                    <a:pt x="682657" y="181642"/>
                  </a:lnTo>
                  <a:lnTo>
                    <a:pt x="645509" y="181642"/>
                  </a:lnTo>
                  <a:lnTo>
                    <a:pt x="645509" y="174974"/>
                  </a:lnTo>
                  <a:lnTo>
                    <a:pt x="609029" y="174974"/>
                  </a:lnTo>
                  <a:lnTo>
                    <a:pt x="609029" y="167640"/>
                  </a:lnTo>
                  <a:lnTo>
                    <a:pt x="579882" y="167640"/>
                  </a:lnTo>
                  <a:lnTo>
                    <a:pt x="579882" y="154877"/>
                  </a:lnTo>
                  <a:lnTo>
                    <a:pt x="498443" y="154877"/>
                  </a:lnTo>
                  <a:lnTo>
                    <a:pt x="498443" y="142780"/>
                  </a:lnTo>
                  <a:lnTo>
                    <a:pt x="431006" y="142780"/>
                  </a:lnTo>
                  <a:lnTo>
                    <a:pt x="431006" y="122682"/>
                  </a:lnTo>
                  <a:lnTo>
                    <a:pt x="403574" y="122682"/>
                  </a:lnTo>
                  <a:lnTo>
                    <a:pt x="403574" y="100965"/>
                  </a:lnTo>
                  <a:lnTo>
                    <a:pt x="369570" y="100965"/>
                  </a:lnTo>
                  <a:lnTo>
                    <a:pt x="369570" y="81344"/>
                  </a:lnTo>
                  <a:lnTo>
                    <a:pt x="302038" y="81344"/>
                  </a:lnTo>
                  <a:lnTo>
                    <a:pt x="302038" y="73438"/>
                  </a:lnTo>
                  <a:lnTo>
                    <a:pt x="199930" y="73438"/>
                  </a:lnTo>
                  <a:lnTo>
                    <a:pt x="199930" y="60008"/>
                  </a:lnTo>
                  <a:lnTo>
                    <a:pt x="144590" y="60008"/>
                  </a:lnTo>
                  <a:lnTo>
                    <a:pt x="144590" y="50959"/>
                  </a:lnTo>
                  <a:lnTo>
                    <a:pt x="96488" y="50959"/>
                  </a:lnTo>
                  <a:lnTo>
                    <a:pt x="96488" y="44863"/>
                  </a:lnTo>
                  <a:lnTo>
                    <a:pt x="78867" y="44863"/>
                  </a:lnTo>
                  <a:lnTo>
                    <a:pt x="78867" y="30861"/>
                  </a:lnTo>
                  <a:lnTo>
                    <a:pt x="50292" y="30861"/>
                  </a:lnTo>
                  <a:lnTo>
                    <a:pt x="50292" y="22384"/>
                  </a:lnTo>
                  <a:lnTo>
                    <a:pt x="33338" y="22384"/>
                  </a:lnTo>
                  <a:lnTo>
                    <a:pt x="33338" y="0"/>
                  </a:lnTo>
                  <a:lnTo>
                    <a:pt x="0" y="0"/>
                  </a:lnTo>
                </a:path>
              </a:pathLst>
            </a:custGeom>
            <a:noFill/>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487" name="Group 1486">
            <a:extLst>
              <a:ext uri="{FF2B5EF4-FFF2-40B4-BE49-F238E27FC236}">
                <a16:creationId xmlns:a16="http://schemas.microsoft.com/office/drawing/2014/main" id="{A86D62C7-D8B7-E63D-58C0-30018234DB58}"/>
              </a:ext>
            </a:extLst>
          </p:cNvPr>
          <p:cNvGrpSpPr/>
          <p:nvPr/>
        </p:nvGrpSpPr>
        <p:grpSpPr>
          <a:xfrm>
            <a:off x="1776159" y="1223742"/>
            <a:ext cx="8701286" cy="2062527"/>
            <a:chOff x="3467100" y="2552700"/>
            <a:chExt cx="5257513" cy="1752409"/>
          </a:xfrm>
        </p:grpSpPr>
        <p:sp>
          <p:nvSpPr>
            <p:cNvPr id="1488" name="Freeform: Shape 1487">
              <a:extLst>
                <a:ext uri="{FF2B5EF4-FFF2-40B4-BE49-F238E27FC236}">
                  <a16:creationId xmlns:a16="http://schemas.microsoft.com/office/drawing/2014/main" id="{31B98052-2550-1A7F-3DFE-6113B84FEC89}"/>
                </a:ext>
              </a:extLst>
            </p:cNvPr>
            <p:cNvSpPr/>
            <p:nvPr/>
          </p:nvSpPr>
          <p:spPr>
            <a:xfrm>
              <a:off x="3497580" y="2588491"/>
              <a:ext cx="5196363" cy="1676876"/>
            </a:xfrm>
            <a:custGeom>
              <a:avLst/>
              <a:gdLst>
                <a:gd name="connsiteX0" fmla="*/ 5196364 w 5196363"/>
                <a:gd name="connsiteY0" fmla="*/ 1676876 h 1676876"/>
                <a:gd name="connsiteX1" fmla="*/ 3869150 w 5196363"/>
                <a:gd name="connsiteY1" fmla="*/ 1676876 h 1676876"/>
                <a:gd name="connsiteX2" fmla="*/ 3869150 w 5196363"/>
                <a:gd name="connsiteY2" fmla="*/ 1600200 h 1676876"/>
                <a:gd name="connsiteX3" fmla="*/ 3667316 w 5196363"/>
                <a:gd name="connsiteY3" fmla="*/ 1600200 h 1676876"/>
                <a:gd name="connsiteX4" fmla="*/ 3667316 w 5196363"/>
                <a:gd name="connsiteY4" fmla="*/ 1580769 h 1676876"/>
                <a:gd name="connsiteX5" fmla="*/ 3473958 w 5196363"/>
                <a:gd name="connsiteY5" fmla="*/ 1580769 h 1676876"/>
                <a:gd name="connsiteX6" fmla="*/ 3473958 w 5196363"/>
                <a:gd name="connsiteY6" fmla="*/ 1518761 h 1676876"/>
                <a:gd name="connsiteX7" fmla="*/ 3431381 w 5196363"/>
                <a:gd name="connsiteY7" fmla="*/ 1518761 h 1676876"/>
                <a:gd name="connsiteX8" fmla="*/ 3431381 w 5196363"/>
                <a:gd name="connsiteY8" fmla="*/ 1483519 h 1676876"/>
                <a:gd name="connsiteX9" fmla="*/ 3042285 w 5196363"/>
                <a:gd name="connsiteY9" fmla="*/ 1483519 h 1676876"/>
                <a:gd name="connsiteX10" fmla="*/ 3042285 w 5196363"/>
                <a:gd name="connsiteY10" fmla="*/ 1439704 h 1676876"/>
                <a:gd name="connsiteX11" fmla="*/ 2999708 w 5196363"/>
                <a:gd name="connsiteY11" fmla="*/ 1439704 h 1676876"/>
                <a:gd name="connsiteX12" fmla="*/ 2999708 w 5196363"/>
                <a:gd name="connsiteY12" fmla="*/ 1383792 h 1676876"/>
                <a:gd name="connsiteX13" fmla="*/ 2957227 w 5196363"/>
                <a:gd name="connsiteY13" fmla="*/ 1383792 h 1676876"/>
                <a:gd name="connsiteX14" fmla="*/ 2957227 w 5196363"/>
                <a:gd name="connsiteY14" fmla="*/ 1358265 h 1676876"/>
                <a:gd name="connsiteX15" fmla="*/ 2816161 w 5196363"/>
                <a:gd name="connsiteY15" fmla="*/ 1358265 h 1676876"/>
                <a:gd name="connsiteX16" fmla="*/ 2816161 w 5196363"/>
                <a:gd name="connsiteY16" fmla="*/ 1346073 h 1676876"/>
                <a:gd name="connsiteX17" fmla="*/ 2679954 w 5196363"/>
                <a:gd name="connsiteY17" fmla="*/ 1346073 h 1676876"/>
                <a:gd name="connsiteX18" fmla="*/ 2679954 w 5196363"/>
                <a:gd name="connsiteY18" fmla="*/ 1327880 h 1676876"/>
                <a:gd name="connsiteX19" fmla="*/ 2624042 w 5196363"/>
                <a:gd name="connsiteY19" fmla="*/ 1327880 h 1676876"/>
                <a:gd name="connsiteX20" fmla="*/ 2624042 w 5196363"/>
                <a:gd name="connsiteY20" fmla="*/ 1291400 h 1676876"/>
                <a:gd name="connsiteX21" fmla="*/ 2565654 w 5196363"/>
                <a:gd name="connsiteY21" fmla="*/ 1291400 h 1676876"/>
                <a:gd name="connsiteX22" fmla="*/ 2565654 w 5196363"/>
                <a:gd name="connsiteY22" fmla="*/ 1269492 h 1676876"/>
                <a:gd name="connsiteX23" fmla="*/ 2524316 w 5196363"/>
                <a:gd name="connsiteY23" fmla="*/ 1269492 h 1676876"/>
                <a:gd name="connsiteX24" fmla="*/ 2524316 w 5196363"/>
                <a:gd name="connsiteY24" fmla="*/ 1251299 h 1676876"/>
                <a:gd name="connsiteX25" fmla="*/ 2473261 w 5196363"/>
                <a:gd name="connsiteY25" fmla="*/ 1251299 h 1676876"/>
                <a:gd name="connsiteX26" fmla="*/ 2473261 w 5196363"/>
                <a:gd name="connsiteY26" fmla="*/ 1233011 h 1676876"/>
                <a:gd name="connsiteX27" fmla="*/ 2209324 w 5196363"/>
                <a:gd name="connsiteY27" fmla="*/ 1233011 h 1676876"/>
                <a:gd name="connsiteX28" fmla="*/ 2209324 w 5196363"/>
                <a:gd name="connsiteY28" fmla="*/ 1203865 h 1676876"/>
                <a:gd name="connsiteX29" fmla="*/ 2155889 w 5196363"/>
                <a:gd name="connsiteY29" fmla="*/ 1203865 h 1676876"/>
                <a:gd name="connsiteX30" fmla="*/ 2155889 w 5196363"/>
                <a:gd name="connsiteY30" fmla="*/ 1164908 h 1676876"/>
                <a:gd name="connsiteX31" fmla="*/ 2118170 w 5196363"/>
                <a:gd name="connsiteY31" fmla="*/ 1164908 h 1676876"/>
                <a:gd name="connsiteX32" fmla="*/ 2118170 w 5196363"/>
                <a:gd name="connsiteY32" fmla="*/ 1126046 h 1676876"/>
                <a:gd name="connsiteX33" fmla="*/ 2084165 w 5196363"/>
                <a:gd name="connsiteY33" fmla="*/ 1126046 h 1676876"/>
                <a:gd name="connsiteX34" fmla="*/ 2084165 w 5196363"/>
                <a:gd name="connsiteY34" fmla="*/ 1116235 h 1676876"/>
                <a:gd name="connsiteX35" fmla="*/ 1988058 w 5196363"/>
                <a:gd name="connsiteY35" fmla="*/ 1116235 h 1676876"/>
                <a:gd name="connsiteX36" fmla="*/ 1988058 w 5196363"/>
                <a:gd name="connsiteY36" fmla="*/ 1084707 h 1676876"/>
                <a:gd name="connsiteX37" fmla="*/ 1926050 w 5196363"/>
                <a:gd name="connsiteY37" fmla="*/ 1084707 h 1676876"/>
                <a:gd name="connsiteX38" fmla="*/ 1926050 w 5196363"/>
                <a:gd name="connsiteY38" fmla="*/ 1071277 h 1676876"/>
                <a:gd name="connsiteX39" fmla="*/ 1829943 w 5196363"/>
                <a:gd name="connsiteY39" fmla="*/ 1071277 h 1676876"/>
                <a:gd name="connsiteX40" fmla="*/ 1829943 w 5196363"/>
                <a:gd name="connsiteY40" fmla="*/ 1046131 h 1676876"/>
                <a:gd name="connsiteX41" fmla="*/ 1753362 w 5196363"/>
                <a:gd name="connsiteY41" fmla="*/ 1046131 h 1676876"/>
                <a:gd name="connsiteX42" fmla="*/ 1753362 w 5196363"/>
                <a:gd name="connsiteY42" fmla="*/ 999554 h 1676876"/>
                <a:gd name="connsiteX43" fmla="*/ 1720596 w 5196363"/>
                <a:gd name="connsiteY43" fmla="*/ 999554 h 1676876"/>
                <a:gd name="connsiteX44" fmla="*/ 1720596 w 5196363"/>
                <a:gd name="connsiteY44" fmla="*/ 910780 h 1676876"/>
                <a:gd name="connsiteX45" fmla="*/ 1676781 w 5196363"/>
                <a:gd name="connsiteY45" fmla="*/ 910780 h 1676876"/>
                <a:gd name="connsiteX46" fmla="*/ 1676781 w 5196363"/>
                <a:gd name="connsiteY46" fmla="*/ 872871 h 1676876"/>
                <a:gd name="connsiteX47" fmla="*/ 1595914 w 5196363"/>
                <a:gd name="connsiteY47" fmla="*/ 872871 h 1676876"/>
                <a:gd name="connsiteX48" fmla="*/ 1595914 w 5196363"/>
                <a:gd name="connsiteY48" fmla="*/ 863346 h 1676876"/>
                <a:gd name="connsiteX49" fmla="*/ 1529620 w 5196363"/>
                <a:gd name="connsiteY49" fmla="*/ 863346 h 1676876"/>
                <a:gd name="connsiteX50" fmla="*/ 1529620 w 5196363"/>
                <a:gd name="connsiteY50" fmla="*/ 842677 h 1676876"/>
                <a:gd name="connsiteX51" fmla="*/ 1461516 w 5196363"/>
                <a:gd name="connsiteY51" fmla="*/ 842677 h 1676876"/>
                <a:gd name="connsiteX52" fmla="*/ 1461516 w 5196363"/>
                <a:gd name="connsiteY52" fmla="*/ 820769 h 1676876"/>
                <a:gd name="connsiteX53" fmla="*/ 1357027 w 5196363"/>
                <a:gd name="connsiteY53" fmla="*/ 820769 h 1676876"/>
                <a:gd name="connsiteX54" fmla="*/ 1357027 w 5196363"/>
                <a:gd name="connsiteY54" fmla="*/ 790766 h 1676876"/>
                <a:gd name="connsiteX55" fmla="*/ 1326642 w 5196363"/>
                <a:gd name="connsiteY55" fmla="*/ 790766 h 1676876"/>
                <a:gd name="connsiteX56" fmla="*/ 1326642 w 5196363"/>
                <a:gd name="connsiteY56" fmla="*/ 766096 h 1676876"/>
                <a:gd name="connsiteX57" fmla="*/ 1286351 w 5196363"/>
                <a:gd name="connsiteY57" fmla="*/ 766096 h 1676876"/>
                <a:gd name="connsiteX58" fmla="*/ 1286351 w 5196363"/>
                <a:gd name="connsiteY58" fmla="*/ 646557 h 1676876"/>
                <a:gd name="connsiteX59" fmla="*/ 1264825 w 5196363"/>
                <a:gd name="connsiteY59" fmla="*/ 646557 h 1676876"/>
                <a:gd name="connsiteX60" fmla="*/ 1264825 w 5196363"/>
                <a:gd name="connsiteY60" fmla="*/ 612077 h 1676876"/>
                <a:gd name="connsiteX61" fmla="*/ 1201293 w 5196363"/>
                <a:gd name="connsiteY61" fmla="*/ 612077 h 1676876"/>
                <a:gd name="connsiteX62" fmla="*/ 1201293 w 5196363"/>
                <a:gd name="connsiteY62" fmla="*/ 583692 h 1676876"/>
                <a:gd name="connsiteX63" fmla="*/ 1179481 w 5196363"/>
                <a:gd name="connsiteY63" fmla="*/ 583692 h 1676876"/>
                <a:gd name="connsiteX64" fmla="*/ 1179481 w 5196363"/>
                <a:gd name="connsiteY64" fmla="*/ 561785 h 1676876"/>
                <a:gd name="connsiteX65" fmla="*/ 1089470 w 5196363"/>
                <a:gd name="connsiteY65" fmla="*/ 561785 h 1676876"/>
                <a:gd name="connsiteX66" fmla="*/ 1089470 w 5196363"/>
                <a:gd name="connsiteY66" fmla="*/ 545973 h 1676876"/>
                <a:gd name="connsiteX67" fmla="*/ 976408 w 5196363"/>
                <a:gd name="connsiteY67" fmla="*/ 545973 h 1676876"/>
                <a:gd name="connsiteX68" fmla="*/ 976408 w 5196363"/>
                <a:gd name="connsiteY68" fmla="*/ 522923 h 1676876"/>
                <a:gd name="connsiteX69" fmla="*/ 913162 w 5196363"/>
                <a:gd name="connsiteY69" fmla="*/ 522923 h 1676876"/>
                <a:gd name="connsiteX70" fmla="*/ 913162 w 5196363"/>
                <a:gd name="connsiteY70" fmla="*/ 485013 h 1676876"/>
                <a:gd name="connsiteX71" fmla="*/ 869347 w 5196363"/>
                <a:gd name="connsiteY71" fmla="*/ 485013 h 1676876"/>
                <a:gd name="connsiteX72" fmla="*/ 869347 w 5196363"/>
                <a:gd name="connsiteY72" fmla="*/ 423196 h 1676876"/>
                <a:gd name="connsiteX73" fmla="*/ 844963 w 5196363"/>
                <a:gd name="connsiteY73" fmla="*/ 423196 h 1676876"/>
                <a:gd name="connsiteX74" fmla="*/ 844963 w 5196363"/>
                <a:gd name="connsiteY74" fmla="*/ 364808 h 1676876"/>
                <a:gd name="connsiteX75" fmla="*/ 826103 w 5196363"/>
                <a:gd name="connsiteY75" fmla="*/ 364808 h 1676876"/>
                <a:gd name="connsiteX76" fmla="*/ 826103 w 5196363"/>
                <a:gd name="connsiteY76" fmla="*/ 316135 h 1676876"/>
                <a:gd name="connsiteX77" fmla="*/ 772097 w 5196363"/>
                <a:gd name="connsiteY77" fmla="*/ 316135 h 1676876"/>
                <a:gd name="connsiteX78" fmla="*/ 772097 w 5196363"/>
                <a:gd name="connsiteY78" fmla="*/ 272415 h 1676876"/>
                <a:gd name="connsiteX79" fmla="*/ 693039 w 5196363"/>
                <a:gd name="connsiteY79" fmla="*/ 272415 h 1676876"/>
                <a:gd name="connsiteX80" fmla="*/ 693039 w 5196363"/>
                <a:gd name="connsiteY80" fmla="*/ 256604 h 1676876"/>
                <a:gd name="connsiteX81" fmla="*/ 659035 w 5196363"/>
                <a:gd name="connsiteY81" fmla="*/ 256604 h 1676876"/>
                <a:gd name="connsiteX82" fmla="*/ 659035 w 5196363"/>
                <a:gd name="connsiteY82" fmla="*/ 242030 h 1676876"/>
                <a:gd name="connsiteX83" fmla="*/ 597027 w 5196363"/>
                <a:gd name="connsiteY83" fmla="*/ 242030 h 1676876"/>
                <a:gd name="connsiteX84" fmla="*/ 597027 w 5196363"/>
                <a:gd name="connsiteY84" fmla="*/ 231077 h 1676876"/>
                <a:gd name="connsiteX85" fmla="*/ 491204 w 5196363"/>
                <a:gd name="connsiteY85" fmla="*/ 231077 h 1676876"/>
                <a:gd name="connsiteX86" fmla="*/ 491204 w 5196363"/>
                <a:gd name="connsiteY86" fmla="*/ 214027 h 1676876"/>
                <a:gd name="connsiteX87" fmla="*/ 429196 w 5196363"/>
                <a:gd name="connsiteY87" fmla="*/ 214027 h 1676876"/>
                <a:gd name="connsiteX88" fmla="*/ 429196 w 5196363"/>
                <a:gd name="connsiteY88" fmla="*/ 100965 h 1676876"/>
                <a:gd name="connsiteX89" fmla="*/ 376904 w 5196363"/>
                <a:gd name="connsiteY89" fmla="*/ 100965 h 1676876"/>
                <a:gd name="connsiteX90" fmla="*/ 376904 w 5196363"/>
                <a:gd name="connsiteY90" fmla="*/ 65723 h 1676876"/>
                <a:gd name="connsiteX91" fmla="*/ 322231 w 5196363"/>
                <a:gd name="connsiteY91" fmla="*/ 65723 h 1676876"/>
                <a:gd name="connsiteX92" fmla="*/ 322231 w 5196363"/>
                <a:gd name="connsiteY92" fmla="*/ 52292 h 1676876"/>
                <a:gd name="connsiteX93" fmla="*/ 290608 w 5196363"/>
                <a:gd name="connsiteY93" fmla="*/ 52292 h 1676876"/>
                <a:gd name="connsiteX94" fmla="*/ 290608 w 5196363"/>
                <a:gd name="connsiteY94" fmla="*/ 32861 h 1676876"/>
                <a:gd name="connsiteX95" fmla="*/ 198215 w 5196363"/>
                <a:gd name="connsiteY95" fmla="*/ 32861 h 1676876"/>
                <a:gd name="connsiteX96" fmla="*/ 198215 w 5196363"/>
                <a:gd name="connsiteY96" fmla="*/ 17050 h 1676876"/>
                <a:gd name="connsiteX97" fmla="*/ 96012 w 5196363"/>
                <a:gd name="connsiteY97" fmla="*/ 17050 h 1676876"/>
                <a:gd name="connsiteX98" fmla="*/ 96012 w 5196363"/>
                <a:gd name="connsiteY98" fmla="*/ 0 h 1676876"/>
                <a:gd name="connsiteX99" fmla="*/ 0 w 5196363"/>
                <a:gd name="connsiteY99" fmla="*/ 0 h 167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196363" h="1676876">
                  <a:moveTo>
                    <a:pt x="5196364" y="1676876"/>
                  </a:moveTo>
                  <a:lnTo>
                    <a:pt x="3869150" y="1676876"/>
                  </a:lnTo>
                  <a:lnTo>
                    <a:pt x="3869150" y="1600200"/>
                  </a:lnTo>
                  <a:lnTo>
                    <a:pt x="3667316" y="1600200"/>
                  </a:lnTo>
                  <a:lnTo>
                    <a:pt x="3667316" y="1580769"/>
                  </a:lnTo>
                  <a:lnTo>
                    <a:pt x="3473958" y="1580769"/>
                  </a:lnTo>
                  <a:lnTo>
                    <a:pt x="3473958" y="1518761"/>
                  </a:lnTo>
                  <a:lnTo>
                    <a:pt x="3431381" y="1518761"/>
                  </a:lnTo>
                  <a:lnTo>
                    <a:pt x="3431381" y="1483519"/>
                  </a:lnTo>
                  <a:lnTo>
                    <a:pt x="3042285" y="1483519"/>
                  </a:lnTo>
                  <a:lnTo>
                    <a:pt x="3042285" y="1439704"/>
                  </a:lnTo>
                  <a:lnTo>
                    <a:pt x="2999708" y="1439704"/>
                  </a:lnTo>
                  <a:lnTo>
                    <a:pt x="2999708" y="1383792"/>
                  </a:lnTo>
                  <a:lnTo>
                    <a:pt x="2957227" y="1383792"/>
                  </a:lnTo>
                  <a:lnTo>
                    <a:pt x="2957227" y="1358265"/>
                  </a:lnTo>
                  <a:lnTo>
                    <a:pt x="2816161" y="1358265"/>
                  </a:lnTo>
                  <a:lnTo>
                    <a:pt x="2816161" y="1346073"/>
                  </a:lnTo>
                  <a:lnTo>
                    <a:pt x="2679954" y="1346073"/>
                  </a:lnTo>
                  <a:lnTo>
                    <a:pt x="2679954" y="1327880"/>
                  </a:lnTo>
                  <a:lnTo>
                    <a:pt x="2624042" y="1327880"/>
                  </a:lnTo>
                  <a:lnTo>
                    <a:pt x="2624042" y="1291400"/>
                  </a:lnTo>
                  <a:lnTo>
                    <a:pt x="2565654" y="1291400"/>
                  </a:lnTo>
                  <a:lnTo>
                    <a:pt x="2565654" y="1269492"/>
                  </a:lnTo>
                  <a:lnTo>
                    <a:pt x="2524316" y="1269492"/>
                  </a:lnTo>
                  <a:lnTo>
                    <a:pt x="2524316" y="1251299"/>
                  </a:lnTo>
                  <a:lnTo>
                    <a:pt x="2473261" y="1251299"/>
                  </a:lnTo>
                  <a:lnTo>
                    <a:pt x="2473261" y="1233011"/>
                  </a:lnTo>
                  <a:lnTo>
                    <a:pt x="2209324" y="1233011"/>
                  </a:lnTo>
                  <a:lnTo>
                    <a:pt x="2209324" y="1203865"/>
                  </a:lnTo>
                  <a:lnTo>
                    <a:pt x="2155889" y="1203865"/>
                  </a:lnTo>
                  <a:lnTo>
                    <a:pt x="2155889" y="1164908"/>
                  </a:lnTo>
                  <a:lnTo>
                    <a:pt x="2118170" y="1164908"/>
                  </a:lnTo>
                  <a:lnTo>
                    <a:pt x="2118170" y="1126046"/>
                  </a:lnTo>
                  <a:lnTo>
                    <a:pt x="2084165" y="1126046"/>
                  </a:lnTo>
                  <a:lnTo>
                    <a:pt x="2084165" y="1116235"/>
                  </a:lnTo>
                  <a:lnTo>
                    <a:pt x="1988058" y="1116235"/>
                  </a:lnTo>
                  <a:lnTo>
                    <a:pt x="1988058" y="1084707"/>
                  </a:lnTo>
                  <a:lnTo>
                    <a:pt x="1926050" y="1084707"/>
                  </a:lnTo>
                  <a:lnTo>
                    <a:pt x="1926050" y="1071277"/>
                  </a:lnTo>
                  <a:lnTo>
                    <a:pt x="1829943" y="1071277"/>
                  </a:lnTo>
                  <a:lnTo>
                    <a:pt x="1829943" y="1046131"/>
                  </a:lnTo>
                  <a:lnTo>
                    <a:pt x="1753362" y="1046131"/>
                  </a:lnTo>
                  <a:lnTo>
                    <a:pt x="1753362" y="999554"/>
                  </a:lnTo>
                  <a:lnTo>
                    <a:pt x="1720596" y="999554"/>
                  </a:lnTo>
                  <a:lnTo>
                    <a:pt x="1720596" y="910780"/>
                  </a:lnTo>
                  <a:lnTo>
                    <a:pt x="1676781" y="910780"/>
                  </a:lnTo>
                  <a:lnTo>
                    <a:pt x="1676781" y="872871"/>
                  </a:lnTo>
                  <a:lnTo>
                    <a:pt x="1595914" y="872871"/>
                  </a:lnTo>
                  <a:lnTo>
                    <a:pt x="1595914" y="863346"/>
                  </a:lnTo>
                  <a:lnTo>
                    <a:pt x="1529620" y="863346"/>
                  </a:lnTo>
                  <a:lnTo>
                    <a:pt x="1529620" y="842677"/>
                  </a:lnTo>
                  <a:lnTo>
                    <a:pt x="1461516" y="842677"/>
                  </a:lnTo>
                  <a:lnTo>
                    <a:pt x="1461516" y="820769"/>
                  </a:lnTo>
                  <a:lnTo>
                    <a:pt x="1357027" y="820769"/>
                  </a:lnTo>
                  <a:lnTo>
                    <a:pt x="1357027" y="790766"/>
                  </a:lnTo>
                  <a:lnTo>
                    <a:pt x="1326642" y="790766"/>
                  </a:lnTo>
                  <a:lnTo>
                    <a:pt x="1326642" y="766096"/>
                  </a:lnTo>
                  <a:lnTo>
                    <a:pt x="1286351" y="766096"/>
                  </a:lnTo>
                  <a:lnTo>
                    <a:pt x="1286351" y="646557"/>
                  </a:lnTo>
                  <a:lnTo>
                    <a:pt x="1264825" y="646557"/>
                  </a:lnTo>
                  <a:lnTo>
                    <a:pt x="1264825" y="612077"/>
                  </a:lnTo>
                  <a:lnTo>
                    <a:pt x="1201293" y="612077"/>
                  </a:lnTo>
                  <a:lnTo>
                    <a:pt x="1201293" y="583692"/>
                  </a:lnTo>
                  <a:lnTo>
                    <a:pt x="1179481" y="583692"/>
                  </a:lnTo>
                  <a:lnTo>
                    <a:pt x="1179481" y="561785"/>
                  </a:lnTo>
                  <a:lnTo>
                    <a:pt x="1089470" y="561785"/>
                  </a:lnTo>
                  <a:lnTo>
                    <a:pt x="1089470" y="545973"/>
                  </a:lnTo>
                  <a:lnTo>
                    <a:pt x="976408" y="545973"/>
                  </a:lnTo>
                  <a:lnTo>
                    <a:pt x="976408" y="522923"/>
                  </a:lnTo>
                  <a:lnTo>
                    <a:pt x="913162" y="522923"/>
                  </a:lnTo>
                  <a:lnTo>
                    <a:pt x="913162" y="485013"/>
                  </a:lnTo>
                  <a:lnTo>
                    <a:pt x="869347" y="485013"/>
                  </a:lnTo>
                  <a:lnTo>
                    <a:pt x="869347" y="423196"/>
                  </a:lnTo>
                  <a:lnTo>
                    <a:pt x="844963" y="423196"/>
                  </a:lnTo>
                  <a:lnTo>
                    <a:pt x="844963" y="364808"/>
                  </a:lnTo>
                  <a:lnTo>
                    <a:pt x="826103" y="364808"/>
                  </a:lnTo>
                  <a:lnTo>
                    <a:pt x="826103" y="316135"/>
                  </a:lnTo>
                  <a:lnTo>
                    <a:pt x="772097" y="316135"/>
                  </a:lnTo>
                  <a:lnTo>
                    <a:pt x="772097" y="272415"/>
                  </a:lnTo>
                  <a:lnTo>
                    <a:pt x="693039" y="272415"/>
                  </a:lnTo>
                  <a:lnTo>
                    <a:pt x="693039" y="256604"/>
                  </a:lnTo>
                  <a:lnTo>
                    <a:pt x="659035" y="256604"/>
                  </a:lnTo>
                  <a:lnTo>
                    <a:pt x="659035" y="242030"/>
                  </a:lnTo>
                  <a:lnTo>
                    <a:pt x="597027" y="242030"/>
                  </a:lnTo>
                  <a:lnTo>
                    <a:pt x="597027" y="231077"/>
                  </a:lnTo>
                  <a:lnTo>
                    <a:pt x="491204" y="231077"/>
                  </a:lnTo>
                  <a:lnTo>
                    <a:pt x="491204" y="214027"/>
                  </a:lnTo>
                  <a:lnTo>
                    <a:pt x="429196" y="214027"/>
                  </a:lnTo>
                  <a:lnTo>
                    <a:pt x="429196" y="100965"/>
                  </a:lnTo>
                  <a:lnTo>
                    <a:pt x="376904" y="100965"/>
                  </a:lnTo>
                  <a:lnTo>
                    <a:pt x="376904" y="65723"/>
                  </a:lnTo>
                  <a:lnTo>
                    <a:pt x="322231" y="65723"/>
                  </a:lnTo>
                  <a:lnTo>
                    <a:pt x="322231" y="52292"/>
                  </a:lnTo>
                  <a:lnTo>
                    <a:pt x="290608" y="52292"/>
                  </a:lnTo>
                  <a:lnTo>
                    <a:pt x="290608" y="32861"/>
                  </a:lnTo>
                  <a:lnTo>
                    <a:pt x="198215" y="32861"/>
                  </a:lnTo>
                  <a:lnTo>
                    <a:pt x="198215" y="17050"/>
                  </a:lnTo>
                  <a:lnTo>
                    <a:pt x="96012" y="17050"/>
                  </a:lnTo>
                  <a:lnTo>
                    <a:pt x="96012" y="0"/>
                  </a:lnTo>
                  <a:lnTo>
                    <a:pt x="0" y="0"/>
                  </a:lnTo>
                </a:path>
              </a:pathLst>
            </a:custGeom>
            <a:noFill/>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nvGrpSpPr>
            <p:cNvPr id="1489" name="Graphic 112">
              <a:extLst>
                <a:ext uri="{FF2B5EF4-FFF2-40B4-BE49-F238E27FC236}">
                  <a16:creationId xmlns:a16="http://schemas.microsoft.com/office/drawing/2014/main" id="{577FDAC8-DB07-6097-8364-7D854595DC76}"/>
                </a:ext>
              </a:extLst>
            </p:cNvPr>
            <p:cNvGrpSpPr/>
            <p:nvPr/>
          </p:nvGrpSpPr>
          <p:grpSpPr>
            <a:xfrm>
              <a:off x="3467100" y="2552700"/>
              <a:ext cx="75723" cy="75723"/>
              <a:chOff x="3467100" y="2552700"/>
              <a:chExt cx="75723" cy="75723"/>
            </a:xfrm>
          </p:grpSpPr>
          <p:sp>
            <p:nvSpPr>
              <p:cNvPr id="1811" name="Freeform: Shape 1810">
                <a:extLst>
                  <a:ext uri="{FF2B5EF4-FFF2-40B4-BE49-F238E27FC236}">
                    <a16:creationId xmlns:a16="http://schemas.microsoft.com/office/drawing/2014/main" id="{23EE5197-6C11-D33E-7705-1DBED2ABA69C}"/>
                  </a:ext>
                </a:extLst>
              </p:cNvPr>
              <p:cNvSpPr/>
              <p:nvPr/>
            </p:nvSpPr>
            <p:spPr>
              <a:xfrm>
                <a:off x="3504914" y="255270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12" name="Freeform: Shape 1811">
                <a:extLst>
                  <a:ext uri="{FF2B5EF4-FFF2-40B4-BE49-F238E27FC236}">
                    <a16:creationId xmlns:a16="http://schemas.microsoft.com/office/drawing/2014/main" id="{B5B786BF-7EBC-605F-B504-0E60E1DEBC0F}"/>
                  </a:ext>
                </a:extLst>
              </p:cNvPr>
              <p:cNvSpPr/>
              <p:nvPr/>
            </p:nvSpPr>
            <p:spPr>
              <a:xfrm>
                <a:off x="3467100" y="25905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490" name="Graphic 112">
              <a:extLst>
                <a:ext uri="{FF2B5EF4-FFF2-40B4-BE49-F238E27FC236}">
                  <a16:creationId xmlns:a16="http://schemas.microsoft.com/office/drawing/2014/main" id="{D66345B3-4B12-410D-AD10-7724163E11F6}"/>
                </a:ext>
              </a:extLst>
            </p:cNvPr>
            <p:cNvGrpSpPr/>
            <p:nvPr/>
          </p:nvGrpSpPr>
          <p:grpSpPr>
            <a:xfrm>
              <a:off x="3935920" y="2766726"/>
              <a:ext cx="75723" cy="75628"/>
              <a:chOff x="3935920" y="2766726"/>
              <a:chExt cx="75723" cy="75628"/>
            </a:xfrm>
          </p:grpSpPr>
          <p:sp>
            <p:nvSpPr>
              <p:cNvPr id="1809" name="Freeform: Shape 1808">
                <a:extLst>
                  <a:ext uri="{FF2B5EF4-FFF2-40B4-BE49-F238E27FC236}">
                    <a16:creationId xmlns:a16="http://schemas.microsoft.com/office/drawing/2014/main" id="{96B5FA2B-4F39-DADD-A0A4-4C87EFC24EB9}"/>
                  </a:ext>
                </a:extLst>
              </p:cNvPr>
              <p:cNvSpPr/>
              <p:nvPr/>
            </p:nvSpPr>
            <p:spPr>
              <a:xfrm>
                <a:off x="3973830" y="276672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10" name="Freeform: Shape 1809">
                <a:extLst>
                  <a:ext uri="{FF2B5EF4-FFF2-40B4-BE49-F238E27FC236}">
                    <a16:creationId xmlns:a16="http://schemas.microsoft.com/office/drawing/2014/main" id="{5A197F94-C61C-7C5D-C895-4931AE606D21}"/>
                  </a:ext>
                </a:extLst>
              </p:cNvPr>
              <p:cNvSpPr/>
              <p:nvPr/>
            </p:nvSpPr>
            <p:spPr>
              <a:xfrm>
                <a:off x="3935920" y="28045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491" name="Graphic 112">
              <a:extLst>
                <a:ext uri="{FF2B5EF4-FFF2-40B4-BE49-F238E27FC236}">
                  <a16:creationId xmlns:a16="http://schemas.microsoft.com/office/drawing/2014/main" id="{EE6C53C1-4852-38F4-DC38-19CD11494829}"/>
                </a:ext>
              </a:extLst>
            </p:cNvPr>
            <p:cNvGrpSpPr/>
            <p:nvPr/>
          </p:nvGrpSpPr>
          <p:grpSpPr>
            <a:xfrm>
              <a:off x="3901440" y="2766726"/>
              <a:ext cx="75723" cy="75628"/>
              <a:chOff x="3901440" y="2766726"/>
              <a:chExt cx="75723" cy="75628"/>
            </a:xfrm>
          </p:grpSpPr>
          <p:sp>
            <p:nvSpPr>
              <p:cNvPr id="1807" name="Freeform: Shape 1806">
                <a:extLst>
                  <a:ext uri="{FF2B5EF4-FFF2-40B4-BE49-F238E27FC236}">
                    <a16:creationId xmlns:a16="http://schemas.microsoft.com/office/drawing/2014/main" id="{7BF5D5A2-5CF5-8B6E-7627-25357E2B07FA}"/>
                  </a:ext>
                </a:extLst>
              </p:cNvPr>
              <p:cNvSpPr/>
              <p:nvPr/>
            </p:nvSpPr>
            <p:spPr>
              <a:xfrm>
                <a:off x="3939254" y="276672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08" name="Freeform: Shape 1807">
                <a:extLst>
                  <a:ext uri="{FF2B5EF4-FFF2-40B4-BE49-F238E27FC236}">
                    <a16:creationId xmlns:a16="http://schemas.microsoft.com/office/drawing/2014/main" id="{DBA641DF-F99B-32B3-552B-B2F502C9B6F1}"/>
                  </a:ext>
                </a:extLst>
              </p:cNvPr>
              <p:cNvSpPr/>
              <p:nvPr/>
            </p:nvSpPr>
            <p:spPr>
              <a:xfrm>
                <a:off x="3901440" y="28045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492" name="Graphic 112">
              <a:extLst>
                <a:ext uri="{FF2B5EF4-FFF2-40B4-BE49-F238E27FC236}">
                  <a16:creationId xmlns:a16="http://schemas.microsoft.com/office/drawing/2014/main" id="{BE275F9B-E1E0-A39F-E2A8-E023239B22CF}"/>
                </a:ext>
              </a:extLst>
            </p:cNvPr>
            <p:cNvGrpSpPr/>
            <p:nvPr/>
          </p:nvGrpSpPr>
          <p:grpSpPr>
            <a:xfrm>
              <a:off x="4510373" y="3098673"/>
              <a:ext cx="75628" cy="75723"/>
              <a:chOff x="4510373" y="3098673"/>
              <a:chExt cx="75628" cy="75723"/>
            </a:xfrm>
          </p:grpSpPr>
          <p:sp>
            <p:nvSpPr>
              <p:cNvPr id="1805" name="Freeform: Shape 1804">
                <a:extLst>
                  <a:ext uri="{FF2B5EF4-FFF2-40B4-BE49-F238E27FC236}">
                    <a16:creationId xmlns:a16="http://schemas.microsoft.com/office/drawing/2014/main" id="{ADEC687B-4E63-AB4A-E848-8A2929B18372}"/>
                  </a:ext>
                </a:extLst>
              </p:cNvPr>
              <p:cNvSpPr/>
              <p:nvPr/>
            </p:nvSpPr>
            <p:spPr>
              <a:xfrm>
                <a:off x="4548187" y="30986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06" name="Freeform: Shape 1805">
                <a:extLst>
                  <a:ext uri="{FF2B5EF4-FFF2-40B4-BE49-F238E27FC236}">
                    <a16:creationId xmlns:a16="http://schemas.microsoft.com/office/drawing/2014/main" id="{F142338E-2BE0-2979-37E1-B21B5829416C}"/>
                  </a:ext>
                </a:extLst>
              </p:cNvPr>
              <p:cNvSpPr/>
              <p:nvPr/>
            </p:nvSpPr>
            <p:spPr>
              <a:xfrm>
                <a:off x="4510373" y="313648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493" name="Graphic 112">
              <a:extLst>
                <a:ext uri="{FF2B5EF4-FFF2-40B4-BE49-F238E27FC236}">
                  <a16:creationId xmlns:a16="http://schemas.microsoft.com/office/drawing/2014/main" id="{94DACB94-301D-152F-A833-902263CFC8DD}"/>
                </a:ext>
              </a:extLst>
            </p:cNvPr>
            <p:cNvGrpSpPr/>
            <p:nvPr/>
          </p:nvGrpSpPr>
          <p:grpSpPr>
            <a:xfrm>
              <a:off x="4693920" y="3164776"/>
              <a:ext cx="75723" cy="75628"/>
              <a:chOff x="4693920" y="3164776"/>
              <a:chExt cx="75723" cy="75628"/>
            </a:xfrm>
          </p:grpSpPr>
          <p:sp>
            <p:nvSpPr>
              <p:cNvPr id="1803" name="Freeform: Shape 1802">
                <a:extLst>
                  <a:ext uri="{FF2B5EF4-FFF2-40B4-BE49-F238E27FC236}">
                    <a16:creationId xmlns:a16="http://schemas.microsoft.com/office/drawing/2014/main" id="{F3E9A354-9ED8-496C-53B8-4B279CF97801}"/>
                  </a:ext>
                </a:extLst>
              </p:cNvPr>
              <p:cNvSpPr/>
              <p:nvPr/>
            </p:nvSpPr>
            <p:spPr>
              <a:xfrm>
                <a:off x="4731829" y="316477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04" name="Freeform: Shape 1803">
                <a:extLst>
                  <a:ext uri="{FF2B5EF4-FFF2-40B4-BE49-F238E27FC236}">
                    <a16:creationId xmlns:a16="http://schemas.microsoft.com/office/drawing/2014/main" id="{72E7B4E2-6F6B-A3D1-BD35-2996CB3C86F2}"/>
                  </a:ext>
                </a:extLst>
              </p:cNvPr>
              <p:cNvSpPr/>
              <p:nvPr/>
            </p:nvSpPr>
            <p:spPr>
              <a:xfrm>
                <a:off x="4693920" y="32025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494" name="Graphic 112">
              <a:extLst>
                <a:ext uri="{FF2B5EF4-FFF2-40B4-BE49-F238E27FC236}">
                  <a16:creationId xmlns:a16="http://schemas.microsoft.com/office/drawing/2014/main" id="{D63BF9E4-1C84-9448-97CE-2574ECCBBF13}"/>
                </a:ext>
              </a:extLst>
            </p:cNvPr>
            <p:cNvGrpSpPr/>
            <p:nvPr/>
          </p:nvGrpSpPr>
          <p:grpSpPr>
            <a:xfrm>
              <a:off x="4786407" y="3343465"/>
              <a:ext cx="75628" cy="75723"/>
              <a:chOff x="4786407" y="3343465"/>
              <a:chExt cx="75628" cy="75723"/>
            </a:xfrm>
          </p:grpSpPr>
          <p:sp>
            <p:nvSpPr>
              <p:cNvPr id="1801" name="Freeform: Shape 1800">
                <a:extLst>
                  <a:ext uri="{FF2B5EF4-FFF2-40B4-BE49-F238E27FC236}">
                    <a16:creationId xmlns:a16="http://schemas.microsoft.com/office/drawing/2014/main" id="{3874FDF0-A8F9-F9FA-0CBE-44C6DAB19FE0}"/>
                  </a:ext>
                </a:extLst>
              </p:cNvPr>
              <p:cNvSpPr/>
              <p:nvPr/>
            </p:nvSpPr>
            <p:spPr>
              <a:xfrm>
                <a:off x="4824222" y="33434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02" name="Freeform: Shape 1801">
                <a:extLst>
                  <a:ext uri="{FF2B5EF4-FFF2-40B4-BE49-F238E27FC236}">
                    <a16:creationId xmlns:a16="http://schemas.microsoft.com/office/drawing/2014/main" id="{0951A75B-5F85-4808-74F0-C181AC5C9239}"/>
                  </a:ext>
                </a:extLst>
              </p:cNvPr>
              <p:cNvSpPr/>
              <p:nvPr/>
            </p:nvSpPr>
            <p:spPr>
              <a:xfrm>
                <a:off x="4786407" y="338127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495" name="Graphic 112">
              <a:extLst>
                <a:ext uri="{FF2B5EF4-FFF2-40B4-BE49-F238E27FC236}">
                  <a16:creationId xmlns:a16="http://schemas.microsoft.com/office/drawing/2014/main" id="{9378A4FE-01DB-95FC-3CE6-070D65E8FB0F}"/>
                </a:ext>
              </a:extLst>
            </p:cNvPr>
            <p:cNvGrpSpPr/>
            <p:nvPr/>
          </p:nvGrpSpPr>
          <p:grpSpPr>
            <a:xfrm>
              <a:off x="5238654" y="3598830"/>
              <a:ext cx="75628" cy="75723"/>
              <a:chOff x="5238654" y="3598830"/>
              <a:chExt cx="75628" cy="75723"/>
            </a:xfrm>
          </p:grpSpPr>
          <p:sp>
            <p:nvSpPr>
              <p:cNvPr id="1799" name="Freeform: Shape 1798">
                <a:extLst>
                  <a:ext uri="{FF2B5EF4-FFF2-40B4-BE49-F238E27FC236}">
                    <a16:creationId xmlns:a16="http://schemas.microsoft.com/office/drawing/2014/main" id="{41F4951C-6AC7-D52F-EACD-3170B1A5D66E}"/>
                  </a:ext>
                </a:extLst>
              </p:cNvPr>
              <p:cNvSpPr/>
              <p:nvPr/>
            </p:nvSpPr>
            <p:spPr>
              <a:xfrm>
                <a:off x="5276469" y="35988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00" name="Freeform: Shape 1799">
                <a:extLst>
                  <a:ext uri="{FF2B5EF4-FFF2-40B4-BE49-F238E27FC236}">
                    <a16:creationId xmlns:a16="http://schemas.microsoft.com/office/drawing/2014/main" id="{24621818-49FF-8A0A-DF68-6660FD17D2C5}"/>
                  </a:ext>
                </a:extLst>
              </p:cNvPr>
              <p:cNvSpPr/>
              <p:nvPr/>
            </p:nvSpPr>
            <p:spPr>
              <a:xfrm>
                <a:off x="5238654" y="363664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496" name="Graphic 112">
              <a:extLst>
                <a:ext uri="{FF2B5EF4-FFF2-40B4-BE49-F238E27FC236}">
                  <a16:creationId xmlns:a16="http://schemas.microsoft.com/office/drawing/2014/main" id="{823BF2AF-CEF5-5719-826D-6B84952BE63F}"/>
                </a:ext>
              </a:extLst>
            </p:cNvPr>
            <p:cNvGrpSpPr/>
            <p:nvPr/>
          </p:nvGrpSpPr>
          <p:grpSpPr>
            <a:xfrm>
              <a:off x="5690330" y="3775138"/>
              <a:ext cx="75723" cy="75723"/>
              <a:chOff x="5690330" y="3775138"/>
              <a:chExt cx="75723" cy="75723"/>
            </a:xfrm>
          </p:grpSpPr>
          <p:sp>
            <p:nvSpPr>
              <p:cNvPr id="1797" name="Freeform: Shape 1796">
                <a:extLst>
                  <a:ext uri="{FF2B5EF4-FFF2-40B4-BE49-F238E27FC236}">
                    <a16:creationId xmlns:a16="http://schemas.microsoft.com/office/drawing/2014/main" id="{0DBC4D0A-8661-06FC-8084-EF223A52EF23}"/>
                  </a:ext>
                </a:extLst>
              </p:cNvPr>
              <p:cNvSpPr/>
              <p:nvPr/>
            </p:nvSpPr>
            <p:spPr>
              <a:xfrm>
                <a:off x="5728144" y="37751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98" name="Freeform: Shape 1797">
                <a:extLst>
                  <a:ext uri="{FF2B5EF4-FFF2-40B4-BE49-F238E27FC236}">
                    <a16:creationId xmlns:a16="http://schemas.microsoft.com/office/drawing/2014/main" id="{C36409D5-91DE-436C-FAAC-492B77EA26FB}"/>
                  </a:ext>
                </a:extLst>
              </p:cNvPr>
              <p:cNvSpPr/>
              <p:nvPr/>
            </p:nvSpPr>
            <p:spPr>
              <a:xfrm>
                <a:off x="5690330" y="38129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497" name="Graphic 112">
              <a:extLst>
                <a:ext uri="{FF2B5EF4-FFF2-40B4-BE49-F238E27FC236}">
                  <a16:creationId xmlns:a16="http://schemas.microsoft.com/office/drawing/2014/main" id="{8A02C431-0D86-64BC-263D-E4D0467DA3C1}"/>
                </a:ext>
              </a:extLst>
            </p:cNvPr>
            <p:cNvGrpSpPr/>
            <p:nvPr/>
          </p:nvGrpSpPr>
          <p:grpSpPr>
            <a:xfrm>
              <a:off x="5902547" y="3795522"/>
              <a:ext cx="75628" cy="75723"/>
              <a:chOff x="5902547" y="3795522"/>
              <a:chExt cx="75628" cy="75723"/>
            </a:xfrm>
          </p:grpSpPr>
          <p:sp>
            <p:nvSpPr>
              <p:cNvPr id="1795" name="Freeform: Shape 1794">
                <a:extLst>
                  <a:ext uri="{FF2B5EF4-FFF2-40B4-BE49-F238E27FC236}">
                    <a16:creationId xmlns:a16="http://schemas.microsoft.com/office/drawing/2014/main" id="{09189FE6-B796-2189-18E9-F47A90325CC3}"/>
                  </a:ext>
                </a:extLst>
              </p:cNvPr>
              <p:cNvSpPr/>
              <p:nvPr/>
            </p:nvSpPr>
            <p:spPr>
              <a:xfrm>
                <a:off x="5940361" y="37955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96" name="Freeform: Shape 1795">
                <a:extLst>
                  <a:ext uri="{FF2B5EF4-FFF2-40B4-BE49-F238E27FC236}">
                    <a16:creationId xmlns:a16="http://schemas.microsoft.com/office/drawing/2014/main" id="{0665F32A-6D7E-327B-3B14-BD13D5AE8D21}"/>
                  </a:ext>
                </a:extLst>
              </p:cNvPr>
              <p:cNvSpPr/>
              <p:nvPr/>
            </p:nvSpPr>
            <p:spPr>
              <a:xfrm>
                <a:off x="5902547" y="383333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498" name="Graphic 112">
              <a:extLst>
                <a:ext uri="{FF2B5EF4-FFF2-40B4-BE49-F238E27FC236}">
                  <a16:creationId xmlns:a16="http://schemas.microsoft.com/office/drawing/2014/main" id="{E9391383-94A4-8B6B-3778-97B31715E55A}"/>
                </a:ext>
              </a:extLst>
            </p:cNvPr>
            <p:cNvGrpSpPr/>
            <p:nvPr/>
          </p:nvGrpSpPr>
          <p:grpSpPr>
            <a:xfrm>
              <a:off x="6217443" y="3898296"/>
              <a:ext cx="75723" cy="75628"/>
              <a:chOff x="6217443" y="3898296"/>
              <a:chExt cx="75723" cy="75628"/>
            </a:xfrm>
          </p:grpSpPr>
          <p:sp>
            <p:nvSpPr>
              <p:cNvPr id="1793" name="Freeform: Shape 1792">
                <a:extLst>
                  <a:ext uri="{FF2B5EF4-FFF2-40B4-BE49-F238E27FC236}">
                    <a16:creationId xmlns:a16="http://schemas.microsoft.com/office/drawing/2014/main" id="{840BC26F-E8B8-0CE8-0B86-44613EA69F10}"/>
                  </a:ext>
                </a:extLst>
              </p:cNvPr>
              <p:cNvSpPr/>
              <p:nvPr/>
            </p:nvSpPr>
            <p:spPr>
              <a:xfrm>
                <a:off x="6255258" y="389829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94" name="Freeform: Shape 1793">
                <a:extLst>
                  <a:ext uri="{FF2B5EF4-FFF2-40B4-BE49-F238E27FC236}">
                    <a16:creationId xmlns:a16="http://schemas.microsoft.com/office/drawing/2014/main" id="{38B0E5AA-EB46-AB8B-03D7-891DC4F37411}"/>
                  </a:ext>
                </a:extLst>
              </p:cNvPr>
              <p:cNvSpPr/>
              <p:nvPr/>
            </p:nvSpPr>
            <p:spPr>
              <a:xfrm>
                <a:off x="6217443" y="39361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499" name="Graphic 112">
              <a:extLst>
                <a:ext uri="{FF2B5EF4-FFF2-40B4-BE49-F238E27FC236}">
                  <a16:creationId xmlns:a16="http://schemas.microsoft.com/office/drawing/2014/main" id="{88D72FA0-B1A1-3A56-353E-6A35AA51CB0B}"/>
                </a:ext>
              </a:extLst>
            </p:cNvPr>
            <p:cNvGrpSpPr/>
            <p:nvPr/>
          </p:nvGrpSpPr>
          <p:grpSpPr>
            <a:xfrm>
              <a:off x="6334791" y="3909822"/>
              <a:ext cx="75723" cy="75723"/>
              <a:chOff x="6334791" y="3909822"/>
              <a:chExt cx="75723" cy="75723"/>
            </a:xfrm>
          </p:grpSpPr>
          <p:sp>
            <p:nvSpPr>
              <p:cNvPr id="1791" name="Freeform: Shape 1790">
                <a:extLst>
                  <a:ext uri="{FF2B5EF4-FFF2-40B4-BE49-F238E27FC236}">
                    <a16:creationId xmlns:a16="http://schemas.microsoft.com/office/drawing/2014/main" id="{02119C28-E09C-9CC8-7153-5026B21052AC}"/>
                  </a:ext>
                </a:extLst>
              </p:cNvPr>
              <p:cNvSpPr/>
              <p:nvPr/>
            </p:nvSpPr>
            <p:spPr>
              <a:xfrm>
                <a:off x="6372606" y="39098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92" name="Freeform: Shape 1791">
                <a:extLst>
                  <a:ext uri="{FF2B5EF4-FFF2-40B4-BE49-F238E27FC236}">
                    <a16:creationId xmlns:a16="http://schemas.microsoft.com/office/drawing/2014/main" id="{A7FC29D2-E21D-33B4-F622-A68173ACE240}"/>
                  </a:ext>
                </a:extLst>
              </p:cNvPr>
              <p:cNvSpPr/>
              <p:nvPr/>
            </p:nvSpPr>
            <p:spPr>
              <a:xfrm>
                <a:off x="6334791" y="39476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00" name="Graphic 112">
              <a:extLst>
                <a:ext uri="{FF2B5EF4-FFF2-40B4-BE49-F238E27FC236}">
                  <a16:creationId xmlns:a16="http://schemas.microsoft.com/office/drawing/2014/main" id="{669A4273-96E1-99A5-61D1-4D3A0236063F}"/>
                </a:ext>
              </a:extLst>
            </p:cNvPr>
            <p:cNvGrpSpPr/>
            <p:nvPr/>
          </p:nvGrpSpPr>
          <p:grpSpPr>
            <a:xfrm>
              <a:off x="6379749" y="3909822"/>
              <a:ext cx="75723" cy="75723"/>
              <a:chOff x="6379749" y="3909822"/>
              <a:chExt cx="75723" cy="75723"/>
            </a:xfrm>
          </p:grpSpPr>
          <p:sp>
            <p:nvSpPr>
              <p:cNvPr id="1789" name="Freeform: Shape 1788">
                <a:extLst>
                  <a:ext uri="{FF2B5EF4-FFF2-40B4-BE49-F238E27FC236}">
                    <a16:creationId xmlns:a16="http://schemas.microsoft.com/office/drawing/2014/main" id="{98D70E67-2D75-BCFA-D28B-2B72832964F6}"/>
                  </a:ext>
                </a:extLst>
              </p:cNvPr>
              <p:cNvSpPr/>
              <p:nvPr/>
            </p:nvSpPr>
            <p:spPr>
              <a:xfrm>
                <a:off x="6417659" y="39098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90" name="Freeform: Shape 1789">
                <a:extLst>
                  <a:ext uri="{FF2B5EF4-FFF2-40B4-BE49-F238E27FC236}">
                    <a16:creationId xmlns:a16="http://schemas.microsoft.com/office/drawing/2014/main" id="{19189ED0-9E09-F2B5-98E1-12767C8EEDF3}"/>
                  </a:ext>
                </a:extLst>
              </p:cNvPr>
              <p:cNvSpPr/>
              <p:nvPr/>
            </p:nvSpPr>
            <p:spPr>
              <a:xfrm>
                <a:off x="6379749" y="39476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01" name="Graphic 112">
              <a:extLst>
                <a:ext uri="{FF2B5EF4-FFF2-40B4-BE49-F238E27FC236}">
                  <a16:creationId xmlns:a16="http://schemas.microsoft.com/office/drawing/2014/main" id="{05F5B259-4A23-E903-D0B0-B8EF19BF3014}"/>
                </a:ext>
              </a:extLst>
            </p:cNvPr>
            <p:cNvGrpSpPr/>
            <p:nvPr/>
          </p:nvGrpSpPr>
          <p:grpSpPr>
            <a:xfrm>
              <a:off x="6410515" y="3922585"/>
              <a:ext cx="75628" cy="75723"/>
              <a:chOff x="6410515" y="3922585"/>
              <a:chExt cx="75628" cy="75723"/>
            </a:xfrm>
          </p:grpSpPr>
          <p:sp>
            <p:nvSpPr>
              <p:cNvPr id="1787" name="Freeform: Shape 1786">
                <a:extLst>
                  <a:ext uri="{FF2B5EF4-FFF2-40B4-BE49-F238E27FC236}">
                    <a16:creationId xmlns:a16="http://schemas.microsoft.com/office/drawing/2014/main" id="{AB6722E5-CB02-1E5B-1506-AE2B6682F96A}"/>
                  </a:ext>
                </a:extLst>
              </p:cNvPr>
              <p:cNvSpPr/>
              <p:nvPr/>
            </p:nvSpPr>
            <p:spPr>
              <a:xfrm>
                <a:off x="6448329" y="39225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88" name="Freeform: Shape 1787">
                <a:extLst>
                  <a:ext uri="{FF2B5EF4-FFF2-40B4-BE49-F238E27FC236}">
                    <a16:creationId xmlns:a16="http://schemas.microsoft.com/office/drawing/2014/main" id="{DF2E4993-3B71-C312-E866-C347E64F5E88}"/>
                  </a:ext>
                </a:extLst>
              </p:cNvPr>
              <p:cNvSpPr/>
              <p:nvPr/>
            </p:nvSpPr>
            <p:spPr>
              <a:xfrm>
                <a:off x="6410515" y="396039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02" name="Graphic 112">
              <a:extLst>
                <a:ext uri="{FF2B5EF4-FFF2-40B4-BE49-F238E27FC236}">
                  <a16:creationId xmlns:a16="http://schemas.microsoft.com/office/drawing/2014/main" id="{04288B29-1EF6-5C29-479C-9D09730DD664}"/>
                </a:ext>
              </a:extLst>
            </p:cNvPr>
            <p:cNvGrpSpPr/>
            <p:nvPr/>
          </p:nvGrpSpPr>
          <p:grpSpPr>
            <a:xfrm>
              <a:off x="6430232" y="3933539"/>
              <a:ext cx="75723" cy="75628"/>
              <a:chOff x="6430232" y="3933539"/>
              <a:chExt cx="75723" cy="75628"/>
            </a:xfrm>
          </p:grpSpPr>
          <p:sp>
            <p:nvSpPr>
              <p:cNvPr id="1785" name="Freeform: Shape 1784">
                <a:extLst>
                  <a:ext uri="{FF2B5EF4-FFF2-40B4-BE49-F238E27FC236}">
                    <a16:creationId xmlns:a16="http://schemas.microsoft.com/office/drawing/2014/main" id="{CE3C0878-9084-4546-D1F0-E06976DDC3DA}"/>
                  </a:ext>
                </a:extLst>
              </p:cNvPr>
              <p:cNvSpPr/>
              <p:nvPr/>
            </p:nvSpPr>
            <p:spPr>
              <a:xfrm>
                <a:off x="6468141" y="393353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86" name="Freeform: Shape 1785">
                <a:extLst>
                  <a:ext uri="{FF2B5EF4-FFF2-40B4-BE49-F238E27FC236}">
                    <a16:creationId xmlns:a16="http://schemas.microsoft.com/office/drawing/2014/main" id="{432C62CD-7470-2570-B727-56221EF5F7DB}"/>
                  </a:ext>
                </a:extLst>
              </p:cNvPr>
              <p:cNvSpPr/>
              <p:nvPr/>
            </p:nvSpPr>
            <p:spPr>
              <a:xfrm>
                <a:off x="6430232" y="397135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03" name="Graphic 112">
              <a:extLst>
                <a:ext uri="{FF2B5EF4-FFF2-40B4-BE49-F238E27FC236}">
                  <a16:creationId xmlns:a16="http://schemas.microsoft.com/office/drawing/2014/main" id="{0FCF1B27-714F-FCEC-1DD4-A023E294113B}"/>
                </a:ext>
              </a:extLst>
            </p:cNvPr>
            <p:cNvGrpSpPr/>
            <p:nvPr/>
          </p:nvGrpSpPr>
          <p:grpSpPr>
            <a:xfrm>
              <a:off x="6450330" y="3947636"/>
              <a:ext cx="75628" cy="75723"/>
              <a:chOff x="6450330" y="3947636"/>
              <a:chExt cx="75628" cy="75723"/>
            </a:xfrm>
          </p:grpSpPr>
          <p:sp>
            <p:nvSpPr>
              <p:cNvPr id="1783" name="Freeform: Shape 1782">
                <a:extLst>
                  <a:ext uri="{FF2B5EF4-FFF2-40B4-BE49-F238E27FC236}">
                    <a16:creationId xmlns:a16="http://schemas.microsoft.com/office/drawing/2014/main" id="{30378AE2-76DA-1177-93E1-192733343C7C}"/>
                  </a:ext>
                </a:extLst>
              </p:cNvPr>
              <p:cNvSpPr/>
              <p:nvPr/>
            </p:nvSpPr>
            <p:spPr>
              <a:xfrm>
                <a:off x="6488144" y="39476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84" name="Freeform: Shape 1783">
                <a:extLst>
                  <a:ext uri="{FF2B5EF4-FFF2-40B4-BE49-F238E27FC236}">
                    <a16:creationId xmlns:a16="http://schemas.microsoft.com/office/drawing/2014/main" id="{F9BAFADD-1A67-2408-639C-C54D7FF29D7A}"/>
                  </a:ext>
                </a:extLst>
              </p:cNvPr>
              <p:cNvSpPr/>
              <p:nvPr/>
            </p:nvSpPr>
            <p:spPr>
              <a:xfrm>
                <a:off x="6450330" y="398554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04" name="Graphic 112">
              <a:extLst>
                <a:ext uri="{FF2B5EF4-FFF2-40B4-BE49-F238E27FC236}">
                  <a16:creationId xmlns:a16="http://schemas.microsoft.com/office/drawing/2014/main" id="{5E1A7BBA-2C9A-99B4-4686-57DBC31FB9D0}"/>
                </a:ext>
              </a:extLst>
            </p:cNvPr>
            <p:cNvGrpSpPr/>
            <p:nvPr/>
          </p:nvGrpSpPr>
          <p:grpSpPr>
            <a:xfrm>
              <a:off x="6463665" y="3960399"/>
              <a:ext cx="75723" cy="75723"/>
              <a:chOff x="6463665" y="3960399"/>
              <a:chExt cx="75723" cy="75723"/>
            </a:xfrm>
          </p:grpSpPr>
          <p:sp>
            <p:nvSpPr>
              <p:cNvPr id="1781" name="Freeform: Shape 1780">
                <a:extLst>
                  <a:ext uri="{FF2B5EF4-FFF2-40B4-BE49-F238E27FC236}">
                    <a16:creationId xmlns:a16="http://schemas.microsoft.com/office/drawing/2014/main" id="{9EE8A379-EF57-1D03-5CDE-03F1DC31E5D9}"/>
                  </a:ext>
                </a:extLst>
              </p:cNvPr>
              <p:cNvSpPr/>
              <p:nvPr/>
            </p:nvSpPr>
            <p:spPr>
              <a:xfrm>
                <a:off x="6501574" y="39603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82" name="Freeform: Shape 1781">
                <a:extLst>
                  <a:ext uri="{FF2B5EF4-FFF2-40B4-BE49-F238E27FC236}">
                    <a16:creationId xmlns:a16="http://schemas.microsoft.com/office/drawing/2014/main" id="{18AA1F94-1065-7892-2083-07E309FD515D}"/>
                  </a:ext>
                </a:extLst>
              </p:cNvPr>
              <p:cNvSpPr/>
              <p:nvPr/>
            </p:nvSpPr>
            <p:spPr>
              <a:xfrm>
                <a:off x="6463665" y="399830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05" name="Graphic 112">
              <a:extLst>
                <a:ext uri="{FF2B5EF4-FFF2-40B4-BE49-F238E27FC236}">
                  <a16:creationId xmlns:a16="http://schemas.microsoft.com/office/drawing/2014/main" id="{9913A108-73E4-7B5A-C276-197FF0A4731F}"/>
                </a:ext>
              </a:extLst>
            </p:cNvPr>
            <p:cNvGrpSpPr/>
            <p:nvPr/>
          </p:nvGrpSpPr>
          <p:grpSpPr>
            <a:xfrm>
              <a:off x="6520815" y="4015263"/>
              <a:ext cx="75723" cy="75723"/>
              <a:chOff x="6520815" y="4015263"/>
              <a:chExt cx="75723" cy="75723"/>
            </a:xfrm>
          </p:grpSpPr>
          <p:sp>
            <p:nvSpPr>
              <p:cNvPr id="1779" name="Freeform: Shape 1778">
                <a:extLst>
                  <a:ext uri="{FF2B5EF4-FFF2-40B4-BE49-F238E27FC236}">
                    <a16:creationId xmlns:a16="http://schemas.microsoft.com/office/drawing/2014/main" id="{FEB83730-3F7C-C13D-49E8-B8FF72BB9D17}"/>
                  </a:ext>
                </a:extLst>
              </p:cNvPr>
              <p:cNvSpPr/>
              <p:nvPr/>
            </p:nvSpPr>
            <p:spPr>
              <a:xfrm>
                <a:off x="6558724" y="40152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80" name="Freeform: Shape 1779">
                <a:extLst>
                  <a:ext uri="{FF2B5EF4-FFF2-40B4-BE49-F238E27FC236}">
                    <a16:creationId xmlns:a16="http://schemas.microsoft.com/office/drawing/2014/main" id="{474B5B6E-ED81-5226-1537-005801B576FF}"/>
                  </a:ext>
                </a:extLst>
              </p:cNvPr>
              <p:cNvSpPr/>
              <p:nvPr/>
            </p:nvSpPr>
            <p:spPr>
              <a:xfrm>
                <a:off x="6520815" y="40531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06" name="Graphic 112">
              <a:extLst>
                <a:ext uri="{FF2B5EF4-FFF2-40B4-BE49-F238E27FC236}">
                  <a16:creationId xmlns:a16="http://schemas.microsoft.com/office/drawing/2014/main" id="{E964203C-FA17-9059-3B3E-C19082C22B14}"/>
                </a:ext>
              </a:extLst>
            </p:cNvPr>
            <p:cNvGrpSpPr/>
            <p:nvPr/>
          </p:nvGrpSpPr>
          <p:grpSpPr>
            <a:xfrm>
              <a:off x="6771322" y="4036123"/>
              <a:ext cx="75723" cy="75723"/>
              <a:chOff x="6771322" y="4036123"/>
              <a:chExt cx="75723" cy="75723"/>
            </a:xfrm>
          </p:grpSpPr>
          <p:sp>
            <p:nvSpPr>
              <p:cNvPr id="1777" name="Freeform: Shape 1776">
                <a:extLst>
                  <a:ext uri="{FF2B5EF4-FFF2-40B4-BE49-F238E27FC236}">
                    <a16:creationId xmlns:a16="http://schemas.microsoft.com/office/drawing/2014/main" id="{EEC8DEB5-5C90-8EC6-1F4E-C6BC6F6E45B4}"/>
                  </a:ext>
                </a:extLst>
              </p:cNvPr>
              <p:cNvSpPr/>
              <p:nvPr/>
            </p:nvSpPr>
            <p:spPr>
              <a:xfrm>
                <a:off x="6809136" y="40361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78" name="Freeform: Shape 1777">
                <a:extLst>
                  <a:ext uri="{FF2B5EF4-FFF2-40B4-BE49-F238E27FC236}">
                    <a16:creationId xmlns:a16="http://schemas.microsoft.com/office/drawing/2014/main" id="{52A59D64-2F42-8E4F-6D50-B38A40F1DCAB}"/>
                  </a:ext>
                </a:extLst>
              </p:cNvPr>
              <p:cNvSpPr/>
              <p:nvPr/>
            </p:nvSpPr>
            <p:spPr>
              <a:xfrm>
                <a:off x="6771322" y="40739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07" name="Graphic 112">
              <a:extLst>
                <a:ext uri="{FF2B5EF4-FFF2-40B4-BE49-F238E27FC236}">
                  <a16:creationId xmlns:a16="http://schemas.microsoft.com/office/drawing/2014/main" id="{2C9E6426-2C87-09F0-4210-5AC04FA8F7F8}"/>
                </a:ext>
              </a:extLst>
            </p:cNvPr>
            <p:cNvGrpSpPr/>
            <p:nvPr/>
          </p:nvGrpSpPr>
          <p:grpSpPr>
            <a:xfrm>
              <a:off x="6871620" y="4036123"/>
              <a:ext cx="75723" cy="75723"/>
              <a:chOff x="6871620" y="4036123"/>
              <a:chExt cx="75723" cy="75723"/>
            </a:xfrm>
          </p:grpSpPr>
          <p:sp>
            <p:nvSpPr>
              <p:cNvPr id="1775" name="Freeform: Shape 1774">
                <a:extLst>
                  <a:ext uri="{FF2B5EF4-FFF2-40B4-BE49-F238E27FC236}">
                    <a16:creationId xmlns:a16="http://schemas.microsoft.com/office/drawing/2014/main" id="{EE233E14-E59E-E3B3-7127-D26E3E0DC10E}"/>
                  </a:ext>
                </a:extLst>
              </p:cNvPr>
              <p:cNvSpPr/>
              <p:nvPr/>
            </p:nvSpPr>
            <p:spPr>
              <a:xfrm>
                <a:off x="6909530" y="40361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76" name="Freeform: Shape 1775">
                <a:extLst>
                  <a:ext uri="{FF2B5EF4-FFF2-40B4-BE49-F238E27FC236}">
                    <a16:creationId xmlns:a16="http://schemas.microsoft.com/office/drawing/2014/main" id="{AC792AF9-EE6C-2829-91D9-5DF2F7500C76}"/>
                  </a:ext>
                </a:extLst>
              </p:cNvPr>
              <p:cNvSpPr/>
              <p:nvPr/>
            </p:nvSpPr>
            <p:spPr>
              <a:xfrm>
                <a:off x="6871620" y="40739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08" name="Graphic 112">
              <a:extLst>
                <a:ext uri="{FF2B5EF4-FFF2-40B4-BE49-F238E27FC236}">
                  <a16:creationId xmlns:a16="http://schemas.microsoft.com/office/drawing/2014/main" id="{286B0D32-F1C5-CD91-241A-CC3A687D7CE8}"/>
                </a:ext>
              </a:extLst>
            </p:cNvPr>
            <p:cNvGrpSpPr/>
            <p:nvPr/>
          </p:nvGrpSpPr>
          <p:grpSpPr>
            <a:xfrm>
              <a:off x="6885051" y="4036123"/>
              <a:ext cx="75628" cy="75723"/>
              <a:chOff x="6885051" y="4036123"/>
              <a:chExt cx="75628" cy="75723"/>
            </a:xfrm>
          </p:grpSpPr>
          <p:sp>
            <p:nvSpPr>
              <p:cNvPr id="1773" name="Freeform: Shape 1772">
                <a:extLst>
                  <a:ext uri="{FF2B5EF4-FFF2-40B4-BE49-F238E27FC236}">
                    <a16:creationId xmlns:a16="http://schemas.microsoft.com/office/drawing/2014/main" id="{5DE6F117-B4C5-B544-4795-C3E56F2A9F04}"/>
                  </a:ext>
                </a:extLst>
              </p:cNvPr>
              <p:cNvSpPr/>
              <p:nvPr/>
            </p:nvSpPr>
            <p:spPr>
              <a:xfrm>
                <a:off x="6922865" y="40361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74" name="Freeform: Shape 1773">
                <a:extLst>
                  <a:ext uri="{FF2B5EF4-FFF2-40B4-BE49-F238E27FC236}">
                    <a16:creationId xmlns:a16="http://schemas.microsoft.com/office/drawing/2014/main" id="{B9ECF95F-F1C5-5901-3891-F818C861C231}"/>
                  </a:ext>
                </a:extLst>
              </p:cNvPr>
              <p:cNvSpPr/>
              <p:nvPr/>
            </p:nvSpPr>
            <p:spPr>
              <a:xfrm>
                <a:off x="6885051" y="407393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09" name="Graphic 112">
              <a:extLst>
                <a:ext uri="{FF2B5EF4-FFF2-40B4-BE49-F238E27FC236}">
                  <a16:creationId xmlns:a16="http://schemas.microsoft.com/office/drawing/2014/main" id="{58AA6649-B0BF-FCFF-C283-6EC4C42E04A5}"/>
                </a:ext>
              </a:extLst>
            </p:cNvPr>
            <p:cNvGrpSpPr/>
            <p:nvPr/>
          </p:nvGrpSpPr>
          <p:grpSpPr>
            <a:xfrm>
              <a:off x="7015353" y="4135183"/>
              <a:ext cx="75628" cy="75723"/>
              <a:chOff x="7015353" y="4135183"/>
              <a:chExt cx="75628" cy="75723"/>
            </a:xfrm>
          </p:grpSpPr>
          <p:sp>
            <p:nvSpPr>
              <p:cNvPr id="1771" name="Freeform: Shape 1770">
                <a:extLst>
                  <a:ext uri="{FF2B5EF4-FFF2-40B4-BE49-F238E27FC236}">
                    <a16:creationId xmlns:a16="http://schemas.microsoft.com/office/drawing/2014/main" id="{9F517BD6-C4C3-9C53-950F-D1D926470931}"/>
                  </a:ext>
                </a:extLst>
              </p:cNvPr>
              <p:cNvSpPr/>
              <p:nvPr/>
            </p:nvSpPr>
            <p:spPr>
              <a:xfrm>
                <a:off x="7053167" y="4135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72" name="Freeform: Shape 1771">
                <a:extLst>
                  <a:ext uri="{FF2B5EF4-FFF2-40B4-BE49-F238E27FC236}">
                    <a16:creationId xmlns:a16="http://schemas.microsoft.com/office/drawing/2014/main" id="{28ECB410-7724-C6D7-608A-ABD2F25F8C31}"/>
                  </a:ext>
                </a:extLst>
              </p:cNvPr>
              <p:cNvSpPr/>
              <p:nvPr/>
            </p:nvSpPr>
            <p:spPr>
              <a:xfrm>
                <a:off x="7015353" y="417309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10" name="Graphic 112">
              <a:extLst>
                <a:ext uri="{FF2B5EF4-FFF2-40B4-BE49-F238E27FC236}">
                  <a16:creationId xmlns:a16="http://schemas.microsoft.com/office/drawing/2014/main" id="{1DF3E6AB-9DD5-EDCB-8230-892DE9B33083}"/>
                </a:ext>
              </a:extLst>
            </p:cNvPr>
            <p:cNvGrpSpPr/>
            <p:nvPr/>
          </p:nvGrpSpPr>
          <p:grpSpPr>
            <a:xfrm>
              <a:off x="7368349" y="4229481"/>
              <a:ext cx="75723" cy="75628"/>
              <a:chOff x="7368349" y="4229481"/>
              <a:chExt cx="75723" cy="75628"/>
            </a:xfrm>
          </p:grpSpPr>
          <p:sp>
            <p:nvSpPr>
              <p:cNvPr id="1769" name="Freeform: Shape 1768">
                <a:extLst>
                  <a:ext uri="{FF2B5EF4-FFF2-40B4-BE49-F238E27FC236}">
                    <a16:creationId xmlns:a16="http://schemas.microsoft.com/office/drawing/2014/main" id="{8A6654A1-3FD2-995B-B66A-9CB4B9405644}"/>
                  </a:ext>
                </a:extLst>
              </p:cNvPr>
              <p:cNvSpPr/>
              <p:nvPr/>
            </p:nvSpPr>
            <p:spPr>
              <a:xfrm>
                <a:off x="7406163"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70" name="Freeform: Shape 1769">
                <a:extLst>
                  <a:ext uri="{FF2B5EF4-FFF2-40B4-BE49-F238E27FC236}">
                    <a16:creationId xmlns:a16="http://schemas.microsoft.com/office/drawing/2014/main" id="{85AABDAD-62E9-08E2-6D3B-EBF44590C688}"/>
                  </a:ext>
                </a:extLst>
              </p:cNvPr>
              <p:cNvSpPr/>
              <p:nvPr/>
            </p:nvSpPr>
            <p:spPr>
              <a:xfrm>
                <a:off x="7368349"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11" name="Graphic 112">
              <a:extLst>
                <a:ext uri="{FF2B5EF4-FFF2-40B4-BE49-F238E27FC236}">
                  <a16:creationId xmlns:a16="http://schemas.microsoft.com/office/drawing/2014/main" id="{5C558752-4CF0-6351-9250-233F6AC39BBF}"/>
                </a:ext>
              </a:extLst>
            </p:cNvPr>
            <p:cNvGrpSpPr/>
            <p:nvPr/>
          </p:nvGrpSpPr>
          <p:grpSpPr>
            <a:xfrm>
              <a:off x="7638288" y="4229481"/>
              <a:ext cx="75723" cy="75628"/>
              <a:chOff x="7638288" y="4229481"/>
              <a:chExt cx="75723" cy="75628"/>
            </a:xfrm>
          </p:grpSpPr>
          <p:sp>
            <p:nvSpPr>
              <p:cNvPr id="1767" name="Freeform: Shape 1766">
                <a:extLst>
                  <a:ext uri="{FF2B5EF4-FFF2-40B4-BE49-F238E27FC236}">
                    <a16:creationId xmlns:a16="http://schemas.microsoft.com/office/drawing/2014/main" id="{8A26F0F9-F692-5F6B-F441-44DF509ACB9F}"/>
                  </a:ext>
                </a:extLst>
              </p:cNvPr>
              <p:cNvSpPr/>
              <p:nvPr/>
            </p:nvSpPr>
            <p:spPr>
              <a:xfrm>
                <a:off x="7676102"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68" name="Freeform: Shape 1767">
                <a:extLst>
                  <a:ext uri="{FF2B5EF4-FFF2-40B4-BE49-F238E27FC236}">
                    <a16:creationId xmlns:a16="http://schemas.microsoft.com/office/drawing/2014/main" id="{2AA91555-FB08-C6F5-C3C1-C6684380C08C}"/>
                  </a:ext>
                </a:extLst>
              </p:cNvPr>
              <p:cNvSpPr/>
              <p:nvPr/>
            </p:nvSpPr>
            <p:spPr>
              <a:xfrm>
                <a:off x="7638288"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12" name="Graphic 112">
              <a:extLst>
                <a:ext uri="{FF2B5EF4-FFF2-40B4-BE49-F238E27FC236}">
                  <a16:creationId xmlns:a16="http://schemas.microsoft.com/office/drawing/2014/main" id="{34D3B416-DCB5-5714-1B9B-A644C6B6D609}"/>
                </a:ext>
              </a:extLst>
            </p:cNvPr>
            <p:cNvGrpSpPr/>
            <p:nvPr/>
          </p:nvGrpSpPr>
          <p:grpSpPr>
            <a:xfrm>
              <a:off x="7722203" y="4229481"/>
              <a:ext cx="75723" cy="75628"/>
              <a:chOff x="7722203" y="4229481"/>
              <a:chExt cx="75723" cy="75628"/>
            </a:xfrm>
          </p:grpSpPr>
          <p:sp>
            <p:nvSpPr>
              <p:cNvPr id="1765" name="Freeform: Shape 1764">
                <a:extLst>
                  <a:ext uri="{FF2B5EF4-FFF2-40B4-BE49-F238E27FC236}">
                    <a16:creationId xmlns:a16="http://schemas.microsoft.com/office/drawing/2014/main" id="{C060662D-634B-6776-2DA4-A97B4A57565A}"/>
                  </a:ext>
                </a:extLst>
              </p:cNvPr>
              <p:cNvSpPr/>
              <p:nvPr/>
            </p:nvSpPr>
            <p:spPr>
              <a:xfrm>
                <a:off x="7760017"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66" name="Freeform: Shape 1765">
                <a:extLst>
                  <a:ext uri="{FF2B5EF4-FFF2-40B4-BE49-F238E27FC236}">
                    <a16:creationId xmlns:a16="http://schemas.microsoft.com/office/drawing/2014/main" id="{CD3E761C-4DB1-A69A-1C7F-CCB8DE5708A1}"/>
                  </a:ext>
                </a:extLst>
              </p:cNvPr>
              <p:cNvSpPr/>
              <p:nvPr/>
            </p:nvSpPr>
            <p:spPr>
              <a:xfrm>
                <a:off x="7722203"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13" name="Graphic 112">
              <a:extLst>
                <a:ext uri="{FF2B5EF4-FFF2-40B4-BE49-F238E27FC236}">
                  <a16:creationId xmlns:a16="http://schemas.microsoft.com/office/drawing/2014/main" id="{8D871663-BAAD-B47F-FA07-EDD196DE72C4}"/>
                </a:ext>
              </a:extLst>
            </p:cNvPr>
            <p:cNvGrpSpPr/>
            <p:nvPr/>
          </p:nvGrpSpPr>
          <p:grpSpPr>
            <a:xfrm>
              <a:off x="7755064" y="4229481"/>
              <a:ext cx="75628" cy="75628"/>
              <a:chOff x="7755064" y="4229481"/>
              <a:chExt cx="75628" cy="75628"/>
            </a:xfrm>
          </p:grpSpPr>
          <p:sp>
            <p:nvSpPr>
              <p:cNvPr id="1763" name="Freeform: Shape 1762">
                <a:extLst>
                  <a:ext uri="{FF2B5EF4-FFF2-40B4-BE49-F238E27FC236}">
                    <a16:creationId xmlns:a16="http://schemas.microsoft.com/office/drawing/2014/main" id="{C5ABCD90-2637-BBB5-63FC-68026B732EA0}"/>
                  </a:ext>
                </a:extLst>
              </p:cNvPr>
              <p:cNvSpPr/>
              <p:nvPr/>
            </p:nvSpPr>
            <p:spPr>
              <a:xfrm>
                <a:off x="7792878"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64" name="Freeform: Shape 1763">
                <a:extLst>
                  <a:ext uri="{FF2B5EF4-FFF2-40B4-BE49-F238E27FC236}">
                    <a16:creationId xmlns:a16="http://schemas.microsoft.com/office/drawing/2014/main" id="{48110575-B8E5-0243-0F7F-3E30746F0858}"/>
                  </a:ext>
                </a:extLst>
              </p:cNvPr>
              <p:cNvSpPr/>
              <p:nvPr/>
            </p:nvSpPr>
            <p:spPr>
              <a:xfrm>
                <a:off x="7755064" y="42672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14" name="Graphic 112">
              <a:extLst>
                <a:ext uri="{FF2B5EF4-FFF2-40B4-BE49-F238E27FC236}">
                  <a16:creationId xmlns:a16="http://schemas.microsoft.com/office/drawing/2014/main" id="{D0E5D161-594A-0525-BA96-5B48A457DF28}"/>
                </a:ext>
              </a:extLst>
            </p:cNvPr>
            <p:cNvGrpSpPr/>
            <p:nvPr/>
          </p:nvGrpSpPr>
          <p:grpSpPr>
            <a:xfrm>
              <a:off x="7760017" y="4229481"/>
              <a:ext cx="75723" cy="75628"/>
              <a:chOff x="7760017" y="4229481"/>
              <a:chExt cx="75723" cy="75628"/>
            </a:xfrm>
          </p:grpSpPr>
          <p:sp>
            <p:nvSpPr>
              <p:cNvPr id="1761" name="Freeform: Shape 1760">
                <a:extLst>
                  <a:ext uri="{FF2B5EF4-FFF2-40B4-BE49-F238E27FC236}">
                    <a16:creationId xmlns:a16="http://schemas.microsoft.com/office/drawing/2014/main" id="{0F15D889-A9C7-51CB-CFF2-B51AA011A8D6}"/>
                  </a:ext>
                </a:extLst>
              </p:cNvPr>
              <p:cNvSpPr/>
              <p:nvPr/>
            </p:nvSpPr>
            <p:spPr>
              <a:xfrm>
                <a:off x="7797927"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62" name="Freeform: Shape 1761">
                <a:extLst>
                  <a:ext uri="{FF2B5EF4-FFF2-40B4-BE49-F238E27FC236}">
                    <a16:creationId xmlns:a16="http://schemas.microsoft.com/office/drawing/2014/main" id="{24987CE3-76A7-6174-0A1B-8F755FE8A951}"/>
                  </a:ext>
                </a:extLst>
              </p:cNvPr>
              <p:cNvSpPr/>
              <p:nvPr/>
            </p:nvSpPr>
            <p:spPr>
              <a:xfrm>
                <a:off x="7760017"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15" name="Graphic 112">
              <a:extLst>
                <a:ext uri="{FF2B5EF4-FFF2-40B4-BE49-F238E27FC236}">
                  <a16:creationId xmlns:a16="http://schemas.microsoft.com/office/drawing/2014/main" id="{8D6B104D-A15D-CFC2-3253-4DC144749665}"/>
                </a:ext>
              </a:extLst>
            </p:cNvPr>
            <p:cNvGrpSpPr/>
            <p:nvPr/>
          </p:nvGrpSpPr>
          <p:grpSpPr>
            <a:xfrm>
              <a:off x="7800594" y="4229481"/>
              <a:ext cx="75723" cy="75628"/>
              <a:chOff x="7800594" y="4229481"/>
              <a:chExt cx="75723" cy="75628"/>
            </a:xfrm>
          </p:grpSpPr>
          <p:sp>
            <p:nvSpPr>
              <p:cNvPr id="1759" name="Freeform: Shape 1758">
                <a:extLst>
                  <a:ext uri="{FF2B5EF4-FFF2-40B4-BE49-F238E27FC236}">
                    <a16:creationId xmlns:a16="http://schemas.microsoft.com/office/drawing/2014/main" id="{2151316F-ECAC-65E3-4271-CB6F106EF066}"/>
                  </a:ext>
                </a:extLst>
              </p:cNvPr>
              <p:cNvSpPr/>
              <p:nvPr/>
            </p:nvSpPr>
            <p:spPr>
              <a:xfrm>
                <a:off x="7838503"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60" name="Freeform: Shape 1759">
                <a:extLst>
                  <a:ext uri="{FF2B5EF4-FFF2-40B4-BE49-F238E27FC236}">
                    <a16:creationId xmlns:a16="http://schemas.microsoft.com/office/drawing/2014/main" id="{178CCF01-3194-429D-3FC8-8F2F45C5CE88}"/>
                  </a:ext>
                </a:extLst>
              </p:cNvPr>
              <p:cNvSpPr/>
              <p:nvPr/>
            </p:nvSpPr>
            <p:spPr>
              <a:xfrm>
                <a:off x="7800594"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16" name="Graphic 112">
              <a:extLst>
                <a:ext uri="{FF2B5EF4-FFF2-40B4-BE49-F238E27FC236}">
                  <a16:creationId xmlns:a16="http://schemas.microsoft.com/office/drawing/2014/main" id="{210E8137-106C-1793-50C2-45FDBFAB972D}"/>
                </a:ext>
              </a:extLst>
            </p:cNvPr>
            <p:cNvGrpSpPr/>
            <p:nvPr/>
          </p:nvGrpSpPr>
          <p:grpSpPr>
            <a:xfrm>
              <a:off x="7805451" y="4229481"/>
              <a:ext cx="75723" cy="75628"/>
              <a:chOff x="7805451" y="4229481"/>
              <a:chExt cx="75723" cy="75628"/>
            </a:xfrm>
          </p:grpSpPr>
          <p:sp>
            <p:nvSpPr>
              <p:cNvPr id="1757" name="Freeform: Shape 1756">
                <a:extLst>
                  <a:ext uri="{FF2B5EF4-FFF2-40B4-BE49-F238E27FC236}">
                    <a16:creationId xmlns:a16="http://schemas.microsoft.com/office/drawing/2014/main" id="{9A703587-8A40-7336-348C-DEBD3C4A5864}"/>
                  </a:ext>
                </a:extLst>
              </p:cNvPr>
              <p:cNvSpPr/>
              <p:nvPr/>
            </p:nvSpPr>
            <p:spPr>
              <a:xfrm>
                <a:off x="7843361"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58" name="Freeform: Shape 1757">
                <a:extLst>
                  <a:ext uri="{FF2B5EF4-FFF2-40B4-BE49-F238E27FC236}">
                    <a16:creationId xmlns:a16="http://schemas.microsoft.com/office/drawing/2014/main" id="{BA6508DE-30C0-508F-3DCC-49663A18E5B0}"/>
                  </a:ext>
                </a:extLst>
              </p:cNvPr>
              <p:cNvSpPr/>
              <p:nvPr/>
            </p:nvSpPr>
            <p:spPr>
              <a:xfrm>
                <a:off x="7805451"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17" name="Graphic 112">
              <a:extLst>
                <a:ext uri="{FF2B5EF4-FFF2-40B4-BE49-F238E27FC236}">
                  <a16:creationId xmlns:a16="http://schemas.microsoft.com/office/drawing/2014/main" id="{F8A22CBF-14D2-042E-4C70-5E699DDF50E0}"/>
                </a:ext>
              </a:extLst>
            </p:cNvPr>
            <p:cNvGrpSpPr/>
            <p:nvPr/>
          </p:nvGrpSpPr>
          <p:grpSpPr>
            <a:xfrm>
              <a:off x="8124729" y="4229481"/>
              <a:ext cx="75628" cy="75628"/>
              <a:chOff x="8124729" y="4229481"/>
              <a:chExt cx="75628" cy="75628"/>
            </a:xfrm>
          </p:grpSpPr>
          <p:sp>
            <p:nvSpPr>
              <p:cNvPr id="1755" name="Freeform: Shape 1754">
                <a:extLst>
                  <a:ext uri="{FF2B5EF4-FFF2-40B4-BE49-F238E27FC236}">
                    <a16:creationId xmlns:a16="http://schemas.microsoft.com/office/drawing/2014/main" id="{D487419E-4141-2DAE-7D91-B613F23CB0BF}"/>
                  </a:ext>
                </a:extLst>
              </p:cNvPr>
              <p:cNvSpPr/>
              <p:nvPr/>
            </p:nvSpPr>
            <p:spPr>
              <a:xfrm>
                <a:off x="8162544"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56" name="Freeform: Shape 1755">
                <a:extLst>
                  <a:ext uri="{FF2B5EF4-FFF2-40B4-BE49-F238E27FC236}">
                    <a16:creationId xmlns:a16="http://schemas.microsoft.com/office/drawing/2014/main" id="{50CC8948-493E-8A05-2CC0-00D86723C458}"/>
                  </a:ext>
                </a:extLst>
              </p:cNvPr>
              <p:cNvSpPr/>
              <p:nvPr/>
            </p:nvSpPr>
            <p:spPr>
              <a:xfrm>
                <a:off x="8124729" y="42672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18" name="Graphic 112">
              <a:extLst>
                <a:ext uri="{FF2B5EF4-FFF2-40B4-BE49-F238E27FC236}">
                  <a16:creationId xmlns:a16="http://schemas.microsoft.com/office/drawing/2014/main" id="{6D572352-21F8-E5F0-CC33-3F489B3CC4F6}"/>
                </a:ext>
              </a:extLst>
            </p:cNvPr>
            <p:cNvGrpSpPr/>
            <p:nvPr/>
          </p:nvGrpSpPr>
          <p:grpSpPr>
            <a:xfrm>
              <a:off x="8143875" y="4229481"/>
              <a:ext cx="75628" cy="75628"/>
              <a:chOff x="8143875" y="4229481"/>
              <a:chExt cx="75628" cy="75628"/>
            </a:xfrm>
          </p:grpSpPr>
          <p:sp>
            <p:nvSpPr>
              <p:cNvPr id="1753" name="Freeform: Shape 1752">
                <a:extLst>
                  <a:ext uri="{FF2B5EF4-FFF2-40B4-BE49-F238E27FC236}">
                    <a16:creationId xmlns:a16="http://schemas.microsoft.com/office/drawing/2014/main" id="{A4343BDF-FEB7-760B-4AD3-7E7768C62814}"/>
                  </a:ext>
                </a:extLst>
              </p:cNvPr>
              <p:cNvSpPr/>
              <p:nvPr/>
            </p:nvSpPr>
            <p:spPr>
              <a:xfrm>
                <a:off x="818168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54" name="Freeform: Shape 1753">
                <a:extLst>
                  <a:ext uri="{FF2B5EF4-FFF2-40B4-BE49-F238E27FC236}">
                    <a16:creationId xmlns:a16="http://schemas.microsoft.com/office/drawing/2014/main" id="{66BC9789-CA2D-4AD2-A0C7-C20D7A73F841}"/>
                  </a:ext>
                </a:extLst>
              </p:cNvPr>
              <p:cNvSpPr/>
              <p:nvPr/>
            </p:nvSpPr>
            <p:spPr>
              <a:xfrm>
                <a:off x="8143875"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19" name="Graphic 112">
              <a:extLst>
                <a:ext uri="{FF2B5EF4-FFF2-40B4-BE49-F238E27FC236}">
                  <a16:creationId xmlns:a16="http://schemas.microsoft.com/office/drawing/2014/main" id="{DC90C280-4A8E-A36E-FD40-DBC25FFAE211}"/>
                </a:ext>
              </a:extLst>
            </p:cNvPr>
            <p:cNvGrpSpPr/>
            <p:nvPr/>
          </p:nvGrpSpPr>
          <p:grpSpPr>
            <a:xfrm>
              <a:off x="8163020" y="4229481"/>
              <a:ext cx="75628" cy="75628"/>
              <a:chOff x="8163020" y="4229481"/>
              <a:chExt cx="75628" cy="75628"/>
            </a:xfrm>
          </p:grpSpPr>
          <p:sp>
            <p:nvSpPr>
              <p:cNvPr id="1751" name="Freeform: Shape 1750">
                <a:extLst>
                  <a:ext uri="{FF2B5EF4-FFF2-40B4-BE49-F238E27FC236}">
                    <a16:creationId xmlns:a16="http://schemas.microsoft.com/office/drawing/2014/main" id="{C8FDA7CB-D6EA-35BF-83C2-C21402942C56}"/>
                  </a:ext>
                </a:extLst>
              </p:cNvPr>
              <p:cNvSpPr/>
              <p:nvPr/>
            </p:nvSpPr>
            <p:spPr>
              <a:xfrm>
                <a:off x="8200834"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52" name="Freeform: Shape 1751">
                <a:extLst>
                  <a:ext uri="{FF2B5EF4-FFF2-40B4-BE49-F238E27FC236}">
                    <a16:creationId xmlns:a16="http://schemas.microsoft.com/office/drawing/2014/main" id="{BCD44BC6-D64B-FC9D-BAF5-0BF7466557AE}"/>
                  </a:ext>
                </a:extLst>
              </p:cNvPr>
              <p:cNvSpPr/>
              <p:nvPr/>
            </p:nvSpPr>
            <p:spPr>
              <a:xfrm>
                <a:off x="8163020"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20" name="Graphic 112">
              <a:extLst>
                <a:ext uri="{FF2B5EF4-FFF2-40B4-BE49-F238E27FC236}">
                  <a16:creationId xmlns:a16="http://schemas.microsoft.com/office/drawing/2014/main" id="{3CD0CA23-C0EA-AAC5-177B-F3B84F04F0F8}"/>
                </a:ext>
              </a:extLst>
            </p:cNvPr>
            <p:cNvGrpSpPr/>
            <p:nvPr/>
          </p:nvGrpSpPr>
          <p:grpSpPr>
            <a:xfrm>
              <a:off x="8182165" y="4229481"/>
              <a:ext cx="75628" cy="75628"/>
              <a:chOff x="8182165" y="4229481"/>
              <a:chExt cx="75628" cy="75628"/>
            </a:xfrm>
          </p:grpSpPr>
          <p:sp>
            <p:nvSpPr>
              <p:cNvPr id="1749" name="Freeform: Shape 1748">
                <a:extLst>
                  <a:ext uri="{FF2B5EF4-FFF2-40B4-BE49-F238E27FC236}">
                    <a16:creationId xmlns:a16="http://schemas.microsoft.com/office/drawing/2014/main" id="{51A21A5D-0A26-9271-0165-C730C7F73EED}"/>
                  </a:ext>
                </a:extLst>
              </p:cNvPr>
              <p:cNvSpPr/>
              <p:nvPr/>
            </p:nvSpPr>
            <p:spPr>
              <a:xfrm>
                <a:off x="821997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50" name="Freeform: Shape 1749">
                <a:extLst>
                  <a:ext uri="{FF2B5EF4-FFF2-40B4-BE49-F238E27FC236}">
                    <a16:creationId xmlns:a16="http://schemas.microsoft.com/office/drawing/2014/main" id="{BB1358C4-0CD3-44E5-AEA6-04D6B1C31DA7}"/>
                  </a:ext>
                </a:extLst>
              </p:cNvPr>
              <p:cNvSpPr/>
              <p:nvPr/>
            </p:nvSpPr>
            <p:spPr>
              <a:xfrm>
                <a:off x="8182165" y="42672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21" name="Graphic 112">
              <a:extLst>
                <a:ext uri="{FF2B5EF4-FFF2-40B4-BE49-F238E27FC236}">
                  <a16:creationId xmlns:a16="http://schemas.microsoft.com/office/drawing/2014/main" id="{1663C816-C94F-0BC1-5DD4-4DDCC0401F87}"/>
                </a:ext>
              </a:extLst>
            </p:cNvPr>
            <p:cNvGrpSpPr/>
            <p:nvPr/>
          </p:nvGrpSpPr>
          <p:grpSpPr>
            <a:xfrm>
              <a:off x="8201310" y="4229481"/>
              <a:ext cx="75628" cy="75628"/>
              <a:chOff x="8201310" y="4229481"/>
              <a:chExt cx="75628" cy="75628"/>
            </a:xfrm>
          </p:grpSpPr>
          <p:sp>
            <p:nvSpPr>
              <p:cNvPr id="1747" name="Freeform: Shape 1746">
                <a:extLst>
                  <a:ext uri="{FF2B5EF4-FFF2-40B4-BE49-F238E27FC236}">
                    <a16:creationId xmlns:a16="http://schemas.microsoft.com/office/drawing/2014/main" id="{2FDBDB7F-DD22-FBB9-A838-FEF242599AC1}"/>
                  </a:ext>
                </a:extLst>
              </p:cNvPr>
              <p:cNvSpPr/>
              <p:nvPr/>
            </p:nvSpPr>
            <p:spPr>
              <a:xfrm>
                <a:off x="8239125"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48" name="Freeform: Shape 1747">
                <a:extLst>
                  <a:ext uri="{FF2B5EF4-FFF2-40B4-BE49-F238E27FC236}">
                    <a16:creationId xmlns:a16="http://schemas.microsoft.com/office/drawing/2014/main" id="{84D4E9F6-CD47-E1A4-DED6-F4140010ADB1}"/>
                  </a:ext>
                </a:extLst>
              </p:cNvPr>
              <p:cNvSpPr/>
              <p:nvPr/>
            </p:nvSpPr>
            <p:spPr>
              <a:xfrm>
                <a:off x="8201310"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22" name="Graphic 112">
              <a:extLst>
                <a:ext uri="{FF2B5EF4-FFF2-40B4-BE49-F238E27FC236}">
                  <a16:creationId xmlns:a16="http://schemas.microsoft.com/office/drawing/2014/main" id="{E2435372-5730-7F7B-89F1-7CF59B6E5580}"/>
                </a:ext>
              </a:extLst>
            </p:cNvPr>
            <p:cNvGrpSpPr/>
            <p:nvPr/>
          </p:nvGrpSpPr>
          <p:grpSpPr>
            <a:xfrm>
              <a:off x="8239601" y="4229481"/>
              <a:ext cx="75723" cy="75628"/>
              <a:chOff x="8239601" y="4229481"/>
              <a:chExt cx="75723" cy="75628"/>
            </a:xfrm>
          </p:grpSpPr>
          <p:sp>
            <p:nvSpPr>
              <p:cNvPr id="1745" name="Freeform: Shape 1744">
                <a:extLst>
                  <a:ext uri="{FF2B5EF4-FFF2-40B4-BE49-F238E27FC236}">
                    <a16:creationId xmlns:a16="http://schemas.microsoft.com/office/drawing/2014/main" id="{7C21B45A-DE81-E3C8-3050-36F9B66614A5}"/>
                  </a:ext>
                </a:extLst>
              </p:cNvPr>
              <p:cNvSpPr/>
              <p:nvPr/>
            </p:nvSpPr>
            <p:spPr>
              <a:xfrm>
                <a:off x="8277415"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46" name="Freeform: Shape 1745">
                <a:extLst>
                  <a:ext uri="{FF2B5EF4-FFF2-40B4-BE49-F238E27FC236}">
                    <a16:creationId xmlns:a16="http://schemas.microsoft.com/office/drawing/2014/main" id="{0B5F49D5-54F3-D5F2-693E-DAE2A6342C22}"/>
                  </a:ext>
                </a:extLst>
              </p:cNvPr>
              <p:cNvSpPr/>
              <p:nvPr/>
            </p:nvSpPr>
            <p:spPr>
              <a:xfrm>
                <a:off x="8239601"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23" name="Graphic 112">
              <a:extLst>
                <a:ext uri="{FF2B5EF4-FFF2-40B4-BE49-F238E27FC236}">
                  <a16:creationId xmlns:a16="http://schemas.microsoft.com/office/drawing/2014/main" id="{362C23E4-80E2-EF80-DD87-61BF965B1577}"/>
                </a:ext>
              </a:extLst>
            </p:cNvPr>
            <p:cNvGrpSpPr/>
            <p:nvPr/>
          </p:nvGrpSpPr>
          <p:grpSpPr>
            <a:xfrm>
              <a:off x="8463915" y="4229481"/>
              <a:ext cx="75723" cy="75628"/>
              <a:chOff x="8463915" y="4229481"/>
              <a:chExt cx="75723" cy="75628"/>
            </a:xfrm>
          </p:grpSpPr>
          <p:sp>
            <p:nvSpPr>
              <p:cNvPr id="1743" name="Freeform: Shape 1742">
                <a:extLst>
                  <a:ext uri="{FF2B5EF4-FFF2-40B4-BE49-F238E27FC236}">
                    <a16:creationId xmlns:a16="http://schemas.microsoft.com/office/drawing/2014/main" id="{3EA5D14F-9365-02AA-CAA8-A3DEB4D04C30}"/>
                  </a:ext>
                </a:extLst>
              </p:cNvPr>
              <p:cNvSpPr/>
              <p:nvPr/>
            </p:nvSpPr>
            <p:spPr>
              <a:xfrm>
                <a:off x="849170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44" name="Freeform: Shape 1743">
                <a:extLst>
                  <a:ext uri="{FF2B5EF4-FFF2-40B4-BE49-F238E27FC236}">
                    <a16:creationId xmlns:a16="http://schemas.microsoft.com/office/drawing/2014/main" id="{E331CBEB-C766-38DD-FAEC-40A7C70362D9}"/>
                  </a:ext>
                </a:extLst>
              </p:cNvPr>
              <p:cNvSpPr/>
              <p:nvPr/>
            </p:nvSpPr>
            <p:spPr>
              <a:xfrm>
                <a:off x="8463915"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24" name="Graphic 112">
              <a:extLst>
                <a:ext uri="{FF2B5EF4-FFF2-40B4-BE49-F238E27FC236}">
                  <a16:creationId xmlns:a16="http://schemas.microsoft.com/office/drawing/2014/main" id="{3DA0E92D-5D99-BD44-6BE9-7F7BFFBD1A07}"/>
                </a:ext>
              </a:extLst>
            </p:cNvPr>
            <p:cNvGrpSpPr/>
            <p:nvPr/>
          </p:nvGrpSpPr>
          <p:grpSpPr>
            <a:xfrm>
              <a:off x="8598884" y="4229481"/>
              <a:ext cx="75723" cy="75628"/>
              <a:chOff x="8598884" y="4229481"/>
              <a:chExt cx="75723" cy="75628"/>
            </a:xfrm>
          </p:grpSpPr>
          <p:sp>
            <p:nvSpPr>
              <p:cNvPr id="1741" name="Freeform: Shape 1740">
                <a:extLst>
                  <a:ext uri="{FF2B5EF4-FFF2-40B4-BE49-F238E27FC236}">
                    <a16:creationId xmlns:a16="http://schemas.microsoft.com/office/drawing/2014/main" id="{B1835B12-4B20-1E12-3F27-452EB8553DEF}"/>
                  </a:ext>
                </a:extLst>
              </p:cNvPr>
              <p:cNvSpPr/>
              <p:nvPr/>
            </p:nvSpPr>
            <p:spPr>
              <a:xfrm>
                <a:off x="8636793"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42" name="Freeform: Shape 1741">
                <a:extLst>
                  <a:ext uri="{FF2B5EF4-FFF2-40B4-BE49-F238E27FC236}">
                    <a16:creationId xmlns:a16="http://schemas.microsoft.com/office/drawing/2014/main" id="{6F30C931-3C4B-AD2B-7428-67EB768A7AD3}"/>
                  </a:ext>
                </a:extLst>
              </p:cNvPr>
              <p:cNvSpPr/>
              <p:nvPr/>
            </p:nvSpPr>
            <p:spPr>
              <a:xfrm>
                <a:off x="8598884" y="4267295"/>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25" name="Graphic 112">
              <a:extLst>
                <a:ext uri="{FF2B5EF4-FFF2-40B4-BE49-F238E27FC236}">
                  <a16:creationId xmlns:a16="http://schemas.microsoft.com/office/drawing/2014/main" id="{D7AAD15C-7EF5-3A7A-3CEE-2A9774C548EC}"/>
                </a:ext>
              </a:extLst>
            </p:cNvPr>
            <p:cNvGrpSpPr/>
            <p:nvPr/>
          </p:nvGrpSpPr>
          <p:grpSpPr>
            <a:xfrm>
              <a:off x="8611457" y="4229481"/>
              <a:ext cx="75628" cy="75628"/>
              <a:chOff x="8611457" y="4229481"/>
              <a:chExt cx="75628" cy="75628"/>
            </a:xfrm>
          </p:grpSpPr>
          <p:sp>
            <p:nvSpPr>
              <p:cNvPr id="1739" name="Freeform: Shape 1738">
                <a:extLst>
                  <a:ext uri="{FF2B5EF4-FFF2-40B4-BE49-F238E27FC236}">
                    <a16:creationId xmlns:a16="http://schemas.microsoft.com/office/drawing/2014/main" id="{84E76AB6-B52D-9F08-7361-BFB27F19085F}"/>
                  </a:ext>
                </a:extLst>
              </p:cNvPr>
              <p:cNvSpPr/>
              <p:nvPr/>
            </p:nvSpPr>
            <p:spPr>
              <a:xfrm>
                <a:off x="8649271"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40" name="Freeform: Shape 1739">
                <a:extLst>
                  <a:ext uri="{FF2B5EF4-FFF2-40B4-BE49-F238E27FC236}">
                    <a16:creationId xmlns:a16="http://schemas.microsoft.com/office/drawing/2014/main" id="{67A86A8B-9278-7044-9C0A-B098B798CBDD}"/>
                  </a:ext>
                </a:extLst>
              </p:cNvPr>
              <p:cNvSpPr/>
              <p:nvPr/>
            </p:nvSpPr>
            <p:spPr>
              <a:xfrm>
                <a:off x="8611457"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26" name="Graphic 112">
              <a:extLst>
                <a:ext uri="{FF2B5EF4-FFF2-40B4-BE49-F238E27FC236}">
                  <a16:creationId xmlns:a16="http://schemas.microsoft.com/office/drawing/2014/main" id="{7F69E584-BF3C-F5FD-A8BC-6D4251115F9C}"/>
                </a:ext>
              </a:extLst>
            </p:cNvPr>
            <p:cNvGrpSpPr/>
            <p:nvPr/>
          </p:nvGrpSpPr>
          <p:grpSpPr>
            <a:xfrm>
              <a:off x="8623935" y="4229481"/>
              <a:ext cx="75628" cy="75628"/>
              <a:chOff x="8623935" y="4229481"/>
              <a:chExt cx="75628" cy="75628"/>
            </a:xfrm>
          </p:grpSpPr>
          <p:sp>
            <p:nvSpPr>
              <p:cNvPr id="1737" name="Freeform: Shape 1736">
                <a:extLst>
                  <a:ext uri="{FF2B5EF4-FFF2-40B4-BE49-F238E27FC236}">
                    <a16:creationId xmlns:a16="http://schemas.microsoft.com/office/drawing/2014/main" id="{B47B1516-6464-D409-E71E-CB3E5637F4B9}"/>
                  </a:ext>
                </a:extLst>
              </p:cNvPr>
              <p:cNvSpPr/>
              <p:nvPr/>
            </p:nvSpPr>
            <p:spPr>
              <a:xfrm>
                <a:off x="866174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38" name="Freeform: Shape 1737">
                <a:extLst>
                  <a:ext uri="{FF2B5EF4-FFF2-40B4-BE49-F238E27FC236}">
                    <a16:creationId xmlns:a16="http://schemas.microsoft.com/office/drawing/2014/main" id="{54C21FE4-90E1-2D5F-41C3-F520D9340786}"/>
                  </a:ext>
                </a:extLst>
              </p:cNvPr>
              <p:cNvSpPr/>
              <p:nvPr/>
            </p:nvSpPr>
            <p:spPr>
              <a:xfrm>
                <a:off x="8623935"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27" name="Graphic 112">
              <a:extLst>
                <a:ext uri="{FF2B5EF4-FFF2-40B4-BE49-F238E27FC236}">
                  <a16:creationId xmlns:a16="http://schemas.microsoft.com/office/drawing/2014/main" id="{59CD0413-61E3-560C-54F1-4827BEEDD10A}"/>
                </a:ext>
              </a:extLst>
            </p:cNvPr>
            <p:cNvGrpSpPr/>
            <p:nvPr/>
          </p:nvGrpSpPr>
          <p:grpSpPr>
            <a:xfrm>
              <a:off x="8648890" y="4229481"/>
              <a:ext cx="75723" cy="75628"/>
              <a:chOff x="8648890" y="4229481"/>
              <a:chExt cx="75723" cy="75628"/>
            </a:xfrm>
          </p:grpSpPr>
          <p:sp>
            <p:nvSpPr>
              <p:cNvPr id="1735" name="Freeform: Shape 1734">
                <a:extLst>
                  <a:ext uri="{FF2B5EF4-FFF2-40B4-BE49-F238E27FC236}">
                    <a16:creationId xmlns:a16="http://schemas.microsoft.com/office/drawing/2014/main" id="{7F228E88-440A-BD01-9515-59325F613BFE}"/>
                  </a:ext>
                </a:extLst>
              </p:cNvPr>
              <p:cNvSpPr/>
              <p:nvPr/>
            </p:nvSpPr>
            <p:spPr>
              <a:xfrm>
                <a:off x="8686800"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36" name="Freeform: Shape 1735">
                <a:extLst>
                  <a:ext uri="{FF2B5EF4-FFF2-40B4-BE49-F238E27FC236}">
                    <a16:creationId xmlns:a16="http://schemas.microsoft.com/office/drawing/2014/main" id="{68199BD0-2FE2-30B4-7661-D1B2ED7F8EB8}"/>
                  </a:ext>
                </a:extLst>
              </p:cNvPr>
              <p:cNvSpPr/>
              <p:nvPr/>
            </p:nvSpPr>
            <p:spPr>
              <a:xfrm>
                <a:off x="8648890" y="4267295"/>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28" name="Graphic 112">
              <a:extLst>
                <a:ext uri="{FF2B5EF4-FFF2-40B4-BE49-F238E27FC236}">
                  <a16:creationId xmlns:a16="http://schemas.microsoft.com/office/drawing/2014/main" id="{7A1383B8-0010-CD74-5B24-A677FBFF177C}"/>
                </a:ext>
              </a:extLst>
            </p:cNvPr>
            <p:cNvGrpSpPr/>
            <p:nvPr/>
          </p:nvGrpSpPr>
          <p:grpSpPr>
            <a:xfrm>
              <a:off x="8636412" y="4229481"/>
              <a:ext cx="75723" cy="75628"/>
              <a:chOff x="8636412" y="4229481"/>
              <a:chExt cx="75723" cy="75628"/>
            </a:xfrm>
          </p:grpSpPr>
          <p:sp>
            <p:nvSpPr>
              <p:cNvPr id="1733" name="Freeform: Shape 1732">
                <a:extLst>
                  <a:ext uri="{FF2B5EF4-FFF2-40B4-BE49-F238E27FC236}">
                    <a16:creationId xmlns:a16="http://schemas.microsoft.com/office/drawing/2014/main" id="{25BC0C75-A416-BACD-8ACA-0597DDC69183}"/>
                  </a:ext>
                </a:extLst>
              </p:cNvPr>
              <p:cNvSpPr/>
              <p:nvPr/>
            </p:nvSpPr>
            <p:spPr>
              <a:xfrm>
                <a:off x="8674227"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34" name="Freeform: Shape 1733">
                <a:extLst>
                  <a:ext uri="{FF2B5EF4-FFF2-40B4-BE49-F238E27FC236}">
                    <a16:creationId xmlns:a16="http://schemas.microsoft.com/office/drawing/2014/main" id="{CFFBD88E-ECC7-BDDA-8620-CF452F5A5770}"/>
                  </a:ext>
                </a:extLst>
              </p:cNvPr>
              <p:cNvSpPr/>
              <p:nvPr/>
            </p:nvSpPr>
            <p:spPr>
              <a:xfrm>
                <a:off x="8636412" y="4267295"/>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29" name="Graphic 112">
              <a:extLst>
                <a:ext uri="{FF2B5EF4-FFF2-40B4-BE49-F238E27FC236}">
                  <a16:creationId xmlns:a16="http://schemas.microsoft.com/office/drawing/2014/main" id="{545F5BCE-8436-0C72-7B7D-51AC4D47417A}"/>
                </a:ext>
              </a:extLst>
            </p:cNvPr>
            <p:cNvGrpSpPr/>
            <p:nvPr/>
          </p:nvGrpSpPr>
          <p:grpSpPr>
            <a:xfrm>
              <a:off x="8220456" y="4229481"/>
              <a:ext cx="75723" cy="75628"/>
              <a:chOff x="8220456" y="4229481"/>
              <a:chExt cx="75723" cy="75628"/>
            </a:xfrm>
          </p:grpSpPr>
          <p:sp>
            <p:nvSpPr>
              <p:cNvPr id="1731" name="Freeform: Shape 1730">
                <a:extLst>
                  <a:ext uri="{FF2B5EF4-FFF2-40B4-BE49-F238E27FC236}">
                    <a16:creationId xmlns:a16="http://schemas.microsoft.com/office/drawing/2014/main" id="{009992EB-F0E0-5A75-883F-CA3DA112F874}"/>
                  </a:ext>
                </a:extLst>
              </p:cNvPr>
              <p:cNvSpPr/>
              <p:nvPr/>
            </p:nvSpPr>
            <p:spPr>
              <a:xfrm>
                <a:off x="8258270"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32" name="Freeform: Shape 1731">
                <a:extLst>
                  <a:ext uri="{FF2B5EF4-FFF2-40B4-BE49-F238E27FC236}">
                    <a16:creationId xmlns:a16="http://schemas.microsoft.com/office/drawing/2014/main" id="{A15BA0B1-F61A-9CF6-1CF0-94615A89A756}"/>
                  </a:ext>
                </a:extLst>
              </p:cNvPr>
              <p:cNvSpPr/>
              <p:nvPr/>
            </p:nvSpPr>
            <p:spPr>
              <a:xfrm>
                <a:off x="8220456"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0" name="Graphic 112">
              <a:extLst>
                <a:ext uri="{FF2B5EF4-FFF2-40B4-BE49-F238E27FC236}">
                  <a16:creationId xmlns:a16="http://schemas.microsoft.com/office/drawing/2014/main" id="{409D68F4-8B0A-281D-6DFB-6481D3CD1DD2}"/>
                </a:ext>
              </a:extLst>
            </p:cNvPr>
            <p:cNvGrpSpPr/>
            <p:nvPr/>
          </p:nvGrpSpPr>
          <p:grpSpPr>
            <a:xfrm>
              <a:off x="7790307" y="4229481"/>
              <a:ext cx="75723" cy="75628"/>
              <a:chOff x="7790307" y="4229481"/>
              <a:chExt cx="75723" cy="75628"/>
            </a:xfrm>
          </p:grpSpPr>
          <p:sp>
            <p:nvSpPr>
              <p:cNvPr id="1729" name="Freeform: Shape 1728">
                <a:extLst>
                  <a:ext uri="{FF2B5EF4-FFF2-40B4-BE49-F238E27FC236}">
                    <a16:creationId xmlns:a16="http://schemas.microsoft.com/office/drawing/2014/main" id="{5114820A-14DA-C914-3F42-A81E0804165F}"/>
                  </a:ext>
                </a:extLst>
              </p:cNvPr>
              <p:cNvSpPr/>
              <p:nvPr/>
            </p:nvSpPr>
            <p:spPr>
              <a:xfrm>
                <a:off x="7828121"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30" name="Freeform: Shape 1729">
                <a:extLst>
                  <a:ext uri="{FF2B5EF4-FFF2-40B4-BE49-F238E27FC236}">
                    <a16:creationId xmlns:a16="http://schemas.microsoft.com/office/drawing/2014/main" id="{B25CA5D2-66DB-49F2-CE26-E8263AD6E5CE}"/>
                  </a:ext>
                </a:extLst>
              </p:cNvPr>
              <p:cNvSpPr/>
              <p:nvPr/>
            </p:nvSpPr>
            <p:spPr>
              <a:xfrm>
                <a:off x="7790307"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1" name="Graphic 112">
              <a:extLst>
                <a:ext uri="{FF2B5EF4-FFF2-40B4-BE49-F238E27FC236}">
                  <a16:creationId xmlns:a16="http://schemas.microsoft.com/office/drawing/2014/main" id="{1A366973-7B53-A47E-7119-FFFB52216365}"/>
                </a:ext>
              </a:extLst>
            </p:cNvPr>
            <p:cNvGrpSpPr/>
            <p:nvPr/>
          </p:nvGrpSpPr>
          <p:grpSpPr>
            <a:xfrm>
              <a:off x="7330535" y="4205763"/>
              <a:ext cx="75628" cy="75628"/>
              <a:chOff x="7330535" y="4205763"/>
              <a:chExt cx="75628" cy="75628"/>
            </a:xfrm>
          </p:grpSpPr>
          <p:sp>
            <p:nvSpPr>
              <p:cNvPr id="1727" name="Freeform: Shape 1726">
                <a:extLst>
                  <a:ext uri="{FF2B5EF4-FFF2-40B4-BE49-F238E27FC236}">
                    <a16:creationId xmlns:a16="http://schemas.microsoft.com/office/drawing/2014/main" id="{7FC005AC-1145-3785-F088-D4F63A44ADAE}"/>
                  </a:ext>
                </a:extLst>
              </p:cNvPr>
              <p:cNvSpPr/>
              <p:nvPr/>
            </p:nvSpPr>
            <p:spPr>
              <a:xfrm>
                <a:off x="7368349" y="420576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28" name="Freeform: Shape 1727">
                <a:extLst>
                  <a:ext uri="{FF2B5EF4-FFF2-40B4-BE49-F238E27FC236}">
                    <a16:creationId xmlns:a16="http://schemas.microsoft.com/office/drawing/2014/main" id="{BB91CE64-E6C1-9771-4F0F-7256D52FF520}"/>
                  </a:ext>
                </a:extLst>
              </p:cNvPr>
              <p:cNvSpPr/>
              <p:nvPr/>
            </p:nvSpPr>
            <p:spPr>
              <a:xfrm>
                <a:off x="7330535" y="424357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2" name="Graphic 112">
              <a:extLst>
                <a:ext uri="{FF2B5EF4-FFF2-40B4-BE49-F238E27FC236}">
                  <a16:creationId xmlns:a16="http://schemas.microsoft.com/office/drawing/2014/main" id="{DE8F418F-4954-7A91-0FDD-694E68AF0C5A}"/>
                </a:ext>
              </a:extLst>
            </p:cNvPr>
            <p:cNvGrpSpPr/>
            <p:nvPr/>
          </p:nvGrpSpPr>
          <p:grpSpPr>
            <a:xfrm>
              <a:off x="7299007" y="4153757"/>
              <a:ext cx="75723" cy="75723"/>
              <a:chOff x="7299007" y="4153757"/>
              <a:chExt cx="75723" cy="75723"/>
            </a:xfrm>
          </p:grpSpPr>
          <p:sp>
            <p:nvSpPr>
              <p:cNvPr id="1725" name="Freeform: Shape 1724">
                <a:extLst>
                  <a:ext uri="{FF2B5EF4-FFF2-40B4-BE49-F238E27FC236}">
                    <a16:creationId xmlns:a16="http://schemas.microsoft.com/office/drawing/2014/main" id="{EC2D3B1E-E613-868E-6495-A91EE353E866}"/>
                  </a:ext>
                </a:extLst>
              </p:cNvPr>
              <p:cNvSpPr/>
              <p:nvPr/>
            </p:nvSpPr>
            <p:spPr>
              <a:xfrm>
                <a:off x="7336917" y="41537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26" name="Freeform: Shape 1725">
                <a:extLst>
                  <a:ext uri="{FF2B5EF4-FFF2-40B4-BE49-F238E27FC236}">
                    <a16:creationId xmlns:a16="http://schemas.microsoft.com/office/drawing/2014/main" id="{B783CF8B-CAB6-56DA-C386-B86F02C8F86D}"/>
                  </a:ext>
                </a:extLst>
              </p:cNvPr>
              <p:cNvSpPr/>
              <p:nvPr/>
            </p:nvSpPr>
            <p:spPr>
              <a:xfrm>
                <a:off x="7299007" y="41915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3" name="Graphic 112">
              <a:extLst>
                <a:ext uri="{FF2B5EF4-FFF2-40B4-BE49-F238E27FC236}">
                  <a16:creationId xmlns:a16="http://schemas.microsoft.com/office/drawing/2014/main" id="{731FE0B2-0FF4-BB91-EF2B-76FB11873E5E}"/>
                </a:ext>
              </a:extLst>
            </p:cNvPr>
            <p:cNvGrpSpPr/>
            <p:nvPr/>
          </p:nvGrpSpPr>
          <p:grpSpPr>
            <a:xfrm>
              <a:off x="7287482" y="4153757"/>
              <a:ext cx="75723" cy="75723"/>
              <a:chOff x="7287482" y="4153757"/>
              <a:chExt cx="75723" cy="75723"/>
            </a:xfrm>
          </p:grpSpPr>
          <p:sp>
            <p:nvSpPr>
              <p:cNvPr id="1723" name="Freeform: Shape 1722">
                <a:extLst>
                  <a:ext uri="{FF2B5EF4-FFF2-40B4-BE49-F238E27FC236}">
                    <a16:creationId xmlns:a16="http://schemas.microsoft.com/office/drawing/2014/main" id="{10DA59D7-A885-37A5-9CF5-B62AA2CEDA9F}"/>
                  </a:ext>
                </a:extLst>
              </p:cNvPr>
              <p:cNvSpPr/>
              <p:nvPr/>
            </p:nvSpPr>
            <p:spPr>
              <a:xfrm>
                <a:off x="7325391" y="41537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24" name="Freeform: Shape 1723">
                <a:extLst>
                  <a:ext uri="{FF2B5EF4-FFF2-40B4-BE49-F238E27FC236}">
                    <a16:creationId xmlns:a16="http://schemas.microsoft.com/office/drawing/2014/main" id="{592108E6-85EF-BAF0-0E22-E7E8D4C027AB}"/>
                  </a:ext>
                </a:extLst>
              </p:cNvPr>
              <p:cNvSpPr/>
              <p:nvPr/>
            </p:nvSpPr>
            <p:spPr>
              <a:xfrm>
                <a:off x="7287482" y="41915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4" name="Graphic 112">
              <a:extLst>
                <a:ext uri="{FF2B5EF4-FFF2-40B4-BE49-F238E27FC236}">
                  <a16:creationId xmlns:a16="http://schemas.microsoft.com/office/drawing/2014/main" id="{FE451E67-E622-3F19-8B1F-04BD27E23B3C}"/>
                </a:ext>
              </a:extLst>
            </p:cNvPr>
            <p:cNvGrpSpPr/>
            <p:nvPr/>
          </p:nvGrpSpPr>
          <p:grpSpPr>
            <a:xfrm>
              <a:off x="7312437" y="4153757"/>
              <a:ext cx="75723" cy="75723"/>
              <a:chOff x="7312437" y="4153757"/>
              <a:chExt cx="75723" cy="75723"/>
            </a:xfrm>
          </p:grpSpPr>
          <p:sp>
            <p:nvSpPr>
              <p:cNvPr id="1721" name="Freeform: Shape 1720">
                <a:extLst>
                  <a:ext uri="{FF2B5EF4-FFF2-40B4-BE49-F238E27FC236}">
                    <a16:creationId xmlns:a16="http://schemas.microsoft.com/office/drawing/2014/main" id="{E224E8AC-1909-869E-7DC8-91EFB8B4FEC7}"/>
                  </a:ext>
                </a:extLst>
              </p:cNvPr>
              <p:cNvSpPr/>
              <p:nvPr/>
            </p:nvSpPr>
            <p:spPr>
              <a:xfrm>
                <a:off x="7350252" y="41537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22" name="Freeform: Shape 1721">
                <a:extLst>
                  <a:ext uri="{FF2B5EF4-FFF2-40B4-BE49-F238E27FC236}">
                    <a16:creationId xmlns:a16="http://schemas.microsoft.com/office/drawing/2014/main" id="{752E8D96-4DAC-EF4E-2278-8E3B969C9FCA}"/>
                  </a:ext>
                </a:extLst>
              </p:cNvPr>
              <p:cNvSpPr/>
              <p:nvPr/>
            </p:nvSpPr>
            <p:spPr>
              <a:xfrm>
                <a:off x="7312437" y="41915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5" name="Graphic 112">
              <a:extLst>
                <a:ext uri="{FF2B5EF4-FFF2-40B4-BE49-F238E27FC236}">
                  <a16:creationId xmlns:a16="http://schemas.microsoft.com/office/drawing/2014/main" id="{73BF0BC9-04D5-ED8F-BCE7-75190860ED05}"/>
                </a:ext>
              </a:extLst>
            </p:cNvPr>
            <p:cNvGrpSpPr/>
            <p:nvPr/>
          </p:nvGrpSpPr>
          <p:grpSpPr>
            <a:xfrm>
              <a:off x="7002399" y="4135183"/>
              <a:ext cx="75628" cy="75723"/>
              <a:chOff x="7002399" y="4135183"/>
              <a:chExt cx="75628" cy="75723"/>
            </a:xfrm>
          </p:grpSpPr>
          <p:sp>
            <p:nvSpPr>
              <p:cNvPr id="1719" name="Freeform: Shape 1718">
                <a:extLst>
                  <a:ext uri="{FF2B5EF4-FFF2-40B4-BE49-F238E27FC236}">
                    <a16:creationId xmlns:a16="http://schemas.microsoft.com/office/drawing/2014/main" id="{B5577025-32B5-41B8-B3B1-E545B4B433D3}"/>
                  </a:ext>
                </a:extLst>
              </p:cNvPr>
              <p:cNvSpPr/>
              <p:nvPr/>
            </p:nvSpPr>
            <p:spPr>
              <a:xfrm>
                <a:off x="7040213" y="4135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20" name="Freeform: Shape 1719">
                <a:extLst>
                  <a:ext uri="{FF2B5EF4-FFF2-40B4-BE49-F238E27FC236}">
                    <a16:creationId xmlns:a16="http://schemas.microsoft.com/office/drawing/2014/main" id="{B1C3785F-CF2A-EEF9-50A8-7E84365B9519}"/>
                  </a:ext>
                </a:extLst>
              </p:cNvPr>
              <p:cNvSpPr/>
              <p:nvPr/>
            </p:nvSpPr>
            <p:spPr>
              <a:xfrm>
                <a:off x="7002399" y="417309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6" name="Graphic 112">
              <a:extLst>
                <a:ext uri="{FF2B5EF4-FFF2-40B4-BE49-F238E27FC236}">
                  <a16:creationId xmlns:a16="http://schemas.microsoft.com/office/drawing/2014/main" id="{53F6C354-E326-314B-75CE-5D7882A95532}"/>
                </a:ext>
              </a:extLst>
            </p:cNvPr>
            <p:cNvGrpSpPr/>
            <p:nvPr/>
          </p:nvGrpSpPr>
          <p:grpSpPr>
            <a:xfrm>
              <a:off x="6947344" y="4111847"/>
              <a:ext cx="75723" cy="75628"/>
              <a:chOff x="6947344" y="4111847"/>
              <a:chExt cx="75723" cy="75628"/>
            </a:xfrm>
          </p:grpSpPr>
          <p:sp>
            <p:nvSpPr>
              <p:cNvPr id="1717" name="Freeform: Shape 1716">
                <a:extLst>
                  <a:ext uri="{FF2B5EF4-FFF2-40B4-BE49-F238E27FC236}">
                    <a16:creationId xmlns:a16="http://schemas.microsoft.com/office/drawing/2014/main" id="{9D481C52-D509-A855-4905-B6A9FF846EE0}"/>
                  </a:ext>
                </a:extLst>
              </p:cNvPr>
              <p:cNvSpPr/>
              <p:nvPr/>
            </p:nvSpPr>
            <p:spPr>
              <a:xfrm>
                <a:off x="6985158" y="411184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18" name="Freeform: Shape 1717">
                <a:extLst>
                  <a:ext uri="{FF2B5EF4-FFF2-40B4-BE49-F238E27FC236}">
                    <a16:creationId xmlns:a16="http://schemas.microsoft.com/office/drawing/2014/main" id="{555DFE1E-8D90-786B-9491-C472E2288F2D}"/>
                  </a:ext>
                </a:extLst>
              </p:cNvPr>
              <p:cNvSpPr/>
              <p:nvPr/>
            </p:nvSpPr>
            <p:spPr>
              <a:xfrm>
                <a:off x="6947344" y="41496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7" name="Graphic 112">
              <a:extLst>
                <a:ext uri="{FF2B5EF4-FFF2-40B4-BE49-F238E27FC236}">
                  <a16:creationId xmlns:a16="http://schemas.microsoft.com/office/drawing/2014/main" id="{785DA45C-909C-1BE2-85AB-13B384C5BC74}"/>
                </a:ext>
              </a:extLst>
            </p:cNvPr>
            <p:cNvGrpSpPr/>
            <p:nvPr/>
          </p:nvGrpSpPr>
          <p:grpSpPr>
            <a:xfrm>
              <a:off x="6928199" y="4090987"/>
              <a:ext cx="75723" cy="75723"/>
              <a:chOff x="6928199" y="4090987"/>
              <a:chExt cx="75723" cy="75723"/>
            </a:xfrm>
          </p:grpSpPr>
          <p:sp>
            <p:nvSpPr>
              <p:cNvPr id="1715" name="Freeform: Shape 1714">
                <a:extLst>
                  <a:ext uri="{FF2B5EF4-FFF2-40B4-BE49-F238E27FC236}">
                    <a16:creationId xmlns:a16="http://schemas.microsoft.com/office/drawing/2014/main" id="{F9E4AE4B-9B6F-EB7C-71C9-97DE4A1BE146}"/>
                  </a:ext>
                </a:extLst>
              </p:cNvPr>
              <p:cNvSpPr/>
              <p:nvPr/>
            </p:nvSpPr>
            <p:spPr>
              <a:xfrm>
                <a:off x="6966013" y="40909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16" name="Freeform: Shape 1715">
                <a:extLst>
                  <a:ext uri="{FF2B5EF4-FFF2-40B4-BE49-F238E27FC236}">
                    <a16:creationId xmlns:a16="http://schemas.microsoft.com/office/drawing/2014/main" id="{6A40BECC-A5A5-1DA8-4D5E-66EE530DFB1B}"/>
                  </a:ext>
                </a:extLst>
              </p:cNvPr>
              <p:cNvSpPr/>
              <p:nvPr/>
            </p:nvSpPr>
            <p:spPr>
              <a:xfrm>
                <a:off x="6928199" y="41288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8" name="Graphic 112">
              <a:extLst>
                <a:ext uri="{FF2B5EF4-FFF2-40B4-BE49-F238E27FC236}">
                  <a16:creationId xmlns:a16="http://schemas.microsoft.com/office/drawing/2014/main" id="{641B2832-1031-1AD5-7367-391C98507A6E}"/>
                </a:ext>
              </a:extLst>
            </p:cNvPr>
            <p:cNvGrpSpPr/>
            <p:nvPr/>
          </p:nvGrpSpPr>
          <p:grpSpPr>
            <a:xfrm>
              <a:off x="6912959" y="4073937"/>
              <a:ext cx="75723" cy="75723"/>
              <a:chOff x="6912959" y="4073937"/>
              <a:chExt cx="75723" cy="75723"/>
            </a:xfrm>
          </p:grpSpPr>
          <p:sp>
            <p:nvSpPr>
              <p:cNvPr id="1713" name="Freeform: Shape 1712">
                <a:extLst>
                  <a:ext uri="{FF2B5EF4-FFF2-40B4-BE49-F238E27FC236}">
                    <a16:creationId xmlns:a16="http://schemas.microsoft.com/office/drawing/2014/main" id="{F29713CB-624F-AE48-E173-64CA7EA78A25}"/>
                  </a:ext>
                </a:extLst>
              </p:cNvPr>
              <p:cNvSpPr/>
              <p:nvPr/>
            </p:nvSpPr>
            <p:spPr>
              <a:xfrm>
                <a:off x="6950868" y="407393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14" name="Freeform: Shape 1713">
                <a:extLst>
                  <a:ext uri="{FF2B5EF4-FFF2-40B4-BE49-F238E27FC236}">
                    <a16:creationId xmlns:a16="http://schemas.microsoft.com/office/drawing/2014/main" id="{116A28C8-F49E-93FE-1F1C-B79A0515BB39}"/>
                  </a:ext>
                </a:extLst>
              </p:cNvPr>
              <p:cNvSpPr/>
              <p:nvPr/>
            </p:nvSpPr>
            <p:spPr>
              <a:xfrm>
                <a:off x="6912959" y="411184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9" name="Graphic 112">
              <a:extLst>
                <a:ext uri="{FF2B5EF4-FFF2-40B4-BE49-F238E27FC236}">
                  <a16:creationId xmlns:a16="http://schemas.microsoft.com/office/drawing/2014/main" id="{E5457A3B-262C-F62E-7A1D-EC1AE5162A06}"/>
                </a:ext>
              </a:extLst>
            </p:cNvPr>
            <p:cNvGrpSpPr/>
            <p:nvPr/>
          </p:nvGrpSpPr>
          <p:grpSpPr>
            <a:xfrm>
              <a:off x="6895338" y="4053173"/>
              <a:ext cx="75723" cy="75628"/>
              <a:chOff x="6895338" y="4053173"/>
              <a:chExt cx="75723" cy="75628"/>
            </a:xfrm>
          </p:grpSpPr>
          <p:sp>
            <p:nvSpPr>
              <p:cNvPr id="1711" name="Freeform: Shape 1710">
                <a:extLst>
                  <a:ext uri="{FF2B5EF4-FFF2-40B4-BE49-F238E27FC236}">
                    <a16:creationId xmlns:a16="http://schemas.microsoft.com/office/drawing/2014/main" id="{A10887EC-B836-BE92-3686-C761DF84DA3A}"/>
                  </a:ext>
                </a:extLst>
              </p:cNvPr>
              <p:cNvSpPr/>
              <p:nvPr/>
            </p:nvSpPr>
            <p:spPr>
              <a:xfrm>
                <a:off x="6933152" y="405317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12" name="Freeform: Shape 1711">
                <a:extLst>
                  <a:ext uri="{FF2B5EF4-FFF2-40B4-BE49-F238E27FC236}">
                    <a16:creationId xmlns:a16="http://schemas.microsoft.com/office/drawing/2014/main" id="{DAC0872B-178D-8E86-469B-1835B2D8D19B}"/>
                  </a:ext>
                </a:extLst>
              </p:cNvPr>
              <p:cNvSpPr/>
              <p:nvPr/>
            </p:nvSpPr>
            <p:spPr>
              <a:xfrm>
                <a:off x="6895338" y="40909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0" name="Graphic 112">
              <a:extLst>
                <a:ext uri="{FF2B5EF4-FFF2-40B4-BE49-F238E27FC236}">
                  <a16:creationId xmlns:a16="http://schemas.microsoft.com/office/drawing/2014/main" id="{F3544980-47E7-C042-D2DD-A01BCBB2CE44}"/>
                </a:ext>
              </a:extLst>
            </p:cNvPr>
            <p:cNvGrpSpPr/>
            <p:nvPr/>
          </p:nvGrpSpPr>
          <p:grpSpPr>
            <a:xfrm>
              <a:off x="6501574" y="4015263"/>
              <a:ext cx="75628" cy="75723"/>
              <a:chOff x="6501574" y="4015263"/>
              <a:chExt cx="75628" cy="75723"/>
            </a:xfrm>
          </p:grpSpPr>
          <p:sp>
            <p:nvSpPr>
              <p:cNvPr id="1709" name="Freeform: Shape 1708">
                <a:extLst>
                  <a:ext uri="{FF2B5EF4-FFF2-40B4-BE49-F238E27FC236}">
                    <a16:creationId xmlns:a16="http://schemas.microsoft.com/office/drawing/2014/main" id="{5D8989F5-B6F0-D480-0DDF-AB808B060D78}"/>
                  </a:ext>
                </a:extLst>
              </p:cNvPr>
              <p:cNvSpPr/>
              <p:nvPr/>
            </p:nvSpPr>
            <p:spPr>
              <a:xfrm>
                <a:off x="6539388" y="40152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10" name="Freeform: Shape 1709">
                <a:extLst>
                  <a:ext uri="{FF2B5EF4-FFF2-40B4-BE49-F238E27FC236}">
                    <a16:creationId xmlns:a16="http://schemas.microsoft.com/office/drawing/2014/main" id="{88BC91AF-D2E9-0A67-5341-D93983A2D6B5}"/>
                  </a:ext>
                </a:extLst>
              </p:cNvPr>
              <p:cNvSpPr/>
              <p:nvPr/>
            </p:nvSpPr>
            <p:spPr>
              <a:xfrm>
                <a:off x="6501574" y="405317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1" name="Graphic 112">
              <a:extLst>
                <a:ext uri="{FF2B5EF4-FFF2-40B4-BE49-F238E27FC236}">
                  <a16:creationId xmlns:a16="http://schemas.microsoft.com/office/drawing/2014/main" id="{7E12BDB1-D499-5E9D-D060-2F23C796BA6D}"/>
                </a:ext>
              </a:extLst>
            </p:cNvPr>
            <p:cNvGrpSpPr/>
            <p:nvPr/>
          </p:nvGrpSpPr>
          <p:grpSpPr>
            <a:xfrm>
              <a:off x="6483000" y="3998309"/>
              <a:ext cx="75723" cy="75628"/>
              <a:chOff x="6483000" y="3998309"/>
              <a:chExt cx="75723" cy="75628"/>
            </a:xfrm>
          </p:grpSpPr>
          <p:sp>
            <p:nvSpPr>
              <p:cNvPr id="1707" name="Freeform: Shape 1706">
                <a:extLst>
                  <a:ext uri="{FF2B5EF4-FFF2-40B4-BE49-F238E27FC236}">
                    <a16:creationId xmlns:a16="http://schemas.microsoft.com/office/drawing/2014/main" id="{E565D103-F570-FD1C-A9BE-C83EAB048F47}"/>
                  </a:ext>
                </a:extLst>
              </p:cNvPr>
              <p:cNvSpPr/>
              <p:nvPr/>
            </p:nvSpPr>
            <p:spPr>
              <a:xfrm>
                <a:off x="6520815" y="399830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08" name="Freeform: Shape 1707">
                <a:extLst>
                  <a:ext uri="{FF2B5EF4-FFF2-40B4-BE49-F238E27FC236}">
                    <a16:creationId xmlns:a16="http://schemas.microsoft.com/office/drawing/2014/main" id="{CA8EB758-1169-9411-1FBC-25997114A2BA}"/>
                  </a:ext>
                </a:extLst>
              </p:cNvPr>
              <p:cNvSpPr/>
              <p:nvPr/>
            </p:nvSpPr>
            <p:spPr>
              <a:xfrm>
                <a:off x="6483000" y="40361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2" name="Graphic 112">
              <a:extLst>
                <a:ext uri="{FF2B5EF4-FFF2-40B4-BE49-F238E27FC236}">
                  <a16:creationId xmlns:a16="http://schemas.microsoft.com/office/drawing/2014/main" id="{D74F34D1-A4DB-A2E0-125D-D1FBD0EE76FE}"/>
                </a:ext>
              </a:extLst>
            </p:cNvPr>
            <p:cNvGrpSpPr/>
            <p:nvPr/>
          </p:nvGrpSpPr>
          <p:grpSpPr>
            <a:xfrm>
              <a:off x="6468141" y="3980021"/>
              <a:ext cx="75628" cy="75723"/>
              <a:chOff x="6468141" y="3980021"/>
              <a:chExt cx="75628" cy="75723"/>
            </a:xfrm>
          </p:grpSpPr>
          <p:sp>
            <p:nvSpPr>
              <p:cNvPr id="1705" name="Freeform: Shape 1704">
                <a:extLst>
                  <a:ext uri="{FF2B5EF4-FFF2-40B4-BE49-F238E27FC236}">
                    <a16:creationId xmlns:a16="http://schemas.microsoft.com/office/drawing/2014/main" id="{51E26402-A8E8-661B-061E-0DEF6C60A079}"/>
                  </a:ext>
                </a:extLst>
              </p:cNvPr>
              <p:cNvSpPr/>
              <p:nvPr/>
            </p:nvSpPr>
            <p:spPr>
              <a:xfrm>
                <a:off x="6505956" y="39800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06" name="Freeform: Shape 1705">
                <a:extLst>
                  <a:ext uri="{FF2B5EF4-FFF2-40B4-BE49-F238E27FC236}">
                    <a16:creationId xmlns:a16="http://schemas.microsoft.com/office/drawing/2014/main" id="{98F3D663-6302-7425-EB73-9FC09711108C}"/>
                  </a:ext>
                </a:extLst>
              </p:cNvPr>
              <p:cNvSpPr/>
              <p:nvPr/>
            </p:nvSpPr>
            <p:spPr>
              <a:xfrm>
                <a:off x="6468141" y="401783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3" name="Graphic 112">
              <a:extLst>
                <a:ext uri="{FF2B5EF4-FFF2-40B4-BE49-F238E27FC236}">
                  <a16:creationId xmlns:a16="http://schemas.microsoft.com/office/drawing/2014/main" id="{7B210270-7164-5142-A251-856F20412E78}"/>
                </a:ext>
              </a:extLst>
            </p:cNvPr>
            <p:cNvGrpSpPr/>
            <p:nvPr/>
          </p:nvGrpSpPr>
          <p:grpSpPr>
            <a:xfrm>
              <a:off x="6095714" y="3871245"/>
              <a:ext cx="75723" cy="75628"/>
              <a:chOff x="6095714" y="3871245"/>
              <a:chExt cx="75723" cy="75628"/>
            </a:xfrm>
          </p:grpSpPr>
          <p:sp>
            <p:nvSpPr>
              <p:cNvPr id="1703" name="Freeform: Shape 1702">
                <a:extLst>
                  <a:ext uri="{FF2B5EF4-FFF2-40B4-BE49-F238E27FC236}">
                    <a16:creationId xmlns:a16="http://schemas.microsoft.com/office/drawing/2014/main" id="{6F36CF64-278D-6B40-7AFB-77FA16E234AF}"/>
                  </a:ext>
                </a:extLst>
              </p:cNvPr>
              <p:cNvSpPr/>
              <p:nvPr/>
            </p:nvSpPr>
            <p:spPr>
              <a:xfrm>
                <a:off x="6133623" y="387124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04" name="Freeform: Shape 1703">
                <a:extLst>
                  <a:ext uri="{FF2B5EF4-FFF2-40B4-BE49-F238E27FC236}">
                    <a16:creationId xmlns:a16="http://schemas.microsoft.com/office/drawing/2014/main" id="{B96C7BD0-5CF4-46BF-02A0-8694BFFE588E}"/>
                  </a:ext>
                </a:extLst>
              </p:cNvPr>
              <p:cNvSpPr/>
              <p:nvPr/>
            </p:nvSpPr>
            <p:spPr>
              <a:xfrm>
                <a:off x="6095714" y="39090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4" name="Graphic 112">
              <a:extLst>
                <a:ext uri="{FF2B5EF4-FFF2-40B4-BE49-F238E27FC236}">
                  <a16:creationId xmlns:a16="http://schemas.microsoft.com/office/drawing/2014/main" id="{671F6F06-FC07-2EF1-D461-3A030E463A1A}"/>
                </a:ext>
              </a:extLst>
            </p:cNvPr>
            <p:cNvGrpSpPr/>
            <p:nvPr/>
          </p:nvGrpSpPr>
          <p:grpSpPr>
            <a:xfrm>
              <a:off x="6059995" y="3862673"/>
              <a:ext cx="75723" cy="75723"/>
              <a:chOff x="6059995" y="3862673"/>
              <a:chExt cx="75723" cy="75723"/>
            </a:xfrm>
          </p:grpSpPr>
          <p:sp>
            <p:nvSpPr>
              <p:cNvPr id="1701" name="Freeform: Shape 1700">
                <a:extLst>
                  <a:ext uri="{FF2B5EF4-FFF2-40B4-BE49-F238E27FC236}">
                    <a16:creationId xmlns:a16="http://schemas.microsoft.com/office/drawing/2014/main" id="{7FBDF501-0A56-676A-8C86-897D06619747}"/>
                  </a:ext>
                </a:extLst>
              </p:cNvPr>
              <p:cNvSpPr/>
              <p:nvPr/>
            </p:nvSpPr>
            <p:spPr>
              <a:xfrm>
                <a:off x="6097809" y="38626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02" name="Freeform: Shape 1701">
                <a:extLst>
                  <a:ext uri="{FF2B5EF4-FFF2-40B4-BE49-F238E27FC236}">
                    <a16:creationId xmlns:a16="http://schemas.microsoft.com/office/drawing/2014/main" id="{090283A1-AAD3-C733-06E4-62E437023E74}"/>
                  </a:ext>
                </a:extLst>
              </p:cNvPr>
              <p:cNvSpPr/>
              <p:nvPr/>
            </p:nvSpPr>
            <p:spPr>
              <a:xfrm>
                <a:off x="6059995" y="39005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5" name="Graphic 112">
              <a:extLst>
                <a:ext uri="{FF2B5EF4-FFF2-40B4-BE49-F238E27FC236}">
                  <a16:creationId xmlns:a16="http://schemas.microsoft.com/office/drawing/2014/main" id="{9F1BEC1B-8540-CA0A-4392-D646C11A3100}"/>
                </a:ext>
              </a:extLst>
            </p:cNvPr>
            <p:cNvGrpSpPr/>
            <p:nvPr/>
          </p:nvGrpSpPr>
          <p:grpSpPr>
            <a:xfrm>
              <a:off x="6072282" y="3867531"/>
              <a:ext cx="75723" cy="75723"/>
              <a:chOff x="6072282" y="3867531"/>
              <a:chExt cx="75723" cy="75723"/>
            </a:xfrm>
          </p:grpSpPr>
          <p:sp>
            <p:nvSpPr>
              <p:cNvPr id="1699" name="Freeform: Shape 1698">
                <a:extLst>
                  <a:ext uri="{FF2B5EF4-FFF2-40B4-BE49-F238E27FC236}">
                    <a16:creationId xmlns:a16="http://schemas.microsoft.com/office/drawing/2014/main" id="{971BCEBA-5354-3ED4-72DF-2519DB9F849A}"/>
                  </a:ext>
                </a:extLst>
              </p:cNvPr>
              <p:cNvSpPr/>
              <p:nvPr/>
            </p:nvSpPr>
            <p:spPr>
              <a:xfrm>
                <a:off x="6110192" y="386753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00" name="Freeform: Shape 1699">
                <a:extLst>
                  <a:ext uri="{FF2B5EF4-FFF2-40B4-BE49-F238E27FC236}">
                    <a16:creationId xmlns:a16="http://schemas.microsoft.com/office/drawing/2014/main" id="{3CBE1025-F3D8-CF0A-8187-59484274C392}"/>
                  </a:ext>
                </a:extLst>
              </p:cNvPr>
              <p:cNvSpPr/>
              <p:nvPr/>
            </p:nvSpPr>
            <p:spPr>
              <a:xfrm>
                <a:off x="6072282" y="3905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6" name="Graphic 112">
              <a:extLst>
                <a:ext uri="{FF2B5EF4-FFF2-40B4-BE49-F238E27FC236}">
                  <a16:creationId xmlns:a16="http://schemas.microsoft.com/office/drawing/2014/main" id="{4544FFC3-C16F-D869-BEE2-C1845B6952C8}"/>
                </a:ext>
              </a:extLst>
            </p:cNvPr>
            <p:cNvGrpSpPr/>
            <p:nvPr/>
          </p:nvGrpSpPr>
          <p:grpSpPr>
            <a:xfrm>
              <a:off x="6045422" y="3850862"/>
              <a:ext cx="75628" cy="75628"/>
              <a:chOff x="6045422" y="3850862"/>
              <a:chExt cx="75628" cy="75628"/>
            </a:xfrm>
          </p:grpSpPr>
          <p:sp>
            <p:nvSpPr>
              <p:cNvPr id="1697" name="Freeform: Shape 1696">
                <a:extLst>
                  <a:ext uri="{FF2B5EF4-FFF2-40B4-BE49-F238E27FC236}">
                    <a16:creationId xmlns:a16="http://schemas.microsoft.com/office/drawing/2014/main" id="{B21D7AE3-523E-1788-699F-CB039647E231}"/>
                  </a:ext>
                </a:extLst>
              </p:cNvPr>
              <p:cNvSpPr/>
              <p:nvPr/>
            </p:nvSpPr>
            <p:spPr>
              <a:xfrm>
                <a:off x="6083236" y="385086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98" name="Freeform: Shape 1697">
                <a:extLst>
                  <a:ext uri="{FF2B5EF4-FFF2-40B4-BE49-F238E27FC236}">
                    <a16:creationId xmlns:a16="http://schemas.microsoft.com/office/drawing/2014/main" id="{86A133BB-AA0E-9C67-781F-C7DD9D00521C}"/>
                  </a:ext>
                </a:extLst>
              </p:cNvPr>
              <p:cNvSpPr/>
              <p:nvPr/>
            </p:nvSpPr>
            <p:spPr>
              <a:xfrm>
                <a:off x="6045422" y="388867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7" name="Graphic 112">
              <a:extLst>
                <a:ext uri="{FF2B5EF4-FFF2-40B4-BE49-F238E27FC236}">
                  <a16:creationId xmlns:a16="http://schemas.microsoft.com/office/drawing/2014/main" id="{A2260A93-FC37-0408-8575-5942A7F51F3B}"/>
                </a:ext>
              </a:extLst>
            </p:cNvPr>
            <p:cNvGrpSpPr/>
            <p:nvPr/>
          </p:nvGrpSpPr>
          <p:grpSpPr>
            <a:xfrm>
              <a:off x="6034468" y="3840670"/>
              <a:ext cx="75723" cy="75723"/>
              <a:chOff x="6034468" y="3840670"/>
              <a:chExt cx="75723" cy="75723"/>
            </a:xfrm>
          </p:grpSpPr>
          <p:sp>
            <p:nvSpPr>
              <p:cNvPr id="1695" name="Freeform: Shape 1694">
                <a:extLst>
                  <a:ext uri="{FF2B5EF4-FFF2-40B4-BE49-F238E27FC236}">
                    <a16:creationId xmlns:a16="http://schemas.microsoft.com/office/drawing/2014/main" id="{9C43A9FD-EED4-4C2B-8AD8-C0A21E97AA2C}"/>
                  </a:ext>
                </a:extLst>
              </p:cNvPr>
              <p:cNvSpPr/>
              <p:nvPr/>
            </p:nvSpPr>
            <p:spPr>
              <a:xfrm>
                <a:off x="6072282" y="384067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96" name="Freeform: Shape 1695">
                <a:extLst>
                  <a:ext uri="{FF2B5EF4-FFF2-40B4-BE49-F238E27FC236}">
                    <a16:creationId xmlns:a16="http://schemas.microsoft.com/office/drawing/2014/main" id="{B1FBDDDD-CA60-4AD9-E357-F5E28062962A}"/>
                  </a:ext>
                </a:extLst>
              </p:cNvPr>
              <p:cNvSpPr/>
              <p:nvPr/>
            </p:nvSpPr>
            <p:spPr>
              <a:xfrm>
                <a:off x="6034468" y="387848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8" name="Graphic 112">
              <a:extLst>
                <a:ext uri="{FF2B5EF4-FFF2-40B4-BE49-F238E27FC236}">
                  <a16:creationId xmlns:a16="http://schemas.microsoft.com/office/drawing/2014/main" id="{94D39BF5-65A6-9AA2-637C-1FAE142600DE}"/>
                </a:ext>
              </a:extLst>
            </p:cNvPr>
            <p:cNvGrpSpPr/>
            <p:nvPr/>
          </p:nvGrpSpPr>
          <p:grpSpPr>
            <a:xfrm>
              <a:off x="6025324" y="3833336"/>
              <a:ext cx="75723" cy="75723"/>
              <a:chOff x="6025324" y="3833336"/>
              <a:chExt cx="75723" cy="75723"/>
            </a:xfrm>
          </p:grpSpPr>
          <p:sp>
            <p:nvSpPr>
              <p:cNvPr id="1693" name="Freeform: Shape 1692">
                <a:extLst>
                  <a:ext uri="{FF2B5EF4-FFF2-40B4-BE49-F238E27FC236}">
                    <a16:creationId xmlns:a16="http://schemas.microsoft.com/office/drawing/2014/main" id="{B361FB70-B0F4-5860-5349-C639F2AB7A7C}"/>
                  </a:ext>
                </a:extLst>
              </p:cNvPr>
              <p:cNvSpPr/>
              <p:nvPr/>
            </p:nvSpPr>
            <p:spPr>
              <a:xfrm>
                <a:off x="6063138" y="3833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94" name="Freeform: Shape 1693">
                <a:extLst>
                  <a:ext uri="{FF2B5EF4-FFF2-40B4-BE49-F238E27FC236}">
                    <a16:creationId xmlns:a16="http://schemas.microsoft.com/office/drawing/2014/main" id="{96DDF735-2EA5-8A49-C27A-E5D216A75818}"/>
                  </a:ext>
                </a:extLst>
              </p:cNvPr>
              <p:cNvSpPr/>
              <p:nvPr/>
            </p:nvSpPr>
            <p:spPr>
              <a:xfrm>
                <a:off x="6025324" y="38712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9" name="Graphic 112">
              <a:extLst>
                <a:ext uri="{FF2B5EF4-FFF2-40B4-BE49-F238E27FC236}">
                  <a16:creationId xmlns:a16="http://schemas.microsoft.com/office/drawing/2014/main" id="{29F8F010-DEB6-A13B-219F-D2E7828FC6C1}"/>
                </a:ext>
              </a:extLst>
            </p:cNvPr>
            <p:cNvGrpSpPr/>
            <p:nvPr/>
          </p:nvGrpSpPr>
          <p:grpSpPr>
            <a:xfrm>
              <a:off x="6015037" y="3806571"/>
              <a:ext cx="75628" cy="75723"/>
              <a:chOff x="6015037" y="3806571"/>
              <a:chExt cx="75628" cy="75723"/>
            </a:xfrm>
          </p:grpSpPr>
          <p:sp>
            <p:nvSpPr>
              <p:cNvPr id="1691" name="Freeform: Shape 1690">
                <a:extLst>
                  <a:ext uri="{FF2B5EF4-FFF2-40B4-BE49-F238E27FC236}">
                    <a16:creationId xmlns:a16="http://schemas.microsoft.com/office/drawing/2014/main" id="{D07E8F78-E2AA-FCEC-C6E0-4258B49C7917}"/>
                  </a:ext>
                </a:extLst>
              </p:cNvPr>
              <p:cNvSpPr/>
              <p:nvPr/>
            </p:nvSpPr>
            <p:spPr>
              <a:xfrm>
                <a:off x="6052851" y="3806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92" name="Freeform: Shape 1691">
                <a:extLst>
                  <a:ext uri="{FF2B5EF4-FFF2-40B4-BE49-F238E27FC236}">
                    <a16:creationId xmlns:a16="http://schemas.microsoft.com/office/drawing/2014/main" id="{ECE6379C-84EA-1E3D-445A-205286AF6EE3}"/>
                  </a:ext>
                </a:extLst>
              </p:cNvPr>
              <p:cNvSpPr/>
              <p:nvPr/>
            </p:nvSpPr>
            <p:spPr>
              <a:xfrm>
                <a:off x="6015037" y="384448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0" name="Graphic 112">
              <a:extLst>
                <a:ext uri="{FF2B5EF4-FFF2-40B4-BE49-F238E27FC236}">
                  <a16:creationId xmlns:a16="http://schemas.microsoft.com/office/drawing/2014/main" id="{77B24584-940C-DCA7-3CF9-0A8F14DA20EE}"/>
                </a:ext>
              </a:extLst>
            </p:cNvPr>
            <p:cNvGrpSpPr/>
            <p:nvPr/>
          </p:nvGrpSpPr>
          <p:grpSpPr>
            <a:xfrm>
              <a:off x="5953029" y="3802856"/>
              <a:ext cx="75628" cy="75628"/>
              <a:chOff x="5953029" y="3802856"/>
              <a:chExt cx="75628" cy="75628"/>
            </a:xfrm>
          </p:grpSpPr>
          <p:sp>
            <p:nvSpPr>
              <p:cNvPr id="1689" name="Freeform: Shape 1688">
                <a:extLst>
                  <a:ext uri="{FF2B5EF4-FFF2-40B4-BE49-F238E27FC236}">
                    <a16:creationId xmlns:a16="http://schemas.microsoft.com/office/drawing/2014/main" id="{F60FE5EA-5F77-8DF2-6F39-45D74AE6134F}"/>
                  </a:ext>
                </a:extLst>
              </p:cNvPr>
              <p:cNvSpPr/>
              <p:nvPr/>
            </p:nvSpPr>
            <p:spPr>
              <a:xfrm>
                <a:off x="5990844" y="38028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90" name="Freeform: Shape 1689">
                <a:extLst>
                  <a:ext uri="{FF2B5EF4-FFF2-40B4-BE49-F238E27FC236}">
                    <a16:creationId xmlns:a16="http://schemas.microsoft.com/office/drawing/2014/main" id="{C52A9C92-FD2A-D3AB-A21B-51DC9B6BD454}"/>
                  </a:ext>
                </a:extLst>
              </p:cNvPr>
              <p:cNvSpPr/>
              <p:nvPr/>
            </p:nvSpPr>
            <p:spPr>
              <a:xfrm>
                <a:off x="5953029" y="384067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1" name="Graphic 112">
              <a:extLst>
                <a:ext uri="{FF2B5EF4-FFF2-40B4-BE49-F238E27FC236}">
                  <a16:creationId xmlns:a16="http://schemas.microsoft.com/office/drawing/2014/main" id="{4AC4CDCD-3553-62D3-1564-22294152F58C}"/>
                </a:ext>
              </a:extLst>
            </p:cNvPr>
            <p:cNvGrpSpPr/>
            <p:nvPr/>
          </p:nvGrpSpPr>
          <p:grpSpPr>
            <a:xfrm>
              <a:off x="5999130" y="3806571"/>
              <a:ext cx="75723" cy="75723"/>
              <a:chOff x="5999130" y="3806571"/>
              <a:chExt cx="75723" cy="75723"/>
            </a:xfrm>
          </p:grpSpPr>
          <p:sp>
            <p:nvSpPr>
              <p:cNvPr id="1687" name="Freeform: Shape 1686">
                <a:extLst>
                  <a:ext uri="{FF2B5EF4-FFF2-40B4-BE49-F238E27FC236}">
                    <a16:creationId xmlns:a16="http://schemas.microsoft.com/office/drawing/2014/main" id="{D0DA3608-046C-46D2-86CF-30FB2204C262}"/>
                  </a:ext>
                </a:extLst>
              </p:cNvPr>
              <p:cNvSpPr/>
              <p:nvPr/>
            </p:nvSpPr>
            <p:spPr>
              <a:xfrm>
                <a:off x="6036945" y="3806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88" name="Freeform: Shape 1687">
                <a:extLst>
                  <a:ext uri="{FF2B5EF4-FFF2-40B4-BE49-F238E27FC236}">
                    <a16:creationId xmlns:a16="http://schemas.microsoft.com/office/drawing/2014/main" id="{423C661C-0972-6EE1-0AC9-C1A16AE264F4}"/>
                  </a:ext>
                </a:extLst>
              </p:cNvPr>
              <p:cNvSpPr/>
              <p:nvPr/>
            </p:nvSpPr>
            <p:spPr>
              <a:xfrm>
                <a:off x="5999130" y="38444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2" name="Graphic 112">
              <a:extLst>
                <a:ext uri="{FF2B5EF4-FFF2-40B4-BE49-F238E27FC236}">
                  <a16:creationId xmlns:a16="http://schemas.microsoft.com/office/drawing/2014/main" id="{E64B749E-227D-C0C2-2E1B-E7F21C3798C0}"/>
                </a:ext>
              </a:extLst>
            </p:cNvPr>
            <p:cNvGrpSpPr/>
            <p:nvPr/>
          </p:nvGrpSpPr>
          <p:grpSpPr>
            <a:xfrm>
              <a:off x="5553551" y="3678459"/>
              <a:ext cx="75723" cy="75723"/>
              <a:chOff x="5553551" y="3678459"/>
              <a:chExt cx="75723" cy="75723"/>
            </a:xfrm>
          </p:grpSpPr>
          <p:sp>
            <p:nvSpPr>
              <p:cNvPr id="1685" name="Freeform: Shape 1684">
                <a:extLst>
                  <a:ext uri="{FF2B5EF4-FFF2-40B4-BE49-F238E27FC236}">
                    <a16:creationId xmlns:a16="http://schemas.microsoft.com/office/drawing/2014/main" id="{5EE5388F-DA24-F084-EA52-E1699E97AFFE}"/>
                  </a:ext>
                </a:extLst>
              </p:cNvPr>
              <p:cNvSpPr/>
              <p:nvPr/>
            </p:nvSpPr>
            <p:spPr>
              <a:xfrm>
                <a:off x="5591365" y="367845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86" name="Freeform: Shape 1685">
                <a:extLst>
                  <a:ext uri="{FF2B5EF4-FFF2-40B4-BE49-F238E27FC236}">
                    <a16:creationId xmlns:a16="http://schemas.microsoft.com/office/drawing/2014/main" id="{E60F8393-736E-53D9-D99D-83442DE31882}"/>
                  </a:ext>
                </a:extLst>
              </p:cNvPr>
              <p:cNvSpPr/>
              <p:nvPr/>
            </p:nvSpPr>
            <p:spPr>
              <a:xfrm>
                <a:off x="5553551" y="371627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3" name="Graphic 112">
              <a:extLst>
                <a:ext uri="{FF2B5EF4-FFF2-40B4-BE49-F238E27FC236}">
                  <a16:creationId xmlns:a16="http://schemas.microsoft.com/office/drawing/2014/main" id="{AC3EA0C3-A20E-B676-E632-9D64D6D0081B}"/>
                </a:ext>
              </a:extLst>
            </p:cNvPr>
            <p:cNvGrpSpPr/>
            <p:nvPr/>
          </p:nvGrpSpPr>
          <p:grpSpPr>
            <a:xfrm>
              <a:off x="5569362" y="3685794"/>
              <a:ext cx="75723" cy="75628"/>
              <a:chOff x="5569362" y="3685794"/>
              <a:chExt cx="75723" cy="75628"/>
            </a:xfrm>
          </p:grpSpPr>
          <p:sp>
            <p:nvSpPr>
              <p:cNvPr id="1683" name="Freeform: Shape 1682">
                <a:extLst>
                  <a:ext uri="{FF2B5EF4-FFF2-40B4-BE49-F238E27FC236}">
                    <a16:creationId xmlns:a16="http://schemas.microsoft.com/office/drawing/2014/main" id="{E307CD5C-4C88-E934-6050-A7EFEE7E14A9}"/>
                  </a:ext>
                </a:extLst>
              </p:cNvPr>
              <p:cNvSpPr/>
              <p:nvPr/>
            </p:nvSpPr>
            <p:spPr>
              <a:xfrm>
                <a:off x="5607177" y="368579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84" name="Freeform: Shape 1683">
                <a:extLst>
                  <a:ext uri="{FF2B5EF4-FFF2-40B4-BE49-F238E27FC236}">
                    <a16:creationId xmlns:a16="http://schemas.microsoft.com/office/drawing/2014/main" id="{697E6217-D625-2BC6-AFA0-B8C8FBE046C1}"/>
                  </a:ext>
                </a:extLst>
              </p:cNvPr>
              <p:cNvSpPr/>
              <p:nvPr/>
            </p:nvSpPr>
            <p:spPr>
              <a:xfrm>
                <a:off x="5569362" y="37236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4" name="Graphic 112">
              <a:extLst>
                <a:ext uri="{FF2B5EF4-FFF2-40B4-BE49-F238E27FC236}">
                  <a16:creationId xmlns:a16="http://schemas.microsoft.com/office/drawing/2014/main" id="{7A32B502-D11A-C1BC-06E8-9D87AFDA0C73}"/>
                </a:ext>
              </a:extLst>
            </p:cNvPr>
            <p:cNvGrpSpPr/>
            <p:nvPr/>
          </p:nvGrpSpPr>
          <p:grpSpPr>
            <a:xfrm>
              <a:off x="5586412" y="3694271"/>
              <a:ext cx="75628" cy="75723"/>
              <a:chOff x="5586412" y="3694271"/>
              <a:chExt cx="75628" cy="75723"/>
            </a:xfrm>
          </p:grpSpPr>
          <p:sp>
            <p:nvSpPr>
              <p:cNvPr id="1681" name="Freeform: Shape 1680">
                <a:extLst>
                  <a:ext uri="{FF2B5EF4-FFF2-40B4-BE49-F238E27FC236}">
                    <a16:creationId xmlns:a16="http://schemas.microsoft.com/office/drawing/2014/main" id="{DBB02158-32A4-C29C-CDE3-9B3D2C8061D9}"/>
                  </a:ext>
                </a:extLst>
              </p:cNvPr>
              <p:cNvSpPr/>
              <p:nvPr/>
            </p:nvSpPr>
            <p:spPr>
              <a:xfrm>
                <a:off x="5624226" y="36942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82" name="Freeform: Shape 1681">
                <a:extLst>
                  <a:ext uri="{FF2B5EF4-FFF2-40B4-BE49-F238E27FC236}">
                    <a16:creationId xmlns:a16="http://schemas.microsoft.com/office/drawing/2014/main" id="{2BFC316C-2B50-D131-A45B-0B72DBFF6423}"/>
                  </a:ext>
                </a:extLst>
              </p:cNvPr>
              <p:cNvSpPr/>
              <p:nvPr/>
            </p:nvSpPr>
            <p:spPr>
              <a:xfrm>
                <a:off x="5586412" y="373208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5" name="Graphic 112">
              <a:extLst>
                <a:ext uri="{FF2B5EF4-FFF2-40B4-BE49-F238E27FC236}">
                  <a16:creationId xmlns:a16="http://schemas.microsoft.com/office/drawing/2014/main" id="{484CF4A3-F03B-7857-B47C-1EA6E5E33450}"/>
                </a:ext>
              </a:extLst>
            </p:cNvPr>
            <p:cNvGrpSpPr/>
            <p:nvPr/>
          </p:nvGrpSpPr>
          <p:grpSpPr>
            <a:xfrm>
              <a:off x="5599176" y="3699414"/>
              <a:ext cx="75628" cy="75723"/>
              <a:chOff x="5599176" y="3699414"/>
              <a:chExt cx="75628" cy="75723"/>
            </a:xfrm>
          </p:grpSpPr>
          <p:sp>
            <p:nvSpPr>
              <p:cNvPr id="1679" name="Freeform: Shape 1678">
                <a:extLst>
                  <a:ext uri="{FF2B5EF4-FFF2-40B4-BE49-F238E27FC236}">
                    <a16:creationId xmlns:a16="http://schemas.microsoft.com/office/drawing/2014/main" id="{5CC4BFF5-59F4-D4B5-A581-037E7FEC95B2}"/>
                  </a:ext>
                </a:extLst>
              </p:cNvPr>
              <p:cNvSpPr/>
              <p:nvPr/>
            </p:nvSpPr>
            <p:spPr>
              <a:xfrm>
                <a:off x="5636990" y="36994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80" name="Freeform: Shape 1679">
                <a:extLst>
                  <a:ext uri="{FF2B5EF4-FFF2-40B4-BE49-F238E27FC236}">
                    <a16:creationId xmlns:a16="http://schemas.microsoft.com/office/drawing/2014/main" id="{092E2374-93D3-8671-6A63-E1E21F24F29D}"/>
                  </a:ext>
                </a:extLst>
              </p:cNvPr>
              <p:cNvSpPr/>
              <p:nvPr/>
            </p:nvSpPr>
            <p:spPr>
              <a:xfrm>
                <a:off x="5599176" y="373732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6" name="Graphic 112">
              <a:extLst>
                <a:ext uri="{FF2B5EF4-FFF2-40B4-BE49-F238E27FC236}">
                  <a16:creationId xmlns:a16="http://schemas.microsoft.com/office/drawing/2014/main" id="{4E729FB6-0B64-122A-32D4-4D8B810F23F5}"/>
                </a:ext>
              </a:extLst>
            </p:cNvPr>
            <p:cNvGrpSpPr/>
            <p:nvPr/>
          </p:nvGrpSpPr>
          <p:grpSpPr>
            <a:xfrm>
              <a:off x="5610701" y="3709130"/>
              <a:ext cx="75723" cy="75723"/>
              <a:chOff x="5610701" y="3709130"/>
              <a:chExt cx="75723" cy="75723"/>
            </a:xfrm>
          </p:grpSpPr>
          <p:sp>
            <p:nvSpPr>
              <p:cNvPr id="1677" name="Freeform: Shape 1676">
                <a:extLst>
                  <a:ext uri="{FF2B5EF4-FFF2-40B4-BE49-F238E27FC236}">
                    <a16:creationId xmlns:a16="http://schemas.microsoft.com/office/drawing/2014/main" id="{80FC01E0-37CD-0F30-7ECE-2FBE67CC578F}"/>
                  </a:ext>
                </a:extLst>
              </p:cNvPr>
              <p:cNvSpPr/>
              <p:nvPr/>
            </p:nvSpPr>
            <p:spPr>
              <a:xfrm>
                <a:off x="5648515" y="37091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78" name="Freeform: Shape 1677">
                <a:extLst>
                  <a:ext uri="{FF2B5EF4-FFF2-40B4-BE49-F238E27FC236}">
                    <a16:creationId xmlns:a16="http://schemas.microsoft.com/office/drawing/2014/main" id="{FB2ED241-FADB-D80E-BFA6-2A5733AB0B34}"/>
                  </a:ext>
                </a:extLst>
              </p:cNvPr>
              <p:cNvSpPr/>
              <p:nvPr/>
            </p:nvSpPr>
            <p:spPr>
              <a:xfrm>
                <a:off x="5610701" y="37470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7" name="Graphic 112">
              <a:extLst>
                <a:ext uri="{FF2B5EF4-FFF2-40B4-BE49-F238E27FC236}">
                  <a16:creationId xmlns:a16="http://schemas.microsoft.com/office/drawing/2014/main" id="{D5F0C863-6A32-BA21-A520-3CE663FF7E7C}"/>
                </a:ext>
              </a:extLst>
            </p:cNvPr>
            <p:cNvGrpSpPr/>
            <p:nvPr/>
          </p:nvGrpSpPr>
          <p:grpSpPr>
            <a:xfrm>
              <a:off x="5619845" y="3716274"/>
              <a:ext cx="75628" cy="75723"/>
              <a:chOff x="5619845" y="3716274"/>
              <a:chExt cx="75628" cy="75723"/>
            </a:xfrm>
          </p:grpSpPr>
          <p:sp>
            <p:nvSpPr>
              <p:cNvPr id="1675" name="Freeform: Shape 1674">
                <a:extLst>
                  <a:ext uri="{FF2B5EF4-FFF2-40B4-BE49-F238E27FC236}">
                    <a16:creationId xmlns:a16="http://schemas.microsoft.com/office/drawing/2014/main" id="{F9D3AC0B-2357-3A1D-B0AD-BC9420EC2133}"/>
                  </a:ext>
                </a:extLst>
              </p:cNvPr>
              <p:cNvSpPr/>
              <p:nvPr/>
            </p:nvSpPr>
            <p:spPr>
              <a:xfrm>
                <a:off x="5657659" y="371627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76" name="Freeform: Shape 1675">
                <a:extLst>
                  <a:ext uri="{FF2B5EF4-FFF2-40B4-BE49-F238E27FC236}">
                    <a16:creationId xmlns:a16="http://schemas.microsoft.com/office/drawing/2014/main" id="{BC3EC0C8-2F91-1F7C-BA58-FEEB1395D92E}"/>
                  </a:ext>
                </a:extLst>
              </p:cNvPr>
              <p:cNvSpPr/>
              <p:nvPr/>
            </p:nvSpPr>
            <p:spPr>
              <a:xfrm>
                <a:off x="5619845" y="375418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8" name="Graphic 112">
              <a:extLst>
                <a:ext uri="{FF2B5EF4-FFF2-40B4-BE49-F238E27FC236}">
                  <a16:creationId xmlns:a16="http://schemas.microsoft.com/office/drawing/2014/main" id="{4FFC92A2-AFA8-3D38-254F-19D4F9930701}"/>
                </a:ext>
              </a:extLst>
            </p:cNvPr>
            <p:cNvGrpSpPr/>
            <p:nvPr/>
          </p:nvGrpSpPr>
          <p:grpSpPr>
            <a:xfrm>
              <a:off x="5619845" y="3737324"/>
              <a:ext cx="75628" cy="75628"/>
              <a:chOff x="5619845" y="3737324"/>
              <a:chExt cx="75628" cy="75628"/>
            </a:xfrm>
          </p:grpSpPr>
          <p:sp>
            <p:nvSpPr>
              <p:cNvPr id="1673" name="Freeform: Shape 1672">
                <a:extLst>
                  <a:ext uri="{FF2B5EF4-FFF2-40B4-BE49-F238E27FC236}">
                    <a16:creationId xmlns:a16="http://schemas.microsoft.com/office/drawing/2014/main" id="{2BEF62C1-EC49-A3C7-0757-961DF9D74325}"/>
                  </a:ext>
                </a:extLst>
              </p:cNvPr>
              <p:cNvSpPr/>
              <p:nvPr/>
            </p:nvSpPr>
            <p:spPr>
              <a:xfrm>
                <a:off x="5657659" y="37373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74" name="Freeform: Shape 1673">
                <a:extLst>
                  <a:ext uri="{FF2B5EF4-FFF2-40B4-BE49-F238E27FC236}">
                    <a16:creationId xmlns:a16="http://schemas.microsoft.com/office/drawing/2014/main" id="{9B5486EA-9BF6-4412-F4AD-43F1A0885CAA}"/>
                  </a:ext>
                </a:extLst>
              </p:cNvPr>
              <p:cNvSpPr/>
              <p:nvPr/>
            </p:nvSpPr>
            <p:spPr>
              <a:xfrm>
                <a:off x="5619845" y="377513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9" name="Graphic 112">
              <a:extLst>
                <a:ext uri="{FF2B5EF4-FFF2-40B4-BE49-F238E27FC236}">
                  <a16:creationId xmlns:a16="http://schemas.microsoft.com/office/drawing/2014/main" id="{7D3073D5-E95F-03A9-07AF-60551D17F93E}"/>
                </a:ext>
              </a:extLst>
            </p:cNvPr>
            <p:cNvGrpSpPr/>
            <p:nvPr/>
          </p:nvGrpSpPr>
          <p:grpSpPr>
            <a:xfrm>
              <a:off x="5619845" y="3757707"/>
              <a:ext cx="75628" cy="75628"/>
              <a:chOff x="5619845" y="3757707"/>
              <a:chExt cx="75628" cy="75628"/>
            </a:xfrm>
          </p:grpSpPr>
          <p:sp>
            <p:nvSpPr>
              <p:cNvPr id="1671" name="Freeform: Shape 1670">
                <a:extLst>
                  <a:ext uri="{FF2B5EF4-FFF2-40B4-BE49-F238E27FC236}">
                    <a16:creationId xmlns:a16="http://schemas.microsoft.com/office/drawing/2014/main" id="{EC980338-8B39-1AAD-CD20-8CDF55449EC4}"/>
                  </a:ext>
                </a:extLst>
              </p:cNvPr>
              <p:cNvSpPr/>
              <p:nvPr/>
            </p:nvSpPr>
            <p:spPr>
              <a:xfrm>
                <a:off x="5657659" y="375770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72" name="Freeform: Shape 1671">
                <a:extLst>
                  <a:ext uri="{FF2B5EF4-FFF2-40B4-BE49-F238E27FC236}">
                    <a16:creationId xmlns:a16="http://schemas.microsoft.com/office/drawing/2014/main" id="{EB491A48-0338-0D5E-37C1-706F6DFA1A89}"/>
                  </a:ext>
                </a:extLst>
              </p:cNvPr>
              <p:cNvSpPr/>
              <p:nvPr/>
            </p:nvSpPr>
            <p:spPr>
              <a:xfrm>
                <a:off x="5619845" y="379552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0" name="Graphic 112">
              <a:extLst>
                <a:ext uri="{FF2B5EF4-FFF2-40B4-BE49-F238E27FC236}">
                  <a16:creationId xmlns:a16="http://schemas.microsoft.com/office/drawing/2014/main" id="{C60FD92D-7DF0-BBD5-ED33-47DF099EDD92}"/>
                </a:ext>
              </a:extLst>
            </p:cNvPr>
            <p:cNvGrpSpPr/>
            <p:nvPr/>
          </p:nvGrpSpPr>
          <p:grpSpPr>
            <a:xfrm>
              <a:off x="5631942" y="3764946"/>
              <a:ext cx="75723" cy="75723"/>
              <a:chOff x="5631942" y="3764946"/>
              <a:chExt cx="75723" cy="75723"/>
            </a:xfrm>
          </p:grpSpPr>
          <p:sp>
            <p:nvSpPr>
              <p:cNvPr id="1669" name="Freeform: Shape 1668">
                <a:extLst>
                  <a:ext uri="{FF2B5EF4-FFF2-40B4-BE49-F238E27FC236}">
                    <a16:creationId xmlns:a16="http://schemas.microsoft.com/office/drawing/2014/main" id="{36494D73-034D-C0C9-11BF-68F667214546}"/>
                  </a:ext>
                </a:extLst>
              </p:cNvPr>
              <p:cNvSpPr/>
              <p:nvPr/>
            </p:nvSpPr>
            <p:spPr>
              <a:xfrm>
                <a:off x="5669851" y="37649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70" name="Freeform: Shape 1669">
                <a:extLst>
                  <a:ext uri="{FF2B5EF4-FFF2-40B4-BE49-F238E27FC236}">
                    <a16:creationId xmlns:a16="http://schemas.microsoft.com/office/drawing/2014/main" id="{B1AA751D-FD10-52C8-255D-23BCABAD6222}"/>
                  </a:ext>
                </a:extLst>
              </p:cNvPr>
              <p:cNvSpPr/>
              <p:nvPr/>
            </p:nvSpPr>
            <p:spPr>
              <a:xfrm>
                <a:off x="5631942" y="38028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1" name="Graphic 112">
              <a:extLst>
                <a:ext uri="{FF2B5EF4-FFF2-40B4-BE49-F238E27FC236}">
                  <a16:creationId xmlns:a16="http://schemas.microsoft.com/office/drawing/2014/main" id="{320ED889-DA2E-D207-8C76-B63C93226424}"/>
                </a:ext>
              </a:extLst>
            </p:cNvPr>
            <p:cNvGrpSpPr/>
            <p:nvPr/>
          </p:nvGrpSpPr>
          <p:grpSpPr>
            <a:xfrm>
              <a:off x="5648515" y="3764946"/>
              <a:ext cx="75723" cy="75723"/>
              <a:chOff x="5648515" y="3764946"/>
              <a:chExt cx="75723" cy="75723"/>
            </a:xfrm>
          </p:grpSpPr>
          <p:sp>
            <p:nvSpPr>
              <p:cNvPr id="1667" name="Freeform: Shape 1666">
                <a:extLst>
                  <a:ext uri="{FF2B5EF4-FFF2-40B4-BE49-F238E27FC236}">
                    <a16:creationId xmlns:a16="http://schemas.microsoft.com/office/drawing/2014/main" id="{772147E2-7DCD-652C-4CF9-462CF09DBD18}"/>
                  </a:ext>
                </a:extLst>
              </p:cNvPr>
              <p:cNvSpPr/>
              <p:nvPr/>
            </p:nvSpPr>
            <p:spPr>
              <a:xfrm>
                <a:off x="5686425" y="37649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68" name="Freeform: Shape 1667">
                <a:extLst>
                  <a:ext uri="{FF2B5EF4-FFF2-40B4-BE49-F238E27FC236}">
                    <a16:creationId xmlns:a16="http://schemas.microsoft.com/office/drawing/2014/main" id="{1974B9BD-0EEC-A9E4-DDA3-0A3C980F0E1E}"/>
                  </a:ext>
                </a:extLst>
              </p:cNvPr>
              <p:cNvSpPr/>
              <p:nvPr/>
            </p:nvSpPr>
            <p:spPr>
              <a:xfrm>
                <a:off x="5648515" y="38028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2" name="Graphic 112">
              <a:extLst>
                <a:ext uri="{FF2B5EF4-FFF2-40B4-BE49-F238E27FC236}">
                  <a16:creationId xmlns:a16="http://schemas.microsoft.com/office/drawing/2014/main" id="{93D3B533-E4D6-AB80-B00A-13FB613254EE}"/>
                </a:ext>
              </a:extLst>
            </p:cNvPr>
            <p:cNvGrpSpPr/>
            <p:nvPr/>
          </p:nvGrpSpPr>
          <p:grpSpPr>
            <a:xfrm>
              <a:off x="5662041" y="3764946"/>
              <a:ext cx="75723" cy="75723"/>
              <a:chOff x="5662041" y="3764946"/>
              <a:chExt cx="75723" cy="75723"/>
            </a:xfrm>
          </p:grpSpPr>
          <p:sp>
            <p:nvSpPr>
              <p:cNvPr id="1665" name="Freeform: Shape 1664">
                <a:extLst>
                  <a:ext uri="{FF2B5EF4-FFF2-40B4-BE49-F238E27FC236}">
                    <a16:creationId xmlns:a16="http://schemas.microsoft.com/office/drawing/2014/main" id="{EA2B490D-4DFF-4F3C-762B-2C959BE1A2AE}"/>
                  </a:ext>
                </a:extLst>
              </p:cNvPr>
              <p:cNvSpPr/>
              <p:nvPr/>
            </p:nvSpPr>
            <p:spPr>
              <a:xfrm>
                <a:off x="5699950" y="37649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66" name="Freeform: Shape 1665">
                <a:extLst>
                  <a:ext uri="{FF2B5EF4-FFF2-40B4-BE49-F238E27FC236}">
                    <a16:creationId xmlns:a16="http://schemas.microsoft.com/office/drawing/2014/main" id="{52F052D8-A5A3-A4F5-CBB3-F34ED6625F73}"/>
                  </a:ext>
                </a:extLst>
              </p:cNvPr>
              <p:cNvSpPr/>
              <p:nvPr/>
            </p:nvSpPr>
            <p:spPr>
              <a:xfrm>
                <a:off x="5662041" y="38028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3" name="Graphic 112">
              <a:extLst>
                <a:ext uri="{FF2B5EF4-FFF2-40B4-BE49-F238E27FC236}">
                  <a16:creationId xmlns:a16="http://schemas.microsoft.com/office/drawing/2014/main" id="{A2B74D26-CF0C-348B-A83B-608098F76D43}"/>
                </a:ext>
              </a:extLst>
            </p:cNvPr>
            <p:cNvGrpSpPr/>
            <p:nvPr/>
          </p:nvGrpSpPr>
          <p:grpSpPr>
            <a:xfrm>
              <a:off x="5075110" y="3425571"/>
              <a:ext cx="75628" cy="75723"/>
              <a:chOff x="5075110" y="3425571"/>
              <a:chExt cx="75628" cy="75723"/>
            </a:xfrm>
          </p:grpSpPr>
          <p:sp>
            <p:nvSpPr>
              <p:cNvPr id="1663" name="Freeform: Shape 1662">
                <a:extLst>
                  <a:ext uri="{FF2B5EF4-FFF2-40B4-BE49-F238E27FC236}">
                    <a16:creationId xmlns:a16="http://schemas.microsoft.com/office/drawing/2014/main" id="{6CEA62D1-A442-B43A-0FD9-040117E45571}"/>
                  </a:ext>
                </a:extLst>
              </p:cNvPr>
              <p:cNvSpPr/>
              <p:nvPr/>
            </p:nvSpPr>
            <p:spPr>
              <a:xfrm>
                <a:off x="5112924" y="3425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64" name="Freeform: Shape 1663">
                <a:extLst>
                  <a:ext uri="{FF2B5EF4-FFF2-40B4-BE49-F238E27FC236}">
                    <a16:creationId xmlns:a16="http://schemas.microsoft.com/office/drawing/2014/main" id="{A43B5CF7-D1C4-6764-E5F8-F20766A4FAF0}"/>
                  </a:ext>
                </a:extLst>
              </p:cNvPr>
              <p:cNvSpPr/>
              <p:nvPr/>
            </p:nvSpPr>
            <p:spPr>
              <a:xfrm>
                <a:off x="5075110" y="346338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4" name="Graphic 112">
              <a:extLst>
                <a:ext uri="{FF2B5EF4-FFF2-40B4-BE49-F238E27FC236}">
                  <a16:creationId xmlns:a16="http://schemas.microsoft.com/office/drawing/2014/main" id="{8A1AC44C-1348-1E3A-ECB7-B4A33C6871BD}"/>
                </a:ext>
              </a:extLst>
            </p:cNvPr>
            <p:cNvGrpSpPr/>
            <p:nvPr/>
          </p:nvGrpSpPr>
          <p:grpSpPr>
            <a:xfrm>
              <a:off x="5099970" y="3425571"/>
              <a:ext cx="75723" cy="75723"/>
              <a:chOff x="5099970" y="3425571"/>
              <a:chExt cx="75723" cy="75723"/>
            </a:xfrm>
          </p:grpSpPr>
          <p:sp>
            <p:nvSpPr>
              <p:cNvPr id="1661" name="Freeform: Shape 1660">
                <a:extLst>
                  <a:ext uri="{FF2B5EF4-FFF2-40B4-BE49-F238E27FC236}">
                    <a16:creationId xmlns:a16="http://schemas.microsoft.com/office/drawing/2014/main" id="{F47399EE-F1D4-DC23-2124-DCFF5C1B9D96}"/>
                  </a:ext>
                </a:extLst>
              </p:cNvPr>
              <p:cNvSpPr/>
              <p:nvPr/>
            </p:nvSpPr>
            <p:spPr>
              <a:xfrm>
                <a:off x="5137880" y="3425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62" name="Freeform: Shape 1661">
                <a:extLst>
                  <a:ext uri="{FF2B5EF4-FFF2-40B4-BE49-F238E27FC236}">
                    <a16:creationId xmlns:a16="http://schemas.microsoft.com/office/drawing/2014/main" id="{EAD8C4A1-9C3B-A2BC-5658-A8AC68564B2A}"/>
                  </a:ext>
                </a:extLst>
              </p:cNvPr>
              <p:cNvSpPr/>
              <p:nvPr/>
            </p:nvSpPr>
            <p:spPr>
              <a:xfrm>
                <a:off x="5099970" y="34633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5" name="Graphic 112">
              <a:extLst>
                <a:ext uri="{FF2B5EF4-FFF2-40B4-BE49-F238E27FC236}">
                  <a16:creationId xmlns:a16="http://schemas.microsoft.com/office/drawing/2014/main" id="{6D1ED98C-48FE-F015-3346-88422AB3BC8D}"/>
                </a:ext>
              </a:extLst>
            </p:cNvPr>
            <p:cNvGrpSpPr/>
            <p:nvPr/>
          </p:nvGrpSpPr>
          <p:grpSpPr>
            <a:xfrm>
              <a:off x="5137880" y="3463385"/>
              <a:ext cx="75628" cy="75723"/>
              <a:chOff x="5137880" y="3463385"/>
              <a:chExt cx="75628" cy="75723"/>
            </a:xfrm>
          </p:grpSpPr>
          <p:sp>
            <p:nvSpPr>
              <p:cNvPr id="1659" name="Freeform: Shape 1658">
                <a:extLst>
                  <a:ext uri="{FF2B5EF4-FFF2-40B4-BE49-F238E27FC236}">
                    <a16:creationId xmlns:a16="http://schemas.microsoft.com/office/drawing/2014/main" id="{5A9AC8A3-5220-A3A0-1E04-54827315A94B}"/>
                  </a:ext>
                </a:extLst>
              </p:cNvPr>
              <p:cNvSpPr/>
              <p:nvPr/>
            </p:nvSpPr>
            <p:spPr>
              <a:xfrm>
                <a:off x="5175694" y="3463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60" name="Freeform: Shape 1659">
                <a:extLst>
                  <a:ext uri="{FF2B5EF4-FFF2-40B4-BE49-F238E27FC236}">
                    <a16:creationId xmlns:a16="http://schemas.microsoft.com/office/drawing/2014/main" id="{19735CE8-AE4D-7634-20C7-EDB95B8BDBC5}"/>
                  </a:ext>
                </a:extLst>
              </p:cNvPr>
              <p:cNvSpPr/>
              <p:nvPr/>
            </p:nvSpPr>
            <p:spPr>
              <a:xfrm>
                <a:off x="5137880" y="350129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6" name="Graphic 112">
              <a:extLst>
                <a:ext uri="{FF2B5EF4-FFF2-40B4-BE49-F238E27FC236}">
                  <a16:creationId xmlns:a16="http://schemas.microsoft.com/office/drawing/2014/main" id="{216B7A6D-9DF3-A771-D5F3-40EBFA3115A8}"/>
                </a:ext>
              </a:extLst>
            </p:cNvPr>
            <p:cNvGrpSpPr/>
            <p:nvPr/>
          </p:nvGrpSpPr>
          <p:grpSpPr>
            <a:xfrm>
              <a:off x="5152167" y="3463385"/>
              <a:ext cx="75723" cy="75723"/>
              <a:chOff x="5152167" y="3463385"/>
              <a:chExt cx="75723" cy="75723"/>
            </a:xfrm>
          </p:grpSpPr>
          <p:sp>
            <p:nvSpPr>
              <p:cNvPr id="1657" name="Freeform: Shape 1656">
                <a:extLst>
                  <a:ext uri="{FF2B5EF4-FFF2-40B4-BE49-F238E27FC236}">
                    <a16:creationId xmlns:a16="http://schemas.microsoft.com/office/drawing/2014/main" id="{A764DBDC-9FA8-738E-F95B-70FD8844D958}"/>
                  </a:ext>
                </a:extLst>
              </p:cNvPr>
              <p:cNvSpPr/>
              <p:nvPr/>
            </p:nvSpPr>
            <p:spPr>
              <a:xfrm>
                <a:off x="5189982" y="3463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58" name="Freeform: Shape 1657">
                <a:extLst>
                  <a:ext uri="{FF2B5EF4-FFF2-40B4-BE49-F238E27FC236}">
                    <a16:creationId xmlns:a16="http://schemas.microsoft.com/office/drawing/2014/main" id="{00BF6059-9397-AE14-D763-26476653257B}"/>
                  </a:ext>
                </a:extLst>
              </p:cNvPr>
              <p:cNvSpPr/>
              <p:nvPr/>
            </p:nvSpPr>
            <p:spPr>
              <a:xfrm>
                <a:off x="5152167" y="35012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7" name="Graphic 112">
              <a:extLst>
                <a:ext uri="{FF2B5EF4-FFF2-40B4-BE49-F238E27FC236}">
                  <a16:creationId xmlns:a16="http://schemas.microsoft.com/office/drawing/2014/main" id="{193D762A-3608-8766-97A6-A5014754FD29}"/>
                </a:ext>
              </a:extLst>
            </p:cNvPr>
            <p:cNvGrpSpPr/>
            <p:nvPr/>
          </p:nvGrpSpPr>
          <p:grpSpPr>
            <a:xfrm>
              <a:off x="5166550" y="3463385"/>
              <a:ext cx="75628" cy="75723"/>
              <a:chOff x="5166550" y="3463385"/>
              <a:chExt cx="75628" cy="75723"/>
            </a:xfrm>
          </p:grpSpPr>
          <p:sp>
            <p:nvSpPr>
              <p:cNvPr id="1655" name="Freeform: Shape 1654">
                <a:extLst>
                  <a:ext uri="{FF2B5EF4-FFF2-40B4-BE49-F238E27FC236}">
                    <a16:creationId xmlns:a16="http://schemas.microsoft.com/office/drawing/2014/main" id="{B3338CC1-A482-C367-6B27-153CC9682EB4}"/>
                  </a:ext>
                </a:extLst>
              </p:cNvPr>
              <p:cNvSpPr/>
              <p:nvPr/>
            </p:nvSpPr>
            <p:spPr>
              <a:xfrm>
                <a:off x="5204364" y="3463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56" name="Freeform: Shape 1655">
                <a:extLst>
                  <a:ext uri="{FF2B5EF4-FFF2-40B4-BE49-F238E27FC236}">
                    <a16:creationId xmlns:a16="http://schemas.microsoft.com/office/drawing/2014/main" id="{FD78833E-DB77-A9DE-99B3-280D680B642A}"/>
                  </a:ext>
                </a:extLst>
              </p:cNvPr>
              <p:cNvSpPr/>
              <p:nvPr/>
            </p:nvSpPr>
            <p:spPr>
              <a:xfrm>
                <a:off x="5166550" y="350129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8" name="Graphic 112">
              <a:extLst>
                <a:ext uri="{FF2B5EF4-FFF2-40B4-BE49-F238E27FC236}">
                  <a16:creationId xmlns:a16="http://schemas.microsoft.com/office/drawing/2014/main" id="{7434C6FC-2133-DC79-714B-5EEDE8226BBD}"/>
                </a:ext>
              </a:extLst>
            </p:cNvPr>
            <p:cNvGrpSpPr/>
            <p:nvPr/>
          </p:nvGrpSpPr>
          <p:grpSpPr>
            <a:xfrm>
              <a:off x="5180838" y="3523107"/>
              <a:ext cx="75723" cy="75723"/>
              <a:chOff x="5180838" y="3523107"/>
              <a:chExt cx="75723" cy="75723"/>
            </a:xfrm>
          </p:grpSpPr>
          <p:sp>
            <p:nvSpPr>
              <p:cNvPr id="1653" name="Freeform: Shape 1652">
                <a:extLst>
                  <a:ext uri="{FF2B5EF4-FFF2-40B4-BE49-F238E27FC236}">
                    <a16:creationId xmlns:a16="http://schemas.microsoft.com/office/drawing/2014/main" id="{5EF10336-F87D-ED7A-C3ED-8C970E69736A}"/>
                  </a:ext>
                </a:extLst>
              </p:cNvPr>
              <p:cNvSpPr/>
              <p:nvPr/>
            </p:nvSpPr>
            <p:spPr>
              <a:xfrm>
                <a:off x="5218652" y="35231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54" name="Freeform: Shape 1653">
                <a:extLst>
                  <a:ext uri="{FF2B5EF4-FFF2-40B4-BE49-F238E27FC236}">
                    <a16:creationId xmlns:a16="http://schemas.microsoft.com/office/drawing/2014/main" id="{E95845B5-5D36-5963-29E5-C3D0868B2034}"/>
                  </a:ext>
                </a:extLst>
              </p:cNvPr>
              <p:cNvSpPr/>
              <p:nvPr/>
            </p:nvSpPr>
            <p:spPr>
              <a:xfrm>
                <a:off x="5180838" y="35610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9" name="Graphic 112">
              <a:extLst>
                <a:ext uri="{FF2B5EF4-FFF2-40B4-BE49-F238E27FC236}">
                  <a16:creationId xmlns:a16="http://schemas.microsoft.com/office/drawing/2014/main" id="{701A516C-CBB4-53BF-9B05-F87809E844E1}"/>
                </a:ext>
              </a:extLst>
            </p:cNvPr>
            <p:cNvGrpSpPr/>
            <p:nvPr/>
          </p:nvGrpSpPr>
          <p:grpSpPr>
            <a:xfrm>
              <a:off x="5227701" y="3598830"/>
              <a:ext cx="75628" cy="75723"/>
              <a:chOff x="5227701" y="3598830"/>
              <a:chExt cx="75628" cy="75723"/>
            </a:xfrm>
          </p:grpSpPr>
          <p:sp>
            <p:nvSpPr>
              <p:cNvPr id="1651" name="Freeform: Shape 1650">
                <a:extLst>
                  <a:ext uri="{FF2B5EF4-FFF2-40B4-BE49-F238E27FC236}">
                    <a16:creationId xmlns:a16="http://schemas.microsoft.com/office/drawing/2014/main" id="{E7A887D4-5B28-73A9-C724-AA9446123BFF}"/>
                  </a:ext>
                </a:extLst>
              </p:cNvPr>
              <p:cNvSpPr/>
              <p:nvPr/>
            </p:nvSpPr>
            <p:spPr>
              <a:xfrm>
                <a:off x="5265515" y="35988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52" name="Freeform: Shape 1651">
                <a:extLst>
                  <a:ext uri="{FF2B5EF4-FFF2-40B4-BE49-F238E27FC236}">
                    <a16:creationId xmlns:a16="http://schemas.microsoft.com/office/drawing/2014/main" id="{DD6DFD9F-48D3-5BB1-72D6-139726E04A5C}"/>
                  </a:ext>
                </a:extLst>
              </p:cNvPr>
              <p:cNvSpPr/>
              <p:nvPr/>
            </p:nvSpPr>
            <p:spPr>
              <a:xfrm>
                <a:off x="5227701" y="363664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0" name="Graphic 112">
              <a:extLst>
                <a:ext uri="{FF2B5EF4-FFF2-40B4-BE49-F238E27FC236}">
                  <a16:creationId xmlns:a16="http://schemas.microsoft.com/office/drawing/2014/main" id="{AD3A1596-6CDF-12D4-25E7-A727313219CD}"/>
                </a:ext>
              </a:extLst>
            </p:cNvPr>
            <p:cNvGrpSpPr/>
            <p:nvPr/>
          </p:nvGrpSpPr>
          <p:grpSpPr>
            <a:xfrm>
              <a:off x="5195316" y="3549015"/>
              <a:ext cx="75628" cy="75628"/>
              <a:chOff x="5195316" y="3549015"/>
              <a:chExt cx="75628" cy="75628"/>
            </a:xfrm>
          </p:grpSpPr>
          <p:sp>
            <p:nvSpPr>
              <p:cNvPr id="1649" name="Freeform: Shape 1648">
                <a:extLst>
                  <a:ext uri="{FF2B5EF4-FFF2-40B4-BE49-F238E27FC236}">
                    <a16:creationId xmlns:a16="http://schemas.microsoft.com/office/drawing/2014/main" id="{44EEE5CF-77F1-F900-3E3D-66DEE8F121A8}"/>
                  </a:ext>
                </a:extLst>
              </p:cNvPr>
              <p:cNvSpPr/>
              <p:nvPr/>
            </p:nvSpPr>
            <p:spPr>
              <a:xfrm>
                <a:off x="5233130" y="35490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50" name="Freeform: Shape 1649">
                <a:extLst>
                  <a:ext uri="{FF2B5EF4-FFF2-40B4-BE49-F238E27FC236}">
                    <a16:creationId xmlns:a16="http://schemas.microsoft.com/office/drawing/2014/main" id="{3B7D6605-41EB-A02F-0B00-F5252AE54034}"/>
                  </a:ext>
                </a:extLst>
              </p:cNvPr>
              <p:cNvSpPr/>
              <p:nvPr/>
            </p:nvSpPr>
            <p:spPr>
              <a:xfrm>
                <a:off x="5195316" y="358682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1" name="Graphic 112">
              <a:extLst>
                <a:ext uri="{FF2B5EF4-FFF2-40B4-BE49-F238E27FC236}">
                  <a16:creationId xmlns:a16="http://schemas.microsoft.com/office/drawing/2014/main" id="{E45D74A1-2D61-9465-93BB-758F31836341}"/>
                </a:ext>
              </a:extLst>
            </p:cNvPr>
            <p:cNvGrpSpPr/>
            <p:nvPr/>
          </p:nvGrpSpPr>
          <p:grpSpPr>
            <a:xfrm>
              <a:off x="5184362" y="3549015"/>
              <a:ext cx="75723" cy="75628"/>
              <a:chOff x="5184362" y="3549015"/>
              <a:chExt cx="75723" cy="75628"/>
            </a:xfrm>
          </p:grpSpPr>
          <p:sp>
            <p:nvSpPr>
              <p:cNvPr id="1647" name="Freeform: Shape 1646">
                <a:extLst>
                  <a:ext uri="{FF2B5EF4-FFF2-40B4-BE49-F238E27FC236}">
                    <a16:creationId xmlns:a16="http://schemas.microsoft.com/office/drawing/2014/main" id="{925E8A96-077E-0850-4C77-F1D26A2F7306}"/>
                  </a:ext>
                </a:extLst>
              </p:cNvPr>
              <p:cNvSpPr/>
              <p:nvPr/>
            </p:nvSpPr>
            <p:spPr>
              <a:xfrm>
                <a:off x="5222176" y="35490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48" name="Freeform: Shape 1647">
                <a:extLst>
                  <a:ext uri="{FF2B5EF4-FFF2-40B4-BE49-F238E27FC236}">
                    <a16:creationId xmlns:a16="http://schemas.microsoft.com/office/drawing/2014/main" id="{37519084-E5F1-8455-3E92-EC980BD90F7C}"/>
                  </a:ext>
                </a:extLst>
              </p:cNvPr>
              <p:cNvSpPr/>
              <p:nvPr/>
            </p:nvSpPr>
            <p:spPr>
              <a:xfrm>
                <a:off x="5184362" y="35868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2" name="Graphic 112">
              <a:extLst>
                <a:ext uri="{FF2B5EF4-FFF2-40B4-BE49-F238E27FC236}">
                  <a16:creationId xmlns:a16="http://schemas.microsoft.com/office/drawing/2014/main" id="{BAB8A9D1-692F-916A-7408-E2B7858AD32A}"/>
                </a:ext>
              </a:extLst>
            </p:cNvPr>
            <p:cNvGrpSpPr/>
            <p:nvPr/>
          </p:nvGrpSpPr>
          <p:grpSpPr>
            <a:xfrm>
              <a:off x="4769643" y="3323272"/>
              <a:ext cx="75723" cy="75628"/>
              <a:chOff x="4769643" y="3323272"/>
              <a:chExt cx="75723" cy="75628"/>
            </a:xfrm>
          </p:grpSpPr>
          <p:sp>
            <p:nvSpPr>
              <p:cNvPr id="1645" name="Freeform: Shape 1644">
                <a:extLst>
                  <a:ext uri="{FF2B5EF4-FFF2-40B4-BE49-F238E27FC236}">
                    <a16:creationId xmlns:a16="http://schemas.microsoft.com/office/drawing/2014/main" id="{335C8631-3C89-0AE1-4C21-6F938FCEC871}"/>
                  </a:ext>
                </a:extLst>
              </p:cNvPr>
              <p:cNvSpPr/>
              <p:nvPr/>
            </p:nvSpPr>
            <p:spPr>
              <a:xfrm>
                <a:off x="4807458" y="33232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46" name="Freeform: Shape 1645">
                <a:extLst>
                  <a:ext uri="{FF2B5EF4-FFF2-40B4-BE49-F238E27FC236}">
                    <a16:creationId xmlns:a16="http://schemas.microsoft.com/office/drawing/2014/main" id="{0098CDB2-B3F5-16AB-CD78-4AD6B834881F}"/>
                  </a:ext>
                </a:extLst>
              </p:cNvPr>
              <p:cNvSpPr/>
              <p:nvPr/>
            </p:nvSpPr>
            <p:spPr>
              <a:xfrm>
                <a:off x="4769643" y="33610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3" name="Graphic 112">
              <a:extLst>
                <a:ext uri="{FF2B5EF4-FFF2-40B4-BE49-F238E27FC236}">
                  <a16:creationId xmlns:a16="http://schemas.microsoft.com/office/drawing/2014/main" id="{17967296-E12C-4A94-1C99-39C8ABD38B2D}"/>
                </a:ext>
              </a:extLst>
            </p:cNvPr>
            <p:cNvGrpSpPr/>
            <p:nvPr/>
          </p:nvGrpSpPr>
          <p:grpSpPr>
            <a:xfrm>
              <a:off x="4755165" y="3323272"/>
              <a:ext cx="75723" cy="75628"/>
              <a:chOff x="4755165" y="3323272"/>
              <a:chExt cx="75723" cy="75628"/>
            </a:xfrm>
          </p:grpSpPr>
          <p:sp>
            <p:nvSpPr>
              <p:cNvPr id="1643" name="Freeform: Shape 1642">
                <a:extLst>
                  <a:ext uri="{FF2B5EF4-FFF2-40B4-BE49-F238E27FC236}">
                    <a16:creationId xmlns:a16="http://schemas.microsoft.com/office/drawing/2014/main" id="{EF81597F-61B1-F51C-519A-010AB70BAA1B}"/>
                  </a:ext>
                </a:extLst>
              </p:cNvPr>
              <p:cNvSpPr/>
              <p:nvPr/>
            </p:nvSpPr>
            <p:spPr>
              <a:xfrm>
                <a:off x="4792980" y="33232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44" name="Freeform: Shape 1643">
                <a:extLst>
                  <a:ext uri="{FF2B5EF4-FFF2-40B4-BE49-F238E27FC236}">
                    <a16:creationId xmlns:a16="http://schemas.microsoft.com/office/drawing/2014/main" id="{CEC8A042-4701-4A25-4A6D-3C55354960E9}"/>
                  </a:ext>
                </a:extLst>
              </p:cNvPr>
              <p:cNvSpPr/>
              <p:nvPr/>
            </p:nvSpPr>
            <p:spPr>
              <a:xfrm>
                <a:off x="4755165" y="33610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4" name="Graphic 112">
              <a:extLst>
                <a:ext uri="{FF2B5EF4-FFF2-40B4-BE49-F238E27FC236}">
                  <a16:creationId xmlns:a16="http://schemas.microsoft.com/office/drawing/2014/main" id="{F577C347-82AB-854C-D920-4F81277D5B08}"/>
                </a:ext>
              </a:extLst>
            </p:cNvPr>
            <p:cNvGrpSpPr/>
            <p:nvPr/>
          </p:nvGrpSpPr>
          <p:grpSpPr>
            <a:xfrm>
              <a:off x="4762404" y="3323272"/>
              <a:ext cx="75723" cy="75628"/>
              <a:chOff x="4762404" y="3323272"/>
              <a:chExt cx="75723" cy="75628"/>
            </a:xfrm>
          </p:grpSpPr>
          <p:sp>
            <p:nvSpPr>
              <p:cNvPr id="1641" name="Freeform: Shape 1640">
                <a:extLst>
                  <a:ext uri="{FF2B5EF4-FFF2-40B4-BE49-F238E27FC236}">
                    <a16:creationId xmlns:a16="http://schemas.microsoft.com/office/drawing/2014/main" id="{A6EC35D5-C484-6A83-7336-25275F589479}"/>
                  </a:ext>
                </a:extLst>
              </p:cNvPr>
              <p:cNvSpPr/>
              <p:nvPr/>
            </p:nvSpPr>
            <p:spPr>
              <a:xfrm>
                <a:off x="4800219" y="33232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42" name="Freeform: Shape 1641">
                <a:extLst>
                  <a:ext uri="{FF2B5EF4-FFF2-40B4-BE49-F238E27FC236}">
                    <a16:creationId xmlns:a16="http://schemas.microsoft.com/office/drawing/2014/main" id="{341466CE-6B9C-B2A4-3857-F614BE34A401}"/>
                  </a:ext>
                </a:extLst>
              </p:cNvPr>
              <p:cNvSpPr/>
              <p:nvPr/>
            </p:nvSpPr>
            <p:spPr>
              <a:xfrm>
                <a:off x="4762404" y="33610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5" name="Graphic 112">
              <a:extLst>
                <a:ext uri="{FF2B5EF4-FFF2-40B4-BE49-F238E27FC236}">
                  <a16:creationId xmlns:a16="http://schemas.microsoft.com/office/drawing/2014/main" id="{7950EDF3-0ECF-9BEC-617B-5A36F2AA2633}"/>
                </a:ext>
              </a:extLst>
            </p:cNvPr>
            <p:cNvGrpSpPr/>
            <p:nvPr/>
          </p:nvGrpSpPr>
          <p:grpSpPr>
            <a:xfrm>
              <a:off x="4724590" y="3199257"/>
              <a:ext cx="75628" cy="75628"/>
              <a:chOff x="4724590" y="3199257"/>
              <a:chExt cx="75628" cy="75628"/>
            </a:xfrm>
          </p:grpSpPr>
          <p:sp>
            <p:nvSpPr>
              <p:cNvPr id="1639" name="Freeform: Shape 1638">
                <a:extLst>
                  <a:ext uri="{FF2B5EF4-FFF2-40B4-BE49-F238E27FC236}">
                    <a16:creationId xmlns:a16="http://schemas.microsoft.com/office/drawing/2014/main" id="{2F58AEF3-CD42-F67B-920F-989D88C85920}"/>
                  </a:ext>
                </a:extLst>
              </p:cNvPr>
              <p:cNvSpPr/>
              <p:nvPr/>
            </p:nvSpPr>
            <p:spPr>
              <a:xfrm>
                <a:off x="4762404"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40" name="Freeform: Shape 1639">
                <a:extLst>
                  <a:ext uri="{FF2B5EF4-FFF2-40B4-BE49-F238E27FC236}">
                    <a16:creationId xmlns:a16="http://schemas.microsoft.com/office/drawing/2014/main" id="{E1CD9F01-BD05-F2B4-7C54-59CB1C28518E}"/>
                  </a:ext>
                </a:extLst>
              </p:cNvPr>
              <p:cNvSpPr/>
              <p:nvPr/>
            </p:nvSpPr>
            <p:spPr>
              <a:xfrm>
                <a:off x="4724590" y="323707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6" name="Graphic 112">
              <a:extLst>
                <a:ext uri="{FF2B5EF4-FFF2-40B4-BE49-F238E27FC236}">
                  <a16:creationId xmlns:a16="http://schemas.microsoft.com/office/drawing/2014/main" id="{E9512DD7-9000-09AB-3A64-ACE2B098D558}"/>
                </a:ext>
              </a:extLst>
            </p:cNvPr>
            <p:cNvGrpSpPr/>
            <p:nvPr/>
          </p:nvGrpSpPr>
          <p:grpSpPr>
            <a:xfrm>
              <a:off x="4710112" y="3199257"/>
              <a:ext cx="75628" cy="75628"/>
              <a:chOff x="4710112" y="3199257"/>
              <a:chExt cx="75628" cy="75628"/>
            </a:xfrm>
          </p:grpSpPr>
          <p:sp>
            <p:nvSpPr>
              <p:cNvPr id="1637" name="Freeform: Shape 1636">
                <a:extLst>
                  <a:ext uri="{FF2B5EF4-FFF2-40B4-BE49-F238E27FC236}">
                    <a16:creationId xmlns:a16="http://schemas.microsoft.com/office/drawing/2014/main" id="{42FB3749-3741-8847-C240-A2246EB5FD79}"/>
                  </a:ext>
                </a:extLst>
              </p:cNvPr>
              <p:cNvSpPr/>
              <p:nvPr/>
            </p:nvSpPr>
            <p:spPr>
              <a:xfrm>
                <a:off x="4747926"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38" name="Freeform: Shape 1637">
                <a:extLst>
                  <a:ext uri="{FF2B5EF4-FFF2-40B4-BE49-F238E27FC236}">
                    <a16:creationId xmlns:a16="http://schemas.microsoft.com/office/drawing/2014/main" id="{C28CEEC9-DB14-5C9F-33FE-AD3171D7143A}"/>
                  </a:ext>
                </a:extLst>
              </p:cNvPr>
              <p:cNvSpPr/>
              <p:nvPr/>
            </p:nvSpPr>
            <p:spPr>
              <a:xfrm>
                <a:off x="4710112" y="323707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7" name="Graphic 112">
              <a:extLst>
                <a:ext uri="{FF2B5EF4-FFF2-40B4-BE49-F238E27FC236}">
                  <a16:creationId xmlns:a16="http://schemas.microsoft.com/office/drawing/2014/main" id="{177A70ED-A303-34E1-BBB4-DAACB4ECAE63}"/>
                </a:ext>
              </a:extLst>
            </p:cNvPr>
            <p:cNvGrpSpPr/>
            <p:nvPr/>
          </p:nvGrpSpPr>
          <p:grpSpPr>
            <a:xfrm>
              <a:off x="4717351" y="3199257"/>
              <a:ext cx="75628" cy="75628"/>
              <a:chOff x="4717351" y="3199257"/>
              <a:chExt cx="75628" cy="75628"/>
            </a:xfrm>
          </p:grpSpPr>
          <p:sp>
            <p:nvSpPr>
              <p:cNvPr id="1635" name="Freeform: Shape 1634">
                <a:extLst>
                  <a:ext uri="{FF2B5EF4-FFF2-40B4-BE49-F238E27FC236}">
                    <a16:creationId xmlns:a16="http://schemas.microsoft.com/office/drawing/2014/main" id="{F7CF9296-98DC-A821-923C-9B2229291092}"/>
                  </a:ext>
                </a:extLst>
              </p:cNvPr>
              <p:cNvSpPr/>
              <p:nvPr/>
            </p:nvSpPr>
            <p:spPr>
              <a:xfrm>
                <a:off x="4755165"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36" name="Freeform: Shape 1635">
                <a:extLst>
                  <a:ext uri="{FF2B5EF4-FFF2-40B4-BE49-F238E27FC236}">
                    <a16:creationId xmlns:a16="http://schemas.microsoft.com/office/drawing/2014/main" id="{66FF1B01-5763-27B6-E4B3-89010C0B662A}"/>
                  </a:ext>
                </a:extLst>
              </p:cNvPr>
              <p:cNvSpPr/>
              <p:nvPr/>
            </p:nvSpPr>
            <p:spPr>
              <a:xfrm>
                <a:off x="4717351" y="323707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8" name="Graphic 112">
              <a:extLst>
                <a:ext uri="{FF2B5EF4-FFF2-40B4-BE49-F238E27FC236}">
                  <a16:creationId xmlns:a16="http://schemas.microsoft.com/office/drawing/2014/main" id="{BE20F438-95CD-CD1F-BDB8-3953BA0DF50B}"/>
                </a:ext>
              </a:extLst>
            </p:cNvPr>
            <p:cNvGrpSpPr/>
            <p:nvPr/>
          </p:nvGrpSpPr>
          <p:grpSpPr>
            <a:xfrm>
              <a:off x="4731829" y="3199257"/>
              <a:ext cx="75628" cy="75628"/>
              <a:chOff x="4731829" y="3199257"/>
              <a:chExt cx="75628" cy="75628"/>
            </a:xfrm>
          </p:grpSpPr>
          <p:sp>
            <p:nvSpPr>
              <p:cNvPr id="1633" name="Freeform: Shape 1632">
                <a:extLst>
                  <a:ext uri="{FF2B5EF4-FFF2-40B4-BE49-F238E27FC236}">
                    <a16:creationId xmlns:a16="http://schemas.microsoft.com/office/drawing/2014/main" id="{5D8F5B56-40F1-FC3E-8655-285AB9963E2F}"/>
                  </a:ext>
                </a:extLst>
              </p:cNvPr>
              <p:cNvSpPr/>
              <p:nvPr/>
            </p:nvSpPr>
            <p:spPr>
              <a:xfrm>
                <a:off x="4769643"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34" name="Freeform: Shape 1633">
                <a:extLst>
                  <a:ext uri="{FF2B5EF4-FFF2-40B4-BE49-F238E27FC236}">
                    <a16:creationId xmlns:a16="http://schemas.microsoft.com/office/drawing/2014/main" id="{CF7501BC-4D63-E276-5BC3-7F94B53A75E8}"/>
                  </a:ext>
                </a:extLst>
              </p:cNvPr>
              <p:cNvSpPr/>
              <p:nvPr/>
            </p:nvSpPr>
            <p:spPr>
              <a:xfrm>
                <a:off x="4731829" y="323707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9" name="Graphic 112">
              <a:extLst>
                <a:ext uri="{FF2B5EF4-FFF2-40B4-BE49-F238E27FC236}">
                  <a16:creationId xmlns:a16="http://schemas.microsoft.com/office/drawing/2014/main" id="{C21B27FD-ADCF-2EC1-0CF6-ECD584562F99}"/>
                </a:ext>
              </a:extLst>
            </p:cNvPr>
            <p:cNvGrpSpPr/>
            <p:nvPr/>
          </p:nvGrpSpPr>
          <p:grpSpPr>
            <a:xfrm>
              <a:off x="4751546" y="3244024"/>
              <a:ext cx="75723" cy="75628"/>
              <a:chOff x="4751546" y="3244024"/>
              <a:chExt cx="75723" cy="75628"/>
            </a:xfrm>
          </p:grpSpPr>
          <p:sp>
            <p:nvSpPr>
              <p:cNvPr id="1631" name="Freeform: Shape 1630">
                <a:extLst>
                  <a:ext uri="{FF2B5EF4-FFF2-40B4-BE49-F238E27FC236}">
                    <a16:creationId xmlns:a16="http://schemas.microsoft.com/office/drawing/2014/main" id="{6237A0ED-98FB-CE60-B5E7-A32F43E1B4C3}"/>
                  </a:ext>
                </a:extLst>
              </p:cNvPr>
              <p:cNvSpPr/>
              <p:nvPr/>
            </p:nvSpPr>
            <p:spPr>
              <a:xfrm>
                <a:off x="4789360"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32" name="Freeform: Shape 1631">
                <a:extLst>
                  <a:ext uri="{FF2B5EF4-FFF2-40B4-BE49-F238E27FC236}">
                    <a16:creationId xmlns:a16="http://schemas.microsoft.com/office/drawing/2014/main" id="{A3E0EFD8-14D4-5EDE-964C-D8DC562CA532}"/>
                  </a:ext>
                </a:extLst>
              </p:cNvPr>
              <p:cNvSpPr/>
              <p:nvPr/>
            </p:nvSpPr>
            <p:spPr>
              <a:xfrm>
                <a:off x="4751546"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0" name="Graphic 112">
              <a:extLst>
                <a:ext uri="{FF2B5EF4-FFF2-40B4-BE49-F238E27FC236}">
                  <a16:creationId xmlns:a16="http://schemas.microsoft.com/office/drawing/2014/main" id="{8AF6A9F2-1C58-0DF5-7147-CF13F63B80B3}"/>
                </a:ext>
              </a:extLst>
            </p:cNvPr>
            <p:cNvGrpSpPr/>
            <p:nvPr/>
          </p:nvGrpSpPr>
          <p:grpSpPr>
            <a:xfrm>
              <a:off x="4737068" y="3244024"/>
              <a:ext cx="75723" cy="75628"/>
              <a:chOff x="4737068" y="3244024"/>
              <a:chExt cx="75723" cy="75628"/>
            </a:xfrm>
          </p:grpSpPr>
          <p:sp>
            <p:nvSpPr>
              <p:cNvPr id="1629" name="Freeform: Shape 1628">
                <a:extLst>
                  <a:ext uri="{FF2B5EF4-FFF2-40B4-BE49-F238E27FC236}">
                    <a16:creationId xmlns:a16="http://schemas.microsoft.com/office/drawing/2014/main" id="{CB1BEB66-A4CA-AEE4-BB26-10DFBE5EB442}"/>
                  </a:ext>
                </a:extLst>
              </p:cNvPr>
              <p:cNvSpPr/>
              <p:nvPr/>
            </p:nvSpPr>
            <p:spPr>
              <a:xfrm>
                <a:off x="4774882"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30" name="Freeform: Shape 1629">
                <a:extLst>
                  <a:ext uri="{FF2B5EF4-FFF2-40B4-BE49-F238E27FC236}">
                    <a16:creationId xmlns:a16="http://schemas.microsoft.com/office/drawing/2014/main" id="{4F7CEC56-EC8A-82B2-909C-2F557BCE81F8}"/>
                  </a:ext>
                </a:extLst>
              </p:cNvPr>
              <p:cNvSpPr/>
              <p:nvPr/>
            </p:nvSpPr>
            <p:spPr>
              <a:xfrm>
                <a:off x="4737068"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1" name="Graphic 112">
              <a:extLst>
                <a:ext uri="{FF2B5EF4-FFF2-40B4-BE49-F238E27FC236}">
                  <a16:creationId xmlns:a16="http://schemas.microsoft.com/office/drawing/2014/main" id="{839D0B4C-6215-2A5B-45C3-1E7EF8E94D1A}"/>
                </a:ext>
              </a:extLst>
            </p:cNvPr>
            <p:cNvGrpSpPr/>
            <p:nvPr/>
          </p:nvGrpSpPr>
          <p:grpSpPr>
            <a:xfrm>
              <a:off x="4744307" y="3244024"/>
              <a:ext cx="75723" cy="75628"/>
              <a:chOff x="4744307" y="3244024"/>
              <a:chExt cx="75723" cy="75628"/>
            </a:xfrm>
          </p:grpSpPr>
          <p:sp>
            <p:nvSpPr>
              <p:cNvPr id="1627" name="Freeform: Shape 1626">
                <a:extLst>
                  <a:ext uri="{FF2B5EF4-FFF2-40B4-BE49-F238E27FC236}">
                    <a16:creationId xmlns:a16="http://schemas.microsoft.com/office/drawing/2014/main" id="{C887DFA2-5955-A5F2-7CEF-CA14ACDBF0CA}"/>
                  </a:ext>
                </a:extLst>
              </p:cNvPr>
              <p:cNvSpPr/>
              <p:nvPr/>
            </p:nvSpPr>
            <p:spPr>
              <a:xfrm>
                <a:off x="4782121"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28" name="Freeform: Shape 1627">
                <a:extLst>
                  <a:ext uri="{FF2B5EF4-FFF2-40B4-BE49-F238E27FC236}">
                    <a16:creationId xmlns:a16="http://schemas.microsoft.com/office/drawing/2014/main" id="{85CD18DE-D0F9-5293-1FDA-CB0B5CE87671}"/>
                  </a:ext>
                </a:extLst>
              </p:cNvPr>
              <p:cNvSpPr/>
              <p:nvPr/>
            </p:nvSpPr>
            <p:spPr>
              <a:xfrm>
                <a:off x="4744307"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2" name="Graphic 112">
              <a:extLst>
                <a:ext uri="{FF2B5EF4-FFF2-40B4-BE49-F238E27FC236}">
                  <a16:creationId xmlns:a16="http://schemas.microsoft.com/office/drawing/2014/main" id="{63F577D9-8751-C423-2079-8B37F20A773C}"/>
                </a:ext>
              </a:extLst>
            </p:cNvPr>
            <p:cNvGrpSpPr/>
            <p:nvPr/>
          </p:nvGrpSpPr>
          <p:grpSpPr>
            <a:xfrm>
              <a:off x="4758785" y="3244024"/>
              <a:ext cx="75723" cy="75628"/>
              <a:chOff x="4758785" y="3244024"/>
              <a:chExt cx="75723" cy="75628"/>
            </a:xfrm>
          </p:grpSpPr>
          <p:sp>
            <p:nvSpPr>
              <p:cNvPr id="1625" name="Freeform: Shape 1624">
                <a:extLst>
                  <a:ext uri="{FF2B5EF4-FFF2-40B4-BE49-F238E27FC236}">
                    <a16:creationId xmlns:a16="http://schemas.microsoft.com/office/drawing/2014/main" id="{03ADC48D-29E3-F2E6-203A-C14EBD1A4678}"/>
                  </a:ext>
                </a:extLst>
              </p:cNvPr>
              <p:cNvSpPr/>
              <p:nvPr/>
            </p:nvSpPr>
            <p:spPr>
              <a:xfrm>
                <a:off x="4796599"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26" name="Freeform: Shape 1625">
                <a:extLst>
                  <a:ext uri="{FF2B5EF4-FFF2-40B4-BE49-F238E27FC236}">
                    <a16:creationId xmlns:a16="http://schemas.microsoft.com/office/drawing/2014/main" id="{DCDCAC34-6D87-C19B-F123-9F36E693A731}"/>
                  </a:ext>
                </a:extLst>
              </p:cNvPr>
              <p:cNvSpPr/>
              <p:nvPr/>
            </p:nvSpPr>
            <p:spPr>
              <a:xfrm>
                <a:off x="4758785"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3" name="Graphic 112">
              <a:extLst>
                <a:ext uri="{FF2B5EF4-FFF2-40B4-BE49-F238E27FC236}">
                  <a16:creationId xmlns:a16="http://schemas.microsoft.com/office/drawing/2014/main" id="{ECF07B5F-CBA4-46BB-C6E9-989A0179D157}"/>
                </a:ext>
              </a:extLst>
            </p:cNvPr>
            <p:cNvGrpSpPr/>
            <p:nvPr/>
          </p:nvGrpSpPr>
          <p:grpSpPr>
            <a:xfrm>
              <a:off x="4747926" y="3261264"/>
              <a:ext cx="75723" cy="75628"/>
              <a:chOff x="4747926" y="3261264"/>
              <a:chExt cx="75723" cy="75628"/>
            </a:xfrm>
          </p:grpSpPr>
          <p:sp>
            <p:nvSpPr>
              <p:cNvPr id="1623" name="Freeform: Shape 1622">
                <a:extLst>
                  <a:ext uri="{FF2B5EF4-FFF2-40B4-BE49-F238E27FC236}">
                    <a16:creationId xmlns:a16="http://schemas.microsoft.com/office/drawing/2014/main" id="{D9A1DD69-52EC-414F-EF43-D074E5319D32}"/>
                  </a:ext>
                </a:extLst>
              </p:cNvPr>
              <p:cNvSpPr/>
              <p:nvPr/>
            </p:nvSpPr>
            <p:spPr>
              <a:xfrm>
                <a:off x="4785741" y="326126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24" name="Freeform: Shape 1623">
                <a:extLst>
                  <a:ext uri="{FF2B5EF4-FFF2-40B4-BE49-F238E27FC236}">
                    <a16:creationId xmlns:a16="http://schemas.microsoft.com/office/drawing/2014/main" id="{6F543709-E016-BF7B-CE3D-2E22C42AF35B}"/>
                  </a:ext>
                </a:extLst>
              </p:cNvPr>
              <p:cNvSpPr/>
              <p:nvPr/>
            </p:nvSpPr>
            <p:spPr>
              <a:xfrm>
                <a:off x="4747926" y="32990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4" name="Graphic 112">
              <a:extLst>
                <a:ext uri="{FF2B5EF4-FFF2-40B4-BE49-F238E27FC236}">
                  <a16:creationId xmlns:a16="http://schemas.microsoft.com/office/drawing/2014/main" id="{0686470C-9E4F-0BC0-C49F-4A64D37DAADF}"/>
                </a:ext>
              </a:extLst>
            </p:cNvPr>
            <p:cNvGrpSpPr/>
            <p:nvPr/>
          </p:nvGrpSpPr>
          <p:grpSpPr>
            <a:xfrm>
              <a:off x="4755165" y="3261264"/>
              <a:ext cx="75723" cy="75628"/>
              <a:chOff x="4755165" y="3261264"/>
              <a:chExt cx="75723" cy="75628"/>
            </a:xfrm>
          </p:grpSpPr>
          <p:sp>
            <p:nvSpPr>
              <p:cNvPr id="1621" name="Freeform: Shape 1620">
                <a:extLst>
                  <a:ext uri="{FF2B5EF4-FFF2-40B4-BE49-F238E27FC236}">
                    <a16:creationId xmlns:a16="http://schemas.microsoft.com/office/drawing/2014/main" id="{6D258B36-5676-89FA-0C7D-6FCFB0104838}"/>
                  </a:ext>
                </a:extLst>
              </p:cNvPr>
              <p:cNvSpPr/>
              <p:nvPr/>
            </p:nvSpPr>
            <p:spPr>
              <a:xfrm>
                <a:off x="4792980" y="326126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22" name="Freeform: Shape 1621">
                <a:extLst>
                  <a:ext uri="{FF2B5EF4-FFF2-40B4-BE49-F238E27FC236}">
                    <a16:creationId xmlns:a16="http://schemas.microsoft.com/office/drawing/2014/main" id="{17FF529B-E4D0-6848-7EF8-D41A0A187105}"/>
                  </a:ext>
                </a:extLst>
              </p:cNvPr>
              <p:cNvSpPr/>
              <p:nvPr/>
            </p:nvSpPr>
            <p:spPr>
              <a:xfrm>
                <a:off x="4755165" y="32990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5" name="Graphic 112">
              <a:extLst>
                <a:ext uri="{FF2B5EF4-FFF2-40B4-BE49-F238E27FC236}">
                  <a16:creationId xmlns:a16="http://schemas.microsoft.com/office/drawing/2014/main" id="{B9D309D8-6E96-B7D6-0568-48282FEEAD10}"/>
                </a:ext>
              </a:extLst>
            </p:cNvPr>
            <p:cNvGrpSpPr/>
            <p:nvPr/>
          </p:nvGrpSpPr>
          <p:grpSpPr>
            <a:xfrm>
              <a:off x="4436078" y="3075527"/>
              <a:ext cx="75723" cy="75628"/>
              <a:chOff x="4436078" y="3075527"/>
              <a:chExt cx="75723" cy="75628"/>
            </a:xfrm>
          </p:grpSpPr>
          <p:sp>
            <p:nvSpPr>
              <p:cNvPr id="1619" name="Freeform: Shape 1618">
                <a:extLst>
                  <a:ext uri="{FF2B5EF4-FFF2-40B4-BE49-F238E27FC236}">
                    <a16:creationId xmlns:a16="http://schemas.microsoft.com/office/drawing/2014/main" id="{3E7F3B1C-3EB5-B8CB-4FED-4D9480643A13}"/>
                  </a:ext>
                </a:extLst>
              </p:cNvPr>
              <p:cNvSpPr/>
              <p:nvPr/>
            </p:nvSpPr>
            <p:spPr>
              <a:xfrm>
                <a:off x="4473987" y="30755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20" name="Freeform: Shape 1619">
                <a:extLst>
                  <a:ext uri="{FF2B5EF4-FFF2-40B4-BE49-F238E27FC236}">
                    <a16:creationId xmlns:a16="http://schemas.microsoft.com/office/drawing/2014/main" id="{0FC5A622-14D0-CECF-DFD8-320FA41673B8}"/>
                  </a:ext>
                </a:extLst>
              </p:cNvPr>
              <p:cNvSpPr/>
              <p:nvPr/>
            </p:nvSpPr>
            <p:spPr>
              <a:xfrm>
                <a:off x="4436078" y="31133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6" name="Graphic 112">
              <a:extLst>
                <a:ext uri="{FF2B5EF4-FFF2-40B4-BE49-F238E27FC236}">
                  <a16:creationId xmlns:a16="http://schemas.microsoft.com/office/drawing/2014/main" id="{EF254A58-B031-D305-7284-7CB30B9D5B03}"/>
                </a:ext>
              </a:extLst>
            </p:cNvPr>
            <p:cNvGrpSpPr/>
            <p:nvPr/>
          </p:nvGrpSpPr>
          <p:grpSpPr>
            <a:xfrm>
              <a:off x="4372927" y="3062954"/>
              <a:ext cx="75628" cy="75628"/>
              <a:chOff x="4372927" y="3062954"/>
              <a:chExt cx="75628" cy="75628"/>
            </a:xfrm>
          </p:grpSpPr>
          <p:sp>
            <p:nvSpPr>
              <p:cNvPr id="1617" name="Freeform: Shape 1616">
                <a:extLst>
                  <a:ext uri="{FF2B5EF4-FFF2-40B4-BE49-F238E27FC236}">
                    <a16:creationId xmlns:a16="http://schemas.microsoft.com/office/drawing/2014/main" id="{660D7AF9-00B0-AD8D-C4E0-8EBE0666A6F7}"/>
                  </a:ext>
                </a:extLst>
              </p:cNvPr>
              <p:cNvSpPr/>
              <p:nvPr/>
            </p:nvSpPr>
            <p:spPr>
              <a:xfrm>
                <a:off x="4410741" y="306295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18" name="Freeform: Shape 1617">
                <a:extLst>
                  <a:ext uri="{FF2B5EF4-FFF2-40B4-BE49-F238E27FC236}">
                    <a16:creationId xmlns:a16="http://schemas.microsoft.com/office/drawing/2014/main" id="{67770828-6BDF-B8CC-D256-02F5662621F9}"/>
                  </a:ext>
                </a:extLst>
              </p:cNvPr>
              <p:cNvSpPr/>
              <p:nvPr/>
            </p:nvSpPr>
            <p:spPr>
              <a:xfrm>
                <a:off x="4372927" y="310076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7" name="Graphic 112">
              <a:extLst>
                <a:ext uri="{FF2B5EF4-FFF2-40B4-BE49-F238E27FC236}">
                  <a16:creationId xmlns:a16="http://schemas.microsoft.com/office/drawing/2014/main" id="{BD8276CD-C864-D294-4904-15810178FF1C}"/>
                </a:ext>
              </a:extLst>
            </p:cNvPr>
            <p:cNvGrpSpPr/>
            <p:nvPr/>
          </p:nvGrpSpPr>
          <p:grpSpPr>
            <a:xfrm>
              <a:off x="4337589" y="3037617"/>
              <a:ext cx="75723" cy="75723"/>
              <a:chOff x="4337589" y="3037617"/>
              <a:chExt cx="75723" cy="75723"/>
            </a:xfrm>
          </p:grpSpPr>
          <p:sp>
            <p:nvSpPr>
              <p:cNvPr id="1615" name="Freeform: Shape 1614">
                <a:extLst>
                  <a:ext uri="{FF2B5EF4-FFF2-40B4-BE49-F238E27FC236}">
                    <a16:creationId xmlns:a16="http://schemas.microsoft.com/office/drawing/2014/main" id="{9CCFFA30-713D-2DB6-A5E8-976F77597E00}"/>
                  </a:ext>
                </a:extLst>
              </p:cNvPr>
              <p:cNvSpPr/>
              <p:nvPr/>
            </p:nvSpPr>
            <p:spPr>
              <a:xfrm>
                <a:off x="4375499" y="303761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16" name="Freeform: Shape 1615">
                <a:extLst>
                  <a:ext uri="{FF2B5EF4-FFF2-40B4-BE49-F238E27FC236}">
                    <a16:creationId xmlns:a16="http://schemas.microsoft.com/office/drawing/2014/main" id="{9FE66615-8D01-AF0E-06B3-6FB928A69A4F}"/>
                  </a:ext>
                </a:extLst>
              </p:cNvPr>
              <p:cNvSpPr/>
              <p:nvPr/>
            </p:nvSpPr>
            <p:spPr>
              <a:xfrm>
                <a:off x="4337589" y="3075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8" name="Graphic 112">
              <a:extLst>
                <a:ext uri="{FF2B5EF4-FFF2-40B4-BE49-F238E27FC236}">
                  <a16:creationId xmlns:a16="http://schemas.microsoft.com/office/drawing/2014/main" id="{EF210467-60BC-5460-D063-D9A445037867}"/>
                </a:ext>
              </a:extLst>
            </p:cNvPr>
            <p:cNvGrpSpPr/>
            <p:nvPr/>
          </p:nvGrpSpPr>
          <p:grpSpPr>
            <a:xfrm>
              <a:off x="4343876" y="3037617"/>
              <a:ext cx="75723" cy="75723"/>
              <a:chOff x="4343876" y="3037617"/>
              <a:chExt cx="75723" cy="75723"/>
            </a:xfrm>
          </p:grpSpPr>
          <p:sp>
            <p:nvSpPr>
              <p:cNvPr id="1613" name="Freeform: Shape 1612">
                <a:extLst>
                  <a:ext uri="{FF2B5EF4-FFF2-40B4-BE49-F238E27FC236}">
                    <a16:creationId xmlns:a16="http://schemas.microsoft.com/office/drawing/2014/main" id="{65ED5E70-2ADD-80F1-C67C-4E4931629F6A}"/>
                  </a:ext>
                </a:extLst>
              </p:cNvPr>
              <p:cNvSpPr/>
              <p:nvPr/>
            </p:nvSpPr>
            <p:spPr>
              <a:xfrm>
                <a:off x="4381785" y="303761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14" name="Freeform: Shape 1613">
                <a:extLst>
                  <a:ext uri="{FF2B5EF4-FFF2-40B4-BE49-F238E27FC236}">
                    <a16:creationId xmlns:a16="http://schemas.microsoft.com/office/drawing/2014/main" id="{02FD804B-1FF6-6161-61AC-10771A30F6BC}"/>
                  </a:ext>
                </a:extLst>
              </p:cNvPr>
              <p:cNvSpPr/>
              <p:nvPr/>
            </p:nvSpPr>
            <p:spPr>
              <a:xfrm>
                <a:off x="4343876" y="3075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9" name="Graphic 112">
              <a:extLst>
                <a:ext uri="{FF2B5EF4-FFF2-40B4-BE49-F238E27FC236}">
                  <a16:creationId xmlns:a16="http://schemas.microsoft.com/office/drawing/2014/main" id="{EF78FE36-1CA5-4E66-ECBF-A0A53E46F6F2}"/>
                </a:ext>
              </a:extLst>
            </p:cNvPr>
            <p:cNvGrpSpPr/>
            <p:nvPr/>
          </p:nvGrpSpPr>
          <p:grpSpPr>
            <a:xfrm>
              <a:off x="4350162" y="3037617"/>
              <a:ext cx="75723" cy="75723"/>
              <a:chOff x="4350162" y="3037617"/>
              <a:chExt cx="75723" cy="75723"/>
            </a:xfrm>
          </p:grpSpPr>
          <p:sp>
            <p:nvSpPr>
              <p:cNvPr id="1611" name="Freeform: Shape 1610">
                <a:extLst>
                  <a:ext uri="{FF2B5EF4-FFF2-40B4-BE49-F238E27FC236}">
                    <a16:creationId xmlns:a16="http://schemas.microsoft.com/office/drawing/2014/main" id="{3A2F8FD3-56CC-2A9A-B799-AD00EED0BB5B}"/>
                  </a:ext>
                </a:extLst>
              </p:cNvPr>
              <p:cNvSpPr/>
              <p:nvPr/>
            </p:nvSpPr>
            <p:spPr>
              <a:xfrm>
                <a:off x="4388072" y="303761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12" name="Freeform: Shape 1611">
                <a:extLst>
                  <a:ext uri="{FF2B5EF4-FFF2-40B4-BE49-F238E27FC236}">
                    <a16:creationId xmlns:a16="http://schemas.microsoft.com/office/drawing/2014/main" id="{FFFD9AC5-D1EE-6B69-B6D0-60660068FE57}"/>
                  </a:ext>
                </a:extLst>
              </p:cNvPr>
              <p:cNvSpPr/>
              <p:nvPr/>
            </p:nvSpPr>
            <p:spPr>
              <a:xfrm>
                <a:off x="4350162" y="3075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90" name="Graphic 112">
              <a:extLst>
                <a:ext uri="{FF2B5EF4-FFF2-40B4-BE49-F238E27FC236}">
                  <a16:creationId xmlns:a16="http://schemas.microsoft.com/office/drawing/2014/main" id="{B3358068-E423-DCD8-B2D1-D4EEF8B03CA0}"/>
                </a:ext>
              </a:extLst>
            </p:cNvPr>
            <p:cNvGrpSpPr/>
            <p:nvPr/>
          </p:nvGrpSpPr>
          <p:grpSpPr>
            <a:xfrm>
              <a:off x="4329112" y="2975895"/>
              <a:ext cx="75723" cy="75628"/>
              <a:chOff x="4329112" y="2975895"/>
              <a:chExt cx="75723" cy="75628"/>
            </a:xfrm>
          </p:grpSpPr>
          <p:sp>
            <p:nvSpPr>
              <p:cNvPr id="1609" name="Freeform: Shape 1608">
                <a:extLst>
                  <a:ext uri="{FF2B5EF4-FFF2-40B4-BE49-F238E27FC236}">
                    <a16:creationId xmlns:a16="http://schemas.microsoft.com/office/drawing/2014/main" id="{C31C7E30-4FF4-D754-713B-30F13C5DC126}"/>
                  </a:ext>
                </a:extLst>
              </p:cNvPr>
              <p:cNvSpPr/>
              <p:nvPr/>
            </p:nvSpPr>
            <p:spPr>
              <a:xfrm>
                <a:off x="4366926" y="297589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10" name="Freeform: Shape 1609">
                <a:extLst>
                  <a:ext uri="{FF2B5EF4-FFF2-40B4-BE49-F238E27FC236}">
                    <a16:creationId xmlns:a16="http://schemas.microsoft.com/office/drawing/2014/main" id="{E686C216-3394-5BE1-2CCA-5112E31C56D4}"/>
                  </a:ext>
                </a:extLst>
              </p:cNvPr>
              <p:cNvSpPr/>
              <p:nvPr/>
            </p:nvSpPr>
            <p:spPr>
              <a:xfrm>
                <a:off x="4329112" y="30137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91" name="Graphic 112">
              <a:extLst>
                <a:ext uri="{FF2B5EF4-FFF2-40B4-BE49-F238E27FC236}">
                  <a16:creationId xmlns:a16="http://schemas.microsoft.com/office/drawing/2014/main" id="{3451D415-4490-C1A8-D48F-1A6FA3CB0D4C}"/>
                </a:ext>
              </a:extLst>
            </p:cNvPr>
            <p:cNvGrpSpPr/>
            <p:nvPr/>
          </p:nvGrpSpPr>
          <p:grpSpPr>
            <a:xfrm>
              <a:off x="4283487" y="2903696"/>
              <a:ext cx="75723" cy="75723"/>
              <a:chOff x="4283487" y="2903696"/>
              <a:chExt cx="75723" cy="75723"/>
            </a:xfrm>
          </p:grpSpPr>
          <p:sp>
            <p:nvSpPr>
              <p:cNvPr id="1607" name="Freeform: Shape 1606">
                <a:extLst>
                  <a:ext uri="{FF2B5EF4-FFF2-40B4-BE49-F238E27FC236}">
                    <a16:creationId xmlns:a16="http://schemas.microsoft.com/office/drawing/2014/main" id="{61A696F6-2CE7-90E0-AFA1-62FDB6824BD8}"/>
                  </a:ext>
                </a:extLst>
              </p:cNvPr>
              <p:cNvSpPr/>
              <p:nvPr/>
            </p:nvSpPr>
            <p:spPr>
              <a:xfrm>
                <a:off x="4321302" y="29036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08" name="Freeform: Shape 1607">
                <a:extLst>
                  <a:ext uri="{FF2B5EF4-FFF2-40B4-BE49-F238E27FC236}">
                    <a16:creationId xmlns:a16="http://schemas.microsoft.com/office/drawing/2014/main" id="{1D39F098-12F8-4117-A673-883E147BBF5A}"/>
                  </a:ext>
                </a:extLst>
              </p:cNvPr>
              <p:cNvSpPr/>
              <p:nvPr/>
            </p:nvSpPr>
            <p:spPr>
              <a:xfrm>
                <a:off x="4283487" y="29415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92" name="Graphic 112">
              <a:extLst>
                <a:ext uri="{FF2B5EF4-FFF2-40B4-BE49-F238E27FC236}">
                  <a16:creationId xmlns:a16="http://schemas.microsoft.com/office/drawing/2014/main" id="{6AADDD1F-0D22-C1A8-22AF-421BF9B9C763}"/>
                </a:ext>
              </a:extLst>
            </p:cNvPr>
            <p:cNvGrpSpPr/>
            <p:nvPr/>
          </p:nvGrpSpPr>
          <p:grpSpPr>
            <a:xfrm>
              <a:off x="4288345" y="2903696"/>
              <a:ext cx="75723" cy="75723"/>
              <a:chOff x="4288345" y="2903696"/>
              <a:chExt cx="75723" cy="75723"/>
            </a:xfrm>
          </p:grpSpPr>
          <p:sp>
            <p:nvSpPr>
              <p:cNvPr id="1605" name="Freeform: Shape 1604">
                <a:extLst>
                  <a:ext uri="{FF2B5EF4-FFF2-40B4-BE49-F238E27FC236}">
                    <a16:creationId xmlns:a16="http://schemas.microsoft.com/office/drawing/2014/main" id="{6E16CA12-53D1-AAE9-EBB8-3A9EEB9AC310}"/>
                  </a:ext>
                </a:extLst>
              </p:cNvPr>
              <p:cNvSpPr/>
              <p:nvPr/>
            </p:nvSpPr>
            <p:spPr>
              <a:xfrm>
                <a:off x="4326159" y="29036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06" name="Freeform: Shape 1605">
                <a:extLst>
                  <a:ext uri="{FF2B5EF4-FFF2-40B4-BE49-F238E27FC236}">
                    <a16:creationId xmlns:a16="http://schemas.microsoft.com/office/drawing/2014/main" id="{08EBAFFD-5A61-1E52-35A0-F4BE9FE03BF8}"/>
                  </a:ext>
                </a:extLst>
              </p:cNvPr>
              <p:cNvSpPr/>
              <p:nvPr/>
            </p:nvSpPr>
            <p:spPr>
              <a:xfrm>
                <a:off x="4288345" y="29415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93" name="Graphic 112">
              <a:extLst>
                <a:ext uri="{FF2B5EF4-FFF2-40B4-BE49-F238E27FC236}">
                  <a16:creationId xmlns:a16="http://schemas.microsoft.com/office/drawing/2014/main" id="{65850FC7-4D2C-DB74-4738-B808F3B3F8F4}"/>
                </a:ext>
              </a:extLst>
            </p:cNvPr>
            <p:cNvGrpSpPr/>
            <p:nvPr/>
          </p:nvGrpSpPr>
          <p:grpSpPr>
            <a:xfrm>
              <a:off x="4297394" y="2949892"/>
              <a:ext cx="75628" cy="75723"/>
              <a:chOff x="4297394" y="2949892"/>
              <a:chExt cx="75628" cy="75723"/>
            </a:xfrm>
          </p:grpSpPr>
          <p:sp>
            <p:nvSpPr>
              <p:cNvPr id="1603" name="Freeform: Shape 1602">
                <a:extLst>
                  <a:ext uri="{FF2B5EF4-FFF2-40B4-BE49-F238E27FC236}">
                    <a16:creationId xmlns:a16="http://schemas.microsoft.com/office/drawing/2014/main" id="{54F8FADF-16D1-73F7-4462-E4DAD6E73AAC}"/>
                  </a:ext>
                </a:extLst>
              </p:cNvPr>
              <p:cNvSpPr/>
              <p:nvPr/>
            </p:nvSpPr>
            <p:spPr>
              <a:xfrm>
                <a:off x="4335208" y="29498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04" name="Freeform: Shape 1603">
                <a:extLst>
                  <a:ext uri="{FF2B5EF4-FFF2-40B4-BE49-F238E27FC236}">
                    <a16:creationId xmlns:a16="http://schemas.microsoft.com/office/drawing/2014/main" id="{7630FCDE-2742-8A27-1979-0E025C44A11F}"/>
                  </a:ext>
                </a:extLst>
              </p:cNvPr>
              <p:cNvSpPr/>
              <p:nvPr/>
            </p:nvSpPr>
            <p:spPr>
              <a:xfrm>
                <a:off x="4297394" y="298780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94" name="Graphic 112">
              <a:extLst>
                <a:ext uri="{FF2B5EF4-FFF2-40B4-BE49-F238E27FC236}">
                  <a16:creationId xmlns:a16="http://schemas.microsoft.com/office/drawing/2014/main" id="{78C054F0-912D-E457-EDD5-5C265F5CDC3B}"/>
                </a:ext>
              </a:extLst>
            </p:cNvPr>
            <p:cNvGrpSpPr/>
            <p:nvPr/>
          </p:nvGrpSpPr>
          <p:grpSpPr>
            <a:xfrm>
              <a:off x="4304823" y="2949892"/>
              <a:ext cx="75723" cy="75723"/>
              <a:chOff x="4304823" y="2949892"/>
              <a:chExt cx="75723" cy="75723"/>
            </a:xfrm>
          </p:grpSpPr>
          <p:sp>
            <p:nvSpPr>
              <p:cNvPr id="1601" name="Freeform: Shape 1600">
                <a:extLst>
                  <a:ext uri="{FF2B5EF4-FFF2-40B4-BE49-F238E27FC236}">
                    <a16:creationId xmlns:a16="http://schemas.microsoft.com/office/drawing/2014/main" id="{245883DB-C515-A63B-C92E-F9411B707176}"/>
                  </a:ext>
                </a:extLst>
              </p:cNvPr>
              <p:cNvSpPr/>
              <p:nvPr/>
            </p:nvSpPr>
            <p:spPr>
              <a:xfrm>
                <a:off x="4342733" y="29498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02" name="Freeform: Shape 1601">
                <a:extLst>
                  <a:ext uri="{FF2B5EF4-FFF2-40B4-BE49-F238E27FC236}">
                    <a16:creationId xmlns:a16="http://schemas.microsoft.com/office/drawing/2014/main" id="{D054BB23-D01B-366F-1571-E7A518DCF060}"/>
                  </a:ext>
                </a:extLst>
              </p:cNvPr>
              <p:cNvSpPr/>
              <p:nvPr/>
            </p:nvSpPr>
            <p:spPr>
              <a:xfrm>
                <a:off x="4304823" y="29878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95" name="Graphic 112">
              <a:extLst>
                <a:ext uri="{FF2B5EF4-FFF2-40B4-BE49-F238E27FC236}">
                  <a16:creationId xmlns:a16="http://schemas.microsoft.com/office/drawing/2014/main" id="{47538287-4353-BB4D-0F66-F3D7E20D5B97}"/>
                </a:ext>
              </a:extLst>
            </p:cNvPr>
            <p:cNvGrpSpPr/>
            <p:nvPr/>
          </p:nvGrpSpPr>
          <p:grpSpPr>
            <a:xfrm>
              <a:off x="4312348" y="2949892"/>
              <a:ext cx="75723" cy="75723"/>
              <a:chOff x="4312348" y="2949892"/>
              <a:chExt cx="75723" cy="75723"/>
            </a:xfrm>
          </p:grpSpPr>
          <p:sp>
            <p:nvSpPr>
              <p:cNvPr id="1599" name="Freeform: Shape 1598">
                <a:extLst>
                  <a:ext uri="{FF2B5EF4-FFF2-40B4-BE49-F238E27FC236}">
                    <a16:creationId xmlns:a16="http://schemas.microsoft.com/office/drawing/2014/main" id="{4365AE5A-856E-72A1-7F99-4AE131ABB3AE}"/>
                  </a:ext>
                </a:extLst>
              </p:cNvPr>
              <p:cNvSpPr/>
              <p:nvPr/>
            </p:nvSpPr>
            <p:spPr>
              <a:xfrm>
                <a:off x="4350162" y="29498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00" name="Freeform: Shape 1599">
                <a:extLst>
                  <a:ext uri="{FF2B5EF4-FFF2-40B4-BE49-F238E27FC236}">
                    <a16:creationId xmlns:a16="http://schemas.microsoft.com/office/drawing/2014/main" id="{6602571C-1A81-DAD8-139C-2E0A1344FB8D}"/>
                  </a:ext>
                </a:extLst>
              </p:cNvPr>
              <p:cNvSpPr/>
              <p:nvPr/>
            </p:nvSpPr>
            <p:spPr>
              <a:xfrm>
                <a:off x="4312348" y="29878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96" name="Graphic 112">
              <a:extLst>
                <a:ext uri="{FF2B5EF4-FFF2-40B4-BE49-F238E27FC236}">
                  <a16:creationId xmlns:a16="http://schemas.microsoft.com/office/drawing/2014/main" id="{6DFF85EE-B8BD-43CC-1F0C-21C2F5BDBA6F}"/>
                </a:ext>
              </a:extLst>
            </p:cNvPr>
            <p:cNvGrpSpPr/>
            <p:nvPr/>
          </p:nvGrpSpPr>
          <p:grpSpPr>
            <a:xfrm>
              <a:off x="3888962" y="2740056"/>
              <a:ext cx="75628" cy="75723"/>
              <a:chOff x="3888962" y="2740056"/>
              <a:chExt cx="75628" cy="75723"/>
            </a:xfrm>
          </p:grpSpPr>
          <p:sp>
            <p:nvSpPr>
              <p:cNvPr id="1597" name="Freeform: Shape 1596">
                <a:extLst>
                  <a:ext uri="{FF2B5EF4-FFF2-40B4-BE49-F238E27FC236}">
                    <a16:creationId xmlns:a16="http://schemas.microsoft.com/office/drawing/2014/main" id="{4A188614-22D5-C986-CBF9-70895DFFE8D8}"/>
                  </a:ext>
                </a:extLst>
              </p:cNvPr>
              <p:cNvSpPr/>
              <p:nvPr/>
            </p:nvSpPr>
            <p:spPr>
              <a:xfrm>
                <a:off x="3926776" y="27400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598" name="Freeform: Shape 1597">
                <a:extLst>
                  <a:ext uri="{FF2B5EF4-FFF2-40B4-BE49-F238E27FC236}">
                    <a16:creationId xmlns:a16="http://schemas.microsoft.com/office/drawing/2014/main" id="{817EB712-59CE-E884-9136-FA95583F971A}"/>
                  </a:ext>
                </a:extLst>
              </p:cNvPr>
              <p:cNvSpPr/>
              <p:nvPr/>
            </p:nvSpPr>
            <p:spPr>
              <a:xfrm>
                <a:off x="3888962" y="277796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sp>
        <p:nvSpPr>
          <p:cNvPr id="2168" name="TextBox 2167">
            <a:extLst>
              <a:ext uri="{FF2B5EF4-FFF2-40B4-BE49-F238E27FC236}">
                <a16:creationId xmlns:a16="http://schemas.microsoft.com/office/drawing/2014/main" id="{801B680F-831E-F4B2-4F33-904D6E3908EC}"/>
              </a:ext>
            </a:extLst>
          </p:cNvPr>
          <p:cNvSpPr txBox="1"/>
          <p:nvPr/>
        </p:nvSpPr>
        <p:spPr>
          <a:xfrm rot="16200000">
            <a:off x="444187" y="2752301"/>
            <a:ext cx="141256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Probability of rPFS</a:t>
            </a:r>
          </a:p>
        </p:txBody>
      </p:sp>
      <p:grpSp>
        <p:nvGrpSpPr>
          <p:cNvPr id="2169" name="Group 2168">
            <a:extLst>
              <a:ext uri="{FF2B5EF4-FFF2-40B4-BE49-F238E27FC236}">
                <a16:creationId xmlns:a16="http://schemas.microsoft.com/office/drawing/2014/main" id="{6B341993-EB5F-4C5E-B9F8-D3A19D51E102}"/>
              </a:ext>
            </a:extLst>
          </p:cNvPr>
          <p:cNvGrpSpPr/>
          <p:nvPr/>
        </p:nvGrpSpPr>
        <p:grpSpPr>
          <a:xfrm>
            <a:off x="1173448" y="1125584"/>
            <a:ext cx="9494551" cy="4013893"/>
            <a:chOff x="640728" y="1342517"/>
            <a:chExt cx="7198454" cy="4013893"/>
          </a:xfrm>
        </p:grpSpPr>
        <p:sp>
          <p:nvSpPr>
            <p:cNvPr id="2170" name="TextBox 2169">
              <a:extLst>
                <a:ext uri="{FF2B5EF4-FFF2-40B4-BE49-F238E27FC236}">
                  <a16:creationId xmlns:a16="http://schemas.microsoft.com/office/drawing/2014/main" id="{6550C671-5CDB-56CB-EC6A-CD79E1E450C1}"/>
                </a:ext>
              </a:extLst>
            </p:cNvPr>
            <p:cNvSpPr txBox="1"/>
            <p:nvPr/>
          </p:nvSpPr>
          <p:spPr>
            <a:xfrm>
              <a:off x="640728" y="3971237"/>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0.2</a:t>
              </a:r>
            </a:p>
          </p:txBody>
        </p:sp>
        <p:sp>
          <p:nvSpPr>
            <p:cNvPr id="2171" name="TextBox 2170">
              <a:extLst>
                <a:ext uri="{FF2B5EF4-FFF2-40B4-BE49-F238E27FC236}">
                  <a16:creationId xmlns:a16="http://schemas.microsoft.com/office/drawing/2014/main" id="{B8E13E91-4CE4-F908-6FD1-792266EFFE65}"/>
                </a:ext>
              </a:extLst>
            </p:cNvPr>
            <p:cNvSpPr txBox="1"/>
            <p:nvPr/>
          </p:nvSpPr>
          <p:spPr>
            <a:xfrm>
              <a:off x="650882" y="1342517"/>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1.0</a:t>
              </a:r>
            </a:p>
          </p:txBody>
        </p:sp>
        <p:sp>
          <p:nvSpPr>
            <p:cNvPr id="2172" name="TextBox 2171">
              <a:extLst>
                <a:ext uri="{FF2B5EF4-FFF2-40B4-BE49-F238E27FC236}">
                  <a16:creationId xmlns:a16="http://schemas.microsoft.com/office/drawing/2014/main" id="{8863B5EF-36FB-DEEB-6B4F-B32F345AFAD7}"/>
                </a:ext>
              </a:extLst>
            </p:cNvPr>
            <p:cNvSpPr txBox="1"/>
            <p:nvPr/>
          </p:nvSpPr>
          <p:spPr>
            <a:xfrm>
              <a:off x="640728" y="1999697"/>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0.8</a:t>
              </a:r>
            </a:p>
          </p:txBody>
        </p:sp>
        <p:sp>
          <p:nvSpPr>
            <p:cNvPr id="2173" name="TextBox 2172">
              <a:extLst>
                <a:ext uri="{FF2B5EF4-FFF2-40B4-BE49-F238E27FC236}">
                  <a16:creationId xmlns:a16="http://schemas.microsoft.com/office/drawing/2014/main" id="{B9D79AA9-4AFB-AB7B-399D-94C975944180}"/>
                </a:ext>
              </a:extLst>
            </p:cNvPr>
            <p:cNvSpPr txBox="1"/>
            <p:nvPr/>
          </p:nvSpPr>
          <p:spPr>
            <a:xfrm>
              <a:off x="640728" y="2656877"/>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0.6</a:t>
              </a:r>
            </a:p>
          </p:txBody>
        </p:sp>
        <p:sp>
          <p:nvSpPr>
            <p:cNvPr id="2174" name="TextBox 2173">
              <a:extLst>
                <a:ext uri="{FF2B5EF4-FFF2-40B4-BE49-F238E27FC236}">
                  <a16:creationId xmlns:a16="http://schemas.microsoft.com/office/drawing/2014/main" id="{D641C6F0-2FC8-CAF7-58E3-76A1DFD82979}"/>
                </a:ext>
              </a:extLst>
            </p:cNvPr>
            <p:cNvSpPr txBox="1"/>
            <p:nvPr/>
          </p:nvSpPr>
          <p:spPr>
            <a:xfrm>
              <a:off x="640728" y="3314057"/>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0.4</a:t>
              </a:r>
            </a:p>
          </p:txBody>
        </p:sp>
        <p:sp>
          <p:nvSpPr>
            <p:cNvPr id="2175" name="TextBox 2174">
              <a:extLst>
                <a:ext uri="{FF2B5EF4-FFF2-40B4-BE49-F238E27FC236}">
                  <a16:creationId xmlns:a16="http://schemas.microsoft.com/office/drawing/2014/main" id="{5C89D750-5CDE-48C4-DF74-1911AC0E7F65}"/>
                </a:ext>
              </a:extLst>
            </p:cNvPr>
            <p:cNvSpPr txBox="1"/>
            <p:nvPr/>
          </p:nvSpPr>
          <p:spPr>
            <a:xfrm>
              <a:off x="640728" y="4628415"/>
              <a:ext cx="42417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0.0</a:t>
              </a:r>
            </a:p>
          </p:txBody>
        </p:sp>
        <p:cxnSp>
          <p:nvCxnSpPr>
            <p:cNvPr id="2176" name="Straight Connector 2175">
              <a:extLst>
                <a:ext uri="{FF2B5EF4-FFF2-40B4-BE49-F238E27FC236}">
                  <a16:creationId xmlns:a16="http://schemas.microsoft.com/office/drawing/2014/main" id="{D5D60032-7854-ABA5-5BF0-DC57451FB058}"/>
                </a:ext>
              </a:extLst>
            </p:cNvPr>
            <p:cNvCxnSpPr>
              <a:cxnSpLocks/>
            </p:cNvCxnSpPr>
            <p:nvPr/>
          </p:nvCxnSpPr>
          <p:spPr>
            <a:xfrm>
              <a:off x="1014413" y="3451510"/>
              <a:ext cx="67480" cy="0"/>
            </a:xfrm>
            <a:prstGeom prst="line">
              <a:avLst/>
            </a:prstGeom>
            <a:noFill/>
            <a:ln w="9525" cap="flat" cmpd="sng" algn="ctr">
              <a:solidFill>
                <a:srgbClr val="000000"/>
              </a:solidFill>
              <a:prstDash val="solid"/>
            </a:ln>
            <a:effectLst/>
          </p:spPr>
        </p:cxnSp>
        <p:cxnSp>
          <p:nvCxnSpPr>
            <p:cNvPr id="2177" name="Straight Connector 2176">
              <a:extLst>
                <a:ext uri="{FF2B5EF4-FFF2-40B4-BE49-F238E27FC236}">
                  <a16:creationId xmlns:a16="http://schemas.microsoft.com/office/drawing/2014/main" id="{AB823C44-6F60-BFFF-0A15-7B1633899CF0}"/>
                </a:ext>
              </a:extLst>
            </p:cNvPr>
            <p:cNvCxnSpPr>
              <a:cxnSpLocks/>
            </p:cNvCxnSpPr>
            <p:nvPr/>
          </p:nvCxnSpPr>
          <p:spPr>
            <a:xfrm>
              <a:off x="1011147" y="1479550"/>
              <a:ext cx="72000" cy="0"/>
            </a:xfrm>
            <a:prstGeom prst="line">
              <a:avLst/>
            </a:prstGeom>
            <a:noFill/>
            <a:ln w="9525" cap="flat" cmpd="sng" algn="ctr">
              <a:solidFill>
                <a:srgbClr val="000000"/>
              </a:solidFill>
              <a:prstDash val="solid"/>
            </a:ln>
            <a:effectLst/>
          </p:spPr>
        </p:cxnSp>
        <p:cxnSp>
          <p:nvCxnSpPr>
            <p:cNvPr id="2178" name="Straight Connector 2177">
              <a:extLst>
                <a:ext uri="{FF2B5EF4-FFF2-40B4-BE49-F238E27FC236}">
                  <a16:creationId xmlns:a16="http://schemas.microsoft.com/office/drawing/2014/main" id="{7D803890-08DC-FA75-DAD2-764B53E170D9}"/>
                </a:ext>
              </a:extLst>
            </p:cNvPr>
            <p:cNvCxnSpPr>
              <a:cxnSpLocks/>
            </p:cNvCxnSpPr>
            <p:nvPr/>
          </p:nvCxnSpPr>
          <p:spPr>
            <a:xfrm>
              <a:off x="1011147" y="2136870"/>
              <a:ext cx="72000" cy="0"/>
            </a:xfrm>
            <a:prstGeom prst="line">
              <a:avLst/>
            </a:prstGeom>
            <a:noFill/>
            <a:ln w="9525" cap="flat" cmpd="sng" algn="ctr">
              <a:solidFill>
                <a:srgbClr val="000000"/>
              </a:solidFill>
              <a:prstDash val="solid"/>
            </a:ln>
            <a:effectLst/>
          </p:spPr>
        </p:cxnSp>
        <p:cxnSp>
          <p:nvCxnSpPr>
            <p:cNvPr id="2179" name="Straight Connector 2178">
              <a:extLst>
                <a:ext uri="{FF2B5EF4-FFF2-40B4-BE49-F238E27FC236}">
                  <a16:creationId xmlns:a16="http://schemas.microsoft.com/office/drawing/2014/main" id="{199A4100-015B-56EB-7F1F-976DE5B40BC0}"/>
                </a:ext>
              </a:extLst>
            </p:cNvPr>
            <p:cNvCxnSpPr>
              <a:cxnSpLocks/>
            </p:cNvCxnSpPr>
            <p:nvPr/>
          </p:nvCxnSpPr>
          <p:spPr>
            <a:xfrm>
              <a:off x="1011147" y="2794190"/>
              <a:ext cx="72000" cy="0"/>
            </a:xfrm>
            <a:prstGeom prst="line">
              <a:avLst/>
            </a:prstGeom>
            <a:noFill/>
            <a:ln w="9525" cap="flat" cmpd="sng" algn="ctr">
              <a:solidFill>
                <a:srgbClr val="000000"/>
              </a:solidFill>
              <a:prstDash val="solid"/>
            </a:ln>
            <a:effectLst/>
          </p:spPr>
        </p:cxnSp>
        <p:cxnSp>
          <p:nvCxnSpPr>
            <p:cNvPr id="2180" name="Straight Connector 2179">
              <a:extLst>
                <a:ext uri="{FF2B5EF4-FFF2-40B4-BE49-F238E27FC236}">
                  <a16:creationId xmlns:a16="http://schemas.microsoft.com/office/drawing/2014/main" id="{18F77C88-6DAE-DC32-AAE7-380A5057515E}"/>
                </a:ext>
              </a:extLst>
            </p:cNvPr>
            <p:cNvCxnSpPr>
              <a:cxnSpLocks/>
            </p:cNvCxnSpPr>
            <p:nvPr/>
          </p:nvCxnSpPr>
          <p:spPr>
            <a:xfrm>
              <a:off x="1011147" y="3451510"/>
              <a:ext cx="72000" cy="0"/>
            </a:xfrm>
            <a:prstGeom prst="line">
              <a:avLst/>
            </a:prstGeom>
            <a:noFill/>
            <a:ln w="9525" cap="flat" cmpd="sng" algn="ctr">
              <a:solidFill>
                <a:srgbClr val="000000"/>
              </a:solidFill>
              <a:prstDash val="solid"/>
            </a:ln>
            <a:effectLst/>
          </p:spPr>
        </p:cxnSp>
        <p:sp>
          <p:nvSpPr>
            <p:cNvPr id="2181" name="TextBox 2180">
              <a:extLst>
                <a:ext uri="{FF2B5EF4-FFF2-40B4-BE49-F238E27FC236}">
                  <a16:creationId xmlns:a16="http://schemas.microsoft.com/office/drawing/2014/main" id="{4B9967A6-C87A-BB3A-772A-39235CE39524}"/>
                </a:ext>
              </a:extLst>
            </p:cNvPr>
            <p:cNvSpPr txBox="1"/>
            <p:nvPr/>
          </p:nvSpPr>
          <p:spPr>
            <a:xfrm>
              <a:off x="943618" y="4802344"/>
              <a:ext cx="2874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0</a:t>
              </a:r>
            </a:p>
          </p:txBody>
        </p:sp>
        <p:sp>
          <p:nvSpPr>
            <p:cNvPr id="2182" name="TextBox 2181">
              <a:extLst>
                <a:ext uri="{FF2B5EF4-FFF2-40B4-BE49-F238E27FC236}">
                  <a16:creationId xmlns:a16="http://schemas.microsoft.com/office/drawing/2014/main" id="{DB2548E1-C716-551E-C582-034E82FD1D27}"/>
                </a:ext>
              </a:extLst>
            </p:cNvPr>
            <p:cNvSpPr txBox="1"/>
            <p:nvPr/>
          </p:nvSpPr>
          <p:spPr>
            <a:xfrm>
              <a:off x="3019847" y="5048633"/>
              <a:ext cx="26927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Time from randomisation (months)</a:t>
              </a:r>
            </a:p>
          </p:txBody>
        </p:sp>
        <p:cxnSp>
          <p:nvCxnSpPr>
            <p:cNvPr id="2183" name="Straight Connector 2182">
              <a:extLst>
                <a:ext uri="{FF2B5EF4-FFF2-40B4-BE49-F238E27FC236}">
                  <a16:creationId xmlns:a16="http://schemas.microsoft.com/office/drawing/2014/main" id="{C0657C60-3111-17F6-BD17-E6E78157CC20}"/>
                </a:ext>
              </a:extLst>
            </p:cNvPr>
            <p:cNvCxnSpPr>
              <a:cxnSpLocks/>
            </p:cNvCxnSpPr>
            <p:nvPr/>
          </p:nvCxnSpPr>
          <p:spPr>
            <a:xfrm rot="16200000" flipH="1">
              <a:off x="1048805" y="4802531"/>
              <a:ext cx="72000" cy="0"/>
            </a:xfrm>
            <a:prstGeom prst="line">
              <a:avLst/>
            </a:prstGeom>
            <a:noFill/>
            <a:ln w="9525" cap="flat" cmpd="sng" algn="ctr">
              <a:solidFill>
                <a:srgbClr val="000000"/>
              </a:solidFill>
              <a:prstDash val="solid"/>
            </a:ln>
            <a:effectLst/>
          </p:spPr>
        </p:cxnSp>
        <p:sp>
          <p:nvSpPr>
            <p:cNvPr id="2184" name="TextBox 2183">
              <a:extLst>
                <a:ext uri="{FF2B5EF4-FFF2-40B4-BE49-F238E27FC236}">
                  <a16:creationId xmlns:a16="http://schemas.microsoft.com/office/drawing/2014/main" id="{8EC2B266-DF0D-63E2-70D3-3F1FF4179B90}"/>
                </a:ext>
              </a:extLst>
            </p:cNvPr>
            <p:cNvSpPr txBox="1"/>
            <p:nvPr/>
          </p:nvSpPr>
          <p:spPr>
            <a:xfrm>
              <a:off x="7461155"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45</a:t>
              </a:r>
            </a:p>
          </p:txBody>
        </p:sp>
        <p:cxnSp>
          <p:nvCxnSpPr>
            <p:cNvPr id="2185" name="Straight Connector 2184">
              <a:extLst>
                <a:ext uri="{FF2B5EF4-FFF2-40B4-BE49-F238E27FC236}">
                  <a16:creationId xmlns:a16="http://schemas.microsoft.com/office/drawing/2014/main" id="{8AFB0643-AA5B-9685-1E6E-0443B19ACE59}"/>
                </a:ext>
              </a:extLst>
            </p:cNvPr>
            <p:cNvCxnSpPr>
              <a:cxnSpLocks/>
            </p:cNvCxnSpPr>
            <p:nvPr/>
          </p:nvCxnSpPr>
          <p:spPr>
            <a:xfrm rot="16200000" flipH="1">
              <a:off x="7611630" y="4802531"/>
              <a:ext cx="72000" cy="0"/>
            </a:xfrm>
            <a:prstGeom prst="line">
              <a:avLst/>
            </a:prstGeom>
            <a:noFill/>
            <a:ln w="9525" cap="flat" cmpd="sng" algn="ctr">
              <a:solidFill>
                <a:srgbClr val="000000"/>
              </a:solidFill>
              <a:prstDash val="solid"/>
            </a:ln>
            <a:effectLst/>
          </p:spPr>
        </p:cxnSp>
        <p:sp>
          <p:nvSpPr>
            <p:cNvPr id="2186" name="TextBox 2185">
              <a:extLst>
                <a:ext uri="{FF2B5EF4-FFF2-40B4-BE49-F238E27FC236}">
                  <a16:creationId xmlns:a16="http://schemas.microsoft.com/office/drawing/2014/main" id="{1C94AAC2-495D-F154-88DA-15A0EF0C8F53}"/>
                </a:ext>
              </a:extLst>
            </p:cNvPr>
            <p:cNvSpPr txBox="1"/>
            <p:nvPr/>
          </p:nvSpPr>
          <p:spPr>
            <a:xfrm>
              <a:off x="1381140" y="4802344"/>
              <a:ext cx="2874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3</a:t>
              </a:r>
            </a:p>
          </p:txBody>
        </p:sp>
        <p:cxnSp>
          <p:nvCxnSpPr>
            <p:cNvPr id="2187" name="Straight Connector 2186">
              <a:extLst>
                <a:ext uri="{FF2B5EF4-FFF2-40B4-BE49-F238E27FC236}">
                  <a16:creationId xmlns:a16="http://schemas.microsoft.com/office/drawing/2014/main" id="{CCF3C423-D073-3547-C5C9-D8F215ABBCCA}"/>
                </a:ext>
              </a:extLst>
            </p:cNvPr>
            <p:cNvCxnSpPr>
              <a:cxnSpLocks/>
            </p:cNvCxnSpPr>
            <p:nvPr/>
          </p:nvCxnSpPr>
          <p:spPr>
            <a:xfrm rot="16200000" flipH="1">
              <a:off x="1486328" y="4802531"/>
              <a:ext cx="72000" cy="0"/>
            </a:xfrm>
            <a:prstGeom prst="line">
              <a:avLst/>
            </a:prstGeom>
            <a:noFill/>
            <a:ln w="9525" cap="flat" cmpd="sng" algn="ctr">
              <a:solidFill>
                <a:srgbClr val="000000"/>
              </a:solidFill>
              <a:prstDash val="solid"/>
            </a:ln>
            <a:effectLst/>
          </p:spPr>
        </p:cxnSp>
        <p:sp>
          <p:nvSpPr>
            <p:cNvPr id="2188" name="TextBox 2187">
              <a:extLst>
                <a:ext uri="{FF2B5EF4-FFF2-40B4-BE49-F238E27FC236}">
                  <a16:creationId xmlns:a16="http://schemas.microsoft.com/office/drawing/2014/main" id="{127A9604-8DAD-C0E2-F08F-B1FC550B2000}"/>
                </a:ext>
              </a:extLst>
            </p:cNvPr>
            <p:cNvSpPr txBox="1"/>
            <p:nvPr/>
          </p:nvSpPr>
          <p:spPr>
            <a:xfrm>
              <a:off x="1818663" y="4802344"/>
              <a:ext cx="2874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6</a:t>
              </a:r>
            </a:p>
          </p:txBody>
        </p:sp>
        <p:cxnSp>
          <p:nvCxnSpPr>
            <p:cNvPr id="2189" name="Straight Connector 2188">
              <a:extLst>
                <a:ext uri="{FF2B5EF4-FFF2-40B4-BE49-F238E27FC236}">
                  <a16:creationId xmlns:a16="http://schemas.microsoft.com/office/drawing/2014/main" id="{53735DC0-175E-D1B8-6B02-3A61DC521398}"/>
                </a:ext>
              </a:extLst>
            </p:cNvPr>
            <p:cNvCxnSpPr>
              <a:cxnSpLocks/>
            </p:cNvCxnSpPr>
            <p:nvPr/>
          </p:nvCxnSpPr>
          <p:spPr>
            <a:xfrm rot="16200000" flipH="1">
              <a:off x="1923851" y="4802531"/>
              <a:ext cx="72000" cy="0"/>
            </a:xfrm>
            <a:prstGeom prst="line">
              <a:avLst/>
            </a:prstGeom>
            <a:noFill/>
            <a:ln w="9525" cap="flat" cmpd="sng" algn="ctr">
              <a:solidFill>
                <a:srgbClr val="000000"/>
              </a:solidFill>
              <a:prstDash val="solid"/>
            </a:ln>
            <a:effectLst/>
          </p:spPr>
        </p:cxnSp>
        <p:sp>
          <p:nvSpPr>
            <p:cNvPr id="2190" name="TextBox 2189">
              <a:extLst>
                <a:ext uri="{FF2B5EF4-FFF2-40B4-BE49-F238E27FC236}">
                  <a16:creationId xmlns:a16="http://schemas.microsoft.com/office/drawing/2014/main" id="{B8493FE2-B8F0-5865-866D-8C25DCFCF58D}"/>
                </a:ext>
              </a:extLst>
            </p:cNvPr>
            <p:cNvSpPr txBox="1"/>
            <p:nvPr/>
          </p:nvSpPr>
          <p:spPr>
            <a:xfrm>
              <a:off x="2256186" y="4802344"/>
              <a:ext cx="2874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9</a:t>
              </a:r>
            </a:p>
          </p:txBody>
        </p:sp>
        <p:cxnSp>
          <p:nvCxnSpPr>
            <p:cNvPr id="2191" name="Straight Connector 2190">
              <a:extLst>
                <a:ext uri="{FF2B5EF4-FFF2-40B4-BE49-F238E27FC236}">
                  <a16:creationId xmlns:a16="http://schemas.microsoft.com/office/drawing/2014/main" id="{D52BB732-5032-C6D4-E655-EC3324F47D81}"/>
                </a:ext>
              </a:extLst>
            </p:cNvPr>
            <p:cNvCxnSpPr>
              <a:cxnSpLocks/>
            </p:cNvCxnSpPr>
            <p:nvPr/>
          </p:nvCxnSpPr>
          <p:spPr>
            <a:xfrm rot="16200000" flipH="1">
              <a:off x="2361373" y="4802531"/>
              <a:ext cx="72000" cy="0"/>
            </a:xfrm>
            <a:prstGeom prst="line">
              <a:avLst/>
            </a:prstGeom>
            <a:noFill/>
            <a:ln w="9525" cap="flat" cmpd="sng" algn="ctr">
              <a:solidFill>
                <a:srgbClr val="000000"/>
              </a:solidFill>
              <a:prstDash val="solid"/>
            </a:ln>
            <a:effectLst/>
          </p:spPr>
        </p:cxnSp>
        <p:sp>
          <p:nvSpPr>
            <p:cNvPr id="2192" name="TextBox 2191">
              <a:extLst>
                <a:ext uri="{FF2B5EF4-FFF2-40B4-BE49-F238E27FC236}">
                  <a16:creationId xmlns:a16="http://schemas.microsoft.com/office/drawing/2014/main" id="{1EA93B8D-B882-2F6B-310E-33A94D68013E}"/>
                </a:ext>
              </a:extLst>
            </p:cNvPr>
            <p:cNvSpPr txBox="1"/>
            <p:nvPr/>
          </p:nvSpPr>
          <p:spPr>
            <a:xfrm>
              <a:off x="2648421"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12</a:t>
              </a:r>
            </a:p>
          </p:txBody>
        </p:sp>
        <p:cxnSp>
          <p:nvCxnSpPr>
            <p:cNvPr id="2193" name="Straight Connector 2192">
              <a:extLst>
                <a:ext uri="{FF2B5EF4-FFF2-40B4-BE49-F238E27FC236}">
                  <a16:creationId xmlns:a16="http://schemas.microsoft.com/office/drawing/2014/main" id="{BC3D588F-951D-AFD2-CE64-D3E7D38408FC}"/>
                </a:ext>
              </a:extLst>
            </p:cNvPr>
            <p:cNvCxnSpPr>
              <a:cxnSpLocks/>
            </p:cNvCxnSpPr>
            <p:nvPr/>
          </p:nvCxnSpPr>
          <p:spPr>
            <a:xfrm rot="16200000" flipH="1">
              <a:off x="2798896" y="4802531"/>
              <a:ext cx="72000" cy="0"/>
            </a:xfrm>
            <a:prstGeom prst="line">
              <a:avLst/>
            </a:prstGeom>
            <a:noFill/>
            <a:ln w="9525" cap="flat" cmpd="sng" algn="ctr">
              <a:solidFill>
                <a:srgbClr val="000000"/>
              </a:solidFill>
              <a:prstDash val="solid"/>
            </a:ln>
            <a:effectLst/>
          </p:spPr>
        </p:cxnSp>
        <p:sp>
          <p:nvSpPr>
            <p:cNvPr id="2194" name="TextBox 2193">
              <a:extLst>
                <a:ext uri="{FF2B5EF4-FFF2-40B4-BE49-F238E27FC236}">
                  <a16:creationId xmlns:a16="http://schemas.microsoft.com/office/drawing/2014/main" id="{2D0FB353-6790-A609-373D-5FB9C2730DE1}"/>
                </a:ext>
              </a:extLst>
            </p:cNvPr>
            <p:cNvSpPr txBox="1"/>
            <p:nvPr/>
          </p:nvSpPr>
          <p:spPr>
            <a:xfrm>
              <a:off x="3085941"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15</a:t>
              </a:r>
            </a:p>
          </p:txBody>
        </p:sp>
        <p:cxnSp>
          <p:nvCxnSpPr>
            <p:cNvPr id="2195" name="Straight Connector 2194">
              <a:extLst>
                <a:ext uri="{FF2B5EF4-FFF2-40B4-BE49-F238E27FC236}">
                  <a16:creationId xmlns:a16="http://schemas.microsoft.com/office/drawing/2014/main" id="{B8824924-317B-9965-5C2F-17A58A7DE507}"/>
                </a:ext>
              </a:extLst>
            </p:cNvPr>
            <p:cNvCxnSpPr>
              <a:cxnSpLocks/>
            </p:cNvCxnSpPr>
            <p:nvPr/>
          </p:nvCxnSpPr>
          <p:spPr>
            <a:xfrm rot="16200000" flipH="1">
              <a:off x="3236417" y="4802531"/>
              <a:ext cx="72000" cy="0"/>
            </a:xfrm>
            <a:prstGeom prst="line">
              <a:avLst/>
            </a:prstGeom>
            <a:noFill/>
            <a:ln w="9525" cap="flat" cmpd="sng" algn="ctr">
              <a:solidFill>
                <a:srgbClr val="000000"/>
              </a:solidFill>
              <a:prstDash val="solid"/>
            </a:ln>
            <a:effectLst/>
          </p:spPr>
        </p:cxnSp>
        <p:sp>
          <p:nvSpPr>
            <p:cNvPr id="2196" name="TextBox 2195">
              <a:extLst>
                <a:ext uri="{FF2B5EF4-FFF2-40B4-BE49-F238E27FC236}">
                  <a16:creationId xmlns:a16="http://schemas.microsoft.com/office/drawing/2014/main" id="{84A77A77-A830-5491-0D05-2953A2C5C6B9}"/>
                </a:ext>
              </a:extLst>
            </p:cNvPr>
            <p:cNvSpPr txBox="1"/>
            <p:nvPr/>
          </p:nvSpPr>
          <p:spPr>
            <a:xfrm>
              <a:off x="3523464"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18</a:t>
              </a:r>
            </a:p>
          </p:txBody>
        </p:sp>
        <p:cxnSp>
          <p:nvCxnSpPr>
            <p:cNvPr id="2197" name="Straight Connector 2196">
              <a:extLst>
                <a:ext uri="{FF2B5EF4-FFF2-40B4-BE49-F238E27FC236}">
                  <a16:creationId xmlns:a16="http://schemas.microsoft.com/office/drawing/2014/main" id="{341C616A-2DED-92D2-61A8-67FFFFE043C6}"/>
                </a:ext>
              </a:extLst>
            </p:cNvPr>
            <p:cNvCxnSpPr>
              <a:cxnSpLocks/>
            </p:cNvCxnSpPr>
            <p:nvPr/>
          </p:nvCxnSpPr>
          <p:spPr>
            <a:xfrm rot="16200000" flipH="1">
              <a:off x="3673939" y="4802531"/>
              <a:ext cx="72000" cy="0"/>
            </a:xfrm>
            <a:prstGeom prst="line">
              <a:avLst/>
            </a:prstGeom>
            <a:noFill/>
            <a:ln w="9525" cap="flat" cmpd="sng" algn="ctr">
              <a:solidFill>
                <a:srgbClr val="000000"/>
              </a:solidFill>
              <a:prstDash val="solid"/>
            </a:ln>
            <a:effectLst/>
          </p:spPr>
        </p:cxnSp>
        <p:sp>
          <p:nvSpPr>
            <p:cNvPr id="2198" name="TextBox 2197">
              <a:extLst>
                <a:ext uri="{FF2B5EF4-FFF2-40B4-BE49-F238E27FC236}">
                  <a16:creationId xmlns:a16="http://schemas.microsoft.com/office/drawing/2014/main" id="{BD59A447-2B61-5939-8E8B-C085D65F8034}"/>
                </a:ext>
              </a:extLst>
            </p:cNvPr>
            <p:cNvSpPr txBox="1"/>
            <p:nvPr/>
          </p:nvSpPr>
          <p:spPr>
            <a:xfrm>
              <a:off x="3960984"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21</a:t>
              </a:r>
            </a:p>
          </p:txBody>
        </p:sp>
        <p:cxnSp>
          <p:nvCxnSpPr>
            <p:cNvPr id="2199" name="Straight Connector 2198">
              <a:extLst>
                <a:ext uri="{FF2B5EF4-FFF2-40B4-BE49-F238E27FC236}">
                  <a16:creationId xmlns:a16="http://schemas.microsoft.com/office/drawing/2014/main" id="{D5C0C302-08BF-3A64-3009-9662DE07AF1A}"/>
                </a:ext>
              </a:extLst>
            </p:cNvPr>
            <p:cNvCxnSpPr>
              <a:cxnSpLocks/>
            </p:cNvCxnSpPr>
            <p:nvPr/>
          </p:nvCxnSpPr>
          <p:spPr>
            <a:xfrm rot="16200000" flipH="1">
              <a:off x="4111460" y="4802531"/>
              <a:ext cx="72000" cy="0"/>
            </a:xfrm>
            <a:prstGeom prst="line">
              <a:avLst/>
            </a:prstGeom>
            <a:noFill/>
            <a:ln w="9525" cap="flat" cmpd="sng" algn="ctr">
              <a:solidFill>
                <a:srgbClr val="000000"/>
              </a:solidFill>
              <a:prstDash val="solid"/>
            </a:ln>
            <a:effectLst/>
          </p:spPr>
        </p:cxnSp>
        <p:sp>
          <p:nvSpPr>
            <p:cNvPr id="2200" name="TextBox 2199">
              <a:extLst>
                <a:ext uri="{FF2B5EF4-FFF2-40B4-BE49-F238E27FC236}">
                  <a16:creationId xmlns:a16="http://schemas.microsoft.com/office/drawing/2014/main" id="{29FB8F78-B362-4459-27D6-3C5DE405E47C}"/>
                </a:ext>
              </a:extLst>
            </p:cNvPr>
            <p:cNvSpPr txBox="1"/>
            <p:nvPr/>
          </p:nvSpPr>
          <p:spPr>
            <a:xfrm>
              <a:off x="4398507"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24</a:t>
              </a:r>
            </a:p>
          </p:txBody>
        </p:sp>
        <p:cxnSp>
          <p:nvCxnSpPr>
            <p:cNvPr id="2201" name="Straight Connector 2200">
              <a:extLst>
                <a:ext uri="{FF2B5EF4-FFF2-40B4-BE49-F238E27FC236}">
                  <a16:creationId xmlns:a16="http://schemas.microsoft.com/office/drawing/2014/main" id="{F9C2C080-0250-20A0-4342-8E5C7F8F056B}"/>
                </a:ext>
              </a:extLst>
            </p:cNvPr>
            <p:cNvCxnSpPr>
              <a:cxnSpLocks/>
            </p:cNvCxnSpPr>
            <p:nvPr/>
          </p:nvCxnSpPr>
          <p:spPr>
            <a:xfrm rot="16200000" flipH="1">
              <a:off x="4548982" y="4802531"/>
              <a:ext cx="72000" cy="0"/>
            </a:xfrm>
            <a:prstGeom prst="line">
              <a:avLst/>
            </a:prstGeom>
            <a:noFill/>
            <a:ln w="9525" cap="flat" cmpd="sng" algn="ctr">
              <a:solidFill>
                <a:srgbClr val="000000"/>
              </a:solidFill>
              <a:prstDash val="solid"/>
            </a:ln>
            <a:effectLst/>
          </p:spPr>
        </p:cxnSp>
        <p:sp>
          <p:nvSpPr>
            <p:cNvPr id="2202" name="TextBox 2201">
              <a:extLst>
                <a:ext uri="{FF2B5EF4-FFF2-40B4-BE49-F238E27FC236}">
                  <a16:creationId xmlns:a16="http://schemas.microsoft.com/office/drawing/2014/main" id="{A20DB853-E957-982D-6B88-D07BD9210139}"/>
                </a:ext>
              </a:extLst>
            </p:cNvPr>
            <p:cNvSpPr txBox="1"/>
            <p:nvPr/>
          </p:nvSpPr>
          <p:spPr>
            <a:xfrm>
              <a:off x="4836028"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27</a:t>
              </a:r>
            </a:p>
          </p:txBody>
        </p:sp>
        <p:cxnSp>
          <p:nvCxnSpPr>
            <p:cNvPr id="2203" name="Straight Connector 2202">
              <a:extLst>
                <a:ext uri="{FF2B5EF4-FFF2-40B4-BE49-F238E27FC236}">
                  <a16:creationId xmlns:a16="http://schemas.microsoft.com/office/drawing/2014/main" id="{D41B1299-34E9-BA0F-A623-0C8F01861E48}"/>
                </a:ext>
              </a:extLst>
            </p:cNvPr>
            <p:cNvCxnSpPr>
              <a:cxnSpLocks/>
            </p:cNvCxnSpPr>
            <p:nvPr/>
          </p:nvCxnSpPr>
          <p:spPr>
            <a:xfrm rot="16200000" flipH="1">
              <a:off x="4986503" y="4802531"/>
              <a:ext cx="72000" cy="0"/>
            </a:xfrm>
            <a:prstGeom prst="line">
              <a:avLst/>
            </a:prstGeom>
            <a:noFill/>
            <a:ln w="9525" cap="flat" cmpd="sng" algn="ctr">
              <a:solidFill>
                <a:srgbClr val="000000"/>
              </a:solidFill>
              <a:prstDash val="solid"/>
            </a:ln>
            <a:effectLst/>
          </p:spPr>
        </p:cxnSp>
        <p:sp>
          <p:nvSpPr>
            <p:cNvPr id="2204" name="TextBox 2203">
              <a:extLst>
                <a:ext uri="{FF2B5EF4-FFF2-40B4-BE49-F238E27FC236}">
                  <a16:creationId xmlns:a16="http://schemas.microsoft.com/office/drawing/2014/main" id="{AEE5311F-239D-465D-162B-A1D9E21B7E14}"/>
                </a:ext>
              </a:extLst>
            </p:cNvPr>
            <p:cNvSpPr txBox="1"/>
            <p:nvPr/>
          </p:nvSpPr>
          <p:spPr>
            <a:xfrm>
              <a:off x="5273550"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30</a:t>
              </a:r>
            </a:p>
          </p:txBody>
        </p:sp>
        <p:cxnSp>
          <p:nvCxnSpPr>
            <p:cNvPr id="2205" name="Straight Connector 2204">
              <a:extLst>
                <a:ext uri="{FF2B5EF4-FFF2-40B4-BE49-F238E27FC236}">
                  <a16:creationId xmlns:a16="http://schemas.microsoft.com/office/drawing/2014/main" id="{C94D27D6-3B7E-83FD-7A61-D75D8052C293}"/>
                </a:ext>
              </a:extLst>
            </p:cNvPr>
            <p:cNvCxnSpPr>
              <a:cxnSpLocks/>
            </p:cNvCxnSpPr>
            <p:nvPr/>
          </p:nvCxnSpPr>
          <p:spPr>
            <a:xfrm rot="16200000" flipH="1">
              <a:off x="5424025" y="4802531"/>
              <a:ext cx="72000" cy="0"/>
            </a:xfrm>
            <a:prstGeom prst="line">
              <a:avLst/>
            </a:prstGeom>
            <a:noFill/>
            <a:ln w="9525" cap="flat" cmpd="sng" algn="ctr">
              <a:solidFill>
                <a:srgbClr val="000000"/>
              </a:solidFill>
              <a:prstDash val="solid"/>
            </a:ln>
            <a:effectLst/>
          </p:spPr>
        </p:cxnSp>
        <p:sp>
          <p:nvSpPr>
            <p:cNvPr id="2206" name="TextBox 2205">
              <a:extLst>
                <a:ext uri="{FF2B5EF4-FFF2-40B4-BE49-F238E27FC236}">
                  <a16:creationId xmlns:a16="http://schemas.microsoft.com/office/drawing/2014/main" id="{847B234C-5AD1-8D33-BEE2-E9D8226FDC32}"/>
                </a:ext>
              </a:extLst>
            </p:cNvPr>
            <p:cNvSpPr txBox="1"/>
            <p:nvPr/>
          </p:nvSpPr>
          <p:spPr>
            <a:xfrm>
              <a:off x="5711071"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33</a:t>
              </a:r>
            </a:p>
          </p:txBody>
        </p:sp>
        <p:cxnSp>
          <p:nvCxnSpPr>
            <p:cNvPr id="2207" name="Straight Connector 2206">
              <a:extLst>
                <a:ext uri="{FF2B5EF4-FFF2-40B4-BE49-F238E27FC236}">
                  <a16:creationId xmlns:a16="http://schemas.microsoft.com/office/drawing/2014/main" id="{D20929C6-D0B2-8C61-1F38-1A71E8DAFB7E}"/>
                </a:ext>
              </a:extLst>
            </p:cNvPr>
            <p:cNvCxnSpPr>
              <a:cxnSpLocks/>
            </p:cNvCxnSpPr>
            <p:nvPr/>
          </p:nvCxnSpPr>
          <p:spPr>
            <a:xfrm rot="16200000" flipH="1">
              <a:off x="5861546" y="4802531"/>
              <a:ext cx="72000" cy="0"/>
            </a:xfrm>
            <a:prstGeom prst="line">
              <a:avLst/>
            </a:prstGeom>
            <a:noFill/>
            <a:ln w="9525" cap="flat" cmpd="sng" algn="ctr">
              <a:solidFill>
                <a:srgbClr val="000000"/>
              </a:solidFill>
              <a:prstDash val="solid"/>
            </a:ln>
            <a:effectLst/>
          </p:spPr>
        </p:cxnSp>
        <p:sp>
          <p:nvSpPr>
            <p:cNvPr id="2208" name="TextBox 2207">
              <a:extLst>
                <a:ext uri="{FF2B5EF4-FFF2-40B4-BE49-F238E27FC236}">
                  <a16:creationId xmlns:a16="http://schemas.microsoft.com/office/drawing/2014/main" id="{A510A486-C9B4-0836-F569-1F27A8B30970}"/>
                </a:ext>
              </a:extLst>
            </p:cNvPr>
            <p:cNvSpPr txBox="1"/>
            <p:nvPr/>
          </p:nvSpPr>
          <p:spPr>
            <a:xfrm>
              <a:off x="6148593"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36</a:t>
              </a:r>
            </a:p>
          </p:txBody>
        </p:sp>
        <p:cxnSp>
          <p:nvCxnSpPr>
            <p:cNvPr id="2209" name="Straight Connector 2208">
              <a:extLst>
                <a:ext uri="{FF2B5EF4-FFF2-40B4-BE49-F238E27FC236}">
                  <a16:creationId xmlns:a16="http://schemas.microsoft.com/office/drawing/2014/main" id="{B361B940-4736-69E8-24F4-BBCC873F5200}"/>
                </a:ext>
              </a:extLst>
            </p:cNvPr>
            <p:cNvCxnSpPr>
              <a:cxnSpLocks/>
            </p:cNvCxnSpPr>
            <p:nvPr/>
          </p:nvCxnSpPr>
          <p:spPr>
            <a:xfrm rot="16200000" flipH="1">
              <a:off x="6299068" y="4802531"/>
              <a:ext cx="72000" cy="0"/>
            </a:xfrm>
            <a:prstGeom prst="line">
              <a:avLst/>
            </a:prstGeom>
            <a:noFill/>
            <a:ln w="9525" cap="flat" cmpd="sng" algn="ctr">
              <a:solidFill>
                <a:srgbClr val="000000"/>
              </a:solidFill>
              <a:prstDash val="solid"/>
            </a:ln>
            <a:effectLst/>
          </p:spPr>
        </p:cxnSp>
        <p:sp>
          <p:nvSpPr>
            <p:cNvPr id="2210" name="TextBox 2209">
              <a:extLst>
                <a:ext uri="{FF2B5EF4-FFF2-40B4-BE49-F238E27FC236}">
                  <a16:creationId xmlns:a16="http://schemas.microsoft.com/office/drawing/2014/main" id="{9BAB45B0-E7DD-AD80-9AA5-F319603D1E9F}"/>
                </a:ext>
              </a:extLst>
            </p:cNvPr>
            <p:cNvSpPr txBox="1"/>
            <p:nvPr/>
          </p:nvSpPr>
          <p:spPr>
            <a:xfrm>
              <a:off x="6586114"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39</a:t>
              </a:r>
            </a:p>
          </p:txBody>
        </p:sp>
        <p:cxnSp>
          <p:nvCxnSpPr>
            <p:cNvPr id="2211" name="Straight Connector 2210">
              <a:extLst>
                <a:ext uri="{FF2B5EF4-FFF2-40B4-BE49-F238E27FC236}">
                  <a16:creationId xmlns:a16="http://schemas.microsoft.com/office/drawing/2014/main" id="{142B35A6-958A-8D3A-DB10-D33ACF997444}"/>
                </a:ext>
              </a:extLst>
            </p:cNvPr>
            <p:cNvCxnSpPr>
              <a:cxnSpLocks/>
            </p:cNvCxnSpPr>
            <p:nvPr/>
          </p:nvCxnSpPr>
          <p:spPr>
            <a:xfrm rot="16200000" flipH="1">
              <a:off x="6736589" y="4802531"/>
              <a:ext cx="72000" cy="0"/>
            </a:xfrm>
            <a:prstGeom prst="line">
              <a:avLst/>
            </a:prstGeom>
            <a:noFill/>
            <a:ln w="9525" cap="flat" cmpd="sng" algn="ctr">
              <a:solidFill>
                <a:srgbClr val="000000"/>
              </a:solidFill>
              <a:prstDash val="solid"/>
            </a:ln>
            <a:effectLst/>
          </p:spPr>
        </p:cxnSp>
        <p:sp>
          <p:nvSpPr>
            <p:cNvPr id="2212" name="TextBox 2211">
              <a:extLst>
                <a:ext uri="{FF2B5EF4-FFF2-40B4-BE49-F238E27FC236}">
                  <a16:creationId xmlns:a16="http://schemas.microsoft.com/office/drawing/2014/main" id="{8343B186-D7D2-97A0-67CA-B357DFD8B9FE}"/>
                </a:ext>
              </a:extLst>
            </p:cNvPr>
            <p:cNvSpPr txBox="1"/>
            <p:nvPr/>
          </p:nvSpPr>
          <p:spPr>
            <a:xfrm>
              <a:off x="7023636" y="4802344"/>
              <a:ext cx="37802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42</a:t>
              </a:r>
            </a:p>
          </p:txBody>
        </p:sp>
        <p:cxnSp>
          <p:nvCxnSpPr>
            <p:cNvPr id="2213" name="Straight Connector 2212">
              <a:extLst>
                <a:ext uri="{FF2B5EF4-FFF2-40B4-BE49-F238E27FC236}">
                  <a16:creationId xmlns:a16="http://schemas.microsoft.com/office/drawing/2014/main" id="{A053FEF9-F36B-21BB-C2EB-B0432B54CA64}"/>
                </a:ext>
              </a:extLst>
            </p:cNvPr>
            <p:cNvCxnSpPr>
              <a:cxnSpLocks/>
            </p:cNvCxnSpPr>
            <p:nvPr/>
          </p:nvCxnSpPr>
          <p:spPr>
            <a:xfrm rot="16200000" flipH="1">
              <a:off x="7174111" y="4802531"/>
              <a:ext cx="72000" cy="0"/>
            </a:xfrm>
            <a:prstGeom prst="line">
              <a:avLst/>
            </a:prstGeom>
            <a:noFill/>
            <a:ln w="9525" cap="flat" cmpd="sng" algn="ctr">
              <a:solidFill>
                <a:srgbClr val="000000"/>
              </a:solidFill>
              <a:prstDash val="solid"/>
            </a:ln>
            <a:effectLst/>
          </p:spPr>
        </p:cxnSp>
        <p:cxnSp>
          <p:nvCxnSpPr>
            <p:cNvPr id="2214" name="Straight Connector 2213">
              <a:extLst>
                <a:ext uri="{FF2B5EF4-FFF2-40B4-BE49-F238E27FC236}">
                  <a16:creationId xmlns:a16="http://schemas.microsoft.com/office/drawing/2014/main" id="{969EE5BC-5EB6-7023-4827-08E6DC0127AD}"/>
                </a:ext>
              </a:extLst>
            </p:cNvPr>
            <p:cNvCxnSpPr>
              <a:cxnSpLocks/>
            </p:cNvCxnSpPr>
            <p:nvPr/>
          </p:nvCxnSpPr>
          <p:spPr>
            <a:xfrm>
              <a:off x="1011147" y="4108830"/>
              <a:ext cx="72000" cy="0"/>
            </a:xfrm>
            <a:prstGeom prst="line">
              <a:avLst/>
            </a:prstGeom>
            <a:noFill/>
            <a:ln w="9525" cap="flat" cmpd="sng" algn="ctr">
              <a:solidFill>
                <a:srgbClr val="000000"/>
              </a:solidFill>
              <a:prstDash val="solid"/>
            </a:ln>
            <a:effectLst/>
          </p:spPr>
        </p:cxnSp>
        <p:sp>
          <p:nvSpPr>
            <p:cNvPr id="2215" name="Freeform: Shape 2214">
              <a:extLst>
                <a:ext uri="{FF2B5EF4-FFF2-40B4-BE49-F238E27FC236}">
                  <a16:creationId xmlns:a16="http://schemas.microsoft.com/office/drawing/2014/main" id="{64F21DC0-2A8E-3E48-4F43-8A52C29FFE3C}"/>
                </a:ext>
              </a:extLst>
            </p:cNvPr>
            <p:cNvSpPr/>
            <p:nvPr/>
          </p:nvSpPr>
          <p:spPr>
            <a:xfrm>
              <a:off x="1084807" y="1479549"/>
              <a:ext cx="6562824" cy="3286601"/>
            </a:xfrm>
            <a:custGeom>
              <a:avLst/>
              <a:gdLst>
                <a:gd name="connsiteX0" fmla="*/ 0 w 2921000"/>
                <a:gd name="connsiteY0" fmla="*/ 0 h 3086100"/>
                <a:gd name="connsiteX1" fmla="*/ 0 w 2921000"/>
                <a:gd name="connsiteY1" fmla="*/ 3086100 h 3086100"/>
                <a:gd name="connsiteX2" fmla="*/ 2921000 w 2921000"/>
                <a:gd name="connsiteY2" fmla="*/ 3086100 h 3086100"/>
              </a:gdLst>
              <a:ahLst/>
              <a:cxnLst>
                <a:cxn ang="0">
                  <a:pos x="connsiteX0" y="connsiteY0"/>
                </a:cxn>
                <a:cxn ang="0">
                  <a:pos x="connsiteX1" y="connsiteY1"/>
                </a:cxn>
                <a:cxn ang="0">
                  <a:pos x="connsiteX2" y="connsiteY2"/>
                </a:cxn>
              </a:cxnLst>
              <a:rect l="l" t="t" r="r" b="b"/>
              <a:pathLst>
                <a:path w="2921000" h="3086100">
                  <a:moveTo>
                    <a:pt x="0" y="0"/>
                  </a:moveTo>
                  <a:lnTo>
                    <a:pt x="0" y="3086100"/>
                  </a:lnTo>
                  <a:lnTo>
                    <a:pt x="2921000" y="3086100"/>
                  </a:lnTo>
                </a:path>
              </a:pathLst>
            </a:custGeom>
            <a:noFill/>
            <a:ln w="9525" cap="sq"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endParaRPr>
            </a:p>
          </p:txBody>
        </p:sp>
        <p:cxnSp>
          <p:nvCxnSpPr>
            <p:cNvPr id="2216" name="Straight Connector 2215">
              <a:extLst>
                <a:ext uri="{FF2B5EF4-FFF2-40B4-BE49-F238E27FC236}">
                  <a16:creationId xmlns:a16="http://schemas.microsoft.com/office/drawing/2014/main" id="{C87DF0F5-0494-A8C5-B7DC-FF7D8F9F9227}"/>
                </a:ext>
              </a:extLst>
            </p:cNvPr>
            <p:cNvCxnSpPr>
              <a:cxnSpLocks/>
            </p:cNvCxnSpPr>
            <p:nvPr/>
          </p:nvCxnSpPr>
          <p:spPr>
            <a:xfrm>
              <a:off x="1011146" y="4766150"/>
              <a:ext cx="72000" cy="0"/>
            </a:xfrm>
            <a:prstGeom prst="line">
              <a:avLst/>
            </a:prstGeom>
            <a:noFill/>
            <a:ln w="9525" cap="flat" cmpd="sng" algn="ctr">
              <a:solidFill>
                <a:srgbClr val="000000"/>
              </a:solidFill>
              <a:prstDash val="solid"/>
            </a:ln>
            <a:effectLst/>
          </p:spPr>
        </p:cxnSp>
      </p:grpSp>
      <p:sp>
        <p:nvSpPr>
          <p:cNvPr id="2217" name="Title 1">
            <a:extLst>
              <a:ext uri="{FF2B5EF4-FFF2-40B4-BE49-F238E27FC236}">
                <a16:creationId xmlns:a16="http://schemas.microsoft.com/office/drawing/2014/main" id="{A03438F5-4FCD-9741-C599-71528C8826E0}"/>
              </a:ext>
            </a:extLst>
          </p:cNvPr>
          <p:cNvSpPr txBox="1">
            <a:spLocks/>
          </p:cNvSpPr>
          <p:nvPr/>
        </p:nvSpPr>
        <p:spPr>
          <a:xfrm>
            <a:off x="489635" y="357717"/>
            <a:ext cx="10552739" cy="576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pPr marL="0" marR="0" lvl="0" indent="0" algn="l" defTabSz="914400" rtl="0" eaLnBrk="1" fontAlgn="auto" latinLnBrk="0" hangingPunct="1">
              <a:lnSpc>
                <a:spcPct val="80000"/>
              </a:lnSpc>
              <a:spcBef>
                <a:spcPts val="0"/>
              </a:spcBef>
              <a:spcAft>
                <a:spcPts val="0"/>
              </a:spcAft>
              <a:buClr>
                <a:srgbClr val="05416B"/>
              </a:buClr>
              <a:buSzPts val="1400"/>
              <a:buFont typeface="Arial"/>
              <a:buNone/>
              <a:tabLst/>
              <a:defRPr/>
            </a:pPr>
            <a:r>
              <a:rPr kumimoji="0" lang="en-GB" sz="3200" b="1" i="0" u="none" strike="noStrike" kern="0" cap="none" spc="0" normalizeH="0" baseline="0" noProof="0" dirty="0">
                <a:ln>
                  <a:noFill/>
                </a:ln>
                <a:solidFill>
                  <a:srgbClr val="002557"/>
                </a:solidFill>
                <a:effectLst/>
                <a:uLnTx/>
                <a:uFillTx/>
                <a:latin typeface="Arial Narrow"/>
                <a:sym typeface="Arial Narrow"/>
              </a:rPr>
              <a:t>CAPItello-281 Primary endpoint: investigator-assessed rPFS</a:t>
            </a:r>
          </a:p>
        </p:txBody>
      </p:sp>
      <p:graphicFrame>
        <p:nvGraphicFramePr>
          <p:cNvPr id="2218" name="Table 2217">
            <a:extLst>
              <a:ext uri="{FF2B5EF4-FFF2-40B4-BE49-F238E27FC236}">
                <a16:creationId xmlns:a16="http://schemas.microsoft.com/office/drawing/2014/main" id="{7F099381-E933-870F-CA52-67EA06B27449}"/>
              </a:ext>
            </a:extLst>
          </p:cNvPr>
          <p:cNvGraphicFramePr>
            <a:graphicFrameLocks noGrp="1"/>
          </p:cNvGraphicFramePr>
          <p:nvPr/>
        </p:nvGraphicFramePr>
        <p:xfrm>
          <a:off x="602555" y="5256847"/>
          <a:ext cx="10122342" cy="548640"/>
        </p:xfrm>
        <a:graphic>
          <a:graphicData uri="http://schemas.openxmlformats.org/drawingml/2006/table">
            <a:tbl>
              <a:tblPr firstRow="1" firstCol="1" bandRow="1"/>
              <a:tblGrid>
                <a:gridCol w="909190">
                  <a:extLst>
                    <a:ext uri="{9D8B030D-6E8A-4147-A177-3AD203B41FA5}">
                      <a16:colId xmlns:a16="http://schemas.microsoft.com/office/drawing/2014/main" val="275263577"/>
                    </a:ext>
                  </a:extLst>
                </a:gridCol>
                <a:gridCol w="575822">
                  <a:extLst>
                    <a:ext uri="{9D8B030D-6E8A-4147-A177-3AD203B41FA5}">
                      <a16:colId xmlns:a16="http://schemas.microsoft.com/office/drawing/2014/main" val="930621322"/>
                    </a:ext>
                  </a:extLst>
                </a:gridCol>
                <a:gridCol w="575822">
                  <a:extLst>
                    <a:ext uri="{9D8B030D-6E8A-4147-A177-3AD203B41FA5}">
                      <a16:colId xmlns:a16="http://schemas.microsoft.com/office/drawing/2014/main" val="1787202177"/>
                    </a:ext>
                  </a:extLst>
                </a:gridCol>
                <a:gridCol w="575822">
                  <a:extLst>
                    <a:ext uri="{9D8B030D-6E8A-4147-A177-3AD203B41FA5}">
                      <a16:colId xmlns:a16="http://schemas.microsoft.com/office/drawing/2014/main" val="4212611929"/>
                    </a:ext>
                  </a:extLst>
                </a:gridCol>
                <a:gridCol w="575822">
                  <a:extLst>
                    <a:ext uri="{9D8B030D-6E8A-4147-A177-3AD203B41FA5}">
                      <a16:colId xmlns:a16="http://schemas.microsoft.com/office/drawing/2014/main" val="4094995161"/>
                    </a:ext>
                  </a:extLst>
                </a:gridCol>
                <a:gridCol w="575822">
                  <a:extLst>
                    <a:ext uri="{9D8B030D-6E8A-4147-A177-3AD203B41FA5}">
                      <a16:colId xmlns:a16="http://schemas.microsoft.com/office/drawing/2014/main" val="1171412445"/>
                    </a:ext>
                  </a:extLst>
                </a:gridCol>
                <a:gridCol w="575822">
                  <a:extLst>
                    <a:ext uri="{9D8B030D-6E8A-4147-A177-3AD203B41FA5}">
                      <a16:colId xmlns:a16="http://schemas.microsoft.com/office/drawing/2014/main" val="3463120197"/>
                    </a:ext>
                  </a:extLst>
                </a:gridCol>
                <a:gridCol w="575822">
                  <a:extLst>
                    <a:ext uri="{9D8B030D-6E8A-4147-A177-3AD203B41FA5}">
                      <a16:colId xmlns:a16="http://schemas.microsoft.com/office/drawing/2014/main" val="676029926"/>
                    </a:ext>
                  </a:extLst>
                </a:gridCol>
                <a:gridCol w="575822">
                  <a:extLst>
                    <a:ext uri="{9D8B030D-6E8A-4147-A177-3AD203B41FA5}">
                      <a16:colId xmlns:a16="http://schemas.microsoft.com/office/drawing/2014/main" val="3446215395"/>
                    </a:ext>
                  </a:extLst>
                </a:gridCol>
                <a:gridCol w="575822">
                  <a:extLst>
                    <a:ext uri="{9D8B030D-6E8A-4147-A177-3AD203B41FA5}">
                      <a16:colId xmlns:a16="http://schemas.microsoft.com/office/drawing/2014/main" val="218313714"/>
                    </a:ext>
                  </a:extLst>
                </a:gridCol>
                <a:gridCol w="575822">
                  <a:extLst>
                    <a:ext uri="{9D8B030D-6E8A-4147-A177-3AD203B41FA5}">
                      <a16:colId xmlns:a16="http://schemas.microsoft.com/office/drawing/2014/main" val="756470874"/>
                    </a:ext>
                  </a:extLst>
                </a:gridCol>
                <a:gridCol w="575822">
                  <a:extLst>
                    <a:ext uri="{9D8B030D-6E8A-4147-A177-3AD203B41FA5}">
                      <a16:colId xmlns:a16="http://schemas.microsoft.com/office/drawing/2014/main" val="1607062919"/>
                    </a:ext>
                  </a:extLst>
                </a:gridCol>
                <a:gridCol w="575822">
                  <a:extLst>
                    <a:ext uri="{9D8B030D-6E8A-4147-A177-3AD203B41FA5}">
                      <a16:colId xmlns:a16="http://schemas.microsoft.com/office/drawing/2014/main" val="1037410751"/>
                    </a:ext>
                  </a:extLst>
                </a:gridCol>
                <a:gridCol w="575822">
                  <a:extLst>
                    <a:ext uri="{9D8B030D-6E8A-4147-A177-3AD203B41FA5}">
                      <a16:colId xmlns:a16="http://schemas.microsoft.com/office/drawing/2014/main" val="4000495381"/>
                    </a:ext>
                  </a:extLst>
                </a:gridCol>
                <a:gridCol w="575822">
                  <a:extLst>
                    <a:ext uri="{9D8B030D-6E8A-4147-A177-3AD203B41FA5}">
                      <a16:colId xmlns:a16="http://schemas.microsoft.com/office/drawing/2014/main" val="3805554009"/>
                    </a:ext>
                  </a:extLst>
                </a:gridCol>
                <a:gridCol w="575822">
                  <a:extLst>
                    <a:ext uri="{9D8B030D-6E8A-4147-A177-3AD203B41FA5}">
                      <a16:colId xmlns:a16="http://schemas.microsoft.com/office/drawing/2014/main" val="2902074778"/>
                    </a:ext>
                  </a:extLst>
                </a:gridCol>
                <a:gridCol w="575822">
                  <a:extLst>
                    <a:ext uri="{9D8B030D-6E8A-4147-A177-3AD203B41FA5}">
                      <a16:colId xmlns:a16="http://schemas.microsoft.com/office/drawing/2014/main" val="3275083197"/>
                    </a:ext>
                  </a:extLst>
                </a:gridCol>
              </a:tblGrid>
              <a:tr h="0">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noProof="0" dirty="0">
                          <a:effectLst/>
                          <a:latin typeface="Arial Narrow" panose="020B0606020202030204" pitchFamily="34" charset="0"/>
                        </a:rPr>
                        <a:t>Capi + abi</a:t>
                      </a:r>
                      <a:endParaRPr lang="en-GB" sz="1200" noProof="0" dirty="0">
                        <a:effectLst/>
                        <a:latin typeface="Arial Narrow" panose="020B0606020202030204" pitchFamily="34" charset="0"/>
                        <a:ea typeface="MS Mincho" panose="02020609040205080304" pitchFamily="49" charset="-128"/>
                      </a:endParaRPr>
                    </a:p>
                  </a:txBody>
                  <a:tcPr marL="45720" marR="45720">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507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460</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435</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353</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282</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233</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217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165</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123</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93</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69</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62</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41</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21</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6</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0</a:t>
                      </a:r>
                    </a:p>
                  </a:txBody>
                  <a:tcPr marL="45720" marR="45720">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extLst>
                  <a:ext uri="{0D108BD9-81ED-4DB2-BD59-A6C34878D82A}">
                    <a16:rowId xmlns:a16="http://schemas.microsoft.com/office/drawing/2014/main" val="3654420743"/>
                  </a:ext>
                </a:extLst>
              </a:tr>
              <a:tr h="0">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Pbo + abi</a:t>
                      </a:r>
                      <a:endParaRPr kumimoji="0" lang="en-GB" sz="1200" b="1" i="0" u="none" strike="noStrike" kern="1200" cap="none" spc="0" normalizeH="0" baseline="0" noProof="0" dirty="0">
                        <a:ln>
                          <a:noFill/>
                        </a:ln>
                        <a:solidFill>
                          <a:srgbClr val="FFFFFF"/>
                        </a:solidFill>
                        <a:effectLst/>
                        <a:uLnTx/>
                        <a:uFillTx/>
                        <a:latin typeface="Arial Narrow" panose="020B0606020202030204" pitchFamily="34" charset="0"/>
                        <a:ea typeface="MS Mincho" panose="02020609040205080304" pitchFamily="49" charset="-128"/>
                        <a:cs typeface="+mn-cs"/>
                      </a:endParaRP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505</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479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440</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359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276</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215</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198</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154</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113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83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59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51</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37</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23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8</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0</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extLst>
                  <a:ext uri="{0D108BD9-81ED-4DB2-BD59-A6C34878D82A}">
                    <a16:rowId xmlns:a16="http://schemas.microsoft.com/office/drawing/2014/main" val="3284079475"/>
                  </a:ext>
                </a:extLst>
              </a:tr>
            </a:tbl>
          </a:graphicData>
        </a:graphic>
      </p:graphicFrame>
      <p:sp>
        <p:nvSpPr>
          <p:cNvPr id="2219" name="TextBox 2218">
            <a:extLst>
              <a:ext uri="{FF2B5EF4-FFF2-40B4-BE49-F238E27FC236}">
                <a16:creationId xmlns:a16="http://schemas.microsoft.com/office/drawing/2014/main" id="{52B1845F-B743-DC4C-D277-3CCF0FF1873D}"/>
              </a:ext>
            </a:extLst>
          </p:cNvPr>
          <p:cNvSpPr txBox="1"/>
          <p:nvPr/>
        </p:nvSpPr>
        <p:spPr>
          <a:xfrm>
            <a:off x="547813" y="4979277"/>
            <a:ext cx="203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Number of patients at risk</a:t>
            </a:r>
          </a:p>
        </p:txBody>
      </p:sp>
      <p:cxnSp>
        <p:nvCxnSpPr>
          <p:cNvPr id="5" name="Straight Connector 4">
            <a:extLst>
              <a:ext uri="{FF2B5EF4-FFF2-40B4-BE49-F238E27FC236}">
                <a16:creationId xmlns:a16="http://schemas.microsoft.com/office/drawing/2014/main" id="{B3E8CB15-C206-CCA3-4567-1595FD1B7D47}"/>
              </a:ext>
            </a:extLst>
          </p:cNvPr>
          <p:cNvCxnSpPr/>
          <p:nvPr/>
        </p:nvCxnSpPr>
        <p:spPr>
          <a:xfrm flipH="1">
            <a:off x="8229600" y="2903651"/>
            <a:ext cx="0" cy="164556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F64F7B1-2438-2053-8A9C-3EEF0D0000B3}"/>
              </a:ext>
            </a:extLst>
          </p:cNvPr>
          <p:cNvSpPr txBox="1"/>
          <p:nvPr/>
        </p:nvSpPr>
        <p:spPr>
          <a:xfrm>
            <a:off x="5268832" y="3457292"/>
            <a:ext cx="152048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D0006F"/>
                </a:solidFill>
                <a:effectLst/>
                <a:uLnTx/>
                <a:uFillTx/>
                <a:latin typeface="Arial Narrow" panose="020B0606020202030204" pitchFamily="34" charset="0"/>
                <a:ea typeface="+mn-ea"/>
                <a:cs typeface="+mn-cs"/>
              </a:rPr>
              <a:t>25.7 months</a:t>
            </a:r>
          </a:p>
        </p:txBody>
      </p:sp>
      <p:sp>
        <p:nvSpPr>
          <p:cNvPr id="8" name="TextBox 7">
            <a:extLst>
              <a:ext uri="{FF2B5EF4-FFF2-40B4-BE49-F238E27FC236}">
                <a16:creationId xmlns:a16="http://schemas.microsoft.com/office/drawing/2014/main" id="{12CADDA2-BAA6-B8ED-F66E-6DBBBFF4A39B}"/>
              </a:ext>
            </a:extLst>
          </p:cNvPr>
          <p:cNvSpPr txBox="1"/>
          <p:nvPr/>
        </p:nvSpPr>
        <p:spPr>
          <a:xfrm>
            <a:off x="8241471" y="3457292"/>
            <a:ext cx="15204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3865">
                    <a:lumMod val="75000"/>
                    <a:lumOff val="25000"/>
                  </a:srgbClr>
                </a:solidFill>
                <a:effectLst/>
                <a:uLnTx/>
                <a:uFillTx/>
                <a:latin typeface="Arial Narrow" panose="020B0606020202030204" pitchFamily="34" charset="0"/>
                <a:ea typeface="+mn-ea"/>
                <a:cs typeface="+mn-cs"/>
              </a:rPr>
              <a:t>33.2 months</a:t>
            </a:r>
          </a:p>
        </p:txBody>
      </p:sp>
      <p:grpSp>
        <p:nvGrpSpPr>
          <p:cNvPr id="9" name="Group 8">
            <a:extLst>
              <a:ext uri="{FF2B5EF4-FFF2-40B4-BE49-F238E27FC236}">
                <a16:creationId xmlns:a16="http://schemas.microsoft.com/office/drawing/2014/main" id="{BD69A01B-270C-D02B-3F27-EB12839FE576}"/>
              </a:ext>
            </a:extLst>
          </p:cNvPr>
          <p:cNvGrpSpPr/>
          <p:nvPr/>
        </p:nvGrpSpPr>
        <p:grpSpPr>
          <a:xfrm>
            <a:off x="1835404" y="4016752"/>
            <a:ext cx="2586328" cy="461665"/>
            <a:chOff x="2454284" y="3508590"/>
            <a:chExt cx="1815443" cy="494309"/>
          </a:xfrm>
        </p:grpSpPr>
        <p:sp>
          <p:nvSpPr>
            <p:cNvPr id="10" name="TextBox 98">
              <a:extLst>
                <a:ext uri="{FF2B5EF4-FFF2-40B4-BE49-F238E27FC236}">
                  <a16:creationId xmlns:a16="http://schemas.microsoft.com/office/drawing/2014/main" id="{754E3D67-4555-3794-4386-1A7A7AA320C2}"/>
                </a:ext>
              </a:extLst>
            </p:cNvPr>
            <p:cNvSpPr txBox="1"/>
            <p:nvPr/>
          </p:nvSpPr>
          <p:spPr>
            <a:xfrm>
              <a:off x="2745203" y="3508590"/>
              <a:ext cx="1524524" cy="494309"/>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Capivasertib + Abiraterone (N=507)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Placebo + Abiraterone (N=505)</a:t>
              </a:r>
            </a:p>
          </p:txBody>
        </p:sp>
        <p:grpSp>
          <p:nvGrpSpPr>
            <p:cNvPr id="11" name="Group 10">
              <a:extLst>
                <a:ext uri="{FF2B5EF4-FFF2-40B4-BE49-F238E27FC236}">
                  <a16:creationId xmlns:a16="http://schemas.microsoft.com/office/drawing/2014/main" id="{F62B4B1A-BC96-ED97-8B75-E489C9E5459E}"/>
                </a:ext>
              </a:extLst>
            </p:cNvPr>
            <p:cNvGrpSpPr/>
            <p:nvPr/>
          </p:nvGrpSpPr>
          <p:grpSpPr>
            <a:xfrm>
              <a:off x="2459420" y="3626364"/>
              <a:ext cx="313728" cy="72000"/>
              <a:chOff x="2459420" y="3626364"/>
              <a:chExt cx="313728" cy="72000"/>
            </a:xfrm>
          </p:grpSpPr>
          <p:cxnSp>
            <p:nvCxnSpPr>
              <p:cNvPr id="15" name="Straight Connector 14">
                <a:extLst>
                  <a:ext uri="{FF2B5EF4-FFF2-40B4-BE49-F238E27FC236}">
                    <a16:creationId xmlns:a16="http://schemas.microsoft.com/office/drawing/2014/main" id="{48F656F8-DC80-F1B7-DF5A-5332313571D9}"/>
                  </a:ext>
                </a:extLst>
              </p:cNvPr>
              <p:cNvCxnSpPr>
                <a:cxnSpLocks/>
              </p:cNvCxnSpPr>
              <p:nvPr/>
            </p:nvCxnSpPr>
            <p:spPr>
              <a:xfrm>
                <a:off x="2459420" y="3662363"/>
                <a:ext cx="313728" cy="0"/>
              </a:xfrm>
              <a:prstGeom prst="line">
                <a:avLst/>
              </a:prstGeom>
              <a:noFill/>
              <a:ln w="12700" cap="flat" cmpd="sng" algn="ctr">
                <a:solidFill>
                  <a:schemeClr val="tx2">
                    <a:lumMod val="75000"/>
                    <a:lumOff val="25000"/>
                  </a:schemeClr>
                </a:solidFill>
                <a:prstDash val="solid"/>
              </a:ln>
              <a:effectLst/>
            </p:spPr>
          </p:cxnSp>
          <p:cxnSp>
            <p:nvCxnSpPr>
              <p:cNvPr id="16" name="Straight Connector 15">
                <a:extLst>
                  <a:ext uri="{FF2B5EF4-FFF2-40B4-BE49-F238E27FC236}">
                    <a16:creationId xmlns:a16="http://schemas.microsoft.com/office/drawing/2014/main" id="{765ABC36-B50C-56F4-EF1F-DAB3A570E421}"/>
                  </a:ext>
                </a:extLst>
              </p:cNvPr>
              <p:cNvCxnSpPr>
                <a:cxnSpLocks/>
              </p:cNvCxnSpPr>
              <p:nvPr/>
            </p:nvCxnSpPr>
            <p:spPr>
              <a:xfrm rot="16200000" flipH="1">
                <a:off x="2580284" y="3662364"/>
                <a:ext cx="72000" cy="0"/>
              </a:xfrm>
              <a:prstGeom prst="line">
                <a:avLst/>
              </a:prstGeom>
              <a:noFill/>
              <a:ln w="9525" cap="flat" cmpd="sng" algn="ctr">
                <a:solidFill>
                  <a:schemeClr val="tx2">
                    <a:lumMod val="75000"/>
                    <a:lumOff val="25000"/>
                  </a:schemeClr>
                </a:solidFill>
                <a:prstDash val="solid"/>
              </a:ln>
              <a:effectLst/>
            </p:spPr>
          </p:cxnSp>
        </p:grpSp>
        <p:grpSp>
          <p:nvGrpSpPr>
            <p:cNvPr id="12" name="Group 11">
              <a:extLst>
                <a:ext uri="{FF2B5EF4-FFF2-40B4-BE49-F238E27FC236}">
                  <a16:creationId xmlns:a16="http://schemas.microsoft.com/office/drawing/2014/main" id="{679351CB-BD3D-74CD-91A8-95E0503CBB90}"/>
                </a:ext>
              </a:extLst>
            </p:cNvPr>
            <p:cNvGrpSpPr/>
            <p:nvPr/>
          </p:nvGrpSpPr>
          <p:grpSpPr>
            <a:xfrm>
              <a:off x="2454284" y="3812101"/>
              <a:ext cx="324000" cy="72000"/>
              <a:chOff x="2454284" y="3812101"/>
              <a:chExt cx="324000" cy="72000"/>
            </a:xfrm>
          </p:grpSpPr>
          <p:cxnSp>
            <p:nvCxnSpPr>
              <p:cNvPr id="13" name="Straight Connector 12">
                <a:extLst>
                  <a:ext uri="{FF2B5EF4-FFF2-40B4-BE49-F238E27FC236}">
                    <a16:creationId xmlns:a16="http://schemas.microsoft.com/office/drawing/2014/main" id="{23AAC4CC-FEB2-4FCD-4A47-7D1BF47DB562}"/>
                  </a:ext>
                </a:extLst>
              </p:cNvPr>
              <p:cNvCxnSpPr>
                <a:cxnSpLocks/>
              </p:cNvCxnSpPr>
              <p:nvPr/>
            </p:nvCxnSpPr>
            <p:spPr>
              <a:xfrm>
                <a:off x="2454284" y="3848100"/>
                <a:ext cx="324000" cy="0"/>
              </a:xfrm>
              <a:prstGeom prst="line">
                <a:avLst/>
              </a:prstGeom>
              <a:noFill/>
              <a:ln w="12700" cap="flat" cmpd="sng" algn="ctr">
                <a:solidFill>
                  <a:schemeClr val="accent3"/>
                </a:solidFill>
                <a:prstDash val="solid"/>
              </a:ln>
              <a:effectLst/>
            </p:spPr>
          </p:cxnSp>
          <p:cxnSp>
            <p:nvCxnSpPr>
              <p:cNvPr id="14" name="Straight Connector 13">
                <a:extLst>
                  <a:ext uri="{FF2B5EF4-FFF2-40B4-BE49-F238E27FC236}">
                    <a16:creationId xmlns:a16="http://schemas.microsoft.com/office/drawing/2014/main" id="{D48F4423-6229-3780-F261-235579E9D203}"/>
                  </a:ext>
                </a:extLst>
              </p:cNvPr>
              <p:cNvCxnSpPr>
                <a:cxnSpLocks/>
              </p:cNvCxnSpPr>
              <p:nvPr/>
            </p:nvCxnSpPr>
            <p:spPr>
              <a:xfrm rot="16200000" flipH="1">
                <a:off x="2580284" y="3848101"/>
                <a:ext cx="72000" cy="0"/>
              </a:xfrm>
              <a:prstGeom prst="line">
                <a:avLst/>
              </a:prstGeom>
              <a:noFill/>
              <a:ln w="9525" cap="flat" cmpd="sng" algn="ctr">
                <a:solidFill>
                  <a:schemeClr val="accent3"/>
                </a:solidFill>
                <a:prstDash val="solid"/>
              </a:ln>
              <a:effectLst/>
            </p:spPr>
          </p:cxnSp>
        </p:grpSp>
      </p:grpSp>
      <p:cxnSp>
        <p:nvCxnSpPr>
          <p:cNvPr id="6" name="Straight Arrow Connector 5">
            <a:extLst>
              <a:ext uri="{FF2B5EF4-FFF2-40B4-BE49-F238E27FC236}">
                <a16:creationId xmlns:a16="http://schemas.microsoft.com/office/drawing/2014/main" id="{2ECB9308-9293-F6B5-65F1-7C28DC3FBB12}"/>
              </a:ext>
            </a:extLst>
          </p:cNvPr>
          <p:cNvCxnSpPr/>
          <p:nvPr/>
        </p:nvCxnSpPr>
        <p:spPr>
          <a:xfrm>
            <a:off x="6789315" y="3810434"/>
            <a:ext cx="144028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9F7485D-5F9B-8610-20ED-2414994FD99D}"/>
              </a:ext>
            </a:extLst>
          </p:cNvPr>
          <p:cNvSpPr txBox="1"/>
          <p:nvPr/>
        </p:nvSpPr>
        <p:spPr>
          <a:xfrm>
            <a:off x="6952882" y="3457292"/>
            <a:ext cx="152048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7.5 months</a:t>
            </a:r>
          </a:p>
        </p:txBody>
      </p:sp>
    </p:spTree>
    <p:extLst>
      <p:ext uri="{BB962C8B-B14F-4D97-AF65-F5344CB8AC3E}">
        <p14:creationId xmlns:p14="http://schemas.microsoft.com/office/powerpoint/2010/main" val="1307657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35820-4E69-774A-75FF-4F6046B641B9}"/>
            </a:ext>
          </a:extLst>
        </p:cNvPr>
        <p:cNvGrpSpPr/>
        <p:nvPr/>
      </p:nvGrpSpPr>
      <p:grpSpPr>
        <a:xfrm>
          <a:off x="0" y="0"/>
          <a:ext cx="0" cy="0"/>
          <a:chOff x="0" y="0"/>
          <a:chExt cx="0" cy="0"/>
        </a:xfrm>
      </p:grpSpPr>
      <p:grpSp>
        <p:nvGrpSpPr>
          <p:cNvPr id="1516" name="Group 1515">
            <a:extLst>
              <a:ext uri="{FF2B5EF4-FFF2-40B4-BE49-F238E27FC236}">
                <a16:creationId xmlns:a16="http://schemas.microsoft.com/office/drawing/2014/main" id="{538DF61C-2199-0D82-2E6D-6A7EB9E7550A}"/>
              </a:ext>
            </a:extLst>
          </p:cNvPr>
          <p:cNvGrpSpPr/>
          <p:nvPr/>
        </p:nvGrpSpPr>
        <p:grpSpPr>
          <a:xfrm>
            <a:off x="1574498" y="1337844"/>
            <a:ext cx="8839313" cy="1425760"/>
            <a:chOff x="3462337" y="2824162"/>
            <a:chExt cx="5266658" cy="1211675"/>
          </a:xfrm>
        </p:grpSpPr>
        <p:grpSp>
          <p:nvGrpSpPr>
            <p:cNvPr id="1517" name="Graphic 16">
              <a:extLst>
                <a:ext uri="{FF2B5EF4-FFF2-40B4-BE49-F238E27FC236}">
                  <a16:creationId xmlns:a16="http://schemas.microsoft.com/office/drawing/2014/main" id="{8B920C62-9ACA-7C26-089C-02941C5D927E}"/>
                </a:ext>
              </a:extLst>
            </p:cNvPr>
            <p:cNvGrpSpPr/>
            <p:nvPr/>
          </p:nvGrpSpPr>
          <p:grpSpPr>
            <a:xfrm>
              <a:off x="6780275" y="3820096"/>
              <a:ext cx="75628" cy="75723"/>
              <a:chOff x="6780275" y="3820096"/>
              <a:chExt cx="75628" cy="75723"/>
            </a:xfrm>
          </p:grpSpPr>
          <p:sp>
            <p:nvSpPr>
              <p:cNvPr id="2259" name="Freeform: Shape 2258">
                <a:extLst>
                  <a:ext uri="{FF2B5EF4-FFF2-40B4-BE49-F238E27FC236}">
                    <a16:creationId xmlns:a16="http://schemas.microsoft.com/office/drawing/2014/main" id="{A4830EF4-218D-409C-644D-912D54232E8D}"/>
                  </a:ext>
                </a:extLst>
              </p:cNvPr>
              <p:cNvSpPr/>
              <p:nvPr/>
            </p:nvSpPr>
            <p:spPr>
              <a:xfrm>
                <a:off x="6818089"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60" name="Freeform: Shape 2259">
                <a:extLst>
                  <a:ext uri="{FF2B5EF4-FFF2-40B4-BE49-F238E27FC236}">
                    <a16:creationId xmlns:a16="http://schemas.microsoft.com/office/drawing/2014/main" id="{EE899179-5ECB-B909-3B66-E25013DDB1BE}"/>
                  </a:ext>
                </a:extLst>
              </p:cNvPr>
              <p:cNvSpPr/>
              <p:nvPr/>
            </p:nvSpPr>
            <p:spPr>
              <a:xfrm>
                <a:off x="6780275" y="385800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18" name="Graphic 16">
              <a:extLst>
                <a:ext uri="{FF2B5EF4-FFF2-40B4-BE49-F238E27FC236}">
                  <a16:creationId xmlns:a16="http://schemas.microsoft.com/office/drawing/2014/main" id="{2717AED2-F590-0613-D024-6075A25F9E5A}"/>
                </a:ext>
              </a:extLst>
            </p:cNvPr>
            <p:cNvGrpSpPr/>
            <p:nvPr/>
          </p:nvGrpSpPr>
          <p:grpSpPr>
            <a:xfrm>
              <a:off x="6794277" y="3820096"/>
              <a:ext cx="75628" cy="75723"/>
              <a:chOff x="6794277" y="3820096"/>
              <a:chExt cx="75628" cy="75723"/>
            </a:xfrm>
          </p:grpSpPr>
          <p:sp>
            <p:nvSpPr>
              <p:cNvPr id="2257" name="Freeform: Shape 2256">
                <a:extLst>
                  <a:ext uri="{FF2B5EF4-FFF2-40B4-BE49-F238E27FC236}">
                    <a16:creationId xmlns:a16="http://schemas.microsoft.com/office/drawing/2014/main" id="{809D2A18-472C-8C0A-648B-635E0ACCA12D}"/>
                  </a:ext>
                </a:extLst>
              </p:cNvPr>
              <p:cNvSpPr/>
              <p:nvPr/>
            </p:nvSpPr>
            <p:spPr>
              <a:xfrm>
                <a:off x="6832091"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58" name="Freeform: Shape 2257">
                <a:extLst>
                  <a:ext uri="{FF2B5EF4-FFF2-40B4-BE49-F238E27FC236}">
                    <a16:creationId xmlns:a16="http://schemas.microsoft.com/office/drawing/2014/main" id="{2ABAFB46-DE47-FEFB-4022-E877BC8B9F31}"/>
                  </a:ext>
                </a:extLst>
              </p:cNvPr>
              <p:cNvSpPr/>
              <p:nvPr/>
            </p:nvSpPr>
            <p:spPr>
              <a:xfrm>
                <a:off x="6794277" y="385800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19" name="Graphic 16">
              <a:extLst>
                <a:ext uri="{FF2B5EF4-FFF2-40B4-BE49-F238E27FC236}">
                  <a16:creationId xmlns:a16="http://schemas.microsoft.com/office/drawing/2014/main" id="{1CAC6358-89CC-A06E-ABC9-FD6E709C6FBD}"/>
                </a:ext>
              </a:extLst>
            </p:cNvPr>
            <p:cNvGrpSpPr/>
            <p:nvPr/>
          </p:nvGrpSpPr>
          <p:grpSpPr>
            <a:xfrm>
              <a:off x="3462337" y="2824162"/>
              <a:ext cx="5266658" cy="1211675"/>
              <a:chOff x="3462337" y="2824162"/>
              <a:chExt cx="5266658" cy="1211675"/>
            </a:xfrm>
            <a:noFill/>
          </p:grpSpPr>
          <p:grpSp>
            <p:nvGrpSpPr>
              <p:cNvPr id="1520" name="Graphic 16">
                <a:extLst>
                  <a:ext uri="{FF2B5EF4-FFF2-40B4-BE49-F238E27FC236}">
                    <a16:creationId xmlns:a16="http://schemas.microsoft.com/office/drawing/2014/main" id="{61FCCE11-7984-F1D5-6395-021333CC7CB5}"/>
                  </a:ext>
                </a:extLst>
              </p:cNvPr>
              <p:cNvGrpSpPr/>
              <p:nvPr/>
            </p:nvGrpSpPr>
            <p:grpSpPr>
              <a:xfrm>
                <a:off x="3462337" y="2824162"/>
                <a:ext cx="5266658" cy="1211675"/>
                <a:chOff x="3462337" y="2824162"/>
                <a:chExt cx="5266658" cy="1211675"/>
              </a:xfrm>
            </p:grpSpPr>
            <p:grpSp>
              <p:nvGrpSpPr>
                <p:cNvPr id="1522" name="Graphic 16">
                  <a:extLst>
                    <a:ext uri="{FF2B5EF4-FFF2-40B4-BE49-F238E27FC236}">
                      <a16:creationId xmlns:a16="http://schemas.microsoft.com/office/drawing/2014/main" id="{2D0B5325-9280-1B56-A0CA-F5B1ECF4F4A6}"/>
                    </a:ext>
                  </a:extLst>
                </p:cNvPr>
                <p:cNvGrpSpPr/>
                <p:nvPr/>
              </p:nvGrpSpPr>
              <p:grpSpPr>
                <a:xfrm>
                  <a:off x="8480583" y="3960113"/>
                  <a:ext cx="75723" cy="75723"/>
                  <a:chOff x="8480583" y="3960113"/>
                  <a:chExt cx="75723" cy="75723"/>
                </a:xfrm>
              </p:grpSpPr>
              <p:sp>
                <p:nvSpPr>
                  <p:cNvPr id="2255" name="Freeform: Shape 2254">
                    <a:extLst>
                      <a:ext uri="{FF2B5EF4-FFF2-40B4-BE49-F238E27FC236}">
                        <a16:creationId xmlns:a16="http://schemas.microsoft.com/office/drawing/2014/main" id="{ECCCD14F-8033-2683-C393-19717E745206}"/>
                      </a:ext>
                    </a:extLst>
                  </p:cNvPr>
                  <p:cNvSpPr/>
                  <p:nvPr/>
                </p:nvSpPr>
                <p:spPr>
                  <a:xfrm>
                    <a:off x="851849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56" name="Freeform: Shape 2255">
                    <a:extLst>
                      <a:ext uri="{FF2B5EF4-FFF2-40B4-BE49-F238E27FC236}">
                        <a16:creationId xmlns:a16="http://schemas.microsoft.com/office/drawing/2014/main" id="{A0E97CF9-059C-7078-612B-232FD9ED25BC}"/>
                      </a:ext>
                    </a:extLst>
                  </p:cNvPr>
                  <p:cNvSpPr/>
                  <p:nvPr/>
                </p:nvSpPr>
                <p:spPr>
                  <a:xfrm>
                    <a:off x="8480583"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23" name="Graphic 16">
                  <a:extLst>
                    <a:ext uri="{FF2B5EF4-FFF2-40B4-BE49-F238E27FC236}">
                      <a16:creationId xmlns:a16="http://schemas.microsoft.com/office/drawing/2014/main" id="{F5406BE0-DF1B-D197-B219-6EA75F9C5FDC}"/>
                    </a:ext>
                  </a:extLst>
                </p:cNvPr>
                <p:cNvGrpSpPr/>
                <p:nvPr/>
              </p:nvGrpSpPr>
              <p:grpSpPr>
                <a:xfrm>
                  <a:off x="8610409" y="3960113"/>
                  <a:ext cx="75628" cy="75723"/>
                  <a:chOff x="8610409" y="3960113"/>
                  <a:chExt cx="75628" cy="75723"/>
                </a:xfrm>
              </p:grpSpPr>
              <p:sp>
                <p:nvSpPr>
                  <p:cNvPr id="2253" name="Freeform: Shape 2252">
                    <a:extLst>
                      <a:ext uri="{FF2B5EF4-FFF2-40B4-BE49-F238E27FC236}">
                        <a16:creationId xmlns:a16="http://schemas.microsoft.com/office/drawing/2014/main" id="{39E6BF22-19A7-60BB-1605-9FCED85CFD1B}"/>
                      </a:ext>
                    </a:extLst>
                  </p:cNvPr>
                  <p:cNvSpPr/>
                  <p:nvPr/>
                </p:nvSpPr>
                <p:spPr>
                  <a:xfrm>
                    <a:off x="8648223"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54" name="Freeform: Shape 2253">
                    <a:extLst>
                      <a:ext uri="{FF2B5EF4-FFF2-40B4-BE49-F238E27FC236}">
                        <a16:creationId xmlns:a16="http://schemas.microsoft.com/office/drawing/2014/main" id="{31E6948B-187E-5C6B-8D67-3120C94B5F5E}"/>
                      </a:ext>
                    </a:extLst>
                  </p:cNvPr>
                  <p:cNvSpPr/>
                  <p:nvPr/>
                </p:nvSpPr>
                <p:spPr>
                  <a:xfrm>
                    <a:off x="8610409" y="399802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24" name="Graphic 16">
                  <a:extLst>
                    <a:ext uri="{FF2B5EF4-FFF2-40B4-BE49-F238E27FC236}">
                      <a16:creationId xmlns:a16="http://schemas.microsoft.com/office/drawing/2014/main" id="{BD60D742-3E80-CF51-65E6-729AA0F495BF}"/>
                    </a:ext>
                  </a:extLst>
                </p:cNvPr>
                <p:cNvGrpSpPr/>
                <p:nvPr/>
              </p:nvGrpSpPr>
              <p:grpSpPr>
                <a:xfrm>
                  <a:off x="8644127" y="3960113"/>
                  <a:ext cx="75628" cy="75723"/>
                  <a:chOff x="8644127" y="3960113"/>
                  <a:chExt cx="75628" cy="75723"/>
                </a:xfrm>
              </p:grpSpPr>
              <p:sp>
                <p:nvSpPr>
                  <p:cNvPr id="2251" name="Freeform: Shape 2250">
                    <a:extLst>
                      <a:ext uri="{FF2B5EF4-FFF2-40B4-BE49-F238E27FC236}">
                        <a16:creationId xmlns:a16="http://schemas.microsoft.com/office/drawing/2014/main" id="{1F3D9787-7B0E-0D8F-A344-6500EA98E355}"/>
                      </a:ext>
                    </a:extLst>
                  </p:cNvPr>
                  <p:cNvSpPr/>
                  <p:nvPr/>
                </p:nvSpPr>
                <p:spPr>
                  <a:xfrm>
                    <a:off x="868194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52" name="Freeform: Shape 2251">
                    <a:extLst>
                      <a:ext uri="{FF2B5EF4-FFF2-40B4-BE49-F238E27FC236}">
                        <a16:creationId xmlns:a16="http://schemas.microsoft.com/office/drawing/2014/main" id="{E6AA2601-ECC3-5302-CE2A-350500F286A1}"/>
                      </a:ext>
                    </a:extLst>
                  </p:cNvPr>
                  <p:cNvSpPr/>
                  <p:nvPr/>
                </p:nvSpPr>
                <p:spPr>
                  <a:xfrm>
                    <a:off x="8644127" y="399802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25" name="Graphic 16">
                  <a:extLst>
                    <a:ext uri="{FF2B5EF4-FFF2-40B4-BE49-F238E27FC236}">
                      <a16:creationId xmlns:a16="http://schemas.microsoft.com/office/drawing/2014/main" id="{16130CAE-4404-98C5-7F42-42E1C206A57B}"/>
                    </a:ext>
                  </a:extLst>
                </p:cNvPr>
                <p:cNvGrpSpPr/>
                <p:nvPr/>
              </p:nvGrpSpPr>
              <p:grpSpPr>
                <a:xfrm>
                  <a:off x="8634888" y="3960113"/>
                  <a:ext cx="75628" cy="75723"/>
                  <a:chOff x="8634888" y="3960113"/>
                  <a:chExt cx="75628" cy="75723"/>
                </a:xfrm>
              </p:grpSpPr>
              <p:sp>
                <p:nvSpPr>
                  <p:cNvPr id="2249" name="Freeform: Shape 2248">
                    <a:extLst>
                      <a:ext uri="{FF2B5EF4-FFF2-40B4-BE49-F238E27FC236}">
                        <a16:creationId xmlns:a16="http://schemas.microsoft.com/office/drawing/2014/main" id="{F63408E9-7532-99F5-35C5-795859342E23}"/>
                      </a:ext>
                    </a:extLst>
                  </p:cNvPr>
                  <p:cNvSpPr/>
                  <p:nvPr/>
                </p:nvSpPr>
                <p:spPr>
                  <a:xfrm>
                    <a:off x="867270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50" name="Freeform: Shape 2249">
                    <a:extLst>
                      <a:ext uri="{FF2B5EF4-FFF2-40B4-BE49-F238E27FC236}">
                        <a16:creationId xmlns:a16="http://schemas.microsoft.com/office/drawing/2014/main" id="{EFBC286C-E3EC-4A2C-DF11-F2BB33836BC1}"/>
                      </a:ext>
                    </a:extLst>
                  </p:cNvPr>
                  <p:cNvSpPr/>
                  <p:nvPr/>
                </p:nvSpPr>
                <p:spPr>
                  <a:xfrm>
                    <a:off x="8634888" y="399802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26" name="Graphic 16">
                  <a:extLst>
                    <a:ext uri="{FF2B5EF4-FFF2-40B4-BE49-F238E27FC236}">
                      <a16:creationId xmlns:a16="http://schemas.microsoft.com/office/drawing/2014/main" id="{90CE6818-7A05-6BAB-36A3-F3D85939F1C2}"/>
                    </a:ext>
                  </a:extLst>
                </p:cNvPr>
                <p:cNvGrpSpPr/>
                <p:nvPr/>
              </p:nvGrpSpPr>
              <p:grpSpPr>
                <a:xfrm>
                  <a:off x="8653271" y="3960113"/>
                  <a:ext cx="75723" cy="75723"/>
                  <a:chOff x="8653271" y="3960113"/>
                  <a:chExt cx="75723" cy="75723"/>
                </a:xfrm>
              </p:grpSpPr>
              <p:sp>
                <p:nvSpPr>
                  <p:cNvPr id="2247" name="Freeform: Shape 2246">
                    <a:extLst>
                      <a:ext uri="{FF2B5EF4-FFF2-40B4-BE49-F238E27FC236}">
                        <a16:creationId xmlns:a16="http://schemas.microsoft.com/office/drawing/2014/main" id="{53B5B5FB-915C-1669-CDCC-A438468EED22}"/>
                      </a:ext>
                    </a:extLst>
                  </p:cNvPr>
                  <p:cNvSpPr/>
                  <p:nvPr/>
                </p:nvSpPr>
                <p:spPr>
                  <a:xfrm>
                    <a:off x="869118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48" name="Freeform: Shape 2247">
                    <a:extLst>
                      <a:ext uri="{FF2B5EF4-FFF2-40B4-BE49-F238E27FC236}">
                        <a16:creationId xmlns:a16="http://schemas.microsoft.com/office/drawing/2014/main" id="{ECFFC567-E2E2-F3FC-C49F-3E811A1BA93B}"/>
                      </a:ext>
                    </a:extLst>
                  </p:cNvPr>
                  <p:cNvSpPr/>
                  <p:nvPr/>
                </p:nvSpPr>
                <p:spPr>
                  <a:xfrm>
                    <a:off x="8653271"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27" name="Graphic 16">
                  <a:extLst>
                    <a:ext uri="{FF2B5EF4-FFF2-40B4-BE49-F238E27FC236}">
                      <a16:creationId xmlns:a16="http://schemas.microsoft.com/office/drawing/2014/main" id="{EB879DAF-8146-CBD6-CEBB-6E7AF032D91B}"/>
                    </a:ext>
                  </a:extLst>
                </p:cNvPr>
                <p:cNvGrpSpPr/>
                <p:nvPr/>
              </p:nvGrpSpPr>
              <p:grpSpPr>
                <a:xfrm>
                  <a:off x="7647241" y="3960113"/>
                  <a:ext cx="75723" cy="75723"/>
                  <a:chOff x="7647241" y="3960113"/>
                  <a:chExt cx="75723" cy="75723"/>
                </a:xfrm>
              </p:grpSpPr>
              <p:sp>
                <p:nvSpPr>
                  <p:cNvPr id="2245" name="Freeform: Shape 2244">
                    <a:extLst>
                      <a:ext uri="{FF2B5EF4-FFF2-40B4-BE49-F238E27FC236}">
                        <a16:creationId xmlns:a16="http://schemas.microsoft.com/office/drawing/2014/main" id="{0486E8E1-81E3-11A4-F1B0-5C43E6708A69}"/>
                      </a:ext>
                    </a:extLst>
                  </p:cNvPr>
                  <p:cNvSpPr/>
                  <p:nvPr/>
                </p:nvSpPr>
                <p:spPr>
                  <a:xfrm>
                    <a:off x="768515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46" name="Freeform: Shape 2245">
                    <a:extLst>
                      <a:ext uri="{FF2B5EF4-FFF2-40B4-BE49-F238E27FC236}">
                        <a16:creationId xmlns:a16="http://schemas.microsoft.com/office/drawing/2014/main" id="{21A2A3AC-FFB3-F1C1-31A6-640EFD529E99}"/>
                      </a:ext>
                    </a:extLst>
                  </p:cNvPr>
                  <p:cNvSpPr/>
                  <p:nvPr/>
                </p:nvSpPr>
                <p:spPr>
                  <a:xfrm>
                    <a:off x="7647241"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28" name="Graphic 16">
                  <a:extLst>
                    <a:ext uri="{FF2B5EF4-FFF2-40B4-BE49-F238E27FC236}">
                      <a16:creationId xmlns:a16="http://schemas.microsoft.com/office/drawing/2014/main" id="{33AAAFF6-44B4-1F03-FAC3-F2F4EF037F62}"/>
                    </a:ext>
                  </a:extLst>
                </p:cNvPr>
                <p:cNvGrpSpPr/>
                <p:nvPr/>
              </p:nvGrpSpPr>
              <p:grpSpPr>
                <a:xfrm>
                  <a:off x="7638001" y="3960113"/>
                  <a:ext cx="75723" cy="75723"/>
                  <a:chOff x="7638001" y="3960113"/>
                  <a:chExt cx="75723" cy="75723"/>
                </a:xfrm>
              </p:grpSpPr>
              <p:sp>
                <p:nvSpPr>
                  <p:cNvPr id="2243" name="Freeform: Shape 2242">
                    <a:extLst>
                      <a:ext uri="{FF2B5EF4-FFF2-40B4-BE49-F238E27FC236}">
                        <a16:creationId xmlns:a16="http://schemas.microsoft.com/office/drawing/2014/main" id="{8AE523B4-16C1-1773-0140-0D61C712833D}"/>
                      </a:ext>
                    </a:extLst>
                  </p:cNvPr>
                  <p:cNvSpPr/>
                  <p:nvPr/>
                </p:nvSpPr>
                <p:spPr>
                  <a:xfrm>
                    <a:off x="767591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44" name="Freeform: Shape 2243">
                    <a:extLst>
                      <a:ext uri="{FF2B5EF4-FFF2-40B4-BE49-F238E27FC236}">
                        <a16:creationId xmlns:a16="http://schemas.microsoft.com/office/drawing/2014/main" id="{79FF4C57-C372-0224-A339-A2246A0405A5}"/>
                      </a:ext>
                    </a:extLst>
                  </p:cNvPr>
                  <p:cNvSpPr/>
                  <p:nvPr/>
                </p:nvSpPr>
                <p:spPr>
                  <a:xfrm>
                    <a:off x="7638001"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29" name="Graphic 16">
                  <a:extLst>
                    <a:ext uri="{FF2B5EF4-FFF2-40B4-BE49-F238E27FC236}">
                      <a16:creationId xmlns:a16="http://schemas.microsoft.com/office/drawing/2014/main" id="{A5F5DCDC-B791-1E8B-6EB1-28B58B3AAED2}"/>
                    </a:ext>
                  </a:extLst>
                </p:cNvPr>
                <p:cNvGrpSpPr/>
                <p:nvPr/>
              </p:nvGrpSpPr>
              <p:grpSpPr>
                <a:xfrm>
                  <a:off x="7656480" y="3960113"/>
                  <a:ext cx="75723" cy="75723"/>
                  <a:chOff x="7656480" y="3960113"/>
                  <a:chExt cx="75723" cy="75723"/>
                </a:xfrm>
              </p:grpSpPr>
              <p:sp>
                <p:nvSpPr>
                  <p:cNvPr id="2241" name="Freeform: Shape 2240">
                    <a:extLst>
                      <a:ext uri="{FF2B5EF4-FFF2-40B4-BE49-F238E27FC236}">
                        <a16:creationId xmlns:a16="http://schemas.microsoft.com/office/drawing/2014/main" id="{0AE813B3-DE75-6B2C-E47B-0CC20E089E83}"/>
                      </a:ext>
                    </a:extLst>
                  </p:cNvPr>
                  <p:cNvSpPr/>
                  <p:nvPr/>
                </p:nvSpPr>
                <p:spPr>
                  <a:xfrm>
                    <a:off x="7694294"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42" name="Freeform: Shape 2241">
                    <a:extLst>
                      <a:ext uri="{FF2B5EF4-FFF2-40B4-BE49-F238E27FC236}">
                        <a16:creationId xmlns:a16="http://schemas.microsoft.com/office/drawing/2014/main" id="{1FAED289-D587-620D-5F62-7BA5212BA9CB}"/>
                      </a:ext>
                    </a:extLst>
                  </p:cNvPr>
                  <p:cNvSpPr/>
                  <p:nvPr/>
                </p:nvSpPr>
                <p:spPr>
                  <a:xfrm>
                    <a:off x="7656480"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0" name="Graphic 16">
                  <a:extLst>
                    <a:ext uri="{FF2B5EF4-FFF2-40B4-BE49-F238E27FC236}">
                      <a16:creationId xmlns:a16="http://schemas.microsoft.com/office/drawing/2014/main" id="{75502BA8-CA0E-B908-3076-19056391FE41}"/>
                    </a:ext>
                  </a:extLst>
                </p:cNvPr>
                <p:cNvGrpSpPr/>
                <p:nvPr/>
              </p:nvGrpSpPr>
              <p:grpSpPr>
                <a:xfrm>
                  <a:off x="7723726" y="3960113"/>
                  <a:ext cx="75628" cy="75723"/>
                  <a:chOff x="7723726" y="3960113"/>
                  <a:chExt cx="75628" cy="75723"/>
                </a:xfrm>
              </p:grpSpPr>
              <p:sp>
                <p:nvSpPr>
                  <p:cNvPr id="2239" name="Freeform: Shape 2238">
                    <a:extLst>
                      <a:ext uri="{FF2B5EF4-FFF2-40B4-BE49-F238E27FC236}">
                        <a16:creationId xmlns:a16="http://schemas.microsoft.com/office/drawing/2014/main" id="{C8C4D915-77B9-8A12-20E3-82BF22A5C524}"/>
                      </a:ext>
                    </a:extLst>
                  </p:cNvPr>
                  <p:cNvSpPr/>
                  <p:nvPr/>
                </p:nvSpPr>
                <p:spPr>
                  <a:xfrm>
                    <a:off x="776154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40" name="Freeform: Shape 2239">
                    <a:extLst>
                      <a:ext uri="{FF2B5EF4-FFF2-40B4-BE49-F238E27FC236}">
                        <a16:creationId xmlns:a16="http://schemas.microsoft.com/office/drawing/2014/main" id="{5CBC645C-AD71-6E17-63AC-0FE17268519B}"/>
                      </a:ext>
                    </a:extLst>
                  </p:cNvPr>
                  <p:cNvSpPr/>
                  <p:nvPr/>
                </p:nvSpPr>
                <p:spPr>
                  <a:xfrm>
                    <a:off x="7723726"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1" name="Graphic 16">
                  <a:extLst>
                    <a:ext uri="{FF2B5EF4-FFF2-40B4-BE49-F238E27FC236}">
                      <a16:creationId xmlns:a16="http://schemas.microsoft.com/office/drawing/2014/main" id="{18160BE2-2232-884D-8766-3476ED087695}"/>
                    </a:ext>
                  </a:extLst>
                </p:cNvPr>
                <p:cNvGrpSpPr/>
                <p:nvPr/>
              </p:nvGrpSpPr>
              <p:grpSpPr>
                <a:xfrm>
                  <a:off x="7714487" y="3960113"/>
                  <a:ext cx="75628" cy="75723"/>
                  <a:chOff x="7714487" y="3960113"/>
                  <a:chExt cx="75628" cy="75723"/>
                </a:xfrm>
              </p:grpSpPr>
              <p:sp>
                <p:nvSpPr>
                  <p:cNvPr id="2237" name="Freeform: Shape 2236">
                    <a:extLst>
                      <a:ext uri="{FF2B5EF4-FFF2-40B4-BE49-F238E27FC236}">
                        <a16:creationId xmlns:a16="http://schemas.microsoft.com/office/drawing/2014/main" id="{443DBE9D-2F50-6063-1445-A72BE08B0B95}"/>
                      </a:ext>
                    </a:extLst>
                  </p:cNvPr>
                  <p:cNvSpPr/>
                  <p:nvPr/>
                </p:nvSpPr>
                <p:spPr>
                  <a:xfrm>
                    <a:off x="775230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38" name="Freeform: Shape 2237">
                    <a:extLst>
                      <a:ext uri="{FF2B5EF4-FFF2-40B4-BE49-F238E27FC236}">
                        <a16:creationId xmlns:a16="http://schemas.microsoft.com/office/drawing/2014/main" id="{CA8AB56D-1C56-3243-D406-F6A8B9418CD5}"/>
                      </a:ext>
                    </a:extLst>
                  </p:cNvPr>
                  <p:cNvSpPr/>
                  <p:nvPr/>
                </p:nvSpPr>
                <p:spPr>
                  <a:xfrm>
                    <a:off x="7714487"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2" name="Graphic 16">
                  <a:extLst>
                    <a:ext uri="{FF2B5EF4-FFF2-40B4-BE49-F238E27FC236}">
                      <a16:creationId xmlns:a16="http://schemas.microsoft.com/office/drawing/2014/main" id="{C724CAB1-7F0D-0E9C-3309-5221A80438DF}"/>
                    </a:ext>
                  </a:extLst>
                </p:cNvPr>
                <p:cNvGrpSpPr/>
                <p:nvPr/>
              </p:nvGrpSpPr>
              <p:grpSpPr>
                <a:xfrm>
                  <a:off x="7732870" y="3960113"/>
                  <a:ext cx="75723" cy="75723"/>
                  <a:chOff x="7732870" y="3960113"/>
                  <a:chExt cx="75723" cy="75723"/>
                </a:xfrm>
              </p:grpSpPr>
              <p:sp>
                <p:nvSpPr>
                  <p:cNvPr id="2235" name="Freeform: Shape 2234">
                    <a:extLst>
                      <a:ext uri="{FF2B5EF4-FFF2-40B4-BE49-F238E27FC236}">
                        <a16:creationId xmlns:a16="http://schemas.microsoft.com/office/drawing/2014/main" id="{A89C9741-C15B-6943-C3A0-124E66654C6F}"/>
                      </a:ext>
                    </a:extLst>
                  </p:cNvPr>
                  <p:cNvSpPr/>
                  <p:nvPr/>
                </p:nvSpPr>
                <p:spPr>
                  <a:xfrm>
                    <a:off x="777078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36" name="Freeform: Shape 2235">
                    <a:extLst>
                      <a:ext uri="{FF2B5EF4-FFF2-40B4-BE49-F238E27FC236}">
                        <a16:creationId xmlns:a16="http://schemas.microsoft.com/office/drawing/2014/main" id="{47E02A27-43F6-D346-E089-0A7070FE8CE3}"/>
                      </a:ext>
                    </a:extLst>
                  </p:cNvPr>
                  <p:cNvSpPr/>
                  <p:nvPr/>
                </p:nvSpPr>
                <p:spPr>
                  <a:xfrm>
                    <a:off x="7732870"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3" name="Graphic 16">
                  <a:extLst>
                    <a:ext uri="{FF2B5EF4-FFF2-40B4-BE49-F238E27FC236}">
                      <a16:creationId xmlns:a16="http://schemas.microsoft.com/office/drawing/2014/main" id="{A99474D5-E9DF-0D1C-7538-1DF8437B42DF}"/>
                    </a:ext>
                  </a:extLst>
                </p:cNvPr>
                <p:cNvGrpSpPr/>
                <p:nvPr/>
              </p:nvGrpSpPr>
              <p:grpSpPr>
                <a:xfrm>
                  <a:off x="7761541" y="3960113"/>
                  <a:ext cx="75723" cy="75723"/>
                  <a:chOff x="7761541" y="3960113"/>
                  <a:chExt cx="75723" cy="75723"/>
                </a:xfrm>
              </p:grpSpPr>
              <p:sp>
                <p:nvSpPr>
                  <p:cNvPr id="2233" name="Freeform: Shape 2232">
                    <a:extLst>
                      <a:ext uri="{FF2B5EF4-FFF2-40B4-BE49-F238E27FC236}">
                        <a16:creationId xmlns:a16="http://schemas.microsoft.com/office/drawing/2014/main" id="{A4F2313D-47DF-208C-EBD5-EF7C13E9BB71}"/>
                      </a:ext>
                    </a:extLst>
                  </p:cNvPr>
                  <p:cNvSpPr/>
                  <p:nvPr/>
                </p:nvSpPr>
                <p:spPr>
                  <a:xfrm>
                    <a:off x="7799355"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34" name="Freeform: Shape 2233">
                    <a:extLst>
                      <a:ext uri="{FF2B5EF4-FFF2-40B4-BE49-F238E27FC236}">
                        <a16:creationId xmlns:a16="http://schemas.microsoft.com/office/drawing/2014/main" id="{989D1AC2-B066-8A41-6C38-39BE2F30F2D5}"/>
                      </a:ext>
                    </a:extLst>
                  </p:cNvPr>
                  <p:cNvSpPr/>
                  <p:nvPr/>
                </p:nvSpPr>
                <p:spPr>
                  <a:xfrm>
                    <a:off x="7761541"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4" name="Graphic 16">
                  <a:extLst>
                    <a:ext uri="{FF2B5EF4-FFF2-40B4-BE49-F238E27FC236}">
                      <a16:creationId xmlns:a16="http://schemas.microsoft.com/office/drawing/2014/main" id="{60B5C0EB-D4C6-A288-DE4B-D41B3F6700D8}"/>
                    </a:ext>
                  </a:extLst>
                </p:cNvPr>
                <p:cNvGrpSpPr/>
                <p:nvPr/>
              </p:nvGrpSpPr>
              <p:grpSpPr>
                <a:xfrm>
                  <a:off x="7752301" y="3960113"/>
                  <a:ext cx="75723" cy="75723"/>
                  <a:chOff x="7752301" y="3960113"/>
                  <a:chExt cx="75723" cy="75723"/>
                </a:xfrm>
              </p:grpSpPr>
              <p:sp>
                <p:nvSpPr>
                  <p:cNvPr id="2231" name="Freeform: Shape 2230">
                    <a:extLst>
                      <a:ext uri="{FF2B5EF4-FFF2-40B4-BE49-F238E27FC236}">
                        <a16:creationId xmlns:a16="http://schemas.microsoft.com/office/drawing/2014/main" id="{25637153-C523-BFD9-CDB9-03A3D891DDB6}"/>
                      </a:ext>
                    </a:extLst>
                  </p:cNvPr>
                  <p:cNvSpPr/>
                  <p:nvPr/>
                </p:nvSpPr>
                <p:spPr>
                  <a:xfrm>
                    <a:off x="779011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32" name="Freeform: Shape 2231">
                    <a:extLst>
                      <a:ext uri="{FF2B5EF4-FFF2-40B4-BE49-F238E27FC236}">
                        <a16:creationId xmlns:a16="http://schemas.microsoft.com/office/drawing/2014/main" id="{DBC3D528-F6D6-798C-1F4F-C68BF8FC22BE}"/>
                      </a:ext>
                    </a:extLst>
                  </p:cNvPr>
                  <p:cNvSpPr/>
                  <p:nvPr/>
                </p:nvSpPr>
                <p:spPr>
                  <a:xfrm>
                    <a:off x="7752301"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5" name="Graphic 16">
                  <a:extLst>
                    <a:ext uri="{FF2B5EF4-FFF2-40B4-BE49-F238E27FC236}">
                      <a16:creationId xmlns:a16="http://schemas.microsoft.com/office/drawing/2014/main" id="{A0BB71A7-3252-3BA4-A3D4-159B9B61E215}"/>
                    </a:ext>
                  </a:extLst>
                </p:cNvPr>
                <p:cNvGrpSpPr/>
                <p:nvPr/>
              </p:nvGrpSpPr>
              <p:grpSpPr>
                <a:xfrm>
                  <a:off x="7770780" y="3960113"/>
                  <a:ext cx="75628" cy="75723"/>
                  <a:chOff x="7770780" y="3960113"/>
                  <a:chExt cx="75628" cy="75723"/>
                </a:xfrm>
              </p:grpSpPr>
              <p:sp>
                <p:nvSpPr>
                  <p:cNvPr id="2229" name="Freeform: Shape 2228">
                    <a:extLst>
                      <a:ext uri="{FF2B5EF4-FFF2-40B4-BE49-F238E27FC236}">
                        <a16:creationId xmlns:a16="http://schemas.microsoft.com/office/drawing/2014/main" id="{2D8E3371-8453-E49C-73C9-EF0213F2DB07}"/>
                      </a:ext>
                    </a:extLst>
                  </p:cNvPr>
                  <p:cNvSpPr/>
                  <p:nvPr/>
                </p:nvSpPr>
                <p:spPr>
                  <a:xfrm>
                    <a:off x="7808594"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30" name="Freeform: Shape 2229">
                    <a:extLst>
                      <a:ext uri="{FF2B5EF4-FFF2-40B4-BE49-F238E27FC236}">
                        <a16:creationId xmlns:a16="http://schemas.microsoft.com/office/drawing/2014/main" id="{DCB3DEF4-F6FD-AF76-7A13-36108531C254}"/>
                      </a:ext>
                    </a:extLst>
                  </p:cNvPr>
                  <p:cNvSpPr/>
                  <p:nvPr/>
                </p:nvSpPr>
                <p:spPr>
                  <a:xfrm>
                    <a:off x="7770780"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6" name="Graphic 16">
                  <a:extLst>
                    <a:ext uri="{FF2B5EF4-FFF2-40B4-BE49-F238E27FC236}">
                      <a16:creationId xmlns:a16="http://schemas.microsoft.com/office/drawing/2014/main" id="{1E4139F1-D7BE-E524-2B13-DE67F56E0567}"/>
                    </a:ext>
                  </a:extLst>
                </p:cNvPr>
                <p:cNvGrpSpPr/>
                <p:nvPr/>
              </p:nvGrpSpPr>
              <p:grpSpPr>
                <a:xfrm>
                  <a:off x="7891747" y="3960113"/>
                  <a:ext cx="75723" cy="75723"/>
                  <a:chOff x="7891747" y="3960113"/>
                  <a:chExt cx="75723" cy="75723"/>
                </a:xfrm>
              </p:grpSpPr>
              <p:sp>
                <p:nvSpPr>
                  <p:cNvPr id="2227" name="Freeform: Shape 2226">
                    <a:extLst>
                      <a:ext uri="{FF2B5EF4-FFF2-40B4-BE49-F238E27FC236}">
                        <a16:creationId xmlns:a16="http://schemas.microsoft.com/office/drawing/2014/main" id="{CCA94330-06D9-8E61-C264-BCEFE2560EEF}"/>
                      </a:ext>
                    </a:extLst>
                  </p:cNvPr>
                  <p:cNvSpPr/>
                  <p:nvPr/>
                </p:nvSpPr>
                <p:spPr>
                  <a:xfrm>
                    <a:off x="792956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28" name="Freeform: Shape 2227">
                    <a:extLst>
                      <a:ext uri="{FF2B5EF4-FFF2-40B4-BE49-F238E27FC236}">
                        <a16:creationId xmlns:a16="http://schemas.microsoft.com/office/drawing/2014/main" id="{DDEF4162-29AF-F8DA-B3AC-9A09BBA311E1}"/>
                      </a:ext>
                    </a:extLst>
                  </p:cNvPr>
                  <p:cNvSpPr/>
                  <p:nvPr/>
                </p:nvSpPr>
                <p:spPr>
                  <a:xfrm>
                    <a:off x="7891747"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7" name="Graphic 16">
                  <a:extLst>
                    <a:ext uri="{FF2B5EF4-FFF2-40B4-BE49-F238E27FC236}">
                      <a16:creationId xmlns:a16="http://schemas.microsoft.com/office/drawing/2014/main" id="{904EDCA6-3F26-1333-2CF8-00FDC71FBB52}"/>
                    </a:ext>
                  </a:extLst>
                </p:cNvPr>
                <p:cNvGrpSpPr/>
                <p:nvPr/>
              </p:nvGrpSpPr>
              <p:grpSpPr>
                <a:xfrm>
                  <a:off x="7853933" y="3960113"/>
                  <a:ext cx="75628" cy="75723"/>
                  <a:chOff x="7853933" y="3960113"/>
                  <a:chExt cx="75628" cy="75723"/>
                </a:xfrm>
              </p:grpSpPr>
              <p:sp>
                <p:nvSpPr>
                  <p:cNvPr id="2225" name="Freeform: Shape 2224">
                    <a:extLst>
                      <a:ext uri="{FF2B5EF4-FFF2-40B4-BE49-F238E27FC236}">
                        <a16:creationId xmlns:a16="http://schemas.microsoft.com/office/drawing/2014/main" id="{91ED8353-5727-C135-F1F1-AB61E372C5C2}"/>
                      </a:ext>
                    </a:extLst>
                  </p:cNvPr>
                  <p:cNvSpPr/>
                  <p:nvPr/>
                </p:nvSpPr>
                <p:spPr>
                  <a:xfrm>
                    <a:off x="7891747"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26" name="Freeform: Shape 2225">
                    <a:extLst>
                      <a:ext uri="{FF2B5EF4-FFF2-40B4-BE49-F238E27FC236}">
                        <a16:creationId xmlns:a16="http://schemas.microsoft.com/office/drawing/2014/main" id="{E0E437AF-426C-5716-6DCB-36A69B1A8EB7}"/>
                      </a:ext>
                    </a:extLst>
                  </p:cNvPr>
                  <p:cNvSpPr/>
                  <p:nvPr/>
                </p:nvSpPr>
                <p:spPr>
                  <a:xfrm>
                    <a:off x="7853933" y="399792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8" name="Graphic 16">
                  <a:extLst>
                    <a:ext uri="{FF2B5EF4-FFF2-40B4-BE49-F238E27FC236}">
                      <a16:creationId xmlns:a16="http://schemas.microsoft.com/office/drawing/2014/main" id="{59914564-CA40-B51C-82C4-ED30CD896AF6}"/>
                    </a:ext>
                  </a:extLst>
                </p:cNvPr>
                <p:cNvGrpSpPr/>
                <p:nvPr/>
              </p:nvGrpSpPr>
              <p:grpSpPr>
                <a:xfrm>
                  <a:off x="7873459" y="3960113"/>
                  <a:ext cx="75628" cy="75723"/>
                  <a:chOff x="7873459" y="3960113"/>
                  <a:chExt cx="75628" cy="75723"/>
                </a:xfrm>
              </p:grpSpPr>
              <p:sp>
                <p:nvSpPr>
                  <p:cNvPr id="2223" name="Freeform: Shape 2222">
                    <a:extLst>
                      <a:ext uri="{FF2B5EF4-FFF2-40B4-BE49-F238E27FC236}">
                        <a16:creationId xmlns:a16="http://schemas.microsoft.com/office/drawing/2014/main" id="{F02DC870-0F76-4B75-AC27-DB70FAAE93A3}"/>
                      </a:ext>
                    </a:extLst>
                  </p:cNvPr>
                  <p:cNvSpPr/>
                  <p:nvPr/>
                </p:nvSpPr>
                <p:spPr>
                  <a:xfrm>
                    <a:off x="7911274"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24" name="Freeform: Shape 2223">
                    <a:extLst>
                      <a:ext uri="{FF2B5EF4-FFF2-40B4-BE49-F238E27FC236}">
                        <a16:creationId xmlns:a16="http://schemas.microsoft.com/office/drawing/2014/main" id="{DE53F77E-EA58-05D7-FE1A-8A7DFCF3B7EC}"/>
                      </a:ext>
                    </a:extLst>
                  </p:cNvPr>
                  <p:cNvSpPr/>
                  <p:nvPr/>
                </p:nvSpPr>
                <p:spPr>
                  <a:xfrm>
                    <a:off x="7873459"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39" name="Graphic 16">
                  <a:extLst>
                    <a:ext uri="{FF2B5EF4-FFF2-40B4-BE49-F238E27FC236}">
                      <a16:creationId xmlns:a16="http://schemas.microsoft.com/office/drawing/2014/main" id="{B7B4B54B-BBE6-5C93-ECB0-6B7767C0476E}"/>
                    </a:ext>
                  </a:extLst>
                </p:cNvPr>
                <p:cNvGrpSpPr/>
                <p:nvPr/>
              </p:nvGrpSpPr>
              <p:grpSpPr>
                <a:xfrm>
                  <a:off x="8087772" y="3960113"/>
                  <a:ext cx="75628" cy="75723"/>
                  <a:chOff x="8087772" y="3960113"/>
                  <a:chExt cx="75628" cy="75723"/>
                </a:xfrm>
              </p:grpSpPr>
              <p:sp>
                <p:nvSpPr>
                  <p:cNvPr id="2221" name="Freeform: Shape 2220">
                    <a:extLst>
                      <a:ext uri="{FF2B5EF4-FFF2-40B4-BE49-F238E27FC236}">
                        <a16:creationId xmlns:a16="http://schemas.microsoft.com/office/drawing/2014/main" id="{66592A53-9C39-EDC1-4F6C-5D3C536EA114}"/>
                      </a:ext>
                    </a:extLst>
                  </p:cNvPr>
                  <p:cNvSpPr/>
                  <p:nvPr/>
                </p:nvSpPr>
                <p:spPr>
                  <a:xfrm>
                    <a:off x="812558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22" name="Freeform: Shape 2221">
                    <a:extLst>
                      <a:ext uri="{FF2B5EF4-FFF2-40B4-BE49-F238E27FC236}">
                        <a16:creationId xmlns:a16="http://schemas.microsoft.com/office/drawing/2014/main" id="{E1F59D29-1651-64E6-E0D8-ECE73FE9F2E3}"/>
                      </a:ext>
                    </a:extLst>
                  </p:cNvPr>
                  <p:cNvSpPr/>
                  <p:nvPr/>
                </p:nvSpPr>
                <p:spPr>
                  <a:xfrm>
                    <a:off x="8087772"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0" name="Graphic 16">
                  <a:extLst>
                    <a:ext uri="{FF2B5EF4-FFF2-40B4-BE49-F238E27FC236}">
                      <a16:creationId xmlns:a16="http://schemas.microsoft.com/office/drawing/2014/main" id="{CD501590-7A9F-F9B6-D233-25B4E498363D}"/>
                    </a:ext>
                  </a:extLst>
                </p:cNvPr>
                <p:cNvGrpSpPr/>
                <p:nvPr/>
              </p:nvGrpSpPr>
              <p:grpSpPr>
                <a:xfrm>
                  <a:off x="8049862" y="3960113"/>
                  <a:ext cx="75723" cy="75723"/>
                  <a:chOff x="8049862" y="3960113"/>
                  <a:chExt cx="75723" cy="75723"/>
                </a:xfrm>
              </p:grpSpPr>
              <p:sp>
                <p:nvSpPr>
                  <p:cNvPr id="2219" name="Freeform: Shape 2218">
                    <a:extLst>
                      <a:ext uri="{FF2B5EF4-FFF2-40B4-BE49-F238E27FC236}">
                        <a16:creationId xmlns:a16="http://schemas.microsoft.com/office/drawing/2014/main" id="{ED2C9EDC-750A-A9E1-8F10-8C75995C4717}"/>
                      </a:ext>
                    </a:extLst>
                  </p:cNvPr>
                  <p:cNvSpPr/>
                  <p:nvPr/>
                </p:nvSpPr>
                <p:spPr>
                  <a:xfrm>
                    <a:off x="808777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20" name="Freeform: Shape 2219">
                    <a:extLst>
                      <a:ext uri="{FF2B5EF4-FFF2-40B4-BE49-F238E27FC236}">
                        <a16:creationId xmlns:a16="http://schemas.microsoft.com/office/drawing/2014/main" id="{BFE82A70-0EE2-32BB-C5AE-A8418DB10C0E}"/>
                      </a:ext>
                    </a:extLst>
                  </p:cNvPr>
                  <p:cNvSpPr/>
                  <p:nvPr/>
                </p:nvSpPr>
                <p:spPr>
                  <a:xfrm>
                    <a:off x="8049862"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1" name="Graphic 16">
                  <a:extLst>
                    <a:ext uri="{FF2B5EF4-FFF2-40B4-BE49-F238E27FC236}">
                      <a16:creationId xmlns:a16="http://schemas.microsoft.com/office/drawing/2014/main" id="{952738DF-18C8-1837-EB53-1371E24204A1}"/>
                    </a:ext>
                  </a:extLst>
                </p:cNvPr>
                <p:cNvGrpSpPr/>
                <p:nvPr/>
              </p:nvGrpSpPr>
              <p:grpSpPr>
                <a:xfrm>
                  <a:off x="7996046" y="3960113"/>
                  <a:ext cx="75628" cy="75723"/>
                  <a:chOff x="7996046" y="3960113"/>
                  <a:chExt cx="75628" cy="75723"/>
                </a:xfrm>
              </p:grpSpPr>
              <p:sp>
                <p:nvSpPr>
                  <p:cNvPr id="2217" name="Freeform: Shape 2216">
                    <a:extLst>
                      <a:ext uri="{FF2B5EF4-FFF2-40B4-BE49-F238E27FC236}">
                        <a16:creationId xmlns:a16="http://schemas.microsoft.com/office/drawing/2014/main" id="{EE462A58-B422-7191-44A2-75771E6A665F}"/>
                      </a:ext>
                    </a:extLst>
                  </p:cNvPr>
                  <p:cNvSpPr/>
                  <p:nvPr/>
                </p:nvSpPr>
                <p:spPr>
                  <a:xfrm>
                    <a:off x="803386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18" name="Freeform: Shape 2217">
                    <a:extLst>
                      <a:ext uri="{FF2B5EF4-FFF2-40B4-BE49-F238E27FC236}">
                        <a16:creationId xmlns:a16="http://schemas.microsoft.com/office/drawing/2014/main" id="{0B9E22F8-2EBC-ABC8-5C1E-C9ED5C8363D1}"/>
                      </a:ext>
                    </a:extLst>
                  </p:cNvPr>
                  <p:cNvSpPr/>
                  <p:nvPr/>
                </p:nvSpPr>
                <p:spPr>
                  <a:xfrm>
                    <a:off x="7996046" y="399792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2" name="Graphic 16">
                  <a:extLst>
                    <a:ext uri="{FF2B5EF4-FFF2-40B4-BE49-F238E27FC236}">
                      <a16:creationId xmlns:a16="http://schemas.microsoft.com/office/drawing/2014/main" id="{6527FCD2-E8FC-356C-0401-B0FB09B2FF44}"/>
                    </a:ext>
                  </a:extLst>
                </p:cNvPr>
                <p:cNvGrpSpPr/>
                <p:nvPr/>
              </p:nvGrpSpPr>
              <p:grpSpPr>
                <a:xfrm>
                  <a:off x="7942230" y="3960113"/>
                  <a:ext cx="75628" cy="75723"/>
                  <a:chOff x="7942230" y="3960113"/>
                  <a:chExt cx="75628" cy="75723"/>
                </a:xfrm>
              </p:grpSpPr>
              <p:sp>
                <p:nvSpPr>
                  <p:cNvPr id="2215" name="Freeform: Shape 2214">
                    <a:extLst>
                      <a:ext uri="{FF2B5EF4-FFF2-40B4-BE49-F238E27FC236}">
                        <a16:creationId xmlns:a16="http://schemas.microsoft.com/office/drawing/2014/main" id="{D15B178E-48CA-E825-E63F-ADEC041FD0C8}"/>
                      </a:ext>
                    </a:extLst>
                  </p:cNvPr>
                  <p:cNvSpPr/>
                  <p:nvPr/>
                </p:nvSpPr>
                <p:spPr>
                  <a:xfrm>
                    <a:off x="7980044"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16" name="Freeform: Shape 2215">
                    <a:extLst>
                      <a:ext uri="{FF2B5EF4-FFF2-40B4-BE49-F238E27FC236}">
                        <a16:creationId xmlns:a16="http://schemas.microsoft.com/office/drawing/2014/main" id="{186BA78C-368A-475E-6162-38C8CEA563FE}"/>
                      </a:ext>
                    </a:extLst>
                  </p:cNvPr>
                  <p:cNvSpPr/>
                  <p:nvPr/>
                </p:nvSpPr>
                <p:spPr>
                  <a:xfrm>
                    <a:off x="7942230"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3" name="Graphic 16">
                  <a:extLst>
                    <a:ext uri="{FF2B5EF4-FFF2-40B4-BE49-F238E27FC236}">
                      <a16:creationId xmlns:a16="http://schemas.microsoft.com/office/drawing/2014/main" id="{9B3AC275-C38F-DE3E-F79F-941751E43C7C}"/>
                    </a:ext>
                  </a:extLst>
                </p:cNvPr>
                <p:cNvGrpSpPr/>
                <p:nvPr/>
              </p:nvGrpSpPr>
              <p:grpSpPr>
                <a:xfrm>
                  <a:off x="8240934" y="3960113"/>
                  <a:ext cx="75723" cy="75723"/>
                  <a:chOff x="8240934" y="3960113"/>
                  <a:chExt cx="75723" cy="75723"/>
                </a:xfrm>
              </p:grpSpPr>
              <p:sp>
                <p:nvSpPr>
                  <p:cNvPr id="2213" name="Freeform: Shape 2212">
                    <a:extLst>
                      <a:ext uri="{FF2B5EF4-FFF2-40B4-BE49-F238E27FC236}">
                        <a16:creationId xmlns:a16="http://schemas.microsoft.com/office/drawing/2014/main" id="{B30F8368-238B-CEEF-EF3B-95F8BAAAF264}"/>
                      </a:ext>
                    </a:extLst>
                  </p:cNvPr>
                  <p:cNvSpPr/>
                  <p:nvPr/>
                </p:nvSpPr>
                <p:spPr>
                  <a:xfrm>
                    <a:off x="8278843"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14" name="Freeform: Shape 2213">
                    <a:extLst>
                      <a:ext uri="{FF2B5EF4-FFF2-40B4-BE49-F238E27FC236}">
                        <a16:creationId xmlns:a16="http://schemas.microsoft.com/office/drawing/2014/main" id="{5843DEF0-1541-D690-0255-C141C19A1F02}"/>
                      </a:ext>
                    </a:extLst>
                  </p:cNvPr>
                  <p:cNvSpPr/>
                  <p:nvPr/>
                </p:nvSpPr>
                <p:spPr>
                  <a:xfrm>
                    <a:off x="8240934"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4" name="Graphic 16">
                  <a:extLst>
                    <a:ext uri="{FF2B5EF4-FFF2-40B4-BE49-F238E27FC236}">
                      <a16:creationId xmlns:a16="http://schemas.microsoft.com/office/drawing/2014/main" id="{BEC82654-F0BD-24EC-AFD4-43FC1776CBB9}"/>
                    </a:ext>
                  </a:extLst>
                </p:cNvPr>
                <p:cNvGrpSpPr/>
                <p:nvPr/>
              </p:nvGrpSpPr>
              <p:grpSpPr>
                <a:xfrm>
                  <a:off x="8253316" y="3960113"/>
                  <a:ext cx="75723" cy="75723"/>
                  <a:chOff x="8253316" y="3960113"/>
                  <a:chExt cx="75723" cy="75723"/>
                </a:xfrm>
              </p:grpSpPr>
              <p:sp>
                <p:nvSpPr>
                  <p:cNvPr id="2211" name="Freeform: Shape 2210">
                    <a:extLst>
                      <a:ext uri="{FF2B5EF4-FFF2-40B4-BE49-F238E27FC236}">
                        <a16:creationId xmlns:a16="http://schemas.microsoft.com/office/drawing/2014/main" id="{7C40D67A-4C2B-4778-902C-12A1BC7C44C3}"/>
                      </a:ext>
                    </a:extLst>
                  </p:cNvPr>
                  <p:cNvSpPr/>
                  <p:nvPr/>
                </p:nvSpPr>
                <p:spPr>
                  <a:xfrm>
                    <a:off x="829122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12" name="Freeform: Shape 2211">
                    <a:extLst>
                      <a:ext uri="{FF2B5EF4-FFF2-40B4-BE49-F238E27FC236}">
                        <a16:creationId xmlns:a16="http://schemas.microsoft.com/office/drawing/2014/main" id="{615EE824-F283-994B-C9AB-CFFA06052339}"/>
                      </a:ext>
                    </a:extLst>
                  </p:cNvPr>
                  <p:cNvSpPr/>
                  <p:nvPr/>
                </p:nvSpPr>
                <p:spPr>
                  <a:xfrm>
                    <a:off x="8253316"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5" name="Graphic 16">
                  <a:extLst>
                    <a:ext uri="{FF2B5EF4-FFF2-40B4-BE49-F238E27FC236}">
                      <a16:creationId xmlns:a16="http://schemas.microsoft.com/office/drawing/2014/main" id="{E8CD59EC-7A83-EE25-C097-A94AF87FB5D4}"/>
                    </a:ext>
                  </a:extLst>
                </p:cNvPr>
                <p:cNvGrpSpPr/>
                <p:nvPr/>
              </p:nvGrpSpPr>
              <p:grpSpPr>
                <a:xfrm>
                  <a:off x="8215502" y="3960113"/>
                  <a:ext cx="75723" cy="75723"/>
                  <a:chOff x="8215502" y="3960113"/>
                  <a:chExt cx="75723" cy="75723"/>
                </a:xfrm>
              </p:grpSpPr>
              <p:sp>
                <p:nvSpPr>
                  <p:cNvPr id="2209" name="Freeform: Shape 2208">
                    <a:extLst>
                      <a:ext uri="{FF2B5EF4-FFF2-40B4-BE49-F238E27FC236}">
                        <a16:creationId xmlns:a16="http://schemas.microsoft.com/office/drawing/2014/main" id="{3BCAAB53-6C93-80F6-909E-D95CA79A343C}"/>
                      </a:ext>
                    </a:extLst>
                  </p:cNvPr>
                  <p:cNvSpPr/>
                  <p:nvPr/>
                </p:nvSpPr>
                <p:spPr>
                  <a:xfrm>
                    <a:off x="825331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10" name="Freeform: Shape 2209">
                    <a:extLst>
                      <a:ext uri="{FF2B5EF4-FFF2-40B4-BE49-F238E27FC236}">
                        <a16:creationId xmlns:a16="http://schemas.microsoft.com/office/drawing/2014/main" id="{1A809514-030B-69EA-2361-7DB67EF54C50}"/>
                      </a:ext>
                    </a:extLst>
                  </p:cNvPr>
                  <p:cNvSpPr/>
                  <p:nvPr/>
                </p:nvSpPr>
                <p:spPr>
                  <a:xfrm>
                    <a:off x="8215502"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6" name="Graphic 16">
                  <a:extLst>
                    <a:ext uri="{FF2B5EF4-FFF2-40B4-BE49-F238E27FC236}">
                      <a16:creationId xmlns:a16="http://schemas.microsoft.com/office/drawing/2014/main" id="{ADB12602-4D5C-86B7-CC5B-765089B1E3A6}"/>
                    </a:ext>
                  </a:extLst>
                </p:cNvPr>
                <p:cNvGrpSpPr/>
                <p:nvPr/>
              </p:nvGrpSpPr>
              <p:grpSpPr>
                <a:xfrm>
                  <a:off x="8146827" y="3960113"/>
                  <a:ext cx="75723" cy="75723"/>
                  <a:chOff x="8146827" y="3960113"/>
                  <a:chExt cx="75723" cy="75723"/>
                </a:xfrm>
              </p:grpSpPr>
              <p:sp>
                <p:nvSpPr>
                  <p:cNvPr id="2207" name="Freeform: Shape 2206">
                    <a:extLst>
                      <a:ext uri="{FF2B5EF4-FFF2-40B4-BE49-F238E27FC236}">
                        <a16:creationId xmlns:a16="http://schemas.microsoft.com/office/drawing/2014/main" id="{84371950-F172-FBDA-A886-37810611F1C7}"/>
                      </a:ext>
                    </a:extLst>
                  </p:cNvPr>
                  <p:cNvSpPr/>
                  <p:nvPr/>
                </p:nvSpPr>
                <p:spPr>
                  <a:xfrm>
                    <a:off x="818473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08" name="Freeform: Shape 2207">
                    <a:extLst>
                      <a:ext uri="{FF2B5EF4-FFF2-40B4-BE49-F238E27FC236}">
                        <a16:creationId xmlns:a16="http://schemas.microsoft.com/office/drawing/2014/main" id="{685ACCE5-D6AA-A9DE-3575-F7D34F5029F8}"/>
                      </a:ext>
                    </a:extLst>
                  </p:cNvPr>
                  <p:cNvSpPr/>
                  <p:nvPr/>
                </p:nvSpPr>
                <p:spPr>
                  <a:xfrm>
                    <a:off x="8146827"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7" name="Graphic 16">
                  <a:extLst>
                    <a:ext uri="{FF2B5EF4-FFF2-40B4-BE49-F238E27FC236}">
                      <a16:creationId xmlns:a16="http://schemas.microsoft.com/office/drawing/2014/main" id="{603DEF2B-EB84-9AC2-C1B5-55476AD7158B}"/>
                    </a:ext>
                  </a:extLst>
                </p:cNvPr>
                <p:cNvGrpSpPr/>
                <p:nvPr/>
              </p:nvGrpSpPr>
              <p:grpSpPr>
                <a:xfrm>
                  <a:off x="7920322" y="3960113"/>
                  <a:ext cx="75723" cy="75723"/>
                  <a:chOff x="7920322" y="3960113"/>
                  <a:chExt cx="75723" cy="75723"/>
                </a:xfrm>
              </p:grpSpPr>
              <p:sp>
                <p:nvSpPr>
                  <p:cNvPr id="2205" name="Freeform: Shape 2204">
                    <a:extLst>
                      <a:ext uri="{FF2B5EF4-FFF2-40B4-BE49-F238E27FC236}">
                        <a16:creationId xmlns:a16="http://schemas.microsoft.com/office/drawing/2014/main" id="{60A3BF12-E11A-D608-A9A3-97007A76F297}"/>
                      </a:ext>
                    </a:extLst>
                  </p:cNvPr>
                  <p:cNvSpPr/>
                  <p:nvPr/>
                </p:nvSpPr>
                <p:spPr>
                  <a:xfrm>
                    <a:off x="7958137"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06" name="Freeform: Shape 2205">
                    <a:extLst>
                      <a:ext uri="{FF2B5EF4-FFF2-40B4-BE49-F238E27FC236}">
                        <a16:creationId xmlns:a16="http://schemas.microsoft.com/office/drawing/2014/main" id="{268B08AD-CA39-131E-93D4-F9EC260AA01C}"/>
                      </a:ext>
                    </a:extLst>
                  </p:cNvPr>
                  <p:cNvSpPr/>
                  <p:nvPr/>
                </p:nvSpPr>
                <p:spPr>
                  <a:xfrm>
                    <a:off x="7920322"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8" name="Graphic 16">
                  <a:extLst>
                    <a:ext uri="{FF2B5EF4-FFF2-40B4-BE49-F238E27FC236}">
                      <a16:creationId xmlns:a16="http://schemas.microsoft.com/office/drawing/2014/main" id="{C0445338-B1E7-2F65-BA32-6A5CCBD1ECD7}"/>
                    </a:ext>
                  </a:extLst>
                </p:cNvPr>
                <p:cNvGrpSpPr/>
                <p:nvPr/>
              </p:nvGrpSpPr>
              <p:grpSpPr>
                <a:xfrm>
                  <a:off x="7685817" y="3960113"/>
                  <a:ext cx="75723" cy="75723"/>
                  <a:chOff x="7685817" y="3960113"/>
                  <a:chExt cx="75723" cy="75723"/>
                </a:xfrm>
              </p:grpSpPr>
              <p:sp>
                <p:nvSpPr>
                  <p:cNvPr id="2203" name="Freeform: Shape 2202">
                    <a:extLst>
                      <a:ext uri="{FF2B5EF4-FFF2-40B4-BE49-F238E27FC236}">
                        <a16:creationId xmlns:a16="http://schemas.microsoft.com/office/drawing/2014/main" id="{F56D13F0-7D7E-55F7-19EC-DFBD1D58D8AA}"/>
                      </a:ext>
                    </a:extLst>
                  </p:cNvPr>
                  <p:cNvSpPr/>
                  <p:nvPr/>
                </p:nvSpPr>
                <p:spPr>
                  <a:xfrm>
                    <a:off x="772372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04" name="Freeform: Shape 2203">
                    <a:extLst>
                      <a:ext uri="{FF2B5EF4-FFF2-40B4-BE49-F238E27FC236}">
                        <a16:creationId xmlns:a16="http://schemas.microsoft.com/office/drawing/2014/main" id="{5CC425D8-8C9B-CADD-2181-CD14B4D35216}"/>
                      </a:ext>
                    </a:extLst>
                  </p:cNvPr>
                  <p:cNvSpPr/>
                  <p:nvPr/>
                </p:nvSpPr>
                <p:spPr>
                  <a:xfrm>
                    <a:off x="7685817"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49" name="Graphic 16">
                  <a:extLst>
                    <a:ext uri="{FF2B5EF4-FFF2-40B4-BE49-F238E27FC236}">
                      <a16:creationId xmlns:a16="http://schemas.microsoft.com/office/drawing/2014/main" id="{3CBCD407-4A50-BAE3-9265-ED72CF1449B4}"/>
                    </a:ext>
                  </a:extLst>
                </p:cNvPr>
                <p:cNvGrpSpPr/>
                <p:nvPr/>
              </p:nvGrpSpPr>
              <p:grpSpPr>
                <a:xfrm>
                  <a:off x="7676578" y="3960113"/>
                  <a:ext cx="75723" cy="75723"/>
                  <a:chOff x="7676578" y="3960113"/>
                  <a:chExt cx="75723" cy="75723"/>
                </a:xfrm>
              </p:grpSpPr>
              <p:sp>
                <p:nvSpPr>
                  <p:cNvPr id="2201" name="Freeform: Shape 2200">
                    <a:extLst>
                      <a:ext uri="{FF2B5EF4-FFF2-40B4-BE49-F238E27FC236}">
                        <a16:creationId xmlns:a16="http://schemas.microsoft.com/office/drawing/2014/main" id="{8E026F18-34CF-885C-2CB9-14F8FAAB95A0}"/>
                      </a:ext>
                    </a:extLst>
                  </p:cNvPr>
                  <p:cNvSpPr/>
                  <p:nvPr/>
                </p:nvSpPr>
                <p:spPr>
                  <a:xfrm>
                    <a:off x="7714487"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02" name="Freeform: Shape 2201">
                    <a:extLst>
                      <a:ext uri="{FF2B5EF4-FFF2-40B4-BE49-F238E27FC236}">
                        <a16:creationId xmlns:a16="http://schemas.microsoft.com/office/drawing/2014/main" id="{9A76F094-95F3-F2EC-A5C2-BCE6C4C6B347}"/>
                      </a:ext>
                    </a:extLst>
                  </p:cNvPr>
                  <p:cNvSpPr/>
                  <p:nvPr/>
                </p:nvSpPr>
                <p:spPr>
                  <a:xfrm>
                    <a:off x="7676578"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0" name="Graphic 16">
                  <a:extLst>
                    <a:ext uri="{FF2B5EF4-FFF2-40B4-BE49-F238E27FC236}">
                      <a16:creationId xmlns:a16="http://schemas.microsoft.com/office/drawing/2014/main" id="{AA30B90C-1C00-162E-A8B1-A2923667142A}"/>
                    </a:ext>
                  </a:extLst>
                </p:cNvPr>
                <p:cNvGrpSpPr/>
                <p:nvPr/>
              </p:nvGrpSpPr>
              <p:grpSpPr>
                <a:xfrm>
                  <a:off x="7695056" y="3960113"/>
                  <a:ext cx="75723" cy="75723"/>
                  <a:chOff x="7695056" y="3960113"/>
                  <a:chExt cx="75723" cy="75723"/>
                </a:xfrm>
              </p:grpSpPr>
              <p:sp>
                <p:nvSpPr>
                  <p:cNvPr id="2199" name="Freeform: Shape 2198">
                    <a:extLst>
                      <a:ext uri="{FF2B5EF4-FFF2-40B4-BE49-F238E27FC236}">
                        <a16:creationId xmlns:a16="http://schemas.microsoft.com/office/drawing/2014/main" id="{D9239214-FB2C-8AA3-793A-D0458C4591BA}"/>
                      </a:ext>
                    </a:extLst>
                  </p:cNvPr>
                  <p:cNvSpPr/>
                  <p:nvPr/>
                </p:nvSpPr>
                <p:spPr>
                  <a:xfrm>
                    <a:off x="773287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200" name="Freeform: Shape 2199">
                    <a:extLst>
                      <a:ext uri="{FF2B5EF4-FFF2-40B4-BE49-F238E27FC236}">
                        <a16:creationId xmlns:a16="http://schemas.microsoft.com/office/drawing/2014/main" id="{DDCB895D-E67C-18B1-9C62-FC1CC6260405}"/>
                      </a:ext>
                    </a:extLst>
                  </p:cNvPr>
                  <p:cNvSpPr/>
                  <p:nvPr/>
                </p:nvSpPr>
                <p:spPr>
                  <a:xfrm>
                    <a:off x="7695056"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1" name="Graphic 16">
                  <a:extLst>
                    <a:ext uri="{FF2B5EF4-FFF2-40B4-BE49-F238E27FC236}">
                      <a16:creationId xmlns:a16="http://schemas.microsoft.com/office/drawing/2014/main" id="{C477B13A-AD1A-1B9F-1ED6-AD7F70320492}"/>
                    </a:ext>
                  </a:extLst>
                </p:cNvPr>
                <p:cNvGrpSpPr/>
                <p:nvPr/>
              </p:nvGrpSpPr>
              <p:grpSpPr>
                <a:xfrm>
                  <a:off x="8409526" y="3960113"/>
                  <a:ext cx="75628" cy="75723"/>
                  <a:chOff x="8409526" y="3960113"/>
                  <a:chExt cx="75628" cy="75723"/>
                </a:xfrm>
              </p:grpSpPr>
              <p:sp>
                <p:nvSpPr>
                  <p:cNvPr id="2197" name="Freeform: Shape 2196">
                    <a:extLst>
                      <a:ext uri="{FF2B5EF4-FFF2-40B4-BE49-F238E27FC236}">
                        <a16:creationId xmlns:a16="http://schemas.microsoft.com/office/drawing/2014/main" id="{35546293-6BA6-D1F7-BDE3-CF7F9BBB91A5}"/>
                      </a:ext>
                    </a:extLst>
                  </p:cNvPr>
                  <p:cNvSpPr/>
                  <p:nvPr/>
                </p:nvSpPr>
                <p:spPr>
                  <a:xfrm>
                    <a:off x="844734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98" name="Freeform: Shape 2197">
                    <a:extLst>
                      <a:ext uri="{FF2B5EF4-FFF2-40B4-BE49-F238E27FC236}">
                        <a16:creationId xmlns:a16="http://schemas.microsoft.com/office/drawing/2014/main" id="{7922C677-0355-EE12-15E9-A1264266FDBE}"/>
                      </a:ext>
                    </a:extLst>
                  </p:cNvPr>
                  <p:cNvSpPr/>
                  <p:nvPr/>
                </p:nvSpPr>
                <p:spPr>
                  <a:xfrm>
                    <a:off x="8409526" y="399802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2" name="Graphic 16">
                  <a:extLst>
                    <a:ext uri="{FF2B5EF4-FFF2-40B4-BE49-F238E27FC236}">
                      <a16:creationId xmlns:a16="http://schemas.microsoft.com/office/drawing/2014/main" id="{9A1EC282-D6FE-E0EE-56D0-03A03C2C9C44}"/>
                    </a:ext>
                  </a:extLst>
                </p:cNvPr>
                <p:cNvGrpSpPr/>
                <p:nvPr/>
              </p:nvGrpSpPr>
              <p:grpSpPr>
                <a:xfrm>
                  <a:off x="8381142" y="3960113"/>
                  <a:ext cx="75723" cy="75723"/>
                  <a:chOff x="8381142" y="3960113"/>
                  <a:chExt cx="75723" cy="75723"/>
                </a:xfrm>
              </p:grpSpPr>
              <p:sp>
                <p:nvSpPr>
                  <p:cNvPr id="2195" name="Freeform: Shape 2194">
                    <a:extLst>
                      <a:ext uri="{FF2B5EF4-FFF2-40B4-BE49-F238E27FC236}">
                        <a16:creationId xmlns:a16="http://schemas.microsoft.com/office/drawing/2014/main" id="{B2FDD2E1-C7F0-52F7-8F12-FD2166BADA3B}"/>
                      </a:ext>
                    </a:extLst>
                  </p:cNvPr>
                  <p:cNvSpPr/>
                  <p:nvPr/>
                </p:nvSpPr>
                <p:spPr>
                  <a:xfrm>
                    <a:off x="841895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96" name="Freeform: Shape 2195">
                    <a:extLst>
                      <a:ext uri="{FF2B5EF4-FFF2-40B4-BE49-F238E27FC236}">
                        <a16:creationId xmlns:a16="http://schemas.microsoft.com/office/drawing/2014/main" id="{62609CF8-B712-A123-5F81-AFA5D253CBD4}"/>
                      </a:ext>
                    </a:extLst>
                  </p:cNvPr>
                  <p:cNvSpPr/>
                  <p:nvPr/>
                </p:nvSpPr>
                <p:spPr>
                  <a:xfrm>
                    <a:off x="8381142"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3" name="Graphic 16">
                  <a:extLst>
                    <a:ext uri="{FF2B5EF4-FFF2-40B4-BE49-F238E27FC236}">
                      <a16:creationId xmlns:a16="http://schemas.microsoft.com/office/drawing/2014/main" id="{E86398F9-CC7B-8A48-DEF5-BA8B501DB4C7}"/>
                    </a:ext>
                  </a:extLst>
                </p:cNvPr>
                <p:cNvGrpSpPr/>
                <p:nvPr/>
              </p:nvGrpSpPr>
              <p:grpSpPr>
                <a:xfrm>
                  <a:off x="8343328" y="3960113"/>
                  <a:ext cx="75628" cy="75723"/>
                  <a:chOff x="8343328" y="3960113"/>
                  <a:chExt cx="75628" cy="75723"/>
                </a:xfrm>
              </p:grpSpPr>
              <p:sp>
                <p:nvSpPr>
                  <p:cNvPr id="2193" name="Freeform: Shape 2192">
                    <a:extLst>
                      <a:ext uri="{FF2B5EF4-FFF2-40B4-BE49-F238E27FC236}">
                        <a16:creationId xmlns:a16="http://schemas.microsoft.com/office/drawing/2014/main" id="{24D8DC47-23A9-7522-B018-4534D96B60C4}"/>
                      </a:ext>
                    </a:extLst>
                  </p:cNvPr>
                  <p:cNvSpPr/>
                  <p:nvPr/>
                </p:nvSpPr>
                <p:spPr>
                  <a:xfrm>
                    <a:off x="838114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94" name="Freeform: Shape 2193">
                    <a:extLst>
                      <a:ext uri="{FF2B5EF4-FFF2-40B4-BE49-F238E27FC236}">
                        <a16:creationId xmlns:a16="http://schemas.microsoft.com/office/drawing/2014/main" id="{043E4E7D-AC16-9D54-C2E9-6E21D190CC22}"/>
                      </a:ext>
                    </a:extLst>
                  </p:cNvPr>
                  <p:cNvSpPr/>
                  <p:nvPr/>
                </p:nvSpPr>
                <p:spPr>
                  <a:xfrm>
                    <a:off x="8343328" y="399802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4" name="Graphic 16">
                  <a:extLst>
                    <a:ext uri="{FF2B5EF4-FFF2-40B4-BE49-F238E27FC236}">
                      <a16:creationId xmlns:a16="http://schemas.microsoft.com/office/drawing/2014/main" id="{C3424899-0EDA-423C-8DEC-08D300F3F0C8}"/>
                    </a:ext>
                  </a:extLst>
                </p:cNvPr>
                <p:cNvGrpSpPr/>
                <p:nvPr/>
              </p:nvGrpSpPr>
              <p:grpSpPr>
                <a:xfrm>
                  <a:off x="8305418" y="3960113"/>
                  <a:ext cx="75723" cy="75723"/>
                  <a:chOff x="8305418" y="3960113"/>
                  <a:chExt cx="75723" cy="75723"/>
                </a:xfrm>
              </p:grpSpPr>
              <p:sp>
                <p:nvSpPr>
                  <p:cNvPr id="2191" name="Freeform: Shape 2190">
                    <a:extLst>
                      <a:ext uri="{FF2B5EF4-FFF2-40B4-BE49-F238E27FC236}">
                        <a16:creationId xmlns:a16="http://schemas.microsoft.com/office/drawing/2014/main" id="{A056B005-86AE-9B48-4C16-29321EAD0BFA}"/>
                      </a:ext>
                    </a:extLst>
                  </p:cNvPr>
                  <p:cNvSpPr/>
                  <p:nvPr/>
                </p:nvSpPr>
                <p:spPr>
                  <a:xfrm>
                    <a:off x="8343328"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92" name="Freeform: Shape 2191">
                    <a:extLst>
                      <a:ext uri="{FF2B5EF4-FFF2-40B4-BE49-F238E27FC236}">
                        <a16:creationId xmlns:a16="http://schemas.microsoft.com/office/drawing/2014/main" id="{C541FBDE-B617-0131-0872-176385CB0968}"/>
                      </a:ext>
                    </a:extLst>
                  </p:cNvPr>
                  <p:cNvSpPr/>
                  <p:nvPr/>
                </p:nvSpPr>
                <p:spPr>
                  <a:xfrm>
                    <a:off x="8305418" y="3998023"/>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5" name="Graphic 16">
                  <a:extLst>
                    <a:ext uri="{FF2B5EF4-FFF2-40B4-BE49-F238E27FC236}">
                      <a16:creationId xmlns:a16="http://schemas.microsoft.com/office/drawing/2014/main" id="{CD22E02A-088D-6473-95B5-74097E23B162}"/>
                    </a:ext>
                  </a:extLst>
                </p:cNvPr>
                <p:cNvGrpSpPr/>
                <p:nvPr/>
              </p:nvGrpSpPr>
              <p:grpSpPr>
                <a:xfrm>
                  <a:off x="7605140" y="3960113"/>
                  <a:ext cx="75723" cy="75723"/>
                  <a:chOff x="7605140" y="3960113"/>
                  <a:chExt cx="75723" cy="75723"/>
                </a:xfrm>
              </p:grpSpPr>
              <p:sp>
                <p:nvSpPr>
                  <p:cNvPr id="2189" name="Freeform: Shape 2188">
                    <a:extLst>
                      <a:ext uri="{FF2B5EF4-FFF2-40B4-BE49-F238E27FC236}">
                        <a16:creationId xmlns:a16="http://schemas.microsoft.com/office/drawing/2014/main" id="{33469311-D067-5C56-6B3D-15FFC820C8F0}"/>
                      </a:ext>
                    </a:extLst>
                  </p:cNvPr>
                  <p:cNvSpPr/>
                  <p:nvPr/>
                </p:nvSpPr>
                <p:spPr>
                  <a:xfrm>
                    <a:off x="764305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90" name="Freeform: Shape 2189">
                    <a:extLst>
                      <a:ext uri="{FF2B5EF4-FFF2-40B4-BE49-F238E27FC236}">
                        <a16:creationId xmlns:a16="http://schemas.microsoft.com/office/drawing/2014/main" id="{DA523C44-3732-302A-1CEA-1C3E2BB657A0}"/>
                      </a:ext>
                    </a:extLst>
                  </p:cNvPr>
                  <p:cNvSpPr/>
                  <p:nvPr/>
                </p:nvSpPr>
                <p:spPr>
                  <a:xfrm>
                    <a:off x="7605140"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6" name="Graphic 16">
                  <a:extLst>
                    <a:ext uri="{FF2B5EF4-FFF2-40B4-BE49-F238E27FC236}">
                      <a16:creationId xmlns:a16="http://schemas.microsoft.com/office/drawing/2014/main" id="{10C9FA6B-ACB8-A992-61E9-4929AB47DA86}"/>
                    </a:ext>
                  </a:extLst>
                </p:cNvPr>
                <p:cNvGrpSpPr/>
                <p:nvPr/>
              </p:nvGrpSpPr>
              <p:grpSpPr>
                <a:xfrm>
                  <a:off x="7383493" y="3924871"/>
                  <a:ext cx="75723" cy="75723"/>
                  <a:chOff x="7383493" y="3924871"/>
                  <a:chExt cx="75723" cy="75723"/>
                </a:xfrm>
              </p:grpSpPr>
              <p:sp>
                <p:nvSpPr>
                  <p:cNvPr id="2187" name="Freeform: Shape 2186">
                    <a:extLst>
                      <a:ext uri="{FF2B5EF4-FFF2-40B4-BE49-F238E27FC236}">
                        <a16:creationId xmlns:a16="http://schemas.microsoft.com/office/drawing/2014/main" id="{957F92F0-B185-7EF9-099A-41A5DF158C03}"/>
                      </a:ext>
                    </a:extLst>
                  </p:cNvPr>
                  <p:cNvSpPr/>
                  <p:nvPr/>
                </p:nvSpPr>
                <p:spPr>
                  <a:xfrm>
                    <a:off x="7421308"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88" name="Freeform: Shape 2187">
                    <a:extLst>
                      <a:ext uri="{FF2B5EF4-FFF2-40B4-BE49-F238E27FC236}">
                        <a16:creationId xmlns:a16="http://schemas.microsoft.com/office/drawing/2014/main" id="{FB017E6E-6C38-0C75-6C58-49C806218B2C}"/>
                      </a:ext>
                    </a:extLst>
                  </p:cNvPr>
                  <p:cNvSpPr/>
                  <p:nvPr/>
                </p:nvSpPr>
                <p:spPr>
                  <a:xfrm>
                    <a:off x="7383493"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7" name="Graphic 16">
                  <a:extLst>
                    <a:ext uri="{FF2B5EF4-FFF2-40B4-BE49-F238E27FC236}">
                      <a16:creationId xmlns:a16="http://schemas.microsoft.com/office/drawing/2014/main" id="{36324E37-1B22-861F-4A62-4A286DAE267F}"/>
                    </a:ext>
                  </a:extLst>
                </p:cNvPr>
                <p:cNvGrpSpPr/>
                <p:nvPr/>
              </p:nvGrpSpPr>
              <p:grpSpPr>
                <a:xfrm>
                  <a:off x="7193946" y="3895819"/>
                  <a:ext cx="75723" cy="75723"/>
                  <a:chOff x="7193946" y="3895819"/>
                  <a:chExt cx="75723" cy="75723"/>
                </a:xfrm>
              </p:grpSpPr>
              <p:sp>
                <p:nvSpPr>
                  <p:cNvPr id="2185" name="Freeform: Shape 2184">
                    <a:extLst>
                      <a:ext uri="{FF2B5EF4-FFF2-40B4-BE49-F238E27FC236}">
                        <a16:creationId xmlns:a16="http://schemas.microsoft.com/office/drawing/2014/main" id="{347A4DE4-A619-BDB9-7D61-12820F9C6C16}"/>
                      </a:ext>
                    </a:extLst>
                  </p:cNvPr>
                  <p:cNvSpPr/>
                  <p:nvPr/>
                </p:nvSpPr>
                <p:spPr>
                  <a:xfrm>
                    <a:off x="7231760"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86" name="Freeform: Shape 2185">
                    <a:extLst>
                      <a:ext uri="{FF2B5EF4-FFF2-40B4-BE49-F238E27FC236}">
                        <a16:creationId xmlns:a16="http://schemas.microsoft.com/office/drawing/2014/main" id="{C9CE73A4-824F-287C-9F2F-B106A8E65F99}"/>
                      </a:ext>
                    </a:extLst>
                  </p:cNvPr>
                  <p:cNvSpPr/>
                  <p:nvPr/>
                </p:nvSpPr>
                <p:spPr>
                  <a:xfrm>
                    <a:off x="7193946"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8" name="Graphic 16">
                  <a:extLst>
                    <a:ext uri="{FF2B5EF4-FFF2-40B4-BE49-F238E27FC236}">
                      <a16:creationId xmlns:a16="http://schemas.microsoft.com/office/drawing/2014/main" id="{93DDD293-6ECB-C236-AC7E-6D01D643A92D}"/>
                    </a:ext>
                  </a:extLst>
                </p:cNvPr>
                <p:cNvGrpSpPr/>
                <p:nvPr/>
              </p:nvGrpSpPr>
              <p:grpSpPr>
                <a:xfrm>
                  <a:off x="7148512" y="3878770"/>
                  <a:ext cx="75723" cy="75723"/>
                  <a:chOff x="7148512" y="3878770"/>
                  <a:chExt cx="75723" cy="75723"/>
                </a:xfrm>
              </p:grpSpPr>
              <p:sp>
                <p:nvSpPr>
                  <p:cNvPr id="2183" name="Freeform: Shape 2182">
                    <a:extLst>
                      <a:ext uri="{FF2B5EF4-FFF2-40B4-BE49-F238E27FC236}">
                        <a16:creationId xmlns:a16="http://schemas.microsoft.com/office/drawing/2014/main" id="{E8E650CD-3CC1-F9A9-C084-341BF9F5D594}"/>
                      </a:ext>
                    </a:extLst>
                  </p:cNvPr>
                  <p:cNvSpPr/>
                  <p:nvPr/>
                </p:nvSpPr>
                <p:spPr>
                  <a:xfrm>
                    <a:off x="7186421" y="387877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84" name="Freeform: Shape 2183">
                    <a:extLst>
                      <a:ext uri="{FF2B5EF4-FFF2-40B4-BE49-F238E27FC236}">
                        <a16:creationId xmlns:a16="http://schemas.microsoft.com/office/drawing/2014/main" id="{D117E7EB-5A51-3246-EEA2-C008A4FF8E31}"/>
                      </a:ext>
                    </a:extLst>
                  </p:cNvPr>
                  <p:cNvSpPr/>
                  <p:nvPr/>
                </p:nvSpPr>
                <p:spPr>
                  <a:xfrm>
                    <a:off x="7148512" y="39166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59" name="Graphic 16">
                  <a:extLst>
                    <a:ext uri="{FF2B5EF4-FFF2-40B4-BE49-F238E27FC236}">
                      <a16:creationId xmlns:a16="http://schemas.microsoft.com/office/drawing/2014/main" id="{D093DA94-81B7-6211-992D-6B8484E4DABE}"/>
                    </a:ext>
                  </a:extLst>
                </p:cNvPr>
                <p:cNvGrpSpPr/>
                <p:nvPr/>
              </p:nvGrpSpPr>
              <p:grpSpPr>
                <a:xfrm>
                  <a:off x="7050118" y="3851623"/>
                  <a:ext cx="75723" cy="75723"/>
                  <a:chOff x="7050118" y="3851623"/>
                  <a:chExt cx="75723" cy="75723"/>
                </a:xfrm>
              </p:grpSpPr>
              <p:sp>
                <p:nvSpPr>
                  <p:cNvPr id="2181" name="Freeform: Shape 2180">
                    <a:extLst>
                      <a:ext uri="{FF2B5EF4-FFF2-40B4-BE49-F238E27FC236}">
                        <a16:creationId xmlns:a16="http://schemas.microsoft.com/office/drawing/2014/main" id="{E403BFE8-3794-AC4A-75A9-AF5ACCC627F2}"/>
                      </a:ext>
                    </a:extLst>
                  </p:cNvPr>
                  <p:cNvSpPr/>
                  <p:nvPr/>
                </p:nvSpPr>
                <p:spPr>
                  <a:xfrm>
                    <a:off x="7088028" y="3851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82" name="Freeform: Shape 2181">
                    <a:extLst>
                      <a:ext uri="{FF2B5EF4-FFF2-40B4-BE49-F238E27FC236}">
                        <a16:creationId xmlns:a16="http://schemas.microsoft.com/office/drawing/2014/main" id="{23FC9852-2533-71CC-BD1B-D9308DB010F3}"/>
                      </a:ext>
                    </a:extLst>
                  </p:cNvPr>
                  <p:cNvSpPr/>
                  <p:nvPr/>
                </p:nvSpPr>
                <p:spPr>
                  <a:xfrm>
                    <a:off x="7050118" y="38895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0" name="Graphic 16">
                  <a:extLst>
                    <a:ext uri="{FF2B5EF4-FFF2-40B4-BE49-F238E27FC236}">
                      <a16:creationId xmlns:a16="http://schemas.microsoft.com/office/drawing/2014/main" id="{8ADB1BFC-2DD9-EC94-92F5-C77D51D01EB3}"/>
                    </a:ext>
                  </a:extLst>
                </p:cNvPr>
                <p:cNvGrpSpPr/>
                <p:nvPr/>
              </p:nvGrpSpPr>
              <p:grpSpPr>
                <a:xfrm>
                  <a:off x="6843616" y="3820096"/>
                  <a:ext cx="84486" cy="87439"/>
                  <a:chOff x="6843616" y="3820096"/>
                  <a:chExt cx="84486" cy="87439"/>
                </a:xfrm>
              </p:grpSpPr>
              <p:sp>
                <p:nvSpPr>
                  <p:cNvPr id="2175" name="Freeform: Shape 2174">
                    <a:extLst>
                      <a:ext uri="{FF2B5EF4-FFF2-40B4-BE49-F238E27FC236}">
                        <a16:creationId xmlns:a16="http://schemas.microsoft.com/office/drawing/2014/main" id="{F0E8414E-D1DD-9B35-7FBF-DF69DCCE6015}"/>
                      </a:ext>
                    </a:extLst>
                  </p:cNvPr>
                  <p:cNvSpPr/>
                  <p:nvPr/>
                </p:nvSpPr>
                <p:spPr>
                  <a:xfrm>
                    <a:off x="6890194"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76" name="Freeform: Shape 2175">
                    <a:extLst>
                      <a:ext uri="{FF2B5EF4-FFF2-40B4-BE49-F238E27FC236}">
                        <a16:creationId xmlns:a16="http://schemas.microsoft.com/office/drawing/2014/main" id="{C25A5B8E-E98E-046B-7AAF-B4D0DFC573A2}"/>
                      </a:ext>
                    </a:extLst>
                  </p:cNvPr>
                  <p:cNvSpPr/>
                  <p:nvPr/>
                </p:nvSpPr>
                <p:spPr>
                  <a:xfrm>
                    <a:off x="6852379" y="38580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77" name="Freeform: Shape 2176">
                    <a:extLst>
                      <a:ext uri="{FF2B5EF4-FFF2-40B4-BE49-F238E27FC236}">
                        <a16:creationId xmlns:a16="http://schemas.microsoft.com/office/drawing/2014/main" id="{20BA736A-1768-DEA6-AE61-0F62730203F7}"/>
                      </a:ext>
                    </a:extLst>
                  </p:cNvPr>
                  <p:cNvSpPr/>
                  <p:nvPr/>
                </p:nvSpPr>
                <p:spPr>
                  <a:xfrm>
                    <a:off x="6881431"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78" name="Freeform: Shape 2177">
                    <a:extLst>
                      <a:ext uri="{FF2B5EF4-FFF2-40B4-BE49-F238E27FC236}">
                        <a16:creationId xmlns:a16="http://schemas.microsoft.com/office/drawing/2014/main" id="{EDA6C54D-6EE7-70E4-0DAE-6E5CC9EF6AB1}"/>
                      </a:ext>
                    </a:extLst>
                  </p:cNvPr>
                  <p:cNvSpPr/>
                  <p:nvPr/>
                </p:nvSpPr>
                <p:spPr>
                  <a:xfrm>
                    <a:off x="6843616" y="385800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79" name="Freeform: Shape 2178">
                    <a:extLst>
                      <a:ext uri="{FF2B5EF4-FFF2-40B4-BE49-F238E27FC236}">
                        <a16:creationId xmlns:a16="http://schemas.microsoft.com/office/drawing/2014/main" id="{2E046169-57CC-61AE-9A6A-8F301D77B00C}"/>
                      </a:ext>
                    </a:extLst>
                  </p:cNvPr>
                  <p:cNvSpPr/>
                  <p:nvPr/>
                </p:nvSpPr>
                <p:spPr>
                  <a:xfrm>
                    <a:off x="6890194" y="383190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80" name="Freeform: Shape 2179">
                    <a:extLst>
                      <a:ext uri="{FF2B5EF4-FFF2-40B4-BE49-F238E27FC236}">
                        <a16:creationId xmlns:a16="http://schemas.microsoft.com/office/drawing/2014/main" id="{18075CD5-12DB-F534-A2E9-226EF537B627}"/>
                      </a:ext>
                    </a:extLst>
                  </p:cNvPr>
                  <p:cNvSpPr/>
                  <p:nvPr/>
                </p:nvSpPr>
                <p:spPr>
                  <a:xfrm>
                    <a:off x="6852379" y="38697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1" name="Graphic 16">
                  <a:extLst>
                    <a:ext uri="{FF2B5EF4-FFF2-40B4-BE49-F238E27FC236}">
                      <a16:creationId xmlns:a16="http://schemas.microsoft.com/office/drawing/2014/main" id="{C3E975BA-426B-D85A-4621-A3813EA268C8}"/>
                    </a:ext>
                  </a:extLst>
                </p:cNvPr>
                <p:cNvGrpSpPr/>
                <p:nvPr/>
              </p:nvGrpSpPr>
              <p:grpSpPr>
                <a:xfrm>
                  <a:off x="7018781" y="3828287"/>
                  <a:ext cx="75723" cy="75723"/>
                  <a:chOff x="7018781" y="3828287"/>
                  <a:chExt cx="75723" cy="75723"/>
                </a:xfrm>
              </p:grpSpPr>
              <p:sp>
                <p:nvSpPr>
                  <p:cNvPr id="2173" name="Freeform: Shape 2172">
                    <a:extLst>
                      <a:ext uri="{FF2B5EF4-FFF2-40B4-BE49-F238E27FC236}">
                        <a16:creationId xmlns:a16="http://schemas.microsoft.com/office/drawing/2014/main" id="{AC6574D5-3BBB-8685-DC72-847FD107A639}"/>
                      </a:ext>
                    </a:extLst>
                  </p:cNvPr>
                  <p:cNvSpPr/>
                  <p:nvPr/>
                </p:nvSpPr>
                <p:spPr>
                  <a:xfrm>
                    <a:off x="7056691"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74" name="Freeform: Shape 2173">
                    <a:extLst>
                      <a:ext uri="{FF2B5EF4-FFF2-40B4-BE49-F238E27FC236}">
                        <a16:creationId xmlns:a16="http://schemas.microsoft.com/office/drawing/2014/main" id="{68551535-2654-7519-E4D0-52117288E274}"/>
                      </a:ext>
                    </a:extLst>
                  </p:cNvPr>
                  <p:cNvSpPr/>
                  <p:nvPr/>
                </p:nvSpPr>
                <p:spPr>
                  <a:xfrm>
                    <a:off x="7018781"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2" name="Graphic 16">
                  <a:extLst>
                    <a:ext uri="{FF2B5EF4-FFF2-40B4-BE49-F238E27FC236}">
                      <a16:creationId xmlns:a16="http://schemas.microsoft.com/office/drawing/2014/main" id="{481C38B8-76CF-52EB-92EE-97787618D03D}"/>
                    </a:ext>
                  </a:extLst>
                </p:cNvPr>
                <p:cNvGrpSpPr/>
                <p:nvPr/>
              </p:nvGrpSpPr>
              <p:grpSpPr>
                <a:xfrm>
                  <a:off x="6881431" y="3828287"/>
                  <a:ext cx="75723" cy="75723"/>
                  <a:chOff x="6881431" y="3828287"/>
                  <a:chExt cx="75723" cy="75723"/>
                </a:xfrm>
              </p:grpSpPr>
              <p:sp>
                <p:nvSpPr>
                  <p:cNvPr id="2171" name="Freeform: Shape 2170">
                    <a:extLst>
                      <a:ext uri="{FF2B5EF4-FFF2-40B4-BE49-F238E27FC236}">
                        <a16:creationId xmlns:a16="http://schemas.microsoft.com/office/drawing/2014/main" id="{7DBCF762-97F3-2FBF-AAB1-D058563B1519}"/>
                      </a:ext>
                    </a:extLst>
                  </p:cNvPr>
                  <p:cNvSpPr/>
                  <p:nvPr/>
                </p:nvSpPr>
                <p:spPr>
                  <a:xfrm>
                    <a:off x="6919245"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72" name="Freeform: Shape 2171">
                    <a:extLst>
                      <a:ext uri="{FF2B5EF4-FFF2-40B4-BE49-F238E27FC236}">
                        <a16:creationId xmlns:a16="http://schemas.microsoft.com/office/drawing/2014/main" id="{C40871F6-C3C2-6DE7-8821-19C2F4BB52DF}"/>
                      </a:ext>
                    </a:extLst>
                  </p:cNvPr>
                  <p:cNvSpPr/>
                  <p:nvPr/>
                </p:nvSpPr>
                <p:spPr>
                  <a:xfrm>
                    <a:off x="6881431"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3" name="Graphic 16">
                  <a:extLst>
                    <a:ext uri="{FF2B5EF4-FFF2-40B4-BE49-F238E27FC236}">
                      <a16:creationId xmlns:a16="http://schemas.microsoft.com/office/drawing/2014/main" id="{84C1CBB1-59BB-687B-794F-D8B4CC1A94E7}"/>
                    </a:ext>
                  </a:extLst>
                </p:cNvPr>
                <p:cNvGrpSpPr/>
                <p:nvPr/>
              </p:nvGrpSpPr>
              <p:grpSpPr>
                <a:xfrm>
                  <a:off x="6901052" y="3828287"/>
                  <a:ext cx="75723" cy="75723"/>
                  <a:chOff x="6901052" y="3828287"/>
                  <a:chExt cx="75723" cy="75723"/>
                </a:xfrm>
              </p:grpSpPr>
              <p:sp>
                <p:nvSpPr>
                  <p:cNvPr id="2169" name="Freeform: Shape 2168">
                    <a:extLst>
                      <a:ext uri="{FF2B5EF4-FFF2-40B4-BE49-F238E27FC236}">
                        <a16:creationId xmlns:a16="http://schemas.microsoft.com/office/drawing/2014/main" id="{A91B3252-9590-F110-E0CD-3186AF168DF5}"/>
                      </a:ext>
                    </a:extLst>
                  </p:cNvPr>
                  <p:cNvSpPr/>
                  <p:nvPr/>
                </p:nvSpPr>
                <p:spPr>
                  <a:xfrm>
                    <a:off x="6938866"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70" name="Freeform: Shape 2169">
                    <a:extLst>
                      <a:ext uri="{FF2B5EF4-FFF2-40B4-BE49-F238E27FC236}">
                        <a16:creationId xmlns:a16="http://schemas.microsoft.com/office/drawing/2014/main" id="{655A9565-372C-484D-6AB9-F48C5CD25EFC}"/>
                      </a:ext>
                    </a:extLst>
                  </p:cNvPr>
                  <p:cNvSpPr/>
                  <p:nvPr/>
                </p:nvSpPr>
                <p:spPr>
                  <a:xfrm>
                    <a:off x="6901052"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4" name="Graphic 16">
                  <a:extLst>
                    <a:ext uri="{FF2B5EF4-FFF2-40B4-BE49-F238E27FC236}">
                      <a16:creationId xmlns:a16="http://schemas.microsoft.com/office/drawing/2014/main" id="{CE935005-DBB4-5885-FF67-F60D0BD27622}"/>
                    </a:ext>
                  </a:extLst>
                </p:cNvPr>
                <p:cNvGrpSpPr/>
                <p:nvPr/>
              </p:nvGrpSpPr>
              <p:grpSpPr>
                <a:xfrm>
                  <a:off x="6920674" y="3828287"/>
                  <a:ext cx="75723" cy="75723"/>
                  <a:chOff x="6920674" y="3828287"/>
                  <a:chExt cx="75723" cy="75723"/>
                </a:xfrm>
              </p:grpSpPr>
              <p:sp>
                <p:nvSpPr>
                  <p:cNvPr id="2167" name="Freeform: Shape 2166">
                    <a:extLst>
                      <a:ext uri="{FF2B5EF4-FFF2-40B4-BE49-F238E27FC236}">
                        <a16:creationId xmlns:a16="http://schemas.microsoft.com/office/drawing/2014/main" id="{7D1EE486-069C-50C6-CE08-EFEF5951B1FB}"/>
                      </a:ext>
                    </a:extLst>
                  </p:cNvPr>
                  <p:cNvSpPr/>
                  <p:nvPr/>
                </p:nvSpPr>
                <p:spPr>
                  <a:xfrm>
                    <a:off x="6958488"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68" name="Freeform: Shape 2167">
                    <a:extLst>
                      <a:ext uri="{FF2B5EF4-FFF2-40B4-BE49-F238E27FC236}">
                        <a16:creationId xmlns:a16="http://schemas.microsoft.com/office/drawing/2014/main" id="{5D5ADB34-954E-FF93-D311-17315D621E37}"/>
                      </a:ext>
                    </a:extLst>
                  </p:cNvPr>
                  <p:cNvSpPr/>
                  <p:nvPr/>
                </p:nvSpPr>
                <p:spPr>
                  <a:xfrm>
                    <a:off x="6920674"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5" name="Graphic 16">
                  <a:extLst>
                    <a:ext uri="{FF2B5EF4-FFF2-40B4-BE49-F238E27FC236}">
                      <a16:creationId xmlns:a16="http://schemas.microsoft.com/office/drawing/2014/main" id="{21359D7A-F401-5C6D-C252-480C9784D4D0}"/>
                    </a:ext>
                  </a:extLst>
                </p:cNvPr>
                <p:cNvGrpSpPr/>
                <p:nvPr/>
              </p:nvGrpSpPr>
              <p:grpSpPr>
                <a:xfrm>
                  <a:off x="6940295" y="3828287"/>
                  <a:ext cx="75723" cy="75723"/>
                  <a:chOff x="6940295" y="3828287"/>
                  <a:chExt cx="75723" cy="75723"/>
                </a:xfrm>
              </p:grpSpPr>
              <p:sp>
                <p:nvSpPr>
                  <p:cNvPr id="2165" name="Freeform: Shape 2164">
                    <a:extLst>
                      <a:ext uri="{FF2B5EF4-FFF2-40B4-BE49-F238E27FC236}">
                        <a16:creationId xmlns:a16="http://schemas.microsoft.com/office/drawing/2014/main" id="{1519DD7C-6CEB-07D6-9B70-548A20B6E640}"/>
                      </a:ext>
                    </a:extLst>
                  </p:cNvPr>
                  <p:cNvSpPr/>
                  <p:nvPr/>
                </p:nvSpPr>
                <p:spPr>
                  <a:xfrm>
                    <a:off x="6978109"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66" name="Freeform: Shape 2165">
                    <a:extLst>
                      <a:ext uri="{FF2B5EF4-FFF2-40B4-BE49-F238E27FC236}">
                        <a16:creationId xmlns:a16="http://schemas.microsoft.com/office/drawing/2014/main" id="{3317E96C-5366-6AD5-4CBD-7FE7C8F55440}"/>
                      </a:ext>
                    </a:extLst>
                  </p:cNvPr>
                  <p:cNvSpPr/>
                  <p:nvPr/>
                </p:nvSpPr>
                <p:spPr>
                  <a:xfrm>
                    <a:off x="6940295"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6" name="Graphic 16">
                  <a:extLst>
                    <a:ext uri="{FF2B5EF4-FFF2-40B4-BE49-F238E27FC236}">
                      <a16:creationId xmlns:a16="http://schemas.microsoft.com/office/drawing/2014/main" id="{83AC0B3B-B7D2-B086-3AFD-0B26E38C766A}"/>
                    </a:ext>
                  </a:extLst>
                </p:cNvPr>
                <p:cNvGrpSpPr/>
                <p:nvPr/>
              </p:nvGrpSpPr>
              <p:grpSpPr>
                <a:xfrm>
                  <a:off x="6959917" y="3828287"/>
                  <a:ext cx="75723" cy="75723"/>
                  <a:chOff x="6959917" y="3828287"/>
                  <a:chExt cx="75723" cy="75723"/>
                </a:xfrm>
              </p:grpSpPr>
              <p:sp>
                <p:nvSpPr>
                  <p:cNvPr id="2163" name="Freeform: Shape 2162">
                    <a:extLst>
                      <a:ext uri="{FF2B5EF4-FFF2-40B4-BE49-F238E27FC236}">
                        <a16:creationId xmlns:a16="http://schemas.microsoft.com/office/drawing/2014/main" id="{2F9FB9B3-4F9B-5F6B-8CE6-B21403D04650}"/>
                      </a:ext>
                    </a:extLst>
                  </p:cNvPr>
                  <p:cNvSpPr/>
                  <p:nvPr/>
                </p:nvSpPr>
                <p:spPr>
                  <a:xfrm>
                    <a:off x="6997826"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64" name="Freeform: Shape 2163">
                    <a:extLst>
                      <a:ext uri="{FF2B5EF4-FFF2-40B4-BE49-F238E27FC236}">
                        <a16:creationId xmlns:a16="http://schemas.microsoft.com/office/drawing/2014/main" id="{B88F7869-D81C-7A26-A4C3-C6F83AD1339A}"/>
                      </a:ext>
                    </a:extLst>
                  </p:cNvPr>
                  <p:cNvSpPr/>
                  <p:nvPr/>
                </p:nvSpPr>
                <p:spPr>
                  <a:xfrm>
                    <a:off x="6959917"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7" name="Graphic 16">
                  <a:extLst>
                    <a:ext uri="{FF2B5EF4-FFF2-40B4-BE49-F238E27FC236}">
                      <a16:creationId xmlns:a16="http://schemas.microsoft.com/office/drawing/2014/main" id="{0E132B5C-5A5F-28CE-EE16-93EFD39F89E8}"/>
                    </a:ext>
                  </a:extLst>
                </p:cNvPr>
                <p:cNvGrpSpPr/>
                <p:nvPr/>
              </p:nvGrpSpPr>
              <p:grpSpPr>
                <a:xfrm>
                  <a:off x="6979538" y="3828287"/>
                  <a:ext cx="75723" cy="75723"/>
                  <a:chOff x="6979538" y="3828287"/>
                  <a:chExt cx="75723" cy="75723"/>
                </a:xfrm>
              </p:grpSpPr>
              <p:sp>
                <p:nvSpPr>
                  <p:cNvPr id="2161" name="Freeform: Shape 2160">
                    <a:extLst>
                      <a:ext uri="{FF2B5EF4-FFF2-40B4-BE49-F238E27FC236}">
                        <a16:creationId xmlns:a16="http://schemas.microsoft.com/office/drawing/2014/main" id="{A1BCA88B-FC05-2D0E-046A-3082AC4D3B06}"/>
                      </a:ext>
                    </a:extLst>
                  </p:cNvPr>
                  <p:cNvSpPr/>
                  <p:nvPr/>
                </p:nvSpPr>
                <p:spPr>
                  <a:xfrm>
                    <a:off x="7017448"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62" name="Freeform: Shape 2161">
                    <a:extLst>
                      <a:ext uri="{FF2B5EF4-FFF2-40B4-BE49-F238E27FC236}">
                        <a16:creationId xmlns:a16="http://schemas.microsoft.com/office/drawing/2014/main" id="{2C6C3A9A-8FD3-E759-46C6-DA5203458564}"/>
                      </a:ext>
                    </a:extLst>
                  </p:cNvPr>
                  <p:cNvSpPr/>
                  <p:nvPr/>
                </p:nvSpPr>
                <p:spPr>
                  <a:xfrm>
                    <a:off x="6979538"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8" name="Graphic 16">
                  <a:extLst>
                    <a:ext uri="{FF2B5EF4-FFF2-40B4-BE49-F238E27FC236}">
                      <a16:creationId xmlns:a16="http://schemas.microsoft.com/office/drawing/2014/main" id="{07B84528-D82B-AC0B-F2A7-EB72D62E172F}"/>
                    </a:ext>
                  </a:extLst>
                </p:cNvPr>
                <p:cNvGrpSpPr/>
                <p:nvPr/>
              </p:nvGrpSpPr>
              <p:grpSpPr>
                <a:xfrm>
                  <a:off x="6999160" y="3828287"/>
                  <a:ext cx="75723" cy="75723"/>
                  <a:chOff x="6999160" y="3828287"/>
                  <a:chExt cx="75723" cy="75723"/>
                </a:xfrm>
              </p:grpSpPr>
              <p:sp>
                <p:nvSpPr>
                  <p:cNvPr id="2159" name="Freeform: Shape 2158">
                    <a:extLst>
                      <a:ext uri="{FF2B5EF4-FFF2-40B4-BE49-F238E27FC236}">
                        <a16:creationId xmlns:a16="http://schemas.microsoft.com/office/drawing/2014/main" id="{4197CE9F-D63B-3D41-4179-E85372281B3A}"/>
                      </a:ext>
                    </a:extLst>
                  </p:cNvPr>
                  <p:cNvSpPr/>
                  <p:nvPr/>
                </p:nvSpPr>
                <p:spPr>
                  <a:xfrm>
                    <a:off x="7037069"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60" name="Freeform: Shape 2159">
                    <a:extLst>
                      <a:ext uri="{FF2B5EF4-FFF2-40B4-BE49-F238E27FC236}">
                        <a16:creationId xmlns:a16="http://schemas.microsoft.com/office/drawing/2014/main" id="{212F6B06-FCB0-1E7A-7E09-F195B06B3E60}"/>
                      </a:ext>
                    </a:extLst>
                  </p:cNvPr>
                  <p:cNvSpPr/>
                  <p:nvPr/>
                </p:nvSpPr>
                <p:spPr>
                  <a:xfrm>
                    <a:off x="6999160"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69" name="Graphic 16">
                  <a:extLst>
                    <a:ext uri="{FF2B5EF4-FFF2-40B4-BE49-F238E27FC236}">
                      <a16:creationId xmlns:a16="http://schemas.microsoft.com/office/drawing/2014/main" id="{EE6AE01E-AFCB-98BB-0C63-DE664567B54B}"/>
                    </a:ext>
                  </a:extLst>
                </p:cNvPr>
                <p:cNvGrpSpPr/>
                <p:nvPr/>
              </p:nvGrpSpPr>
              <p:grpSpPr>
                <a:xfrm>
                  <a:off x="6763702" y="3820096"/>
                  <a:ext cx="80581" cy="75723"/>
                  <a:chOff x="6763702" y="3820096"/>
                  <a:chExt cx="80581" cy="75723"/>
                </a:xfrm>
              </p:grpSpPr>
              <p:sp>
                <p:nvSpPr>
                  <p:cNvPr id="2155" name="Freeform: Shape 2154">
                    <a:extLst>
                      <a:ext uri="{FF2B5EF4-FFF2-40B4-BE49-F238E27FC236}">
                        <a16:creationId xmlns:a16="http://schemas.microsoft.com/office/drawing/2014/main" id="{C55DD90A-09F0-8FD4-2145-B99E547CB0FD}"/>
                      </a:ext>
                    </a:extLst>
                  </p:cNvPr>
                  <p:cNvSpPr/>
                  <p:nvPr/>
                </p:nvSpPr>
                <p:spPr>
                  <a:xfrm>
                    <a:off x="6806374"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56" name="Freeform: Shape 2155">
                    <a:extLst>
                      <a:ext uri="{FF2B5EF4-FFF2-40B4-BE49-F238E27FC236}">
                        <a16:creationId xmlns:a16="http://schemas.microsoft.com/office/drawing/2014/main" id="{84F6F0B4-A0F6-AA30-1AC4-FB934C27CFDA}"/>
                      </a:ext>
                    </a:extLst>
                  </p:cNvPr>
                  <p:cNvSpPr/>
                  <p:nvPr/>
                </p:nvSpPr>
                <p:spPr>
                  <a:xfrm>
                    <a:off x="6768559" y="38580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57" name="Freeform: Shape 2156">
                    <a:extLst>
                      <a:ext uri="{FF2B5EF4-FFF2-40B4-BE49-F238E27FC236}">
                        <a16:creationId xmlns:a16="http://schemas.microsoft.com/office/drawing/2014/main" id="{B132B81D-951B-CBFA-AD9F-9169AB22914C}"/>
                      </a:ext>
                    </a:extLst>
                  </p:cNvPr>
                  <p:cNvSpPr/>
                  <p:nvPr/>
                </p:nvSpPr>
                <p:spPr>
                  <a:xfrm>
                    <a:off x="6801611"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58" name="Freeform: Shape 2157">
                    <a:extLst>
                      <a:ext uri="{FF2B5EF4-FFF2-40B4-BE49-F238E27FC236}">
                        <a16:creationId xmlns:a16="http://schemas.microsoft.com/office/drawing/2014/main" id="{68961FEF-19CE-BE31-9BBD-F2956721BFBA}"/>
                      </a:ext>
                    </a:extLst>
                  </p:cNvPr>
                  <p:cNvSpPr/>
                  <p:nvPr/>
                </p:nvSpPr>
                <p:spPr>
                  <a:xfrm>
                    <a:off x="6763702" y="38580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0" name="Graphic 16">
                  <a:extLst>
                    <a:ext uri="{FF2B5EF4-FFF2-40B4-BE49-F238E27FC236}">
                      <a16:creationId xmlns:a16="http://schemas.microsoft.com/office/drawing/2014/main" id="{8FA07F5F-3630-3317-3D42-258FF26A74E1}"/>
                    </a:ext>
                  </a:extLst>
                </p:cNvPr>
                <p:cNvGrpSpPr/>
                <p:nvPr/>
              </p:nvGrpSpPr>
              <p:grpSpPr>
                <a:xfrm>
                  <a:off x="6563296" y="3771994"/>
                  <a:ext cx="75723" cy="75723"/>
                  <a:chOff x="6563296" y="3771994"/>
                  <a:chExt cx="75723" cy="75723"/>
                </a:xfrm>
              </p:grpSpPr>
              <p:sp>
                <p:nvSpPr>
                  <p:cNvPr id="2153" name="Freeform: Shape 2152">
                    <a:extLst>
                      <a:ext uri="{FF2B5EF4-FFF2-40B4-BE49-F238E27FC236}">
                        <a16:creationId xmlns:a16="http://schemas.microsoft.com/office/drawing/2014/main" id="{9DF6803B-1352-4696-CD36-E10BF657CBD2}"/>
                      </a:ext>
                    </a:extLst>
                  </p:cNvPr>
                  <p:cNvSpPr/>
                  <p:nvPr/>
                </p:nvSpPr>
                <p:spPr>
                  <a:xfrm>
                    <a:off x="6601110" y="377199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54" name="Freeform: Shape 2153">
                    <a:extLst>
                      <a:ext uri="{FF2B5EF4-FFF2-40B4-BE49-F238E27FC236}">
                        <a16:creationId xmlns:a16="http://schemas.microsoft.com/office/drawing/2014/main" id="{14CB113C-2972-C8A4-C32D-3BF6EAA60736}"/>
                      </a:ext>
                    </a:extLst>
                  </p:cNvPr>
                  <p:cNvSpPr/>
                  <p:nvPr/>
                </p:nvSpPr>
                <p:spPr>
                  <a:xfrm>
                    <a:off x="6563296" y="380980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1" name="Graphic 16">
                  <a:extLst>
                    <a:ext uri="{FF2B5EF4-FFF2-40B4-BE49-F238E27FC236}">
                      <a16:creationId xmlns:a16="http://schemas.microsoft.com/office/drawing/2014/main" id="{80685D5A-3C0E-6703-628F-7025E895709F}"/>
                    </a:ext>
                  </a:extLst>
                </p:cNvPr>
                <p:cNvGrpSpPr/>
                <p:nvPr/>
              </p:nvGrpSpPr>
              <p:grpSpPr>
                <a:xfrm>
                  <a:off x="6563296" y="3750277"/>
                  <a:ext cx="75723" cy="75723"/>
                  <a:chOff x="6563296" y="3750277"/>
                  <a:chExt cx="75723" cy="75723"/>
                </a:xfrm>
              </p:grpSpPr>
              <p:sp>
                <p:nvSpPr>
                  <p:cNvPr id="2151" name="Freeform: Shape 2150">
                    <a:extLst>
                      <a:ext uri="{FF2B5EF4-FFF2-40B4-BE49-F238E27FC236}">
                        <a16:creationId xmlns:a16="http://schemas.microsoft.com/office/drawing/2014/main" id="{C50A0650-D7B6-9D8A-3F3C-DFBD3F509448}"/>
                      </a:ext>
                    </a:extLst>
                  </p:cNvPr>
                  <p:cNvSpPr/>
                  <p:nvPr/>
                </p:nvSpPr>
                <p:spPr>
                  <a:xfrm>
                    <a:off x="6601110" y="37502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52" name="Freeform: Shape 2151">
                    <a:extLst>
                      <a:ext uri="{FF2B5EF4-FFF2-40B4-BE49-F238E27FC236}">
                        <a16:creationId xmlns:a16="http://schemas.microsoft.com/office/drawing/2014/main" id="{339CFC1A-8EB8-986E-DC5F-2CEF806F9033}"/>
                      </a:ext>
                    </a:extLst>
                  </p:cNvPr>
                  <p:cNvSpPr/>
                  <p:nvPr/>
                </p:nvSpPr>
                <p:spPr>
                  <a:xfrm>
                    <a:off x="6563296" y="37881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2" name="Graphic 16">
                  <a:extLst>
                    <a:ext uri="{FF2B5EF4-FFF2-40B4-BE49-F238E27FC236}">
                      <a16:creationId xmlns:a16="http://schemas.microsoft.com/office/drawing/2014/main" id="{6C509932-7888-6800-89ED-C12DE1B02E0E}"/>
                    </a:ext>
                  </a:extLst>
                </p:cNvPr>
                <p:cNvGrpSpPr/>
                <p:nvPr/>
              </p:nvGrpSpPr>
              <p:grpSpPr>
                <a:xfrm>
                  <a:off x="6514528" y="3708272"/>
                  <a:ext cx="75628" cy="75723"/>
                  <a:chOff x="6514528" y="3708272"/>
                  <a:chExt cx="75628" cy="75723"/>
                </a:xfrm>
              </p:grpSpPr>
              <p:sp>
                <p:nvSpPr>
                  <p:cNvPr id="2149" name="Freeform: Shape 2148">
                    <a:extLst>
                      <a:ext uri="{FF2B5EF4-FFF2-40B4-BE49-F238E27FC236}">
                        <a16:creationId xmlns:a16="http://schemas.microsoft.com/office/drawing/2014/main" id="{E3ABF21C-B139-9EEF-8D56-734FA6FF2D1E}"/>
                      </a:ext>
                    </a:extLst>
                  </p:cNvPr>
                  <p:cNvSpPr/>
                  <p:nvPr/>
                </p:nvSpPr>
                <p:spPr>
                  <a:xfrm>
                    <a:off x="6552342"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50" name="Freeform: Shape 2149">
                    <a:extLst>
                      <a:ext uri="{FF2B5EF4-FFF2-40B4-BE49-F238E27FC236}">
                        <a16:creationId xmlns:a16="http://schemas.microsoft.com/office/drawing/2014/main" id="{FF774081-1D12-8BF7-09A8-B1AC2F8FC5B6}"/>
                      </a:ext>
                    </a:extLst>
                  </p:cNvPr>
                  <p:cNvSpPr/>
                  <p:nvPr/>
                </p:nvSpPr>
                <p:spPr>
                  <a:xfrm>
                    <a:off x="6514528" y="374618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3" name="Graphic 16">
                  <a:extLst>
                    <a:ext uri="{FF2B5EF4-FFF2-40B4-BE49-F238E27FC236}">
                      <a16:creationId xmlns:a16="http://schemas.microsoft.com/office/drawing/2014/main" id="{0B153480-BD9E-B915-8A5E-CE54F1F08AF4}"/>
                    </a:ext>
                  </a:extLst>
                </p:cNvPr>
                <p:cNvGrpSpPr/>
                <p:nvPr/>
              </p:nvGrpSpPr>
              <p:grpSpPr>
                <a:xfrm>
                  <a:off x="6347554" y="3708272"/>
                  <a:ext cx="75628" cy="75723"/>
                  <a:chOff x="6347554" y="3708272"/>
                  <a:chExt cx="75628" cy="75723"/>
                </a:xfrm>
              </p:grpSpPr>
              <p:sp>
                <p:nvSpPr>
                  <p:cNvPr id="2147" name="Freeform: Shape 2146">
                    <a:extLst>
                      <a:ext uri="{FF2B5EF4-FFF2-40B4-BE49-F238E27FC236}">
                        <a16:creationId xmlns:a16="http://schemas.microsoft.com/office/drawing/2014/main" id="{C76E0D34-1E22-8C57-423D-B9B6105780FD}"/>
                      </a:ext>
                    </a:extLst>
                  </p:cNvPr>
                  <p:cNvSpPr/>
                  <p:nvPr/>
                </p:nvSpPr>
                <p:spPr>
                  <a:xfrm>
                    <a:off x="6385369"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48" name="Freeform: Shape 2147">
                    <a:extLst>
                      <a:ext uri="{FF2B5EF4-FFF2-40B4-BE49-F238E27FC236}">
                        <a16:creationId xmlns:a16="http://schemas.microsoft.com/office/drawing/2014/main" id="{DA6D2FCE-3688-5141-1B8A-6E73D5BE0B16}"/>
                      </a:ext>
                    </a:extLst>
                  </p:cNvPr>
                  <p:cNvSpPr/>
                  <p:nvPr/>
                </p:nvSpPr>
                <p:spPr>
                  <a:xfrm>
                    <a:off x="6347554" y="374618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4" name="Graphic 16">
                  <a:extLst>
                    <a:ext uri="{FF2B5EF4-FFF2-40B4-BE49-F238E27FC236}">
                      <a16:creationId xmlns:a16="http://schemas.microsoft.com/office/drawing/2014/main" id="{007E3EED-B09B-A6D6-D117-BCEDC28A9344}"/>
                    </a:ext>
                  </a:extLst>
                </p:cNvPr>
                <p:cNvGrpSpPr/>
                <p:nvPr/>
              </p:nvGrpSpPr>
              <p:grpSpPr>
                <a:xfrm>
                  <a:off x="6223729" y="3683602"/>
                  <a:ext cx="75628" cy="75628"/>
                  <a:chOff x="6223729" y="3683602"/>
                  <a:chExt cx="75628" cy="75628"/>
                </a:xfrm>
              </p:grpSpPr>
              <p:sp>
                <p:nvSpPr>
                  <p:cNvPr id="2145" name="Freeform: Shape 2144">
                    <a:extLst>
                      <a:ext uri="{FF2B5EF4-FFF2-40B4-BE49-F238E27FC236}">
                        <a16:creationId xmlns:a16="http://schemas.microsoft.com/office/drawing/2014/main" id="{73D0D36D-244D-B538-2ABF-04B4A2E3D6BD}"/>
                      </a:ext>
                    </a:extLst>
                  </p:cNvPr>
                  <p:cNvSpPr/>
                  <p:nvPr/>
                </p:nvSpPr>
                <p:spPr>
                  <a:xfrm>
                    <a:off x="6261544" y="368360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46" name="Freeform: Shape 2145">
                    <a:extLst>
                      <a:ext uri="{FF2B5EF4-FFF2-40B4-BE49-F238E27FC236}">
                        <a16:creationId xmlns:a16="http://schemas.microsoft.com/office/drawing/2014/main" id="{73BF28A4-D4F2-9088-4908-5489F4E166D3}"/>
                      </a:ext>
                    </a:extLst>
                  </p:cNvPr>
                  <p:cNvSpPr/>
                  <p:nvPr/>
                </p:nvSpPr>
                <p:spPr>
                  <a:xfrm>
                    <a:off x="6223729" y="372141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5" name="Graphic 16">
                  <a:extLst>
                    <a:ext uri="{FF2B5EF4-FFF2-40B4-BE49-F238E27FC236}">
                      <a16:creationId xmlns:a16="http://schemas.microsoft.com/office/drawing/2014/main" id="{A35653F3-6D16-8788-C3DC-40609137D037}"/>
                    </a:ext>
                  </a:extLst>
                </p:cNvPr>
                <p:cNvGrpSpPr/>
                <p:nvPr/>
              </p:nvGrpSpPr>
              <p:grpSpPr>
                <a:xfrm>
                  <a:off x="6164674" y="3672172"/>
                  <a:ext cx="75723" cy="75723"/>
                  <a:chOff x="6164674" y="3672172"/>
                  <a:chExt cx="75723" cy="75723"/>
                </a:xfrm>
              </p:grpSpPr>
              <p:sp>
                <p:nvSpPr>
                  <p:cNvPr id="2143" name="Freeform: Shape 2142">
                    <a:extLst>
                      <a:ext uri="{FF2B5EF4-FFF2-40B4-BE49-F238E27FC236}">
                        <a16:creationId xmlns:a16="http://schemas.microsoft.com/office/drawing/2014/main" id="{04588A7A-899B-02DD-F9AA-4D99ECE6A232}"/>
                      </a:ext>
                    </a:extLst>
                  </p:cNvPr>
                  <p:cNvSpPr/>
                  <p:nvPr/>
                </p:nvSpPr>
                <p:spPr>
                  <a:xfrm>
                    <a:off x="6202584" y="36721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44" name="Freeform: Shape 2143">
                    <a:extLst>
                      <a:ext uri="{FF2B5EF4-FFF2-40B4-BE49-F238E27FC236}">
                        <a16:creationId xmlns:a16="http://schemas.microsoft.com/office/drawing/2014/main" id="{126E70F4-B081-F490-1E09-9DEE1D5009A7}"/>
                      </a:ext>
                    </a:extLst>
                  </p:cNvPr>
                  <p:cNvSpPr/>
                  <p:nvPr/>
                </p:nvSpPr>
                <p:spPr>
                  <a:xfrm>
                    <a:off x="6164674" y="37100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6" name="Graphic 16">
                  <a:extLst>
                    <a:ext uri="{FF2B5EF4-FFF2-40B4-BE49-F238E27FC236}">
                      <a16:creationId xmlns:a16="http://schemas.microsoft.com/office/drawing/2014/main" id="{92FD8696-5624-1C03-761D-CA2F71FF66D6}"/>
                    </a:ext>
                  </a:extLst>
                </p:cNvPr>
                <p:cNvGrpSpPr/>
                <p:nvPr/>
              </p:nvGrpSpPr>
              <p:grpSpPr>
                <a:xfrm>
                  <a:off x="6137242" y="3656456"/>
                  <a:ext cx="75723" cy="75628"/>
                  <a:chOff x="6137242" y="3656456"/>
                  <a:chExt cx="75723" cy="75628"/>
                </a:xfrm>
              </p:grpSpPr>
              <p:sp>
                <p:nvSpPr>
                  <p:cNvPr id="2141" name="Freeform: Shape 2140">
                    <a:extLst>
                      <a:ext uri="{FF2B5EF4-FFF2-40B4-BE49-F238E27FC236}">
                        <a16:creationId xmlns:a16="http://schemas.microsoft.com/office/drawing/2014/main" id="{E4B1BFCC-194A-BAE7-B9A0-716479CC5E56}"/>
                      </a:ext>
                    </a:extLst>
                  </p:cNvPr>
                  <p:cNvSpPr/>
                  <p:nvPr/>
                </p:nvSpPr>
                <p:spPr>
                  <a:xfrm>
                    <a:off x="6175057"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42" name="Freeform: Shape 2141">
                    <a:extLst>
                      <a:ext uri="{FF2B5EF4-FFF2-40B4-BE49-F238E27FC236}">
                        <a16:creationId xmlns:a16="http://schemas.microsoft.com/office/drawing/2014/main" id="{7AAAA549-09CA-2BD1-E01F-9CB0C657AD00}"/>
                      </a:ext>
                    </a:extLst>
                  </p:cNvPr>
                  <p:cNvSpPr/>
                  <p:nvPr/>
                </p:nvSpPr>
                <p:spPr>
                  <a:xfrm>
                    <a:off x="6137242"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7" name="Graphic 16">
                  <a:extLst>
                    <a:ext uri="{FF2B5EF4-FFF2-40B4-BE49-F238E27FC236}">
                      <a16:creationId xmlns:a16="http://schemas.microsoft.com/office/drawing/2014/main" id="{7ACE4BDA-975A-D97F-001A-D3D6D33AED77}"/>
                    </a:ext>
                  </a:extLst>
                </p:cNvPr>
                <p:cNvGrpSpPr/>
                <p:nvPr/>
              </p:nvGrpSpPr>
              <p:grpSpPr>
                <a:xfrm>
                  <a:off x="6149149" y="3656456"/>
                  <a:ext cx="75723" cy="75628"/>
                  <a:chOff x="6149149" y="3656456"/>
                  <a:chExt cx="75723" cy="75628"/>
                </a:xfrm>
              </p:grpSpPr>
              <p:sp>
                <p:nvSpPr>
                  <p:cNvPr id="2139" name="Freeform: Shape 2138">
                    <a:extLst>
                      <a:ext uri="{FF2B5EF4-FFF2-40B4-BE49-F238E27FC236}">
                        <a16:creationId xmlns:a16="http://schemas.microsoft.com/office/drawing/2014/main" id="{8ECD01B6-E5E9-2B8A-443D-FED38E7197F1}"/>
                      </a:ext>
                    </a:extLst>
                  </p:cNvPr>
                  <p:cNvSpPr/>
                  <p:nvPr/>
                </p:nvSpPr>
                <p:spPr>
                  <a:xfrm>
                    <a:off x="6186963"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40" name="Freeform: Shape 2139">
                    <a:extLst>
                      <a:ext uri="{FF2B5EF4-FFF2-40B4-BE49-F238E27FC236}">
                        <a16:creationId xmlns:a16="http://schemas.microsoft.com/office/drawing/2014/main" id="{7C78B0EB-EE02-7895-AEB4-17B827864DA4}"/>
                      </a:ext>
                    </a:extLst>
                  </p:cNvPr>
                  <p:cNvSpPr/>
                  <p:nvPr/>
                </p:nvSpPr>
                <p:spPr>
                  <a:xfrm>
                    <a:off x="6149149"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8" name="Graphic 16">
                  <a:extLst>
                    <a:ext uri="{FF2B5EF4-FFF2-40B4-BE49-F238E27FC236}">
                      <a16:creationId xmlns:a16="http://schemas.microsoft.com/office/drawing/2014/main" id="{761ABC65-B2D8-43FB-CC1C-B673C8A818BD}"/>
                    </a:ext>
                  </a:extLst>
                </p:cNvPr>
                <p:cNvGrpSpPr/>
                <p:nvPr/>
              </p:nvGrpSpPr>
              <p:grpSpPr>
                <a:xfrm>
                  <a:off x="6094380" y="3656456"/>
                  <a:ext cx="75723" cy="75628"/>
                  <a:chOff x="6094380" y="3656456"/>
                  <a:chExt cx="75723" cy="75628"/>
                </a:xfrm>
              </p:grpSpPr>
              <p:sp>
                <p:nvSpPr>
                  <p:cNvPr id="2137" name="Freeform: Shape 2136">
                    <a:extLst>
                      <a:ext uri="{FF2B5EF4-FFF2-40B4-BE49-F238E27FC236}">
                        <a16:creationId xmlns:a16="http://schemas.microsoft.com/office/drawing/2014/main" id="{B5BF211F-8D6D-D1CA-0D1A-675ADCBCC214}"/>
                      </a:ext>
                    </a:extLst>
                  </p:cNvPr>
                  <p:cNvSpPr/>
                  <p:nvPr/>
                </p:nvSpPr>
                <p:spPr>
                  <a:xfrm>
                    <a:off x="6132289"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38" name="Freeform: Shape 2137">
                    <a:extLst>
                      <a:ext uri="{FF2B5EF4-FFF2-40B4-BE49-F238E27FC236}">
                        <a16:creationId xmlns:a16="http://schemas.microsoft.com/office/drawing/2014/main" id="{ECC09183-2A17-9D8E-BA9D-1E0FA9339292}"/>
                      </a:ext>
                    </a:extLst>
                  </p:cNvPr>
                  <p:cNvSpPr/>
                  <p:nvPr/>
                </p:nvSpPr>
                <p:spPr>
                  <a:xfrm>
                    <a:off x="6094380"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79" name="Graphic 16">
                  <a:extLst>
                    <a:ext uri="{FF2B5EF4-FFF2-40B4-BE49-F238E27FC236}">
                      <a16:creationId xmlns:a16="http://schemas.microsoft.com/office/drawing/2014/main" id="{7BC48BC5-09D4-BADB-C68B-3C868D8F086D}"/>
                    </a:ext>
                  </a:extLst>
                </p:cNvPr>
                <p:cNvGrpSpPr/>
                <p:nvPr/>
              </p:nvGrpSpPr>
              <p:grpSpPr>
                <a:xfrm>
                  <a:off x="6094380" y="3622738"/>
                  <a:ext cx="75723" cy="75628"/>
                  <a:chOff x="6094380" y="3622738"/>
                  <a:chExt cx="75723" cy="75628"/>
                </a:xfrm>
              </p:grpSpPr>
              <p:sp>
                <p:nvSpPr>
                  <p:cNvPr id="2135" name="Freeform: Shape 2134">
                    <a:extLst>
                      <a:ext uri="{FF2B5EF4-FFF2-40B4-BE49-F238E27FC236}">
                        <a16:creationId xmlns:a16="http://schemas.microsoft.com/office/drawing/2014/main" id="{E5A7288F-AF26-49B5-3A6E-82DB4CE4837A}"/>
                      </a:ext>
                    </a:extLst>
                  </p:cNvPr>
                  <p:cNvSpPr/>
                  <p:nvPr/>
                </p:nvSpPr>
                <p:spPr>
                  <a:xfrm>
                    <a:off x="6132289"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36" name="Freeform: Shape 2135">
                    <a:extLst>
                      <a:ext uri="{FF2B5EF4-FFF2-40B4-BE49-F238E27FC236}">
                        <a16:creationId xmlns:a16="http://schemas.microsoft.com/office/drawing/2014/main" id="{13629CF3-B422-8F3D-8E8E-C8220C7289AA}"/>
                      </a:ext>
                    </a:extLst>
                  </p:cNvPr>
                  <p:cNvSpPr/>
                  <p:nvPr/>
                </p:nvSpPr>
                <p:spPr>
                  <a:xfrm>
                    <a:off x="6094380" y="36605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0" name="Graphic 16">
                  <a:extLst>
                    <a:ext uri="{FF2B5EF4-FFF2-40B4-BE49-F238E27FC236}">
                      <a16:creationId xmlns:a16="http://schemas.microsoft.com/office/drawing/2014/main" id="{3314B25B-744E-E92E-24D6-175C2D35A047}"/>
                    </a:ext>
                  </a:extLst>
                </p:cNvPr>
                <p:cNvGrpSpPr/>
                <p:nvPr/>
              </p:nvGrpSpPr>
              <p:grpSpPr>
                <a:xfrm>
                  <a:off x="6022276" y="3622738"/>
                  <a:ext cx="75628" cy="75628"/>
                  <a:chOff x="6022276" y="3622738"/>
                  <a:chExt cx="75628" cy="75628"/>
                </a:xfrm>
              </p:grpSpPr>
              <p:sp>
                <p:nvSpPr>
                  <p:cNvPr id="2133" name="Freeform: Shape 2132">
                    <a:extLst>
                      <a:ext uri="{FF2B5EF4-FFF2-40B4-BE49-F238E27FC236}">
                        <a16:creationId xmlns:a16="http://schemas.microsoft.com/office/drawing/2014/main" id="{C90E11D9-4DE1-F01D-F3F5-C1586D474948}"/>
                      </a:ext>
                    </a:extLst>
                  </p:cNvPr>
                  <p:cNvSpPr/>
                  <p:nvPr/>
                </p:nvSpPr>
                <p:spPr>
                  <a:xfrm>
                    <a:off x="6060090"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34" name="Freeform: Shape 2133">
                    <a:extLst>
                      <a:ext uri="{FF2B5EF4-FFF2-40B4-BE49-F238E27FC236}">
                        <a16:creationId xmlns:a16="http://schemas.microsoft.com/office/drawing/2014/main" id="{2E98034C-1798-BD42-B791-2262FE12436D}"/>
                      </a:ext>
                    </a:extLst>
                  </p:cNvPr>
                  <p:cNvSpPr/>
                  <p:nvPr/>
                </p:nvSpPr>
                <p:spPr>
                  <a:xfrm>
                    <a:off x="6022276" y="36605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1" name="Graphic 16">
                  <a:extLst>
                    <a:ext uri="{FF2B5EF4-FFF2-40B4-BE49-F238E27FC236}">
                      <a16:creationId xmlns:a16="http://schemas.microsoft.com/office/drawing/2014/main" id="{C387C2EF-E7B5-CC11-344A-80E2D64A24E2}"/>
                    </a:ext>
                  </a:extLst>
                </p:cNvPr>
                <p:cNvGrpSpPr/>
                <p:nvPr/>
              </p:nvGrpSpPr>
              <p:grpSpPr>
                <a:xfrm>
                  <a:off x="6036277" y="3622738"/>
                  <a:ext cx="75628" cy="75628"/>
                  <a:chOff x="6036277" y="3622738"/>
                  <a:chExt cx="75628" cy="75628"/>
                </a:xfrm>
              </p:grpSpPr>
              <p:sp>
                <p:nvSpPr>
                  <p:cNvPr id="2131" name="Freeform: Shape 2130">
                    <a:extLst>
                      <a:ext uri="{FF2B5EF4-FFF2-40B4-BE49-F238E27FC236}">
                        <a16:creationId xmlns:a16="http://schemas.microsoft.com/office/drawing/2014/main" id="{ACACB9D6-D27B-A82D-7B5E-18494B678A7A}"/>
                      </a:ext>
                    </a:extLst>
                  </p:cNvPr>
                  <p:cNvSpPr/>
                  <p:nvPr/>
                </p:nvSpPr>
                <p:spPr>
                  <a:xfrm>
                    <a:off x="6074092"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32" name="Freeform: Shape 2131">
                    <a:extLst>
                      <a:ext uri="{FF2B5EF4-FFF2-40B4-BE49-F238E27FC236}">
                        <a16:creationId xmlns:a16="http://schemas.microsoft.com/office/drawing/2014/main" id="{F39DE3E2-82C4-6F9A-A8CB-0292560B45F6}"/>
                      </a:ext>
                    </a:extLst>
                  </p:cNvPr>
                  <p:cNvSpPr/>
                  <p:nvPr/>
                </p:nvSpPr>
                <p:spPr>
                  <a:xfrm>
                    <a:off x="6036277" y="36605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2" name="Graphic 16">
                  <a:extLst>
                    <a:ext uri="{FF2B5EF4-FFF2-40B4-BE49-F238E27FC236}">
                      <a16:creationId xmlns:a16="http://schemas.microsoft.com/office/drawing/2014/main" id="{9AE8D6B2-0A43-61DB-9F60-E2BE5C7EA542}"/>
                    </a:ext>
                  </a:extLst>
                </p:cNvPr>
                <p:cNvGrpSpPr/>
                <p:nvPr/>
              </p:nvGrpSpPr>
              <p:grpSpPr>
                <a:xfrm>
                  <a:off x="5957601" y="3622738"/>
                  <a:ext cx="75628" cy="75628"/>
                  <a:chOff x="5957601" y="3622738"/>
                  <a:chExt cx="75628" cy="75628"/>
                </a:xfrm>
              </p:grpSpPr>
              <p:sp>
                <p:nvSpPr>
                  <p:cNvPr id="2129" name="Freeform: Shape 2128">
                    <a:extLst>
                      <a:ext uri="{FF2B5EF4-FFF2-40B4-BE49-F238E27FC236}">
                        <a16:creationId xmlns:a16="http://schemas.microsoft.com/office/drawing/2014/main" id="{BB73805C-C927-88CE-2E04-98EDB2DCA49F}"/>
                      </a:ext>
                    </a:extLst>
                  </p:cNvPr>
                  <p:cNvSpPr/>
                  <p:nvPr/>
                </p:nvSpPr>
                <p:spPr>
                  <a:xfrm>
                    <a:off x="5995415"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30" name="Freeform: Shape 2129">
                    <a:extLst>
                      <a:ext uri="{FF2B5EF4-FFF2-40B4-BE49-F238E27FC236}">
                        <a16:creationId xmlns:a16="http://schemas.microsoft.com/office/drawing/2014/main" id="{92C7E7D9-6813-659A-7C16-97573CF9DD91}"/>
                      </a:ext>
                    </a:extLst>
                  </p:cNvPr>
                  <p:cNvSpPr/>
                  <p:nvPr/>
                </p:nvSpPr>
                <p:spPr>
                  <a:xfrm>
                    <a:off x="5957601" y="36605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3" name="Graphic 16">
                  <a:extLst>
                    <a:ext uri="{FF2B5EF4-FFF2-40B4-BE49-F238E27FC236}">
                      <a16:creationId xmlns:a16="http://schemas.microsoft.com/office/drawing/2014/main" id="{8D6AD6B9-E5DD-782E-289B-0B71B51C2B77}"/>
                    </a:ext>
                  </a:extLst>
                </p:cNvPr>
                <p:cNvGrpSpPr/>
                <p:nvPr/>
              </p:nvGrpSpPr>
              <p:grpSpPr>
                <a:xfrm>
                  <a:off x="5970079" y="3622738"/>
                  <a:ext cx="75628" cy="75628"/>
                  <a:chOff x="5970079" y="3622738"/>
                  <a:chExt cx="75628" cy="75628"/>
                </a:xfrm>
              </p:grpSpPr>
              <p:sp>
                <p:nvSpPr>
                  <p:cNvPr id="2127" name="Freeform: Shape 2126">
                    <a:extLst>
                      <a:ext uri="{FF2B5EF4-FFF2-40B4-BE49-F238E27FC236}">
                        <a16:creationId xmlns:a16="http://schemas.microsoft.com/office/drawing/2014/main" id="{483FC975-2FAF-8219-3A6C-AD9ACB420BC8}"/>
                      </a:ext>
                    </a:extLst>
                  </p:cNvPr>
                  <p:cNvSpPr/>
                  <p:nvPr/>
                </p:nvSpPr>
                <p:spPr>
                  <a:xfrm>
                    <a:off x="6007893"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28" name="Freeform: Shape 2127">
                    <a:extLst>
                      <a:ext uri="{FF2B5EF4-FFF2-40B4-BE49-F238E27FC236}">
                        <a16:creationId xmlns:a16="http://schemas.microsoft.com/office/drawing/2014/main" id="{8ED8F0F7-6014-B7FC-D25F-341A0DA1F2E6}"/>
                      </a:ext>
                    </a:extLst>
                  </p:cNvPr>
                  <p:cNvSpPr/>
                  <p:nvPr/>
                </p:nvSpPr>
                <p:spPr>
                  <a:xfrm>
                    <a:off x="5970079" y="36605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4" name="Graphic 16">
                  <a:extLst>
                    <a:ext uri="{FF2B5EF4-FFF2-40B4-BE49-F238E27FC236}">
                      <a16:creationId xmlns:a16="http://schemas.microsoft.com/office/drawing/2014/main" id="{60A0FB97-5DD5-BF7F-05D1-FA5A8EC89AEC}"/>
                    </a:ext>
                  </a:extLst>
                </p:cNvPr>
                <p:cNvGrpSpPr/>
                <p:nvPr/>
              </p:nvGrpSpPr>
              <p:grpSpPr>
                <a:xfrm>
                  <a:off x="5985128" y="3622738"/>
                  <a:ext cx="75723" cy="75628"/>
                  <a:chOff x="5985128" y="3622738"/>
                  <a:chExt cx="75723" cy="75628"/>
                </a:xfrm>
              </p:grpSpPr>
              <p:sp>
                <p:nvSpPr>
                  <p:cNvPr id="2125" name="Freeform: Shape 2124">
                    <a:extLst>
                      <a:ext uri="{FF2B5EF4-FFF2-40B4-BE49-F238E27FC236}">
                        <a16:creationId xmlns:a16="http://schemas.microsoft.com/office/drawing/2014/main" id="{45296817-7570-08CA-C119-88186EF32B44}"/>
                      </a:ext>
                    </a:extLst>
                  </p:cNvPr>
                  <p:cNvSpPr/>
                  <p:nvPr/>
                </p:nvSpPr>
                <p:spPr>
                  <a:xfrm>
                    <a:off x="6023038"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26" name="Freeform: Shape 2125">
                    <a:extLst>
                      <a:ext uri="{FF2B5EF4-FFF2-40B4-BE49-F238E27FC236}">
                        <a16:creationId xmlns:a16="http://schemas.microsoft.com/office/drawing/2014/main" id="{2A6B419A-8CBD-9DF3-6B32-E11747CE193E}"/>
                      </a:ext>
                    </a:extLst>
                  </p:cNvPr>
                  <p:cNvSpPr/>
                  <p:nvPr/>
                </p:nvSpPr>
                <p:spPr>
                  <a:xfrm>
                    <a:off x="5985128" y="36605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5" name="Graphic 16">
                  <a:extLst>
                    <a:ext uri="{FF2B5EF4-FFF2-40B4-BE49-F238E27FC236}">
                      <a16:creationId xmlns:a16="http://schemas.microsoft.com/office/drawing/2014/main" id="{DB8582C6-7E68-4B0F-660D-FE445488CB43}"/>
                    </a:ext>
                  </a:extLst>
                </p:cNvPr>
                <p:cNvGrpSpPr/>
                <p:nvPr/>
              </p:nvGrpSpPr>
              <p:grpSpPr>
                <a:xfrm>
                  <a:off x="5998368" y="3622738"/>
                  <a:ext cx="75723" cy="75628"/>
                  <a:chOff x="5998368" y="3622738"/>
                  <a:chExt cx="75723" cy="75628"/>
                </a:xfrm>
              </p:grpSpPr>
              <p:sp>
                <p:nvSpPr>
                  <p:cNvPr id="2123" name="Freeform: Shape 2122">
                    <a:extLst>
                      <a:ext uri="{FF2B5EF4-FFF2-40B4-BE49-F238E27FC236}">
                        <a16:creationId xmlns:a16="http://schemas.microsoft.com/office/drawing/2014/main" id="{57B5C2D1-330F-ECC2-FB90-AB1F159D88BD}"/>
                      </a:ext>
                    </a:extLst>
                  </p:cNvPr>
                  <p:cNvSpPr/>
                  <p:nvPr/>
                </p:nvSpPr>
                <p:spPr>
                  <a:xfrm>
                    <a:off x="6036277"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24" name="Freeform: Shape 2123">
                    <a:extLst>
                      <a:ext uri="{FF2B5EF4-FFF2-40B4-BE49-F238E27FC236}">
                        <a16:creationId xmlns:a16="http://schemas.microsoft.com/office/drawing/2014/main" id="{3B759FC4-F6F7-D96E-EFB9-C1971764EEE7}"/>
                      </a:ext>
                    </a:extLst>
                  </p:cNvPr>
                  <p:cNvSpPr/>
                  <p:nvPr/>
                </p:nvSpPr>
                <p:spPr>
                  <a:xfrm>
                    <a:off x="5998368" y="36605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6" name="Graphic 16">
                  <a:extLst>
                    <a:ext uri="{FF2B5EF4-FFF2-40B4-BE49-F238E27FC236}">
                      <a16:creationId xmlns:a16="http://schemas.microsoft.com/office/drawing/2014/main" id="{2BD83A7B-6258-5BD2-D13A-1D7DE4BBEF23}"/>
                    </a:ext>
                  </a:extLst>
                </p:cNvPr>
                <p:cNvGrpSpPr/>
                <p:nvPr/>
              </p:nvGrpSpPr>
              <p:grpSpPr>
                <a:xfrm>
                  <a:off x="5885687" y="3600735"/>
                  <a:ext cx="75723" cy="75723"/>
                  <a:chOff x="5885687" y="3600735"/>
                  <a:chExt cx="75723" cy="75723"/>
                </a:xfrm>
              </p:grpSpPr>
              <p:sp>
                <p:nvSpPr>
                  <p:cNvPr id="2121" name="Freeform: Shape 2120">
                    <a:extLst>
                      <a:ext uri="{FF2B5EF4-FFF2-40B4-BE49-F238E27FC236}">
                        <a16:creationId xmlns:a16="http://schemas.microsoft.com/office/drawing/2014/main" id="{EBC66FC5-0C3E-2A06-FB3A-7795A8DAB36F}"/>
                      </a:ext>
                    </a:extLst>
                  </p:cNvPr>
                  <p:cNvSpPr/>
                  <p:nvPr/>
                </p:nvSpPr>
                <p:spPr>
                  <a:xfrm>
                    <a:off x="5923501" y="36007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22" name="Freeform: Shape 2121">
                    <a:extLst>
                      <a:ext uri="{FF2B5EF4-FFF2-40B4-BE49-F238E27FC236}">
                        <a16:creationId xmlns:a16="http://schemas.microsoft.com/office/drawing/2014/main" id="{8698A897-80B1-16AB-7A0B-D11108DF3A46}"/>
                      </a:ext>
                    </a:extLst>
                  </p:cNvPr>
                  <p:cNvSpPr/>
                  <p:nvPr/>
                </p:nvSpPr>
                <p:spPr>
                  <a:xfrm>
                    <a:off x="5885687" y="363854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7" name="Graphic 16">
                  <a:extLst>
                    <a:ext uri="{FF2B5EF4-FFF2-40B4-BE49-F238E27FC236}">
                      <a16:creationId xmlns:a16="http://schemas.microsoft.com/office/drawing/2014/main" id="{A2EBC69D-69F6-9598-5E91-69B862CE057E}"/>
                    </a:ext>
                  </a:extLst>
                </p:cNvPr>
                <p:cNvGrpSpPr/>
                <p:nvPr/>
              </p:nvGrpSpPr>
              <p:grpSpPr>
                <a:xfrm>
                  <a:off x="5885687" y="3557396"/>
                  <a:ext cx="75723" cy="75723"/>
                  <a:chOff x="5885687" y="3557396"/>
                  <a:chExt cx="75723" cy="75723"/>
                </a:xfrm>
              </p:grpSpPr>
              <p:sp>
                <p:nvSpPr>
                  <p:cNvPr id="2119" name="Freeform: Shape 2118">
                    <a:extLst>
                      <a:ext uri="{FF2B5EF4-FFF2-40B4-BE49-F238E27FC236}">
                        <a16:creationId xmlns:a16="http://schemas.microsoft.com/office/drawing/2014/main" id="{88C20786-077B-7FB8-AAB5-9AD8C9AFF74D}"/>
                      </a:ext>
                    </a:extLst>
                  </p:cNvPr>
                  <p:cNvSpPr/>
                  <p:nvPr/>
                </p:nvSpPr>
                <p:spPr>
                  <a:xfrm>
                    <a:off x="5923501"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20" name="Freeform: Shape 2119">
                    <a:extLst>
                      <a:ext uri="{FF2B5EF4-FFF2-40B4-BE49-F238E27FC236}">
                        <a16:creationId xmlns:a16="http://schemas.microsoft.com/office/drawing/2014/main" id="{4ADDA9EE-295A-F86F-2473-A8055767D336}"/>
                      </a:ext>
                    </a:extLst>
                  </p:cNvPr>
                  <p:cNvSpPr/>
                  <p:nvPr/>
                </p:nvSpPr>
                <p:spPr>
                  <a:xfrm>
                    <a:off x="5885687" y="35952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8" name="Graphic 16">
                  <a:extLst>
                    <a:ext uri="{FF2B5EF4-FFF2-40B4-BE49-F238E27FC236}">
                      <a16:creationId xmlns:a16="http://schemas.microsoft.com/office/drawing/2014/main" id="{294B1705-D28B-816F-39E4-886E3DCEBA25}"/>
                    </a:ext>
                  </a:extLst>
                </p:cNvPr>
                <p:cNvGrpSpPr/>
                <p:nvPr/>
              </p:nvGrpSpPr>
              <p:grpSpPr>
                <a:xfrm>
                  <a:off x="5816917" y="3557396"/>
                  <a:ext cx="75723" cy="75723"/>
                  <a:chOff x="5816917" y="3557396"/>
                  <a:chExt cx="75723" cy="75723"/>
                </a:xfrm>
              </p:grpSpPr>
              <p:sp>
                <p:nvSpPr>
                  <p:cNvPr id="2117" name="Freeform: Shape 2116">
                    <a:extLst>
                      <a:ext uri="{FF2B5EF4-FFF2-40B4-BE49-F238E27FC236}">
                        <a16:creationId xmlns:a16="http://schemas.microsoft.com/office/drawing/2014/main" id="{19CC4DB7-0D9A-A894-D12E-BED68DF4C123}"/>
                      </a:ext>
                    </a:extLst>
                  </p:cNvPr>
                  <p:cNvSpPr/>
                  <p:nvPr/>
                </p:nvSpPr>
                <p:spPr>
                  <a:xfrm>
                    <a:off x="5854826"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18" name="Freeform: Shape 2117">
                    <a:extLst>
                      <a:ext uri="{FF2B5EF4-FFF2-40B4-BE49-F238E27FC236}">
                        <a16:creationId xmlns:a16="http://schemas.microsoft.com/office/drawing/2014/main" id="{49D654E9-F046-EB37-CCB5-817CA23484CF}"/>
                      </a:ext>
                    </a:extLst>
                  </p:cNvPr>
                  <p:cNvSpPr/>
                  <p:nvPr/>
                </p:nvSpPr>
                <p:spPr>
                  <a:xfrm>
                    <a:off x="5816917" y="35952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89" name="Graphic 16">
                  <a:extLst>
                    <a:ext uri="{FF2B5EF4-FFF2-40B4-BE49-F238E27FC236}">
                      <a16:creationId xmlns:a16="http://schemas.microsoft.com/office/drawing/2014/main" id="{C072B435-4CFA-6BEF-F377-49C2C1FA5688}"/>
                    </a:ext>
                  </a:extLst>
                </p:cNvPr>
                <p:cNvGrpSpPr/>
                <p:nvPr/>
              </p:nvGrpSpPr>
              <p:grpSpPr>
                <a:xfrm>
                  <a:off x="5834157" y="3557396"/>
                  <a:ext cx="75628" cy="75723"/>
                  <a:chOff x="5834157" y="3557396"/>
                  <a:chExt cx="75628" cy="75723"/>
                </a:xfrm>
              </p:grpSpPr>
              <p:sp>
                <p:nvSpPr>
                  <p:cNvPr id="2115" name="Freeform: Shape 2114">
                    <a:extLst>
                      <a:ext uri="{FF2B5EF4-FFF2-40B4-BE49-F238E27FC236}">
                        <a16:creationId xmlns:a16="http://schemas.microsoft.com/office/drawing/2014/main" id="{3FDAE602-AC01-1374-9F90-1EA86FACA9C1}"/>
                      </a:ext>
                    </a:extLst>
                  </p:cNvPr>
                  <p:cNvSpPr/>
                  <p:nvPr/>
                </p:nvSpPr>
                <p:spPr>
                  <a:xfrm>
                    <a:off x="5871971"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16" name="Freeform: Shape 2115">
                    <a:extLst>
                      <a:ext uri="{FF2B5EF4-FFF2-40B4-BE49-F238E27FC236}">
                        <a16:creationId xmlns:a16="http://schemas.microsoft.com/office/drawing/2014/main" id="{6547424D-5325-FF56-BD18-1DAC152CD743}"/>
                      </a:ext>
                    </a:extLst>
                  </p:cNvPr>
                  <p:cNvSpPr/>
                  <p:nvPr/>
                </p:nvSpPr>
                <p:spPr>
                  <a:xfrm>
                    <a:off x="5834157" y="359521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90" name="Graphic 16">
                  <a:extLst>
                    <a:ext uri="{FF2B5EF4-FFF2-40B4-BE49-F238E27FC236}">
                      <a16:creationId xmlns:a16="http://schemas.microsoft.com/office/drawing/2014/main" id="{6DB8B6F4-417D-DBBA-610E-AB8E619028D3}"/>
                    </a:ext>
                  </a:extLst>
                </p:cNvPr>
                <p:cNvGrpSpPr/>
                <p:nvPr/>
              </p:nvGrpSpPr>
              <p:grpSpPr>
                <a:xfrm>
                  <a:off x="5851302" y="3557396"/>
                  <a:ext cx="75723" cy="75723"/>
                  <a:chOff x="5851302" y="3557396"/>
                  <a:chExt cx="75723" cy="75723"/>
                </a:xfrm>
              </p:grpSpPr>
              <p:sp>
                <p:nvSpPr>
                  <p:cNvPr id="2113" name="Freeform: Shape 2112">
                    <a:extLst>
                      <a:ext uri="{FF2B5EF4-FFF2-40B4-BE49-F238E27FC236}">
                        <a16:creationId xmlns:a16="http://schemas.microsoft.com/office/drawing/2014/main" id="{2FC276DF-1845-6D3E-1035-A5E99E76C677}"/>
                      </a:ext>
                    </a:extLst>
                  </p:cNvPr>
                  <p:cNvSpPr/>
                  <p:nvPr/>
                </p:nvSpPr>
                <p:spPr>
                  <a:xfrm>
                    <a:off x="5889116"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14" name="Freeform: Shape 2113">
                    <a:extLst>
                      <a:ext uri="{FF2B5EF4-FFF2-40B4-BE49-F238E27FC236}">
                        <a16:creationId xmlns:a16="http://schemas.microsoft.com/office/drawing/2014/main" id="{334A632A-46FA-AEA5-D689-0595647D23E4}"/>
                      </a:ext>
                    </a:extLst>
                  </p:cNvPr>
                  <p:cNvSpPr/>
                  <p:nvPr/>
                </p:nvSpPr>
                <p:spPr>
                  <a:xfrm>
                    <a:off x="5851302" y="35952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91" name="Graphic 16">
                  <a:extLst>
                    <a:ext uri="{FF2B5EF4-FFF2-40B4-BE49-F238E27FC236}">
                      <a16:creationId xmlns:a16="http://schemas.microsoft.com/office/drawing/2014/main" id="{5D4AA5B9-2CE1-F449-C630-FB50DC6ACF7D}"/>
                    </a:ext>
                  </a:extLst>
                </p:cNvPr>
                <p:cNvGrpSpPr/>
                <p:nvPr/>
              </p:nvGrpSpPr>
              <p:grpSpPr>
                <a:xfrm>
                  <a:off x="5868542" y="3557396"/>
                  <a:ext cx="75628" cy="75723"/>
                  <a:chOff x="5868542" y="3557396"/>
                  <a:chExt cx="75628" cy="75723"/>
                </a:xfrm>
              </p:grpSpPr>
              <p:sp>
                <p:nvSpPr>
                  <p:cNvPr id="2111" name="Freeform: Shape 2110">
                    <a:extLst>
                      <a:ext uri="{FF2B5EF4-FFF2-40B4-BE49-F238E27FC236}">
                        <a16:creationId xmlns:a16="http://schemas.microsoft.com/office/drawing/2014/main" id="{8A183C9E-586D-B2E7-A6AE-BCDFFF157849}"/>
                      </a:ext>
                    </a:extLst>
                  </p:cNvPr>
                  <p:cNvSpPr/>
                  <p:nvPr/>
                </p:nvSpPr>
                <p:spPr>
                  <a:xfrm>
                    <a:off x="5906356"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12" name="Freeform: Shape 2111">
                    <a:extLst>
                      <a:ext uri="{FF2B5EF4-FFF2-40B4-BE49-F238E27FC236}">
                        <a16:creationId xmlns:a16="http://schemas.microsoft.com/office/drawing/2014/main" id="{D61A43C4-C086-876C-29D2-8F8CBBD3781B}"/>
                      </a:ext>
                    </a:extLst>
                  </p:cNvPr>
                  <p:cNvSpPr/>
                  <p:nvPr/>
                </p:nvSpPr>
                <p:spPr>
                  <a:xfrm>
                    <a:off x="5868542" y="359521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92" name="Graphic 16">
                  <a:extLst>
                    <a:ext uri="{FF2B5EF4-FFF2-40B4-BE49-F238E27FC236}">
                      <a16:creationId xmlns:a16="http://schemas.microsoft.com/office/drawing/2014/main" id="{37703FB2-27E9-4442-8513-AD93A5D7F1CC}"/>
                    </a:ext>
                  </a:extLst>
                </p:cNvPr>
                <p:cNvGrpSpPr/>
                <p:nvPr/>
              </p:nvGrpSpPr>
              <p:grpSpPr>
                <a:xfrm>
                  <a:off x="5659278" y="3484911"/>
                  <a:ext cx="75723" cy="75628"/>
                  <a:chOff x="5659278" y="3484911"/>
                  <a:chExt cx="75723" cy="75628"/>
                </a:xfrm>
              </p:grpSpPr>
              <p:sp>
                <p:nvSpPr>
                  <p:cNvPr id="2109" name="Freeform: Shape 2108">
                    <a:extLst>
                      <a:ext uri="{FF2B5EF4-FFF2-40B4-BE49-F238E27FC236}">
                        <a16:creationId xmlns:a16="http://schemas.microsoft.com/office/drawing/2014/main" id="{9089DF6F-DCE4-841A-AC69-DAC08E202F7F}"/>
                      </a:ext>
                    </a:extLst>
                  </p:cNvPr>
                  <p:cNvSpPr/>
                  <p:nvPr/>
                </p:nvSpPr>
                <p:spPr>
                  <a:xfrm>
                    <a:off x="5697092"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10" name="Freeform: Shape 2109">
                    <a:extLst>
                      <a:ext uri="{FF2B5EF4-FFF2-40B4-BE49-F238E27FC236}">
                        <a16:creationId xmlns:a16="http://schemas.microsoft.com/office/drawing/2014/main" id="{4CC605D1-B831-CE4D-A983-72654E8D9F1B}"/>
                      </a:ext>
                    </a:extLst>
                  </p:cNvPr>
                  <p:cNvSpPr/>
                  <p:nvPr/>
                </p:nvSpPr>
                <p:spPr>
                  <a:xfrm>
                    <a:off x="5659278" y="3522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93" name="Graphic 16">
                  <a:extLst>
                    <a:ext uri="{FF2B5EF4-FFF2-40B4-BE49-F238E27FC236}">
                      <a16:creationId xmlns:a16="http://schemas.microsoft.com/office/drawing/2014/main" id="{03692815-D478-B7FD-EFB9-E3EC0249FEE3}"/>
                    </a:ext>
                  </a:extLst>
                </p:cNvPr>
                <p:cNvGrpSpPr/>
                <p:nvPr/>
              </p:nvGrpSpPr>
              <p:grpSpPr>
                <a:xfrm>
                  <a:off x="5706331" y="3490150"/>
                  <a:ext cx="75723" cy="75723"/>
                  <a:chOff x="5706331" y="3490150"/>
                  <a:chExt cx="75723" cy="75723"/>
                </a:xfrm>
              </p:grpSpPr>
              <p:sp>
                <p:nvSpPr>
                  <p:cNvPr id="2107" name="Freeform: Shape 2106">
                    <a:extLst>
                      <a:ext uri="{FF2B5EF4-FFF2-40B4-BE49-F238E27FC236}">
                        <a16:creationId xmlns:a16="http://schemas.microsoft.com/office/drawing/2014/main" id="{C13C0BD5-12F8-3CD5-30F6-6EFC98926F94}"/>
                      </a:ext>
                    </a:extLst>
                  </p:cNvPr>
                  <p:cNvSpPr/>
                  <p:nvPr/>
                </p:nvSpPr>
                <p:spPr>
                  <a:xfrm>
                    <a:off x="5744146" y="34901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08" name="Freeform: Shape 2107">
                    <a:extLst>
                      <a:ext uri="{FF2B5EF4-FFF2-40B4-BE49-F238E27FC236}">
                        <a16:creationId xmlns:a16="http://schemas.microsoft.com/office/drawing/2014/main" id="{05355BA2-EBA9-71FA-5B5A-282007BFF632}"/>
                      </a:ext>
                    </a:extLst>
                  </p:cNvPr>
                  <p:cNvSpPr/>
                  <p:nvPr/>
                </p:nvSpPr>
                <p:spPr>
                  <a:xfrm>
                    <a:off x="5706331" y="35279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94" name="Graphic 16">
                  <a:extLst>
                    <a:ext uri="{FF2B5EF4-FFF2-40B4-BE49-F238E27FC236}">
                      <a16:creationId xmlns:a16="http://schemas.microsoft.com/office/drawing/2014/main" id="{FCB2DE25-DBE5-3C18-A71C-DCA14CE628BA}"/>
                    </a:ext>
                  </a:extLst>
                </p:cNvPr>
                <p:cNvGrpSpPr/>
                <p:nvPr/>
              </p:nvGrpSpPr>
              <p:grpSpPr>
                <a:xfrm>
                  <a:off x="5682614" y="3490150"/>
                  <a:ext cx="75628" cy="75723"/>
                  <a:chOff x="5682614" y="3490150"/>
                  <a:chExt cx="75628" cy="75723"/>
                </a:xfrm>
              </p:grpSpPr>
              <p:sp>
                <p:nvSpPr>
                  <p:cNvPr id="2105" name="Freeform: Shape 2104">
                    <a:extLst>
                      <a:ext uri="{FF2B5EF4-FFF2-40B4-BE49-F238E27FC236}">
                        <a16:creationId xmlns:a16="http://schemas.microsoft.com/office/drawing/2014/main" id="{7CE1DCC2-FC0C-6EF8-9291-003C85ED0AAB}"/>
                      </a:ext>
                    </a:extLst>
                  </p:cNvPr>
                  <p:cNvSpPr/>
                  <p:nvPr/>
                </p:nvSpPr>
                <p:spPr>
                  <a:xfrm>
                    <a:off x="5720428" y="34901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06" name="Freeform: Shape 2105">
                    <a:extLst>
                      <a:ext uri="{FF2B5EF4-FFF2-40B4-BE49-F238E27FC236}">
                        <a16:creationId xmlns:a16="http://schemas.microsoft.com/office/drawing/2014/main" id="{CF21FF69-9406-B1FF-14D4-2E45AEB195CE}"/>
                      </a:ext>
                    </a:extLst>
                  </p:cNvPr>
                  <p:cNvSpPr/>
                  <p:nvPr/>
                </p:nvSpPr>
                <p:spPr>
                  <a:xfrm>
                    <a:off x="5682614" y="352796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95" name="Graphic 16">
                  <a:extLst>
                    <a:ext uri="{FF2B5EF4-FFF2-40B4-BE49-F238E27FC236}">
                      <a16:creationId xmlns:a16="http://schemas.microsoft.com/office/drawing/2014/main" id="{820D87D1-96BF-EC4A-2292-47C5EC2264E9}"/>
                    </a:ext>
                  </a:extLst>
                </p:cNvPr>
                <p:cNvGrpSpPr/>
                <p:nvPr/>
              </p:nvGrpSpPr>
              <p:grpSpPr>
                <a:xfrm>
                  <a:off x="5730430" y="3513486"/>
                  <a:ext cx="75723" cy="75723"/>
                  <a:chOff x="5730430" y="3513486"/>
                  <a:chExt cx="75723" cy="75723"/>
                </a:xfrm>
              </p:grpSpPr>
              <p:sp>
                <p:nvSpPr>
                  <p:cNvPr id="2103" name="Freeform: Shape 2102">
                    <a:extLst>
                      <a:ext uri="{FF2B5EF4-FFF2-40B4-BE49-F238E27FC236}">
                        <a16:creationId xmlns:a16="http://schemas.microsoft.com/office/drawing/2014/main" id="{EED834D4-1DDD-50AD-2FFB-E33A12086CE3}"/>
                      </a:ext>
                    </a:extLst>
                  </p:cNvPr>
                  <p:cNvSpPr/>
                  <p:nvPr/>
                </p:nvSpPr>
                <p:spPr>
                  <a:xfrm>
                    <a:off x="5768244" y="35134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04" name="Freeform: Shape 2103">
                    <a:extLst>
                      <a:ext uri="{FF2B5EF4-FFF2-40B4-BE49-F238E27FC236}">
                        <a16:creationId xmlns:a16="http://schemas.microsoft.com/office/drawing/2014/main" id="{2DBD47B3-3FD3-A670-9B7F-1CD9B3791816}"/>
                      </a:ext>
                    </a:extLst>
                  </p:cNvPr>
                  <p:cNvSpPr/>
                  <p:nvPr/>
                </p:nvSpPr>
                <p:spPr>
                  <a:xfrm>
                    <a:off x="5730430" y="35513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96" name="Graphic 16">
                  <a:extLst>
                    <a:ext uri="{FF2B5EF4-FFF2-40B4-BE49-F238E27FC236}">
                      <a16:creationId xmlns:a16="http://schemas.microsoft.com/office/drawing/2014/main" id="{5F4C7C40-2B2B-2C82-3FC6-C4ED27E86B9F}"/>
                    </a:ext>
                  </a:extLst>
                </p:cNvPr>
                <p:cNvGrpSpPr/>
                <p:nvPr/>
              </p:nvGrpSpPr>
              <p:grpSpPr>
                <a:xfrm>
                  <a:off x="5590507" y="3484911"/>
                  <a:ext cx="75723" cy="75628"/>
                  <a:chOff x="5590507" y="3484911"/>
                  <a:chExt cx="75723" cy="75628"/>
                </a:xfrm>
              </p:grpSpPr>
              <p:sp>
                <p:nvSpPr>
                  <p:cNvPr id="2101" name="Freeform: Shape 2100">
                    <a:extLst>
                      <a:ext uri="{FF2B5EF4-FFF2-40B4-BE49-F238E27FC236}">
                        <a16:creationId xmlns:a16="http://schemas.microsoft.com/office/drawing/2014/main" id="{33944593-2C36-05A8-55FB-C792D1EF6B46}"/>
                      </a:ext>
                    </a:extLst>
                  </p:cNvPr>
                  <p:cNvSpPr/>
                  <p:nvPr/>
                </p:nvSpPr>
                <p:spPr>
                  <a:xfrm>
                    <a:off x="5628417"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02" name="Freeform: Shape 2101">
                    <a:extLst>
                      <a:ext uri="{FF2B5EF4-FFF2-40B4-BE49-F238E27FC236}">
                        <a16:creationId xmlns:a16="http://schemas.microsoft.com/office/drawing/2014/main" id="{690BA1AF-3BD1-B0E7-6DA6-455633DEEDA8}"/>
                      </a:ext>
                    </a:extLst>
                  </p:cNvPr>
                  <p:cNvSpPr/>
                  <p:nvPr/>
                </p:nvSpPr>
                <p:spPr>
                  <a:xfrm>
                    <a:off x="5590507" y="3522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97" name="Graphic 16">
                  <a:extLst>
                    <a:ext uri="{FF2B5EF4-FFF2-40B4-BE49-F238E27FC236}">
                      <a16:creationId xmlns:a16="http://schemas.microsoft.com/office/drawing/2014/main" id="{2F9B8992-5CAB-BFAE-BAFF-E1BFED1C5ED0}"/>
                    </a:ext>
                  </a:extLst>
                </p:cNvPr>
                <p:cNvGrpSpPr/>
                <p:nvPr/>
              </p:nvGrpSpPr>
              <p:grpSpPr>
                <a:xfrm>
                  <a:off x="5600318" y="3484911"/>
                  <a:ext cx="75723" cy="75628"/>
                  <a:chOff x="5600318" y="3484911"/>
                  <a:chExt cx="75723" cy="75628"/>
                </a:xfrm>
              </p:grpSpPr>
              <p:sp>
                <p:nvSpPr>
                  <p:cNvPr id="2099" name="Freeform: Shape 2098">
                    <a:extLst>
                      <a:ext uri="{FF2B5EF4-FFF2-40B4-BE49-F238E27FC236}">
                        <a16:creationId xmlns:a16="http://schemas.microsoft.com/office/drawing/2014/main" id="{4B622AF0-FC4E-1361-F085-41891EC83EE0}"/>
                      </a:ext>
                    </a:extLst>
                  </p:cNvPr>
                  <p:cNvSpPr/>
                  <p:nvPr/>
                </p:nvSpPr>
                <p:spPr>
                  <a:xfrm>
                    <a:off x="5638132"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100" name="Freeform: Shape 2099">
                    <a:extLst>
                      <a:ext uri="{FF2B5EF4-FFF2-40B4-BE49-F238E27FC236}">
                        <a16:creationId xmlns:a16="http://schemas.microsoft.com/office/drawing/2014/main" id="{36AC9D40-AC7E-A321-AF16-FE53B8A62A6E}"/>
                      </a:ext>
                    </a:extLst>
                  </p:cNvPr>
                  <p:cNvSpPr/>
                  <p:nvPr/>
                </p:nvSpPr>
                <p:spPr>
                  <a:xfrm>
                    <a:off x="5600318" y="3522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98" name="Graphic 16">
                  <a:extLst>
                    <a:ext uri="{FF2B5EF4-FFF2-40B4-BE49-F238E27FC236}">
                      <a16:creationId xmlns:a16="http://schemas.microsoft.com/office/drawing/2014/main" id="{E05B555B-433A-74E5-848D-06033A7ADD0A}"/>
                    </a:ext>
                  </a:extLst>
                </p:cNvPr>
                <p:cNvGrpSpPr/>
                <p:nvPr/>
              </p:nvGrpSpPr>
              <p:grpSpPr>
                <a:xfrm>
                  <a:off x="5607748" y="3484911"/>
                  <a:ext cx="75628" cy="75628"/>
                  <a:chOff x="5607748" y="3484911"/>
                  <a:chExt cx="75628" cy="75628"/>
                </a:xfrm>
              </p:grpSpPr>
              <p:sp>
                <p:nvSpPr>
                  <p:cNvPr id="2097" name="Freeform: Shape 2096">
                    <a:extLst>
                      <a:ext uri="{FF2B5EF4-FFF2-40B4-BE49-F238E27FC236}">
                        <a16:creationId xmlns:a16="http://schemas.microsoft.com/office/drawing/2014/main" id="{CD82B525-6531-FFD5-CA44-5757E6BDA4CC}"/>
                      </a:ext>
                    </a:extLst>
                  </p:cNvPr>
                  <p:cNvSpPr/>
                  <p:nvPr/>
                </p:nvSpPr>
                <p:spPr>
                  <a:xfrm>
                    <a:off x="5645562"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98" name="Freeform: Shape 2097">
                    <a:extLst>
                      <a:ext uri="{FF2B5EF4-FFF2-40B4-BE49-F238E27FC236}">
                        <a16:creationId xmlns:a16="http://schemas.microsoft.com/office/drawing/2014/main" id="{D781B55C-B92B-4CBA-AE9D-BF2332D7B958}"/>
                      </a:ext>
                    </a:extLst>
                  </p:cNvPr>
                  <p:cNvSpPr/>
                  <p:nvPr/>
                </p:nvSpPr>
                <p:spPr>
                  <a:xfrm>
                    <a:off x="5607748" y="352272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599" name="Graphic 16">
                  <a:extLst>
                    <a:ext uri="{FF2B5EF4-FFF2-40B4-BE49-F238E27FC236}">
                      <a16:creationId xmlns:a16="http://schemas.microsoft.com/office/drawing/2014/main" id="{55487057-F9CF-B888-8597-161EFBCDBE8F}"/>
                    </a:ext>
                  </a:extLst>
                </p:cNvPr>
                <p:cNvGrpSpPr/>
                <p:nvPr/>
              </p:nvGrpSpPr>
              <p:grpSpPr>
                <a:xfrm>
                  <a:off x="5624893" y="3484911"/>
                  <a:ext cx="75723" cy="75628"/>
                  <a:chOff x="5624893" y="3484911"/>
                  <a:chExt cx="75723" cy="75628"/>
                </a:xfrm>
              </p:grpSpPr>
              <p:sp>
                <p:nvSpPr>
                  <p:cNvPr id="2095" name="Freeform: Shape 2094">
                    <a:extLst>
                      <a:ext uri="{FF2B5EF4-FFF2-40B4-BE49-F238E27FC236}">
                        <a16:creationId xmlns:a16="http://schemas.microsoft.com/office/drawing/2014/main" id="{8558E58B-769B-0E48-C27C-49DA446257EC}"/>
                      </a:ext>
                    </a:extLst>
                  </p:cNvPr>
                  <p:cNvSpPr/>
                  <p:nvPr/>
                </p:nvSpPr>
                <p:spPr>
                  <a:xfrm>
                    <a:off x="5662802"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96" name="Freeform: Shape 2095">
                    <a:extLst>
                      <a:ext uri="{FF2B5EF4-FFF2-40B4-BE49-F238E27FC236}">
                        <a16:creationId xmlns:a16="http://schemas.microsoft.com/office/drawing/2014/main" id="{9D8BD29B-F150-C005-7E51-C64282C21FB9}"/>
                      </a:ext>
                    </a:extLst>
                  </p:cNvPr>
                  <p:cNvSpPr/>
                  <p:nvPr/>
                </p:nvSpPr>
                <p:spPr>
                  <a:xfrm>
                    <a:off x="5624893" y="3522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00" name="Graphic 16">
                  <a:extLst>
                    <a:ext uri="{FF2B5EF4-FFF2-40B4-BE49-F238E27FC236}">
                      <a16:creationId xmlns:a16="http://schemas.microsoft.com/office/drawing/2014/main" id="{046617AA-2339-0447-A254-8FB6D048B09E}"/>
                    </a:ext>
                  </a:extLst>
                </p:cNvPr>
                <p:cNvGrpSpPr/>
                <p:nvPr/>
              </p:nvGrpSpPr>
              <p:grpSpPr>
                <a:xfrm>
                  <a:off x="5642133" y="3484911"/>
                  <a:ext cx="75628" cy="75628"/>
                  <a:chOff x="5642133" y="3484911"/>
                  <a:chExt cx="75628" cy="75628"/>
                </a:xfrm>
              </p:grpSpPr>
              <p:sp>
                <p:nvSpPr>
                  <p:cNvPr id="2093" name="Freeform: Shape 2092">
                    <a:extLst>
                      <a:ext uri="{FF2B5EF4-FFF2-40B4-BE49-F238E27FC236}">
                        <a16:creationId xmlns:a16="http://schemas.microsoft.com/office/drawing/2014/main" id="{8ABBD54F-ACDE-5FCB-4DA2-68E82B51B0CF}"/>
                      </a:ext>
                    </a:extLst>
                  </p:cNvPr>
                  <p:cNvSpPr/>
                  <p:nvPr/>
                </p:nvSpPr>
                <p:spPr>
                  <a:xfrm>
                    <a:off x="5679947"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94" name="Freeform: Shape 2093">
                    <a:extLst>
                      <a:ext uri="{FF2B5EF4-FFF2-40B4-BE49-F238E27FC236}">
                        <a16:creationId xmlns:a16="http://schemas.microsoft.com/office/drawing/2014/main" id="{114A34E2-BE95-17E2-7F9F-FB849F453E7C}"/>
                      </a:ext>
                    </a:extLst>
                  </p:cNvPr>
                  <p:cNvSpPr/>
                  <p:nvPr/>
                </p:nvSpPr>
                <p:spPr>
                  <a:xfrm>
                    <a:off x="5642133" y="352272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01" name="Graphic 16">
                  <a:extLst>
                    <a:ext uri="{FF2B5EF4-FFF2-40B4-BE49-F238E27FC236}">
                      <a16:creationId xmlns:a16="http://schemas.microsoft.com/office/drawing/2014/main" id="{196360BA-D8D8-ACF4-DC05-7B7647028E1E}"/>
                    </a:ext>
                  </a:extLst>
                </p:cNvPr>
                <p:cNvGrpSpPr/>
                <p:nvPr/>
              </p:nvGrpSpPr>
              <p:grpSpPr>
                <a:xfrm>
                  <a:off x="5398864" y="3418807"/>
                  <a:ext cx="75723" cy="75723"/>
                  <a:chOff x="5398864" y="3418807"/>
                  <a:chExt cx="75723" cy="75723"/>
                </a:xfrm>
              </p:grpSpPr>
              <p:sp>
                <p:nvSpPr>
                  <p:cNvPr id="2091" name="Freeform: Shape 2090">
                    <a:extLst>
                      <a:ext uri="{FF2B5EF4-FFF2-40B4-BE49-F238E27FC236}">
                        <a16:creationId xmlns:a16="http://schemas.microsoft.com/office/drawing/2014/main" id="{4B8F11AA-ECD4-908F-5469-8A459132E14F}"/>
                      </a:ext>
                    </a:extLst>
                  </p:cNvPr>
                  <p:cNvSpPr/>
                  <p:nvPr/>
                </p:nvSpPr>
                <p:spPr>
                  <a:xfrm>
                    <a:off x="5436774"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92" name="Freeform: Shape 2091">
                    <a:extLst>
                      <a:ext uri="{FF2B5EF4-FFF2-40B4-BE49-F238E27FC236}">
                        <a16:creationId xmlns:a16="http://schemas.microsoft.com/office/drawing/2014/main" id="{76EA81A0-346C-E714-09DB-31F8DB83EDBC}"/>
                      </a:ext>
                    </a:extLst>
                  </p:cNvPr>
                  <p:cNvSpPr/>
                  <p:nvPr/>
                </p:nvSpPr>
                <p:spPr>
                  <a:xfrm>
                    <a:off x="5398864"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02" name="Graphic 16">
                  <a:extLst>
                    <a:ext uri="{FF2B5EF4-FFF2-40B4-BE49-F238E27FC236}">
                      <a16:creationId xmlns:a16="http://schemas.microsoft.com/office/drawing/2014/main" id="{97AA7306-B5C7-55EE-5799-CD9B130EB993}"/>
                    </a:ext>
                  </a:extLst>
                </p:cNvPr>
                <p:cNvGrpSpPr/>
                <p:nvPr/>
              </p:nvGrpSpPr>
              <p:grpSpPr>
                <a:xfrm>
                  <a:off x="5412199" y="3418807"/>
                  <a:ext cx="75723" cy="75723"/>
                  <a:chOff x="5412199" y="3418807"/>
                  <a:chExt cx="75723" cy="75723"/>
                </a:xfrm>
              </p:grpSpPr>
              <p:sp>
                <p:nvSpPr>
                  <p:cNvPr id="2089" name="Freeform: Shape 2088">
                    <a:extLst>
                      <a:ext uri="{FF2B5EF4-FFF2-40B4-BE49-F238E27FC236}">
                        <a16:creationId xmlns:a16="http://schemas.microsoft.com/office/drawing/2014/main" id="{49721663-4FDE-DD67-8C07-ED47CD47A862}"/>
                      </a:ext>
                    </a:extLst>
                  </p:cNvPr>
                  <p:cNvSpPr/>
                  <p:nvPr/>
                </p:nvSpPr>
                <p:spPr>
                  <a:xfrm>
                    <a:off x="5450014"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90" name="Freeform: Shape 2089">
                    <a:extLst>
                      <a:ext uri="{FF2B5EF4-FFF2-40B4-BE49-F238E27FC236}">
                        <a16:creationId xmlns:a16="http://schemas.microsoft.com/office/drawing/2014/main" id="{6A5F9B89-011E-8C67-F9AB-373D1AEC6AE5}"/>
                      </a:ext>
                    </a:extLst>
                  </p:cNvPr>
                  <p:cNvSpPr/>
                  <p:nvPr/>
                </p:nvSpPr>
                <p:spPr>
                  <a:xfrm>
                    <a:off x="5412199"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03" name="Graphic 16">
                  <a:extLst>
                    <a:ext uri="{FF2B5EF4-FFF2-40B4-BE49-F238E27FC236}">
                      <a16:creationId xmlns:a16="http://schemas.microsoft.com/office/drawing/2014/main" id="{CC9EF5E9-378E-1E31-1940-1E2C19282E9F}"/>
                    </a:ext>
                  </a:extLst>
                </p:cNvPr>
                <p:cNvGrpSpPr/>
                <p:nvPr/>
              </p:nvGrpSpPr>
              <p:grpSpPr>
                <a:xfrm>
                  <a:off x="5330094" y="3418807"/>
                  <a:ext cx="75723" cy="75723"/>
                  <a:chOff x="5330094" y="3418807"/>
                  <a:chExt cx="75723" cy="75723"/>
                </a:xfrm>
              </p:grpSpPr>
              <p:sp>
                <p:nvSpPr>
                  <p:cNvPr id="2087" name="Freeform: Shape 2086">
                    <a:extLst>
                      <a:ext uri="{FF2B5EF4-FFF2-40B4-BE49-F238E27FC236}">
                        <a16:creationId xmlns:a16="http://schemas.microsoft.com/office/drawing/2014/main" id="{B387914E-71EA-D1A8-176C-C9873673D442}"/>
                      </a:ext>
                    </a:extLst>
                  </p:cNvPr>
                  <p:cNvSpPr/>
                  <p:nvPr/>
                </p:nvSpPr>
                <p:spPr>
                  <a:xfrm>
                    <a:off x="5368003"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88" name="Freeform: Shape 2087">
                    <a:extLst>
                      <a:ext uri="{FF2B5EF4-FFF2-40B4-BE49-F238E27FC236}">
                        <a16:creationId xmlns:a16="http://schemas.microsoft.com/office/drawing/2014/main" id="{2C36AF40-DE84-709E-A06A-FDEC91B4E537}"/>
                      </a:ext>
                    </a:extLst>
                  </p:cNvPr>
                  <p:cNvSpPr/>
                  <p:nvPr/>
                </p:nvSpPr>
                <p:spPr>
                  <a:xfrm>
                    <a:off x="5330094"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04" name="Graphic 16">
                  <a:extLst>
                    <a:ext uri="{FF2B5EF4-FFF2-40B4-BE49-F238E27FC236}">
                      <a16:creationId xmlns:a16="http://schemas.microsoft.com/office/drawing/2014/main" id="{CCC82C0E-A20F-9A03-984B-390E2734AEBA}"/>
                    </a:ext>
                  </a:extLst>
                </p:cNvPr>
                <p:cNvGrpSpPr/>
                <p:nvPr/>
              </p:nvGrpSpPr>
              <p:grpSpPr>
                <a:xfrm>
                  <a:off x="5347334" y="3418807"/>
                  <a:ext cx="75723" cy="75723"/>
                  <a:chOff x="5347334" y="3418807"/>
                  <a:chExt cx="75723" cy="75723"/>
                </a:xfrm>
              </p:grpSpPr>
              <p:sp>
                <p:nvSpPr>
                  <p:cNvPr id="2085" name="Freeform: Shape 2084">
                    <a:extLst>
                      <a:ext uri="{FF2B5EF4-FFF2-40B4-BE49-F238E27FC236}">
                        <a16:creationId xmlns:a16="http://schemas.microsoft.com/office/drawing/2014/main" id="{FBEDAB4B-A229-1DF5-B781-5CCF879866C0}"/>
                      </a:ext>
                    </a:extLst>
                  </p:cNvPr>
                  <p:cNvSpPr/>
                  <p:nvPr/>
                </p:nvSpPr>
                <p:spPr>
                  <a:xfrm>
                    <a:off x="5385148"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86" name="Freeform: Shape 2085">
                    <a:extLst>
                      <a:ext uri="{FF2B5EF4-FFF2-40B4-BE49-F238E27FC236}">
                        <a16:creationId xmlns:a16="http://schemas.microsoft.com/office/drawing/2014/main" id="{5DB5282A-AB4F-AB4F-C7DD-B3B824724348}"/>
                      </a:ext>
                    </a:extLst>
                  </p:cNvPr>
                  <p:cNvSpPr/>
                  <p:nvPr/>
                </p:nvSpPr>
                <p:spPr>
                  <a:xfrm>
                    <a:off x="5347334"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05" name="Graphic 16">
                  <a:extLst>
                    <a:ext uri="{FF2B5EF4-FFF2-40B4-BE49-F238E27FC236}">
                      <a16:creationId xmlns:a16="http://schemas.microsoft.com/office/drawing/2014/main" id="{16587C99-4EEB-7CC2-56F5-0CC2D42D67EB}"/>
                    </a:ext>
                  </a:extLst>
                </p:cNvPr>
                <p:cNvGrpSpPr/>
                <p:nvPr/>
              </p:nvGrpSpPr>
              <p:grpSpPr>
                <a:xfrm>
                  <a:off x="5364479" y="3418807"/>
                  <a:ext cx="75723" cy="75723"/>
                  <a:chOff x="5364479" y="3418807"/>
                  <a:chExt cx="75723" cy="75723"/>
                </a:xfrm>
              </p:grpSpPr>
              <p:sp>
                <p:nvSpPr>
                  <p:cNvPr id="2083" name="Freeform: Shape 2082">
                    <a:extLst>
                      <a:ext uri="{FF2B5EF4-FFF2-40B4-BE49-F238E27FC236}">
                        <a16:creationId xmlns:a16="http://schemas.microsoft.com/office/drawing/2014/main" id="{EF9FBE50-143C-FE09-2451-63B098FF85D1}"/>
                      </a:ext>
                    </a:extLst>
                  </p:cNvPr>
                  <p:cNvSpPr/>
                  <p:nvPr/>
                </p:nvSpPr>
                <p:spPr>
                  <a:xfrm>
                    <a:off x="5402389"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84" name="Freeform: Shape 2083">
                    <a:extLst>
                      <a:ext uri="{FF2B5EF4-FFF2-40B4-BE49-F238E27FC236}">
                        <a16:creationId xmlns:a16="http://schemas.microsoft.com/office/drawing/2014/main" id="{D2131F67-BFB1-9C98-1D34-96C42DD7B1A1}"/>
                      </a:ext>
                    </a:extLst>
                  </p:cNvPr>
                  <p:cNvSpPr/>
                  <p:nvPr/>
                </p:nvSpPr>
                <p:spPr>
                  <a:xfrm>
                    <a:off x="5364479"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06" name="Graphic 16">
                  <a:extLst>
                    <a:ext uri="{FF2B5EF4-FFF2-40B4-BE49-F238E27FC236}">
                      <a16:creationId xmlns:a16="http://schemas.microsoft.com/office/drawing/2014/main" id="{7E4DFCA0-6C80-FA15-2D5D-A33505F3D667}"/>
                    </a:ext>
                  </a:extLst>
                </p:cNvPr>
                <p:cNvGrpSpPr/>
                <p:nvPr/>
              </p:nvGrpSpPr>
              <p:grpSpPr>
                <a:xfrm>
                  <a:off x="5381719" y="3418807"/>
                  <a:ext cx="75723" cy="75723"/>
                  <a:chOff x="5381719" y="3418807"/>
                  <a:chExt cx="75723" cy="75723"/>
                </a:xfrm>
              </p:grpSpPr>
              <p:sp>
                <p:nvSpPr>
                  <p:cNvPr id="2081" name="Freeform: Shape 2080">
                    <a:extLst>
                      <a:ext uri="{FF2B5EF4-FFF2-40B4-BE49-F238E27FC236}">
                        <a16:creationId xmlns:a16="http://schemas.microsoft.com/office/drawing/2014/main" id="{FFA2F64E-C2F0-1301-FF3E-15990CB80C21}"/>
                      </a:ext>
                    </a:extLst>
                  </p:cNvPr>
                  <p:cNvSpPr/>
                  <p:nvPr/>
                </p:nvSpPr>
                <p:spPr>
                  <a:xfrm>
                    <a:off x="5419534"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82" name="Freeform: Shape 2081">
                    <a:extLst>
                      <a:ext uri="{FF2B5EF4-FFF2-40B4-BE49-F238E27FC236}">
                        <a16:creationId xmlns:a16="http://schemas.microsoft.com/office/drawing/2014/main" id="{3A5A67F6-D9B4-776A-2451-E7C25E597DFC}"/>
                      </a:ext>
                    </a:extLst>
                  </p:cNvPr>
                  <p:cNvSpPr/>
                  <p:nvPr/>
                </p:nvSpPr>
                <p:spPr>
                  <a:xfrm>
                    <a:off x="5381719"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07" name="Graphic 16">
                  <a:extLst>
                    <a:ext uri="{FF2B5EF4-FFF2-40B4-BE49-F238E27FC236}">
                      <a16:creationId xmlns:a16="http://schemas.microsoft.com/office/drawing/2014/main" id="{8ABF8907-3393-5ADF-5874-202DF787C114}"/>
                    </a:ext>
                  </a:extLst>
                </p:cNvPr>
                <p:cNvGrpSpPr/>
                <p:nvPr/>
              </p:nvGrpSpPr>
              <p:grpSpPr>
                <a:xfrm>
                  <a:off x="5338762" y="3418807"/>
                  <a:ext cx="75628" cy="75723"/>
                  <a:chOff x="5338762" y="3418807"/>
                  <a:chExt cx="75628" cy="75723"/>
                </a:xfrm>
              </p:grpSpPr>
              <p:sp>
                <p:nvSpPr>
                  <p:cNvPr id="2079" name="Freeform: Shape 2078">
                    <a:extLst>
                      <a:ext uri="{FF2B5EF4-FFF2-40B4-BE49-F238E27FC236}">
                        <a16:creationId xmlns:a16="http://schemas.microsoft.com/office/drawing/2014/main" id="{1FBF71CC-7B16-586D-4F21-D348BF8ADFDA}"/>
                      </a:ext>
                    </a:extLst>
                  </p:cNvPr>
                  <p:cNvSpPr/>
                  <p:nvPr/>
                </p:nvSpPr>
                <p:spPr>
                  <a:xfrm>
                    <a:off x="5376576"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80" name="Freeform: Shape 2079">
                    <a:extLst>
                      <a:ext uri="{FF2B5EF4-FFF2-40B4-BE49-F238E27FC236}">
                        <a16:creationId xmlns:a16="http://schemas.microsoft.com/office/drawing/2014/main" id="{ADB9C408-2377-4B3E-947D-7D4A3F01F694}"/>
                      </a:ext>
                    </a:extLst>
                  </p:cNvPr>
                  <p:cNvSpPr/>
                  <p:nvPr/>
                </p:nvSpPr>
                <p:spPr>
                  <a:xfrm>
                    <a:off x="5338762" y="345662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08" name="Graphic 16">
                  <a:extLst>
                    <a:ext uri="{FF2B5EF4-FFF2-40B4-BE49-F238E27FC236}">
                      <a16:creationId xmlns:a16="http://schemas.microsoft.com/office/drawing/2014/main" id="{20768E45-2471-46F6-B477-6DC1A12C6638}"/>
                    </a:ext>
                  </a:extLst>
                </p:cNvPr>
                <p:cNvGrpSpPr/>
                <p:nvPr/>
              </p:nvGrpSpPr>
              <p:grpSpPr>
                <a:xfrm>
                  <a:off x="5355907" y="3418807"/>
                  <a:ext cx="75723" cy="75723"/>
                  <a:chOff x="5355907" y="3418807"/>
                  <a:chExt cx="75723" cy="75723"/>
                </a:xfrm>
              </p:grpSpPr>
              <p:sp>
                <p:nvSpPr>
                  <p:cNvPr id="2077" name="Freeform: Shape 2076">
                    <a:extLst>
                      <a:ext uri="{FF2B5EF4-FFF2-40B4-BE49-F238E27FC236}">
                        <a16:creationId xmlns:a16="http://schemas.microsoft.com/office/drawing/2014/main" id="{40259249-F85E-EBAA-CDBB-84B7FDDAC7B0}"/>
                      </a:ext>
                    </a:extLst>
                  </p:cNvPr>
                  <p:cNvSpPr/>
                  <p:nvPr/>
                </p:nvSpPr>
                <p:spPr>
                  <a:xfrm>
                    <a:off x="5393721"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78" name="Freeform: Shape 2077">
                    <a:extLst>
                      <a:ext uri="{FF2B5EF4-FFF2-40B4-BE49-F238E27FC236}">
                        <a16:creationId xmlns:a16="http://schemas.microsoft.com/office/drawing/2014/main" id="{2E8069EC-290A-B981-B499-6A599067E447}"/>
                      </a:ext>
                    </a:extLst>
                  </p:cNvPr>
                  <p:cNvSpPr/>
                  <p:nvPr/>
                </p:nvSpPr>
                <p:spPr>
                  <a:xfrm>
                    <a:off x="5355907"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09" name="Graphic 16">
                  <a:extLst>
                    <a:ext uri="{FF2B5EF4-FFF2-40B4-BE49-F238E27FC236}">
                      <a16:creationId xmlns:a16="http://schemas.microsoft.com/office/drawing/2014/main" id="{80AABFE9-057C-FC6B-48E9-8C1D7D59CB7B}"/>
                    </a:ext>
                  </a:extLst>
                </p:cNvPr>
                <p:cNvGrpSpPr/>
                <p:nvPr/>
              </p:nvGrpSpPr>
              <p:grpSpPr>
                <a:xfrm>
                  <a:off x="5373147" y="3418807"/>
                  <a:ext cx="75628" cy="75723"/>
                  <a:chOff x="5373147" y="3418807"/>
                  <a:chExt cx="75628" cy="75723"/>
                </a:xfrm>
              </p:grpSpPr>
              <p:sp>
                <p:nvSpPr>
                  <p:cNvPr id="2075" name="Freeform: Shape 2074">
                    <a:extLst>
                      <a:ext uri="{FF2B5EF4-FFF2-40B4-BE49-F238E27FC236}">
                        <a16:creationId xmlns:a16="http://schemas.microsoft.com/office/drawing/2014/main" id="{3183FDCF-B2D4-5215-BE47-8AD0BB65069F}"/>
                      </a:ext>
                    </a:extLst>
                  </p:cNvPr>
                  <p:cNvSpPr/>
                  <p:nvPr/>
                </p:nvSpPr>
                <p:spPr>
                  <a:xfrm>
                    <a:off x="5410961"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76" name="Freeform: Shape 2075">
                    <a:extLst>
                      <a:ext uri="{FF2B5EF4-FFF2-40B4-BE49-F238E27FC236}">
                        <a16:creationId xmlns:a16="http://schemas.microsoft.com/office/drawing/2014/main" id="{63691BAC-B51B-5F19-34B4-069CD4816017}"/>
                      </a:ext>
                    </a:extLst>
                  </p:cNvPr>
                  <p:cNvSpPr/>
                  <p:nvPr/>
                </p:nvSpPr>
                <p:spPr>
                  <a:xfrm>
                    <a:off x="5373147" y="345662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10" name="Graphic 16">
                  <a:extLst>
                    <a:ext uri="{FF2B5EF4-FFF2-40B4-BE49-F238E27FC236}">
                      <a16:creationId xmlns:a16="http://schemas.microsoft.com/office/drawing/2014/main" id="{EAD6980C-D962-8622-3148-9FD72C2A593B}"/>
                    </a:ext>
                  </a:extLst>
                </p:cNvPr>
                <p:cNvGrpSpPr/>
                <p:nvPr/>
              </p:nvGrpSpPr>
              <p:grpSpPr>
                <a:xfrm>
                  <a:off x="5390292" y="3418807"/>
                  <a:ext cx="75723" cy="75723"/>
                  <a:chOff x="5390292" y="3418807"/>
                  <a:chExt cx="75723" cy="75723"/>
                </a:xfrm>
              </p:grpSpPr>
              <p:sp>
                <p:nvSpPr>
                  <p:cNvPr id="2073" name="Freeform: Shape 2072">
                    <a:extLst>
                      <a:ext uri="{FF2B5EF4-FFF2-40B4-BE49-F238E27FC236}">
                        <a16:creationId xmlns:a16="http://schemas.microsoft.com/office/drawing/2014/main" id="{8737FD7C-DB0A-C471-C5F9-5A625EB9C2B2}"/>
                      </a:ext>
                    </a:extLst>
                  </p:cNvPr>
                  <p:cNvSpPr/>
                  <p:nvPr/>
                </p:nvSpPr>
                <p:spPr>
                  <a:xfrm>
                    <a:off x="5428106"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74" name="Freeform: Shape 2073">
                    <a:extLst>
                      <a:ext uri="{FF2B5EF4-FFF2-40B4-BE49-F238E27FC236}">
                        <a16:creationId xmlns:a16="http://schemas.microsoft.com/office/drawing/2014/main" id="{27E3650F-EB70-D154-CB90-5B2AAD468D9A}"/>
                      </a:ext>
                    </a:extLst>
                  </p:cNvPr>
                  <p:cNvSpPr/>
                  <p:nvPr/>
                </p:nvSpPr>
                <p:spPr>
                  <a:xfrm>
                    <a:off x="5390292"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11" name="Graphic 16">
                  <a:extLst>
                    <a:ext uri="{FF2B5EF4-FFF2-40B4-BE49-F238E27FC236}">
                      <a16:creationId xmlns:a16="http://schemas.microsoft.com/office/drawing/2014/main" id="{0B513E04-995C-1B6B-5C01-8D7586ED5AE5}"/>
                    </a:ext>
                  </a:extLst>
                </p:cNvPr>
                <p:cNvGrpSpPr/>
                <p:nvPr/>
              </p:nvGrpSpPr>
              <p:grpSpPr>
                <a:xfrm>
                  <a:off x="5225414" y="3337083"/>
                  <a:ext cx="75723" cy="75628"/>
                  <a:chOff x="5225414" y="3337083"/>
                  <a:chExt cx="75723" cy="75628"/>
                </a:xfrm>
              </p:grpSpPr>
              <p:sp>
                <p:nvSpPr>
                  <p:cNvPr id="2071" name="Freeform: Shape 2070">
                    <a:extLst>
                      <a:ext uri="{FF2B5EF4-FFF2-40B4-BE49-F238E27FC236}">
                        <a16:creationId xmlns:a16="http://schemas.microsoft.com/office/drawing/2014/main" id="{0FD337A3-2C32-B5F6-213B-33DF147B2D4A}"/>
                      </a:ext>
                    </a:extLst>
                  </p:cNvPr>
                  <p:cNvSpPr/>
                  <p:nvPr/>
                </p:nvSpPr>
                <p:spPr>
                  <a:xfrm>
                    <a:off x="5263228" y="333708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72" name="Freeform: Shape 2071">
                    <a:extLst>
                      <a:ext uri="{FF2B5EF4-FFF2-40B4-BE49-F238E27FC236}">
                        <a16:creationId xmlns:a16="http://schemas.microsoft.com/office/drawing/2014/main" id="{3181D70D-A46B-F68C-8C01-7706BAB36832}"/>
                      </a:ext>
                    </a:extLst>
                  </p:cNvPr>
                  <p:cNvSpPr/>
                  <p:nvPr/>
                </p:nvSpPr>
                <p:spPr>
                  <a:xfrm>
                    <a:off x="5225414" y="337489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12" name="Graphic 16">
                  <a:extLst>
                    <a:ext uri="{FF2B5EF4-FFF2-40B4-BE49-F238E27FC236}">
                      <a16:creationId xmlns:a16="http://schemas.microsoft.com/office/drawing/2014/main" id="{00E5563C-9A14-C4FB-8807-639C1D335F0D}"/>
                    </a:ext>
                  </a:extLst>
                </p:cNvPr>
                <p:cNvGrpSpPr/>
                <p:nvPr/>
              </p:nvGrpSpPr>
              <p:grpSpPr>
                <a:xfrm>
                  <a:off x="5243416" y="3368896"/>
                  <a:ext cx="75723" cy="75723"/>
                  <a:chOff x="5243416" y="3368896"/>
                  <a:chExt cx="75723" cy="75723"/>
                </a:xfrm>
              </p:grpSpPr>
              <p:sp>
                <p:nvSpPr>
                  <p:cNvPr id="2069" name="Freeform: Shape 2068">
                    <a:extLst>
                      <a:ext uri="{FF2B5EF4-FFF2-40B4-BE49-F238E27FC236}">
                        <a16:creationId xmlns:a16="http://schemas.microsoft.com/office/drawing/2014/main" id="{8F86BCB0-8A04-0442-5F0B-73156120495F}"/>
                      </a:ext>
                    </a:extLst>
                  </p:cNvPr>
                  <p:cNvSpPr/>
                  <p:nvPr/>
                </p:nvSpPr>
                <p:spPr>
                  <a:xfrm>
                    <a:off x="5281231" y="33688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70" name="Freeform: Shape 2069">
                    <a:extLst>
                      <a:ext uri="{FF2B5EF4-FFF2-40B4-BE49-F238E27FC236}">
                        <a16:creationId xmlns:a16="http://schemas.microsoft.com/office/drawing/2014/main" id="{AF6E2F17-3084-2836-98C1-F1DB4CA895A0}"/>
                      </a:ext>
                    </a:extLst>
                  </p:cNvPr>
                  <p:cNvSpPr/>
                  <p:nvPr/>
                </p:nvSpPr>
                <p:spPr>
                  <a:xfrm>
                    <a:off x="5243416" y="34067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13" name="Graphic 16">
                  <a:extLst>
                    <a:ext uri="{FF2B5EF4-FFF2-40B4-BE49-F238E27FC236}">
                      <a16:creationId xmlns:a16="http://schemas.microsoft.com/office/drawing/2014/main" id="{1C615482-D724-16AC-7733-FAE7D97C42F3}"/>
                    </a:ext>
                  </a:extLst>
                </p:cNvPr>
                <p:cNvGrpSpPr/>
                <p:nvPr/>
              </p:nvGrpSpPr>
              <p:grpSpPr>
                <a:xfrm>
                  <a:off x="5263228" y="3368896"/>
                  <a:ext cx="75723" cy="75723"/>
                  <a:chOff x="5263228" y="3368896"/>
                  <a:chExt cx="75723" cy="75723"/>
                </a:xfrm>
              </p:grpSpPr>
              <p:sp>
                <p:nvSpPr>
                  <p:cNvPr id="2067" name="Freeform: Shape 2066">
                    <a:extLst>
                      <a:ext uri="{FF2B5EF4-FFF2-40B4-BE49-F238E27FC236}">
                        <a16:creationId xmlns:a16="http://schemas.microsoft.com/office/drawing/2014/main" id="{8EFC1D1C-5E7F-C755-476F-953C373B62A8}"/>
                      </a:ext>
                    </a:extLst>
                  </p:cNvPr>
                  <p:cNvSpPr/>
                  <p:nvPr/>
                </p:nvSpPr>
                <p:spPr>
                  <a:xfrm>
                    <a:off x="5301138" y="33688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68" name="Freeform: Shape 2067">
                    <a:extLst>
                      <a:ext uri="{FF2B5EF4-FFF2-40B4-BE49-F238E27FC236}">
                        <a16:creationId xmlns:a16="http://schemas.microsoft.com/office/drawing/2014/main" id="{EAF72249-A5AE-3695-BB61-C7FF9235E445}"/>
                      </a:ext>
                    </a:extLst>
                  </p:cNvPr>
                  <p:cNvSpPr/>
                  <p:nvPr/>
                </p:nvSpPr>
                <p:spPr>
                  <a:xfrm>
                    <a:off x="5263228" y="34067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14" name="Graphic 16">
                  <a:extLst>
                    <a:ext uri="{FF2B5EF4-FFF2-40B4-BE49-F238E27FC236}">
                      <a16:creationId xmlns:a16="http://schemas.microsoft.com/office/drawing/2014/main" id="{EE9D05C4-6AE3-30EC-2C42-AE8355B4426F}"/>
                    </a:ext>
                  </a:extLst>
                </p:cNvPr>
                <p:cNvGrpSpPr/>
                <p:nvPr/>
              </p:nvGrpSpPr>
              <p:grpSpPr>
                <a:xfrm>
                  <a:off x="5281231" y="3387089"/>
                  <a:ext cx="75628" cy="75723"/>
                  <a:chOff x="5281231" y="3387089"/>
                  <a:chExt cx="75628" cy="75723"/>
                </a:xfrm>
              </p:grpSpPr>
              <p:sp>
                <p:nvSpPr>
                  <p:cNvPr id="2065" name="Freeform: Shape 2064">
                    <a:extLst>
                      <a:ext uri="{FF2B5EF4-FFF2-40B4-BE49-F238E27FC236}">
                        <a16:creationId xmlns:a16="http://schemas.microsoft.com/office/drawing/2014/main" id="{D8A4F48D-EF77-271E-965C-4F6381C384B5}"/>
                      </a:ext>
                    </a:extLst>
                  </p:cNvPr>
                  <p:cNvSpPr/>
                  <p:nvPr/>
                </p:nvSpPr>
                <p:spPr>
                  <a:xfrm>
                    <a:off x="5319045" y="33870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66" name="Freeform: Shape 2065">
                    <a:extLst>
                      <a:ext uri="{FF2B5EF4-FFF2-40B4-BE49-F238E27FC236}">
                        <a16:creationId xmlns:a16="http://schemas.microsoft.com/office/drawing/2014/main" id="{F31A769B-C662-B777-18FD-55ABFC83778E}"/>
                      </a:ext>
                    </a:extLst>
                  </p:cNvPr>
                  <p:cNvSpPr/>
                  <p:nvPr/>
                </p:nvSpPr>
                <p:spPr>
                  <a:xfrm>
                    <a:off x="5281231" y="342490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15" name="Graphic 16">
                  <a:extLst>
                    <a:ext uri="{FF2B5EF4-FFF2-40B4-BE49-F238E27FC236}">
                      <a16:creationId xmlns:a16="http://schemas.microsoft.com/office/drawing/2014/main" id="{377F2494-2D61-96CD-191F-871D382065C0}"/>
                    </a:ext>
                  </a:extLst>
                </p:cNvPr>
                <p:cNvGrpSpPr/>
                <p:nvPr/>
              </p:nvGrpSpPr>
              <p:grpSpPr>
                <a:xfrm>
                  <a:off x="5273134" y="3368896"/>
                  <a:ext cx="75628" cy="75723"/>
                  <a:chOff x="5273134" y="3368896"/>
                  <a:chExt cx="75628" cy="75723"/>
                </a:xfrm>
              </p:grpSpPr>
              <p:sp>
                <p:nvSpPr>
                  <p:cNvPr id="2063" name="Freeform: Shape 2062">
                    <a:extLst>
                      <a:ext uri="{FF2B5EF4-FFF2-40B4-BE49-F238E27FC236}">
                        <a16:creationId xmlns:a16="http://schemas.microsoft.com/office/drawing/2014/main" id="{0A8117F5-12CF-D2D5-5BFB-A17227429594}"/>
                      </a:ext>
                    </a:extLst>
                  </p:cNvPr>
                  <p:cNvSpPr/>
                  <p:nvPr/>
                </p:nvSpPr>
                <p:spPr>
                  <a:xfrm>
                    <a:off x="5310949" y="33688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64" name="Freeform: Shape 2063">
                    <a:extLst>
                      <a:ext uri="{FF2B5EF4-FFF2-40B4-BE49-F238E27FC236}">
                        <a16:creationId xmlns:a16="http://schemas.microsoft.com/office/drawing/2014/main" id="{8684F995-C4CD-1DD1-47B9-ACB173EDE9DA}"/>
                      </a:ext>
                    </a:extLst>
                  </p:cNvPr>
                  <p:cNvSpPr/>
                  <p:nvPr/>
                </p:nvSpPr>
                <p:spPr>
                  <a:xfrm>
                    <a:off x="5273134" y="340671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16" name="Graphic 16">
                  <a:extLst>
                    <a:ext uri="{FF2B5EF4-FFF2-40B4-BE49-F238E27FC236}">
                      <a16:creationId xmlns:a16="http://schemas.microsoft.com/office/drawing/2014/main" id="{F078238C-97F8-DE65-960D-E1F9B69A2EC1}"/>
                    </a:ext>
                  </a:extLst>
                </p:cNvPr>
                <p:cNvGrpSpPr/>
                <p:nvPr/>
              </p:nvGrpSpPr>
              <p:grpSpPr>
                <a:xfrm>
                  <a:off x="5291041" y="3387089"/>
                  <a:ext cx="75723" cy="75723"/>
                  <a:chOff x="5291041" y="3387089"/>
                  <a:chExt cx="75723" cy="75723"/>
                </a:xfrm>
              </p:grpSpPr>
              <p:sp>
                <p:nvSpPr>
                  <p:cNvPr id="2061" name="Freeform: Shape 2060">
                    <a:extLst>
                      <a:ext uri="{FF2B5EF4-FFF2-40B4-BE49-F238E27FC236}">
                        <a16:creationId xmlns:a16="http://schemas.microsoft.com/office/drawing/2014/main" id="{FA01EBFC-0671-4167-CF85-0B61FFCEEBFF}"/>
                      </a:ext>
                    </a:extLst>
                  </p:cNvPr>
                  <p:cNvSpPr/>
                  <p:nvPr/>
                </p:nvSpPr>
                <p:spPr>
                  <a:xfrm>
                    <a:off x="5328856" y="33870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62" name="Freeform: Shape 2061">
                    <a:extLst>
                      <a:ext uri="{FF2B5EF4-FFF2-40B4-BE49-F238E27FC236}">
                        <a16:creationId xmlns:a16="http://schemas.microsoft.com/office/drawing/2014/main" id="{70F8E8A1-EE8C-0784-B125-4134A06195A0}"/>
                      </a:ext>
                    </a:extLst>
                  </p:cNvPr>
                  <p:cNvSpPr/>
                  <p:nvPr/>
                </p:nvSpPr>
                <p:spPr>
                  <a:xfrm>
                    <a:off x="5291041" y="342490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17" name="Graphic 16">
                  <a:extLst>
                    <a:ext uri="{FF2B5EF4-FFF2-40B4-BE49-F238E27FC236}">
                      <a16:creationId xmlns:a16="http://schemas.microsoft.com/office/drawing/2014/main" id="{A08FD2C7-F727-4E57-1A44-1B61EAB84B15}"/>
                    </a:ext>
                  </a:extLst>
                </p:cNvPr>
                <p:cNvGrpSpPr/>
                <p:nvPr/>
              </p:nvGrpSpPr>
              <p:grpSpPr>
                <a:xfrm>
                  <a:off x="5302471" y="3387089"/>
                  <a:ext cx="75628" cy="75723"/>
                  <a:chOff x="5302471" y="3387089"/>
                  <a:chExt cx="75628" cy="75723"/>
                </a:xfrm>
              </p:grpSpPr>
              <p:sp>
                <p:nvSpPr>
                  <p:cNvPr id="2059" name="Freeform: Shape 2058">
                    <a:extLst>
                      <a:ext uri="{FF2B5EF4-FFF2-40B4-BE49-F238E27FC236}">
                        <a16:creationId xmlns:a16="http://schemas.microsoft.com/office/drawing/2014/main" id="{95C35E87-CB6B-FDA8-B28A-50D137BDBD0E}"/>
                      </a:ext>
                    </a:extLst>
                  </p:cNvPr>
                  <p:cNvSpPr/>
                  <p:nvPr/>
                </p:nvSpPr>
                <p:spPr>
                  <a:xfrm>
                    <a:off x="5340286" y="33870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60" name="Freeform: Shape 2059">
                    <a:extLst>
                      <a:ext uri="{FF2B5EF4-FFF2-40B4-BE49-F238E27FC236}">
                        <a16:creationId xmlns:a16="http://schemas.microsoft.com/office/drawing/2014/main" id="{7E4EDE0F-E586-943A-933B-6B101F8662B5}"/>
                      </a:ext>
                    </a:extLst>
                  </p:cNvPr>
                  <p:cNvSpPr/>
                  <p:nvPr/>
                </p:nvSpPr>
                <p:spPr>
                  <a:xfrm>
                    <a:off x="5302471" y="342490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18" name="Graphic 16">
                  <a:extLst>
                    <a:ext uri="{FF2B5EF4-FFF2-40B4-BE49-F238E27FC236}">
                      <a16:creationId xmlns:a16="http://schemas.microsoft.com/office/drawing/2014/main" id="{021C5F06-E2F2-5222-4537-D9BD246C5FDE}"/>
                    </a:ext>
                  </a:extLst>
                </p:cNvPr>
                <p:cNvGrpSpPr/>
                <p:nvPr/>
              </p:nvGrpSpPr>
              <p:grpSpPr>
                <a:xfrm>
                  <a:off x="5153215" y="3334130"/>
                  <a:ext cx="75628" cy="75723"/>
                  <a:chOff x="5153215" y="3334130"/>
                  <a:chExt cx="75628" cy="75723"/>
                </a:xfrm>
              </p:grpSpPr>
              <p:sp>
                <p:nvSpPr>
                  <p:cNvPr id="2057" name="Freeform: Shape 2056">
                    <a:extLst>
                      <a:ext uri="{FF2B5EF4-FFF2-40B4-BE49-F238E27FC236}">
                        <a16:creationId xmlns:a16="http://schemas.microsoft.com/office/drawing/2014/main" id="{98C4E8EB-1A2E-2505-D769-2067ACA9160B}"/>
                      </a:ext>
                    </a:extLst>
                  </p:cNvPr>
                  <p:cNvSpPr/>
                  <p:nvPr/>
                </p:nvSpPr>
                <p:spPr>
                  <a:xfrm>
                    <a:off x="5191029" y="33341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58" name="Freeform: Shape 2057">
                    <a:extLst>
                      <a:ext uri="{FF2B5EF4-FFF2-40B4-BE49-F238E27FC236}">
                        <a16:creationId xmlns:a16="http://schemas.microsoft.com/office/drawing/2014/main" id="{769E536C-5BFA-BBA8-512D-EE75C458A1DB}"/>
                      </a:ext>
                    </a:extLst>
                  </p:cNvPr>
                  <p:cNvSpPr/>
                  <p:nvPr/>
                </p:nvSpPr>
                <p:spPr>
                  <a:xfrm>
                    <a:off x="5153215" y="337194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19" name="Graphic 16">
                  <a:extLst>
                    <a:ext uri="{FF2B5EF4-FFF2-40B4-BE49-F238E27FC236}">
                      <a16:creationId xmlns:a16="http://schemas.microsoft.com/office/drawing/2014/main" id="{7C5CF5CA-C7F7-2AB9-70A0-B0A35257BEF8}"/>
                    </a:ext>
                  </a:extLst>
                </p:cNvPr>
                <p:cNvGrpSpPr/>
                <p:nvPr/>
              </p:nvGrpSpPr>
              <p:grpSpPr>
                <a:xfrm>
                  <a:off x="5173884" y="3337083"/>
                  <a:ext cx="75628" cy="75628"/>
                  <a:chOff x="5173884" y="3337083"/>
                  <a:chExt cx="75628" cy="75628"/>
                </a:xfrm>
              </p:grpSpPr>
              <p:sp>
                <p:nvSpPr>
                  <p:cNvPr id="2055" name="Freeform: Shape 2054">
                    <a:extLst>
                      <a:ext uri="{FF2B5EF4-FFF2-40B4-BE49-F238E27FC236}">
                        <a16:creationId xmlns:a16="http://schemas.microsoft.com/office/drawing/2014/main" id="{66D3D56A-47EA-F10B-B0E3-A924BBFEEE25}"/>
                      </a:ext>
                    </a:extLst>
                  </p:cNvPr>
                  <p:cNvSpPr/>
                  <p:nvPr/>
                </p:nvSpPr>
                <p:spPr>
                  <a:xfrm>
                    <a:off x="5211698" y="333708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56" name="Freeform: Shape 2055">
                    <a:extLst>
                      <a:ext uri="{FF2B5EF4-FFF2-40B4-BE49-F238E27FC236}">
                        <a16:creationId xmlns:a16="http://schemas.microsoft.com/office/drawing/2014/main" id="{C74537FC-1762-8D2E-243F-C80C01DC925C}"/>
                      </a:ext>
                    </a:extLst>
                  </p:cNvPr>
                  <p:cNvSpPr/>
                  <p:nvPr/>
                </p:nvSpPr>
                <p:spPr>
                  <a:xfrm>
                    <a:off x="5173884" y="337489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20" name="Graphic 16">
                  <a:extLst>
                    <a:ext uri="{FF2B5EF4-FFF2-40B4-BE49-F238E27FC236}">
                      <a16:creationId xmlns:a16="http://schemas.microsoft.com/office/drawing/2014/main" id="{8B07B0D4-5385-0A37-ACCB-A6E4FB348484}"/>
                    </a:ext>
                  </a:extLst>
                </p:cNvPr>
                <p:cNvGrpSpPr/>
                <p:nvPr/>
              </p:nvGrpSpPr>
              <p:grpSpPr>
                <a:xfrm>
                  <a:off x="5191029" y="3337083"/>
                  <a:ext cx="75723" cy="75628"/>
                  <a:chOff x="5191029" y="3337083"/>
                  <a:chExt cx="75723" cy="75628"/>
                </a:xfrm>
              </p:grpSpPr>
              <p:sp>
                <p:nvSpPr>
                  <p:cNvPr id="2053" name="Freeform: Shape 2052">
                    <a:extLst>
                      <a:ext uri="{FF2B5EF4-FFF2-40B4-BE49-F238E27FC236}">
                        <a16:creationId xmlns:a16="http://schemas.microsoft.com/office/drawing/2014/main" id="{F3F85958-5FD4-3530-13BC-DAF0C5E87F93}"/>
                      </a:ext>
                    </a:extLst>
                  </p:cNvPr>
                  <p:cNvSpPr/>
                  <p:nvPr/>
                </p:nvSpPr>
                <p:spPr>
                  <a:xfrm>
                    <a:off x="5228843" y="333708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54" name="Freeform: Shape 2053">
                    <a:extLst>
                      <a:ext uri="{FF2B5EF4-FFF2-40B4-BE49-F238E27FC236}">
                        <a16:creationId xmlns:a16="http://schemas.microsoft.com/office/drawing/2014/main" id="{8170D18F-6CA9-D020-E973-D1F4F1EC48B4}"/>
                      </a:ext>
                    </a:extLst>
                  </p:cNvPr>
                  <p:cNvSpPr/>
                  <p:nvPr/>
                </p:nvSpPr>
                <p:spPr>
                  <a:xfrm>
                    <a:off x="5191029" y="337489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21" name="Graphic 16">
                  <a:extLst>
                    <a:ext uri="{FF2B5EF4-FFF2-40B4-BE49-F238E27FC236}">
                      <a16:creationId xmlns:a16="http://schemas.microsoft.com/office/drawing/2014/main" id="{67CD36BE-FC3B-E930-A351-AD66785C1370}"/>
                    </a:ext>
                  </a:extLst>
                </p:cNvPr>
                <p:cNvGrpSpPr/>
                <p:nvPr/>
              </p:nvGrpSpPr>
              <p:grpSpPr>
                <a:xfrm>
                  <a:off x="5208269" y="3337083"/>
                  <a:ext cx="75628" cy="75628"/>
                  <a:chOff x="5208269" y="3337083"/>
                  <a:chExt cx="75628" cy="75628"/>
                </a:xfrm>
              </p:grpSpPr>
              <p:sp>
                <p:nvSpPr>
                  <p:cNvPr id="2051" name="Freeform: Shape 2050">
                    <a:extLst>
                      <a:ext uri="{FF2B5EF4-FFF2-40B4-BE49-F238E27FC236}">
                        <a16:creationId xmlns:a16="http://schemas.microsoft.com/office/drawing/2014/main" id="{40397C10-6D7E-6F24-E581-E6ED35F790AB}"/>
                      </a:ext>
                    </a:extLst>
                  </p:cNvPr>
                  <p:cNvSpPr/>
                  <p:nvPr/>
                </p:nvSpPr>
                <p:spPr>
                  <a:xfrm>
                    <a:off x="5246083" y="333708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52" name="Freeform: Shape 2051">
                    <a:extLst>
                      <a:ext uri="{FF2B5EF4-FFF2-40B4-BE49-F238E27FC236}">
                        <a16:creationId xmlns:a16="http://schemas.microsoft.com/office/drawing/2014/main" id="{A2C451B0-3DD8-2D87-21F1-E956ABD26E93}"/>
                      </a:ext>
                    </a:extLst>
                  </p:cNvPr>
                  <p:cNvSpPr/>
                  <p:nvPr/>
                </p:nvSpPr>
                <p:spPr>
                  <a:xfrm>
                    <a:off x="5208269" y="337489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22" name="Graphic 16">
                  <a:extLst>
                    <a:ext uri="{FF2B5EF4-FFF2-40B4-BE49-F238E27FC236}">
                      <a16:creationId xmlns:a16="http://schemas.microsoft.com/office/drawing/2014/main" id="{4B656E58-8C6D-67DA-784E-41966BBB7891}"/>
                    </a:ext>
                  </a:extLst>
                </p:cNvPr>
                <p:cNvGrpSpPr/>
                <p:nvPr/>
              </p:nvGrpSpPr>
              <p:grpSpPr>
                <a:xfrm>
                  <a:off x="4432553" y="3045523"/>
                  <a:ext cx="75628" cy="75628"/>
                  <a:chOff x="4432553" y="3045523"/>
                  <a:chExt cx="75628" cy="75628"/>
                </a:xfrm>
              </p:grpSpPr>
              <p:sp>
                <p:nvSpPr>
                  <p:cNvPr id="2049" name="Freeform: Shape 2048">
                    <a:extLst>
                      <a:ext uri="{FF2B5EF4-FFF2-40B4-BE49-F238E27FC236}">
                        <a16:creationId xmlns:a16="http://schemas.microsoft.com/office/drawing/2014/main" id="{7B154969-DE16-C135-B86E-417752BB83B5}"/>
                      </a:ext>
                    </a:extLst>
                  </p:cNvPr>
                  <p:cNvSpPr/>
                  <p:nvPr/>
                </p:nvSpPr>
                <p:spPr>
                  <a:xfrm>
                    <a:off x="4470367"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50" name="Freeform: Shape 2049">
                    <a:extLst>
                      <a:ext uri="{FF2B5EF4-FFF2-40B4-BE49-F238E27FC236}">
                        <a16:creationId xmlns:a16="http://schemas.microsoft.com/office/drawing/2014/main" id="{EBA4E7A9-BAA2-A5DA-86F0-792A1A0ABB6E}"/>
                      </a:ext>
                    </a:extLst>
                  </p:cNvPr>
                  <p:cNvSpPr/>
                  <p:nvPr/>
                </p:nvSpPr>
                <p:spPr>
                  <a:xfrm>
                    <a:off x="4432553" y="308333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23" name="Graphic 16">
                  <a:extLst>
                    <a:ext uri="{FF2B5EF4-FFF2-40B4-BE49-F238E27FC236}">
                      <a16:creationId xmlns:a16="http://schemas.microsoft.com/office/drawing/2014/main" id="{2B2E36E5-A080-0FB4-90FF-CC674D53EC1C}"/>
                    </a:ext>
                  </a:extLst>
                </p:cNvPr>
                <p:cNvGrpSpPr/>
                <p:nvPr/>
              </p:nvGrpSpPr>
              <p:grpSpPr>
                <a:xfrm>
                  <a:off x="4451413" y="3045523"/>
                  <a:ext cx="75723" cy="75628"/>
                  <a:chOff x="4451413" y="3045523"/>
                  <a:chExt cx="75723" cy="75628"/>
                </a:xfrm>
              </p:grpSpPr>
              <p:sp>
                <p:nvSpPr>
                  <p:cNvPr id="2047" name="Freeform: Shape 2046">
                    <a:extLst>
                      <a:ext uri="{FF2B5EF4-FFF2-40B4-BE49-F238E27FC236}">
                        <a16:creationId xmlns:a16="http://schemas.microsoft.com/office/drawing/2014/main" id="{44725D3D-9FF5-DB2A-F155-986923B21D3D}"/>
                      </a:ext>
                    </a:extLst>
                  </p:cNvPr>
                  <p:cNvSpPr/>
                  <p:nvPr/>
                </p:nvSpPr>
                <p:spPr>
                  <a:xfrm>
                    <a:off x="4489322"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48" name="Freeform: Shape 2047">
                    <a:extLst>
                      <a:ext uri="{FF2B5EF4-FFF2-40B4-BE49-F238E27FC236}">
                        <a16:creationId xmlns:a16="http://schemas.microsoft.com/office/drawing/2014/main" id="{E5A3788B-969C-B964-4C5F-DAC0266A5D90}"/>
                      </a:ext>
                    </a:extLst>
                  </p:cNvPr>
                  <p:cNvSpPr/>
                  <p:nvPr/>
                </p:nvSpPr>
                <p:spPr>
                  <a:xfrm>
                    <a:off x="4451413" y="30833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24" name="Graphic 16">
                  <a:extLst>
                    <a:ext uri="{FF2B5EF4-FFF2-40B4-BE49-F238E27FC236}">
                      <a16:creationId xmlns:a16="http://schemas.microsoft.com/office/drawing/2014/main" id="{B68ABB15-7184-0359-693C-6058849F7DA8}"/>
                    </a:ext>
                  </a:extLst>
                </p:cNvPr>
                <p:cNvGrpSpPr/>
                <p:nvPr/>
              </p:nvGrpSpPr>
              <p:grpSpPr>
                <a:xfrm>
                  <a:off x="4470367" y="3045523"/>
                  <a:ext cx="75723" cy="75628"/>
                  <a:chOff x="4470367" y="3045523"/>
                  <a:chExt cx="75723" cy="75628"/>
                </a:xfrm>
              </p:grpSpPr>
              <p:sp>
                <p:nvSpPr>
                  <p:cNvPr id="2045" name="Freeform: Shape 2044">
                    <a:extLst>
                      <a:ext uri="{FF2B5EF4-FFF2-40B4-BE49-F238E27FC236}">
                        <a16:creationId xmlns:a16="http://schemas.microsoft.com/office/drawing/2014/main" id="{BD2E0AB6-5862-5B43-EC93-385367505BFE}"/>
                      </a:ext>
                    </a:extLst>
                  </p:cNvPr>
                  <p:cNvSpPr/>
                  <p:nvPr/>
                </p:nvSpPr>
                <p:spPr>
                  <a:xfrm>
                    <a:off x="4508182"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46" name="Freeform: Shape 2045">
                    <a:extLst>
                      <a:ext uri="{FF2B5EF4-FFF2-40B4-BE49-F238E27FC236}">
                        <a16:creationId xmlns:a16="http://schemas.microsoft.com/office/drawing/2014/main" id="{C47711FA-2A59-CBA1-14B9-9215EBB6639D}"/>
                      </a:ext>
                    </a:extLst>
                  </p:cNvPr>
                  <p:cNvSpPr/>
                  <p:nvPr/>
                </p:nvSpPr>
                <p:spPr>
                  <a:xfrm>
                    <a:off x="4470367" y="30833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25" name="Graphic 16">
                  <a:extLst>
                    <a:ext uri="{FF2B5EF4-FFF2-40B4-BE49-F238E27FC236}">
                      <a16:creationId xmlns:a16="http://schemas.microsoft.com/office/drawing/2014/main" id="{01968672-AF99-FBB7-CE42-449289D83C62}"/>
                    </a:ext>
                  </a:extLst>
                </p:cNvPr>
                <p:cNvGrpSpPr/>
                <p:nvPr/>
              </p:nvGrpSpPr>
              <p:grpSpPr>
                <a:xfrm>
                  <a:off x="4481607" y="3068002"/>
                  <a:ext cx="75628" cy="75628"/>
                  <a:chOff x="4481607" y="3068002"/>
                  <a:chExt cx="75628" cy="75628"/>
                </a:xfrm>
              </p:grpSpPr>
              <p:sp>
                <p:nvSpPr>
                  <p:cNvPr id="2043" name="Freeform: Shape 2042">
                    <a:extLst>
                      <a:ext uri="{FF2B5EF4-FFF2-40B4-BE49-F238E27FC236}">
                        <a16:creationId xmlns:a16="http://schemas.microsoft.com/office/drawing/2014/main" id="{D036F3A3-2920-2765-028D-908CEFE3B696}"/>
                      </a:ext>
                    </a:extLst>
                  </p:cNvPr>
                  <p:cNvSpPr/>
                  <p:nvPr/>
                </p:nvSpPr>
                <p:spPr>
                  <a:xfrm>
                    <a:off x="4519421"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44" name="Freeform: Shape 2043">
                    <a:extLst>
                      <a:ext uri="{FF2B5EF4-FFF2-40B4-BE49-F238E27FC236}">
                        <a16:creationId xmlns:a16="http://schemas.microsoft.com/office/drawing/2014/main" id="{546A1E76-4E00-4914-15B6-FBB785DAD582}"/>
                      </a:ext>
                    </a:extLst>
                  </p:cNvPr>
                  <p:cNvSpPr/>
                  <p:nvPr/>
                </p:nvSpPr>
                <p:spPr>
                  <a:xfrm>
                    <a:off x="4481607" y="310581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26" name="Graphic 16">
                  <a:extLst>
                    <a:ext uri="{FF2B5EF4-FFF2-40B4-BE49-F238E27FC236}">
                      <a16:creationId xmlns:a16="http://schemas.microsoft.com/office/drawing/2014/main" id="{96CD35C4-95A4-0DD3-5B6B-D841CA6A4242}"/>
                    </a:ext>
                  </a:extLst>
                </p:cNvPr>
                <p:cNvGrpSpPr/>
                <p:nvPr/>
              </p:nvGrpSpPr>
              <p:grpSpPr>
                <a:xfrm>
                  <a:off x="4500466" y="3068002"/>
                  <a:ext cx="75723" cy="75628"/>
                  <a:chOff x="4500466" y="3068002"/>
                  <a:chExt cx="75723" cy="75628"/>
                </a:xfrm>
              </p:grpSpPr>
              <p:sp>
                <p:nvSpPr>
                  <p:cNvPr id="2041" name="Freeform: Shape 2040">
                    <a:extLst>
                      <a:ext uri="{FF2B5EF4-FFF2-40B4-BE49-F238E27FC236}">
                        <a16:creationId xmlns:a16="http://schemas.microsoft.com/office/drawing/2014/main" id="{E9C8062F-31ED-B5BB-7F5E-DA3AFAC7BD1C}"/>
                      </a:ext>
                    </a:extLst>
                  </p:cNvPr>
                  <p:cNvSpPr/>
                  <p:nvPr/>
                </p:nvSpPr>
                <p:spPr>
                  <a:xfrm>
                    <a:off x="4538376"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42" name="Freeform: Shape 2041">
                    <a:extLst>
                      <a:ext uri="{FF2B5EF4-FFF2-40B4-BE49-F238E27FC236}">
                        <a16:creationId xmlns:a16="http://schemas.microsoft.com/office/drawing/2014/main" id="{F4F9A3D3-8F33-95A1-6E5D-5C9EE2ED62BF}"/>
                      </a:ext>
                    </a:extLst>
                  </p:cNvPr>
                  <p:cNvSpPr/>
                  <p:nvPr/>
                </p:nvSpPr>
                <p:spPr>
                  <a:xfrm>
                    <a:off x="4500466"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27" name="Graphic 16">
                  <a:extLst>
                    <a:ext uri="{FF2B5EF4-FFF2-40B4-BE49-F238E27FC236}">
                      <a16:creationId xmlns:a16="http://schemas.microsoft.com/office/drawing/2014/main" id="{62C9F8C4-475B-EDB3-41D4-221DFFC0A3FF}"/>
                    </a:ext>
                  </a:extLst>
                </p:cNvPr>
                <p:cNvGrpSpPr/>
                <p:nvPr/>
              </p:nvGrpSpPr>
              <p:grpSpPr>
                <a:xfrm>
                  <a:off x="4519421" y="3068002"/>
                  <a:ext cx="75723" cy="75628"/>
                  <a:chOff x="4519421" y="3068002"/>
                  <a:chExt cx="75723" cy="75628"/>
                </a:xfrm>
              </p:grpSpPr>
              <p:sp>
                <p:nvSpPr>
                  <p:cNvPr id="2039" name="Freeform: Shape 2038">
                    <a:extLst>
                      <a:ext uri="{FF2B5EF4-FFF2-40B4-BE49-F238E27FC236}">
                        <a16:creationId xmlns:a16="http://schemas.microsoft.com/office/drawing/2014/main" id="{191F1B9D-4D66-43A9-5F7D-C96B2176CF51}"/>
                      </a:ext>
                    </a:extLst>
                  </p:cNvPr>
                  <p:cNvSpPr/>
                  <p:nvPr/>
                </p:nvSpPr>
                <p:spPr>
                  <a:xfrm>
                    <a:off x="4557235"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40" name="Freeform: Shape 2039">
                    <a:extLst>
                      <a:ext uri="{FF2B5EF4-FFF2-40B4-BE49-F238E27FC236}">
                        <a16:creationId xmlns:a16="http://schemas.microsoft.com/office/drawing/2014/main" id="{8076919D-6DB2-D494-4EF2-FF22704C68D3}"/>
                      </a:ext>
                    </a:extLst>
                  </p:cNvPr>
                  <p:cNvSpPr/>
                  <p:nvPr/>
                </p:nvSpPr>
                <p:spPr>
                  <a:xfrm>
                    <a:off x="4519421"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28" name="Graphic 16">
                  <a:extLst>
                    <a:ext uri="{FF2B5EF4-FFF2-40B4-BE49-F238E27FC236}">
                      <a16:creationId xmlns:a16="http://schemas.microsoft.com/office/drawing/2014/main" id="{EB8E2954-9E7D-100C-028B-8DAB709D8D98}"/>
                    </a:ext>
                  </a:extLst>
                </p:cNvPr>
                <p:cNvGrpSpPr/>
                <p:nvPr/>
              </p:nvGrpSpPr>
              <p:grpSpPr>
                <a:xfrm>
                  <a:off x="4538376" y="3068002"/>
                  <a:ext cx="75628" cy="75628"/>
                  <a:chOff x="4538376" y="3068002"/>
                  <a:chExt cx="75628" cy="75628"/>
                </a:xfrm>
              </p:grpSpPr>
              <p:sp>
                <p:nvSpPr>
                  <p:cNvPr id="2037" name="Freeform: Shape 2036">
                    <a:extLst>
                      <a:ext uri="{FF2B5EF4-FFF2-40B4-BE49-F238E27FC236}">
                        <a16:creationId xmlns:a16="http://schemas.microsoft.com/office/drawing/2014/main" id="{C9C8FF8B-2FDF-3297-D825-6A6459F94A8F}"/>
                      </a:ext>
                    </a:extLst>
                  </p:cNvPr>
                  <p:cNvSpPr/>
                  <p:nvPr/>
                </p:nvSpPr>
                <p:spPr>
                  <a:xfrm>
                    <a:off x="4576190"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38" name="Freeform: Shape 2037">
                    <a:extLst>
                      <a:ext uri="{FF2B5EF4-FFF2-40B4-BE49-F238E27FC236}">
                        <a16:creationId xmlns:a16="http://schemas.microsoft.com/office/drawing/2014/main" id="{993B06D6-D0DC-BD5A-965A-D634D9ACCA6E}"/>
                      </a:ext>
                    </a:extLst>
                  </p:cNvPr>
                  <p:cNvSpPr/>
                  <p:nvPr/>
                </p:nvSpPr>
                <p:spPr>
                  <a:xfrm>
                    <a:off x="4538376" y="310581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29" name="Graphic 16">
                  <a:extLst>
                    <a:ext uri="{FF2B5EF4-FFF2-40B4-BE49-F238E27FC236}">
                      <a16:creationId xmlns:a16="http://schemas.microsoft.com/office/drawing/2014/main" id="{94D23933-A984-1631-F2B3-C02C0DBBE1F7}"/>
                    </a:ext>
                  </a:extLst>
                </p:cNvPr>
                <p:cNvGrpSpPr/>
                <p:nvPr/>
              </p:nvGrpSpPr>
              <p:grpSpPr>
                <a:xfrm>
                  <a:off x="4557235" y="3077336"/>
                  <a:ext cx="75723" cy="75723"/>
                  <a:chOff x="4557235" y="3077336"/>
                  <a:chExt cx="75723" cy="75723"/>
                </a:xfrm>
              </p:grpSpPr>
              <p:sp>
                <p:nvSpPr>
                  <p:cNvPr id="2035" name="Freeform: Shape 2034">
                    <a:extLst>
                      <a:ext uri="{FF2B5EF4-FFF2-40B4-BE49-F238E27FC236}">
                        <a16:creationId xmlns:a16="http://schemas.microsoft.com/office/drawing/2014/main" id="{70B75614-1E16-7FE4-2048-BEEDD2B9159F}"/>
                      </a:ext>
                    </a:extLst>
                  </p:cNvPr>
                  <p:cNvSpPr/>
                  <p:nvPr/>
                </p:nvSpPr>
                <p:spPr>
                  <a:xfrm>
                    <a:off x="4595145" y="3077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36" name="Freeform: Shape 2035">
                    <a:extLst>
                      <a:ext uri="{FF2B5EF4-FFF2-40B4-BE49-F238E27FC236}">
                        <a16:creationId xmlns:a16="http://schemas.microsoft.com/office/drawing/2014/main" id="{EFF8BB3C-2378-0866-2A5C-19EDA53B1CFA}"/>
                      </a:ext>
                    </a:extLst>
                  </p:cNvPr>
                  <p:cNvSpPr/>
                  <p:nvPr/>
                </p:nvSpPr>
                <p:spPr>
                  <a:xfrm>
                    <a:off x="4557235" y="31151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30" name="Graphic 16">
                  <a:extLst>
                    <a:ext uri="{FF2B5EF4-FFF2-40B4-BE49-F238E27FC236}">
                      <a16:creationId xmlns:a16="http://schemas.microsoft.com/office/drawing/2014/main" id="{C1221A5C-B479-3DE7-F057-52AD2E7A67E4}"/>
                    </a:ext>
                  </a:extLst>
                </p:cNvPr>
                <p:cNvGrpSpPr/>
                <p:nvPr/>
              </p:nvGrpSpPr>
              <p:grpSpPr>
                <a:xfrm>
                  <a:off x="4576190" y="3077336"/>
                  <a:ext cx="75723" cy="75723"/>
                  <a:chOff x="4576190" y="3077336"/>
                  <a:chExt cx="75723" cy="75723"/>
                </a:xfrm>
              </p:grpSpPr>
              <p:sp>
                <p:nvSpPr>
                  <p:cNvPr id="2033" name="Freeform: Shape 2032">
                    <a:extLst>
                      <a:ext uri="{FF2B5EF4-FFF2-40B4-BE49-F238E27FC236}">
                        <a16:creationId xmlns:a16="http://schemas.microsoft.com/office/drawing/2014/main" id="{6EAFC024-8165-4691-EB97-6CDA90CBC795}"/>
                      </a:ext>
                    </a:extLst>
                  </p:cNvPr>
                  <p:cNvSpPr/>
                  <p:nvPr/>
                </p:nvSpPr>
                <p:spPr>
                  <a:xfrm>
                    <a:off x="4614004" y="3077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34" name="Freeform: Shape 2033">
                    <a:extLst>
                      <a:ext uri="{FF2B5EF4-FFF2-40B4-BE49-F238E27FC236}">
                        <a16:creationId xmlns:a16="http://schemas.microsoft.com/office/drawing/2014/main" id="{49BE56F2-56DF-EA9B-D38C-99D259766F5B}"/>
                      </a:ext>
                    </a:extLst>
                  </p:cNvPr>
                  <p:cNvSpPr/>
                  <p:nvPr/>
                </p:nvSpPr>
                <p:spPr>
                  <a:xfrm>
                    <a:off x="4576190" y="31151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31" name="Graphic 16">
                  <a:extLst>
                    <a:ext uri="{FF2B5EF4-FFF2-40B4-BE49-F238E27FC236}">
                      <a16:creationId xmlns:a16="http://schemas.microsoft.com/office/drawing/2014/main" id="{79E53E7F-C6CA-AFED-A9FD-4039C03B66AC}"/>
                    </a:ext>
                  </a:extLst>
                </p:cNvPr>
                <p:cNvGrpSpPr/>
                <p:nvPr/>
              </p:nvGrpSpPr>
              <p:grpSpPr>
                <a:xfrm>
                  <a:off x="4595145" y="3085718"/>
                  <a:ext cx="75628" cy="75628"/>
                  <a:chOff x="4595145" y="3085718"/>
                  <a:chExt cx="75628" cy="75628"/>
                </a:xfrm>
              </p:grpSpPr>
              <p:sp>
                <p:nvSpPr>
                  <p:cNvPr id="2031" name="Freeform: Shape 2030">
                    <a:extLst>
                      <a:ext uri="{FF2B5EF4-FFF2-40B4-BE49-F238E27FC236}">
                        <a16:creationId xmlns:a16="http://schemas.microsoft.com/office/drawing/2014/main" id="{AD82DEAC-2867-E24F-E96D-701ECB0A7698}"/>
                      </a:ext>
                    </a:extLst>
                  </p:cNvPr>
                  <p:cNvSpPr/>
                  <p:nvPr/>
                </p:nvSpPr>
                <p:spPr>
                  <a:xfrm>
                    <a:off x="4632959" y="308571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32" name="Freeform: Shape 2031">
                    <a:extLst>
                      <a:ext uri="{FF2B5EF4-FFF2-40B4-BE49-F238E27FC236}">
                        <a16:creationId xmlns:a16="http://schemas.microsoft.com/office/drawing/2014/main" id="{94669E0F-367B-6779-D9C0-24C42E37306A}"/>
                      </a:ext>
                    </a:extLst>
                  </p:cNvPr>
                  <p:cNvSpPr/>
                  <p:nvPr/>
                </p:nvSpPr>
                <p:spPr>
                  <a:xfrm>
                    <a:off x="4595145" y="312353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32" name="Graphic 16">
                  <a:extLst>
                    <a:ext uri="{FF2B5EF4-FFF2-40B4-BE49-F238E27FC236}">
                      <a16:creationId xmlns:a16="http://schemas.microsoft.com/office/drawing/2014/main" id="{BABBC75E-5A34-D7CF-9854-99B56A771217}"/>
                    </a:ext>
                  </a:extLst>
                </p:cNvPr>
                <p:cNvGrpSpPr/>
                <p:nvPr/>
              </p:nvGrpSpPr>
              <p:grpSpPr>
                <a:xfrm>
                  <a:off x="4614004" y="3085718"/>
                  <a:ext cx="75723" cy="75628"/>
                  <a:chOff x="4614004" y="3085718"/>
                  <a:chExt cx="75723" cy="75628"/>
                </a:xfrm>
              </p:grpSpPr>
              <p:sp>
                <p:nvSpPr>
                  <p:cNvPr id="2029" name="Freeform: Shape 2028">
                    <a:extLst>
                      <a:ext uri="{FF2B5EF4-FFF2-40B4-BE49-F238E27FC236}">
                        <a16:creationId xmlns:a16="http://schemas.microsoft.com/office/drawing/2014/main" id="{675E2A66-083B-77E4-7906-00771B57123D}"/>
                      </a:ext>
                    </a:extLst>
                  </p:cNvPr>
                  <p:cNvSpPr/>
                  <p:nvPr/>
                </p:nvSpPr>
                <p:spPr>
                  <a:xfrm>
                    <a:off x="4651914" y="308571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30" name="Freeform: Shape 2029">
                    <a:extLst>
                      <a:ext uri="{FF2B5EF4-FFF2-40B4-BE49-F238E27FC236}">
                        <a16:creationId xmlns:a16="http://schemas.microsoft.com/office/drawing/2014/main" id="{BF8868AF-B766-2903-5258-838981F0B3D3}"/>
                      </a:ext>
                    </a:extLst>
                  </p:cNvPr>
                  <p:cNvSpPr/>
                  <p:nvPr/>
                </p:nvSpPr>
                <p:spPr>
                  <a:xfrm>
                    <a:off x="4614004" y="312353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33" name="Graphic 16">
                  <a:extLst>
                    <a:ext uri="{FF2B5EF4-FFF2-40B4-BE49-F238E27FC236}">
                      <a16:creationId xmlns:a16="http://schemas.microsoft.com/office/drawing/2014/main" id="{683AFCA0-B9F0-EA2F-39C4-015ECC56C068}"/>
                    </a:ext>
                  </a:extLst>
                </p:cNvPr>
                <p:cNvGrpSpPr/>
                <p:nvPr/>
              </p:nvGrpSpPr>
              <p:grpSpPr>
                <a:xfrm>
                  <a:off x="4633816" y="3095148"/>
                  <a:ext cx="75628" cy="75628"/>
                  <a:chOff x="4633816" y="3095148"/>
                  <a:chExt cx="75628" cy="75628"/>
                </a:xfrm>
              </p:grpSpPr>
              <p:sp>
                <p:nvSpPr>
                  <p:cNvPr id="2027" name="Freeform: Shape 2026">
                    <a:extLst>
                      <a:ext uri="{FF2B5EF4-FFF2-40B4-BE49-F238E27FC236}">
                        <a16:creationId xmlns:a16="http://schemas.microsoft.com/office/drawing/2014/main" id="{FC304010-29BD-E1DA-ABAF-B08E77CD8FDB}"/>
                      </a:ext>
                    </a:extLst>
                  </p:cNvPr>
                  <p:cNvSpPr/>
                  <p:nvPr/>
                </p:nvSpPr>
                <p:spPr>
                  <a:xfrm>
                    <a:off x="4671631" y="309514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28" name="Freeform: Shape 2027">
                    <a:extLst>
                      <a:ext uri="{FF2B5EF4-FFF2-40B4-BE49-F238E27FC236}">
                        <a16:creationId xmlns:a16="http://schemas.microsoft.com/office/drawing/2014/main" id="{83722033-3219-DAEE-0BAA-04F35E6E9BCA}"/>
                      </a:ext>
                    </a:extLst>
                  </p:cNvPr>
                  <p:cNvSpPr/>
                  <p:nvPr/>
                </p:nvSpPr>
                <p:spPr>
                  <a:xfrm>
                    <a:off x="4633816" y="313296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34" name="Graphic 16">
                  <a:extLst>
                    <a:ext uri="{FF2B5EF4-FFF2-40B4-BE49-F238E27FC236}">
                      <a16:creationId xmlns:a16="http://schemas.microsoft.com/office/drawing/2014/main" id="{CCDAAEF3-402D-91D8-D0B5-9EDE20F382E3}"/>
                    </a:ext>
                  </a:extLst>
                </p:cNvPr>
                <p:cNvGrpSpPr/>
                <p:nvPr/>
              </p:nvGrpSpPr>
              <p:grpSpPr>
                <a:xfrm>
                  <a:off x="4652676" y="3095148"/>
                  <a:ext cx="75723" cy="75628"/>
                  <a:chOff x="4652676" y="3095148"/>
                  <a:chExt cx="75723" cy="75628"/>
                </a:xfrm>
              </p:grpSpPr>
              <p:sp>
                <p:nvSpPr>
                  <p:cNvPr id="2025" name="Freeform: Shape 2024">
                    <a:extLst>
                      <a:ext uri="{FF2B5EF4-FFF2-40B4-BE49-F238E27FC236}">
                        <a16:creationId xmlns:a16="http://schemas.microsoft.com/office/drawing/2014/main" id="{55A6F322-0F0A-30AF-4E99-6D80F4FDC49E}"/>
                      </a:ext>
                    </a:extLst>
                  </p:cNvPr>
                  <p:cNvSpPr/>
                  <p:nvPr/>
                </p:nvSpPr>
                <p:spPr>
                  <a:xfrm>
                    <a:off x="4690585" y="309514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26" name="Freeform: Shape 2025">
                    <a:extLst>
                      <a:ext uri="{FF2B5EF4-FFF2-40B4-BE49-F238E27FC236}">
                        <a16:creationId xmlns:a16="http://schemas.microsoft.com/office/drawing/2014/main" id="{7769CF41-3915-3FE2-98C9-987FB1ADCD5C}"/>
                      </a:ext>
                    </a:extLst>
                  </p:cNvPr>
                  <p:cNvSpPr/>
                  <p:nvPr/>
                </p:nvSpPr>
                <p:spPr>
                  <a:xfrm>
                    <a:off x="4652676" y="313296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35" name="Graphic 16">
                  <a:extLst>
                    <a:ext uri="{FF2B5EF4-FFF2-40B4-BE49-F238E27FC236}">
                      <a16:creationId xmlns:a16="http://schemas.microsoft.com/office/drawing/2014/main" id="{C2D56217-BF24-2098-4FBE-DE7F476AB796}"/>
                    </a:ext>
                  </a:extLst>
                </p:cNvPr>
                <p:cNvGrpSpPr/>
                <p:nvPr/>
              </p:nvGrpSpPr>
              <p:grpSpPr>
                <a:xfrm>
                  <a:off x="4363783" y="3035712"/>
                  <a:ext cx="75628" cy="75723"/>
                  <a:chOff x="4363783" y="3035712"/>
                  <a:chExt cx="75628" cy="75723"/>
                </a:xfrm>
              </p:grpSpPr>
              <p:sp>
                <p:nvSpPr>
                  <p:cNvPr id="2023" name="Freeform: Shape 2022">
                    <a:extLst>
                      <a:ext uri="{FF2B5EF4-FFF2-40B4-BE49-F238E27FC236}">
                        <a16:creationId xmlns:a16="http://schemas.microsoft.com/office/drawing/2014/main" id="{6AE5A354-A766-B8F8-DA5F-83FAAF7333F4}"/>
                      </a:ext>
                    </a:extLst>
                  </p:cNvPr>
                  <p:cNvSpPr/>
                  <p:nvPr/>
                </p:nvSpPr>
                <p:spPr>
                  <a:xfrm>
                    <a:off x="4401597"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24" name="Freeform: Shape 2023">
                    <a:extLst>
                      <a:ext uri="{FF2B5EF4-FFF2-40B4-BE49-F238E27FC236}">
                        <a16:creationId xmlns:a16="http://schemas.microsoft.com/office/drawing/2014/main" id="{A84DDDF3-9889-FD17-1E9C-A7A60594936A}"/>
                      </a:ext>
                    </a:extLst>
                  </p:cNvPr>
                  <p:cNvSpPr/>
                  <p:nvPr/>
                </p:nvSpPr>
                <p:spPr>
                  <a:xfrm>
                    <a:off x="4363783" y="307362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36" name="Graphic 16">
                  <a:extLst>
                    <a:ext uri="{FF2B5EF4-FFF2-40B4-BE49-F238E27FC236}">
                      <a16:creationId xmlns:a16="http://schemas.microsoft.com/office/drawing/2014/main" id="{338EC530-3FF4-03CE-4E50-61F4EF63153E}"/>
                    </a:ext>
                  </a:extLst>
                </p:cNvPr>
                <p:cNvGrpSpPr/>
                <p:nvPr/>
              </p:nvGrpSpPr>
              <p:grpSpPr>
                <a:xfrm>
                  <a:off x="3462337" y="2824162"/>
                  <a:ext cx="75723" cy="75723"/>
                  <a:chOff x="3462337" y="2824162"/>
                  <a:chExt cx="75723" cy="75723"/>
                </a:xfrm>
              </p:grpSpPr>
              <p:sp>
                <p:nvSpPr>
                  <p:cNvPr id="2021" name="Freeform: Shape 2020">
                    <a:extLst>
                      <a:ext uri="{FF2B5EF4-FFF2-40B4-BE49-F238E27FC236}">
                        <a16:creationId xmlns:a16="http://schemas.microsoft.com/office/drawing/2014/main" id="{E011E60F-23E0-18F3-AFE3-AF7F00A0B3BE}"/>
                      </a:ext>
                    </a:extLst>
                  </p:cNvPr>
                  <p:cNvSpPr/>
                  <p:nvPr/>
                </p:nvSpPr>
                <p:spPr>
                  <a:xfrm>
                    <a:off x="3500151" y="282416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22" name="Freeform: Shape 2021">
                    <a:extLst>
                      <a:ext uri="{FF2B5EF4-FFF2-40B4-BE49-F238E27FC236}">
                        <a16:creationId xmlns:a16="http://schemas.microsoft.com/office/drawing/2014/main" id="{F0E3DB2A-47CE-F55A-4C87-563EE64781F3}"/>
                      </a:ext>
                    </a:extLst>
                  </p:cNvPr>
                  <p:cNvSpPr/>
                  <p:nvPr/>
                </p:nvSpPr>
                <p:spPr>
                  <a:xfrm>
                    <a:off x="3462337" y="286197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37" name="Graphic 16">
                  <a:extLst>
                    <a:ext uri="{FF2B5EF4-FFF2-40B4-BE49-F238E27FC236}">
                      <a16:creationId xmlns:a16="http://schemas.microsoft.com/office/drawing/2014/main" id="{2C76FB81-54F9-2626-26CA-44B9BEBC0775}"/>
                    </a:ext>
                  </a:extLst>
                </p:cNvPr>
                <p:cNvGrpSpPr/>
                <p:nvPr/>
              </p:nvGrpSpPr>
              <p:grpSpPr>
                <a:xfrm>
                  <a:off x="3500151" y="2833877"/>
                  <a:ext cx="75723" cy="75723"/>
                  <a:chOff x="3500151" y="2833877"/>
                  <a:chExt cx="75723" cy="75723"/>
                </a:xfrm>
              </p:grpSpPr>
              <p:sp>
                <p:nvSpPr>
                  <p:cNvPr id="2019" name="Freeform: Shape 2018">
                    <a:extLst>
                      <a:ext uri="{FF2B5EF4-FFF2-40B4-BE49-F238E27FC236}">
                        <a16:creationId xmlns:a16="http://schemas.microsoft.com/office/drawing/2014/main" id="{7E55A104-B8E7-9EF3-5C46-9297A596ACBD}"/>
                      </a:ext>
                    </a:extLst>
                  </p:cNvPr>
                  <p:cNvSpPr/>
                  <p:nvPr/>
                </p:nvSpPr>
                <p:spPr>
                  <a:xfrm>
                    <a:off x="3538060" y="28338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20" name="Freeform: Shape 2019">
                    <a:extLst>
                      <a:ext uri="{FF2B5EF4-FFF2-40B4-BE49-F238E27FC236}">
                        <a16:creationId xmlns:a16="http://schemas.microsoft.com/office/drawing/2014/main" id="{47B46003-328C-2D0F-A679-5DA5B214323F}"/>
                      </a:ext>
                    </a:extLst>
                  </p:cNvPr>
                  <p:cNvSpPr/>
                  <p:nvPr/>
                </p:nvSpPr>
                <p:spPr>
                  <a:xfrm>
                    <a:off x="3500151" y="287169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38" name="Graphic 16">
                  <a:extLst>
                    <a:ext uri="{FF2B5EF4-FFF2-40B4-BE49-F238E27FC236}">
                      <a16:creationId xmlns:a16="http://schemas.microsoft.com/office/drawing/2014/main" id="{5C9973A2-F68E-FAA5-EE0A-7A952F79B1F3}"/>
                    </a:ext>
                  </a:extLst>
                </p:cNvPr>
                <p:cNvGrpSpPr/>
                <p:nvPr/>
              </p:nvGrpSpPr>
              <p:grpSpPr>
                <a:xfrm>
                  <a:off x="3551014" y="2846736"/>
                  <a:ext cx="75628" cy="75628"/>
                  <a:chOff x="3551014" y="2846736"/>
                  <a:chExt cx="75628" cy="75628"/>
                </a:xfrm>
              </p:grpSpPr>
              <p:sp>
                <p:nvSpPr>
                  <p:cNvPr id="2017" name="Freeform: Shape 2016">
                    <a:extLst>
                      <a:ext uri="{FF2B5EF4-FFF2-40B4-BE49-F238E27FC236}">
                        <a16:creationId xmlns:a16="http://schemas.microsoft.com/office/drawing/2014/main" id="{C1895E25-143E-262C-6B06-22574F9D317A}"/>
                      </a:ext>
                    </a:extLst>
                  </p:cNvPr>
                  <p:cNvSpPr/>
                  <p:nvPr/>
                </p:nvSpPr>
                <p:spPr>
                  <a:xfrm>
                    <a:off x="3588829" y="28467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18" name="Freeform: Shape 2017">
                    <a:extLst>
                      <a:ext uri="{FF2B5EF4-FFF2-40B4-BE49-F238E27FC236}">
                        <a16:creationId xmlns:a16="http://schemas.microsoft.com/office/drawing/2014/main" id="{AE83C674-BA84-00A1-F322-4FF679A7FEFF}"/>
                      </a:ext>
                    </a:extLst>
                  </p:cNvPr>
                  <p:cNvSpPr/>
                  <p:nvPr/>
                </p:nvSpPr>
                <p:spPr>
                  <a:xfrm>
                    <a:off x="3551014" y="288455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39" name="Graphic 16">
                  <a:extLst>
                    <a:ext uri="{FF2B5EF4-FFF2-40B4-BE49-F238E27FC236}">
                      <a16:creationId xmlns:a16="http://schemas.microsoft.com/office/drawing/2014/main" id="{DB33A085-FBC9-38F7-CD9D-C12BDF24B90C}"/>
                    </a:ext>
                  </a:extLst>
                </p:cNvPr>
                <p:cNvGrpSpPr/>
                <p:nvPr/>
              </p:nvGrpSpPr>
              <p:grpSpPr>
                <a:xfrm>
                  <a:off x="3701509" y="2846736"/>
                  <a:ext cx="75628" cy="75628"/>
                  <a:chOff x="3701509" y="2846736"/>
                  <a:chExt cx="75628" cy="75628"/>
                </a:xfrm>
              </p:grpSpPr>
              <p:sp>
                <p:nvSpPr>
                  <p:cNvPr id="2015" name="Freeform: Shape 2014">
                    <a:extLst>
                      <a:ext uri="{FF2B5EF4-FFF2-40B4-BE49-F238E27FC236}">
                        <a16:creationId xmlns:a16="http://schemas.microsoft.com/office/drawing/2014/main" id="{628B7894-0BFC-A784-27CD-3489A1AA0F30}"/>
                      </a:ext>
                    </a:extLst>
                  </p:cNvPr>
                  <p:cNvSpPr/>
                  <p:nvPr/>
                </p:nvSpPr>
                <p:spPr>
                  <a:xfrm>
                    <a:off x="3739324" y="28467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16" name="Freeform: Shape 2015">
                    <a:extLst>
                      <a:ext uri="{FF2B5EF4-FFF2-40B4-BE49-F238E27FC236}">
                        <a16:creationId xmlns:a16="http://schemas.microsoft.com/office/drawing/2014/main" id="{C7FD1557-2202-6C6F-D6F3-786425B05DA0}"/>
                      </a:ext>
                    </a:extLst>
                  </p:cNvPr>
                  <p:cNvSpPr/>
                  <p:nvPr/>
                </p:nvSpPr>
                <p:spPr>
                  <a:xfrm>
                    <a:off x="3701509" y="288455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40" name="Graphic 16">
                  <a:extLst>
                    <a:ext uri="{FF2B5EF4-FFF2-40B4-BE49-F238E27FC236}">
                      <a16:creationId xmlns:a16="http://schemas.microsoft.com/office/drawing/2014/main" id="{5022DC12-BFD3-E6CB-7042-5A22910D7F11}"/>
                    </a:ext>
                  </a:extLst>
                </p:cNvPr>
                <p:cNvGrpSpPr/>
                <p:nvPr/>
              </p:nvGrpSpPr>
              <p:grpSpPr>
                <a:xfrm>
                  <a:off x="3729132" y="2846736"/>
                  <a:ext cx="75723" cy="75628"/>
                  <a:chOff x="3729132" y="2846736"/>
                  <a:chExt cx="75723" cy="75628"/>
                </a:xfrm>
              </p:grpSpPr>
              <p:sp>
                <p:nvSpPr>
                  <p:cNvPr id="2013" name="Freeform: Shape 2012">
                    <a:extLst>
                      <a:ext uri="{FF2B5EF4-FFF2-40B4-BE49-F238E27FC236}">
                        <a16:creationId xmlns:a16="http://schemas.microsoft.com/office/drawing/2014/main" id="{5C9BABBC-6EFF-8656-9253-3B6DFB5563F3}"/>
                      </a:ext>
                    </a:extLst>
                  </p:cNvPr>
                  <p:cNvSpPr/>
                  <p:nvPr/>
                </p:nvSpPr>
                <p:spPr>
                  <a:xfrm>
                    <a:off x="3766946" y="28467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14" name="Freeform: Shape 2013">
                    <a:extLst>
                      <a:ext uri="{FF2B5EF4-FFF2-40B4-BE49-F238E27FC236}">
                        <a16:creationId xmlns:a16="http://schemas.microsoft.com/office/drawing/2014/main" id="{463E4A99-32B1-1CF3-2A28-F8D429740DC3}"/>
                      </a:ext>
                    </a:extLst>
                  </p:cNvPr>
                  <p:cNvSpPr/>
                  <p:nvPr/>
                </p:nvSpPr>
                <p:spPr>
                  <a:xfrm>
                    <a:off x="3729132" y="28845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41" name="Graphic 16">
                  <a:extLst>
                    <a:ext uri="{FF2B5EF4-FFF2-40B4-BE49-F238E27FC236}">
                      <a16:creationId xmlns:a16="http://schemas.microsoft.com/office/drawing/2014/main" id="{A4CBCB39-04A6-24B2-6DE7-02B989CD7D64}"/>
                    </a:ext>
                  </a:extLst>
                </p:cNvPr>
                <p:cNvGrpSpPr/>
                <p:nvPr/>
              </p:nvGrpSpPr>
              <p:grpSpPr>
                <a:xfrm>
                  <a:off x="3860672" y="2875311"/>
                  <a:ext cx="75723" cy="75628"/>
                  <a:chOff x="3860672" y="2875311"/>
                  <a:chExt cx="75723" cy="75628"/>
                </a:xfrm>
              </p:grpSpPr>
              <p:sp>
                <p:nvSpPr>
                  <p:cNvPr id="2011" name="Freeform: Shape 2010">
                    <a:extLst>
                      <a:ext uri="{FF2B5EF4-FFF2-40B4-BE49-F238E27FC236}">
                        <a16:creationId xmlns:a16="http://schemas.microsoft.com/office/drawing/2014/main" id="{F34947DE-0244-3AE7-7C03-9F4639D14249}"/>
                      </a:ext>
                    </a:extLst>
                  </p:cNvPr>
                  <p:cNvSpPr/>
                  <p:nvPr/>
                </p:nvSpPr>
                <p:spPr>
                  <a:xfrm>
                    <a:off x="3898486" y="287531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12" name="Freeform: Shape 2011">
                    <a:extLst>
                      <a:ext uri="{FF2B5EF4-FFF2-40B4-BE49-F238E27FC236}">
                        <a16:creationId xmlns:a16="http://schemas.microsoft.com/office/drawing/2014/main" id="{2D6C401C-85FD-C8C1-A177-386C7979C499}"/>
                      </a:ext>
                    </a:extLst>
                  </p:cNvPr>
                  <p:cNvSpPr/>
                  <p:nvPr/>
                </p:nvSpPr>
                <p:spPr>
                  <a:xfrm>
                    <a:off x="3860672" y="29131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42" name="Graphic 16">
                  <a:extLst>
                    <a:ext uri="{FF2B5EF4-FFF2-40B4-BE49-F238E27FC236}">
                      <a16:creationId xmlns:a16="http://schemas.microsoft.com/office/drawing/2014/main" id="{96A07986-1ED5-6634-3E4A-1D9671BE19EB}"/>
                    </a:ext>
                  </a:extLst>
                </p:cNvPr>
                <p:cNvGrpSpPr/>
                <p:nvPr/>
              </p:nvGrpSpPr>
              <p:grpSpPr>
                <a:xfrm>
                  <a:off x="4010786" y="2910458"/>
                  <a:ext cx="75723" cy="75628"/>
                  <a:chOff x="4010786" y="2910458"/>
                  <a:chExt cx="75723" cy="75628"/>
                </a:xfrm>
              </p:grpSpPr>
              <p:sp>
                <p:nvSpPr>
                  <p:cNvPr id="2009" name="Freeform: Shape 2008">
                    <a:extLst>
                      <a:ext uri="{FF2B5EF4-FFF2-40B4-BE49-F238E27FC236}">
                        <a16:creationId xmlns:a16="http://schemas.microsoft.com/office/drawing/2014/main" id="{249DD9D4-3163-DAE5-59F6-62C80938A857}"/>
                      </a:ext>
                    </a:extLst>
                  </p:cNvPr>
                  <p:cNvSpPr/>
                  <p:nvPr/>
                </p:nvSpPr>
                <p:spPr>
                  <a:xfrm>
                    <a:off x="4048696" y="291045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10" name="Freeform: Shape 2009">
                    <a:extLst>
                      <a:ext uri="{FF2B5EF4-FFF2-40B4-BE49-F238E27FC236}">
                        <a16:creationId xmlns:a16="http://schemas.microsoft.com/office/drawing/2014/main" id="{40039F20-7FF8-8101-06DC-96BF72484300}"/>
                      </a:ext>
                    </a:extLst>
                  </p:cNvPr>
                  <p:cNvSpPr/>
                  <p:nvPr/>
                </p:nvSpPr>
                <p:spPr>
                  <a:xfrm>
                    <a:off x="4010786" y="294827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43" name="Graphic 16">
                  <a:extLst>
                    <a:ext uri="{FF2B5EF4-FFF2-40B4-BE49-F238E27FC236}">
                      <a16:creationId xmlns:a16="http://schemas.microsoft.com/office/drawing/2014/main" id="{C0B0997E-F084-F162-73F7-3D5E8B807B5A}"/>
                    </a:ext>
                  </a:extLst>
                </p:cNvPr>
                <p:cNvGrpSpPr/>
                <p:nvPr/>
              </p:nvGrpSpPr>
              <p:grpSpPr>
                <a:xfrm>
                  <a:off x="4187094" y="2959988"/>
                  <a:ext cx="75723" cy="75723"/>
                  <a:chOff x="4187094" y="2959988"/>
                  <a:chExt cx="75723" cy="75723"/>
                </a:xfrm>
              </p:grpSpPr>
              <p:sp>
                <p:nvSpPr>
                  <p:cNvPr id="2007" name="Freeform: Shape 2006">
                    <a:extLst>
                      <a:ext uri="{FF2B5EF4-FFF2-40B4-BE49-F238E27FC236}">
                        <a16:creationId xmlns:a16="http://schemas.microsoft.com/office/drawing/2014/main" id="{1C0AA48C-499A-8532-D1F5-EA2777667EB6}"/>
                      </a:ext>
                    </a:extLst>
                  </p:cNvPr>
                  <p:cNvSpPr/>
                  <p:nvPr/>
                </p:nvSpPr>
                <p:spPr>
                  <a:xfrm>
                    <a:off x="4225003" y="295998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08" name="Freeform: Shape 2007">
                    <a:extLst>
                      <a:ext uri="{FF2B5EF4-FFF2-40B4-BE49-F238E27FC236}">
                        <a16:creationId xmlns:a16="http://schemas.microsoft.com/office/drawing/2014/main" id="{E4F3D2E2-8F06-AB31-C3B1-39BC5F97AB11}"/>
                      </a:ext>
                    </a:extLst>
                  </p:cNvPr>
                  <p:cNvSpPr/>
                  <p:nvPr/>
                </p:nvSpPr>
                <p:spPr>
                  <a:xfrm>
                    <a:off x="4187094" y="2997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44" name="Graphic 16">
                  <a:extLst>
                    <a:ext uri="{FF2B5EF4-FFF2-40B4-BE49-F238E27FC236}">
                      <a16:creationId xmlns:a16="http://schemas.microsoft.com/office/drawing/2014/main" id="{EE8A2185-893C-E4DD-9604-E3D40BF67181}"/>
                    </a:ext>
                  </a:extLst>
                </p:cNvPr>
                <p:cNvGrpSpPr/>
                <p:nvPr/>
              </p:nvGrpSpPr>
              <p:grpSpPr>
                <a:xfrm>
                  <a:off x="4288059" y="3010375"/>
                  <a:ext cx="75723" cy="75723"/>
                  <a:chOff x="4288059" y="3010375"/>
                  <a:chExt cx="75723" cy="75723"/>
                </a:xfrm>
              </p:grpSpPr>
              <p:sp>
                <p:nvSpPr>
                  <p:cNvPr id="2005" name="Freeform: Shape 2004">
                    <a:extLst>
                      <a:ext uri="{FF2B5EF4-FFF2-40B4-BE49-F238E27FC236}">
                        <a16:creationId xmlns:a16="http://schemas.microsoft.com/office/drawing/2014/main" id="{97881026-3294-9EDA-70D2-6C31F0C3AEAF}"/>
                      </a:ext>
                    </a:extLst>
                  </p:cNvPr>
                  <p:cNvSpPr/>
                  <p:nvPr/>
                </p:nvSpPr>
                <p:spPr>
                  <a:xfrm>
                    <a:off x="4325873" y="301037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06" name="Freeform: Shape 2005">
                    <a:extLst>
                      <a:ext uri="{FF2B5EF4-FFF2-40B4-BE49-F238E27FC236}">
                        <a16:creationId xmlns:a16="http://schemas.microsoft.com/office/drawing/2014/main" id="{293DA6EC-9B84-40AF-C76D-51E01AB293BF}"/>
                      </a:ext>
                    </a:extLst>
                  </p:cNvPr>
                  <p:cNvSpPr/>
                  <p:nvPr/>
                </p:nvSpPr>
                <p:spPr>
                  <a:xfrm>
                    <a:off x="4288059" y="30481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45" name="Graphic 16">
                  <a:extLst>
                    <a:ext uri="{FF2B5EF4-FFF2-40B4-BE49-F238E27FC236}">
                      <a16:creationId xmlns:a16="http://schemas.microsoft.com/office/drawing/2014/main" id="{C1158059-3D97-261C-14BD-B1924FA19205}"/>
                    </a:ext>
                  </a:extLst>
                </p:cNvPr>
                <p:cNvGrpSpPr/>
                <p:nvPr/>
              </p:nvGrpSpPr>
              <p:grpSpPr>
                <a:xfrm>
                  <a:off x="4380928" y="3035712"/>
                  <a:ext cx="75723" cy="75723"/>
                  <a:chOff x="4380928" y="3035712"/>
                  <a:chExt cx="75723" cy="75723"/>
                </a:xfrm>
              </p:grpSpPr>
              <p:sp>
                <p:nvSpPr>
                  <p:cNvPr id="2003" name="Freeform: Shape 2002">
                    <a:extLst>
                      <a:ext uri="{FF2B5EF4-FFF2-40B4-BE49-F238E27FC236}">
                        <a16:creationId xmlns:a16="http://schemas.microsoft.com/office/drawing/2014/main" id="{FC9C48EA-D2A2-DE9B-8587-2C4AC6E97069}"/>
                      </a:ext>
                    </a:extLst>
                  </p:cNvPr>
                  <p:cNvSpPr/>
                  <p:nvPr/>
                </p:nvSpPr>
                <p:spPr>
                  <a:xfrm>
                    <a:off x="4418837"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04" name="Freeform: Shape 2003">
                    <a:extLst>
                      <a:ext uri="{FF2B5EF4-FFF2-40B4-BE49-F238E27FC236}">
                        <a16:creationId xmlns:a16="http://schemas.microsoft.com/office/drawing/2014/main" id="{78CD38A9-B75A-8050-11C9-AFB70E9F6E98}"/>
                      </a:ext>
                    </a:extLst>
                  </p:cNvPr>
                  <p:cNvSpPr/>
                  <p:nvPr/>
                </p:nvSpPr>
                <p:spPr>
                  <a:xfrm>
                    <a:off x="4380928" y="30736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46" name="Graphic 16">
                  <a:extLst>
                    <a:ext uri="{FF2B5EF4-FFF2-40B4-BE49-F238E27FC236}">
                      <a16:creationId xmlns:a16="http://schemas.microsoft.com/office/drawing/2014/main" id="{A908C27D-7AD3-F533-7763-5B6CDB6233F0}"/>
                    </a:ext>
                  </a:extLst>
                </p:cNvPr>
                <p:cNvGrpSpPr/>
                <p:nvPr/>
              </p:nvGrpSpPr>
              <p:grpSpPr>
                <a:xfrm>
                  <a:off x="4398168" y="3035712"/>
                  <a:ext cx="75628" cy="75723"/>
                  <a:chOff x="4398168" y="3035712"/>
                  <a:chExt cx="75628" cy="75723"/>
                </a:xfrm>
              </p:grpSpPr>
              <p:sp>
                <p:nvSpPr>
                  <p:cNvPr id="2001" name="Freeform: Shape 2000">
                    <a:extLst>
                      <a:ext uri="{FF2B5EF4-FFF2-40B4-BE49-F238E27FC236}">
                        <a16:creationId xmlns:a16="http://schemas.microsoft.com/office/drawing/2014/main" id="{F995E63B-C08C-4CD1-6954-1AEB5FC0A5B1}"/>
                      </a:ext>
                    </a:extLst>
                  </p:cNvPr>
                  <p:cNvSpPr/>
                  <p:nvPr/>
                </p:nvSpPr>
                <p:spPr>
                  <a:xfrm>
                    <a:off x="4435982"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02" name="Freeform: Shape 2001">
                    <a:extLst>
                      <a:ext uri="{FF2B5EF4-FFF2-40B4-BE49-F238E27FC236}">
                        <a16:creationId xmlns:a16="http://schemas.microsoft.com/office/drawing/2014/main" id="{7A64425F-E7DB-29AD-6A7D-FE02D8709A08}"/>
                      </a:ext>
                    </a:extLst>
                  </p:cNvPr>
                  <p:cNvSpPr/>
                  <p:nvPr/>
                </p:nvSpPr>
                <p:spPr>
                  <a:xfrm>
                    <a:off x="4398168" y="307362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47" name="Graphic 16">
                  <a:extLst>
                    <a:ext uri="{FF2B5EF4-FFF2-40B4-BE49-F238E27FC236}">
                      <a16:creationId xmlns:a16="http://schemas.microsoft.com/office/drawing/2014/main" id="{047A7DAB-C518-DE76-61ED-04D218A4A6DB}"/>
                    </a:ext>
                  </a:extLst>
                </p:cNvPr>
                <p:cNvGrpSpPr/>
                <p:nvPr/>
              </p:nvGrpSpPr>
              <p:grpSpPr>
                <a:xfrm>
                  <a:off x="4415313" y="3035712"/>
                  <a:ext cx="75723" cy="75723"/>
                  <a:chOff x="4415313" y="3035712"/>
                  <a:chExt cx="75723" cy="75723"/>
                </a:xfrm>
              </p:grpSpPr>
              <p:sp>
                <p:nvSpPr>
                  <p:cNvPr id="1999" name="Freeform: Shape 1998">
                    <a:extLst>
                      <a:ext uri="{FF2B5EF4-FFF2-40B4-BE49-F238E27FC236}">
                        <a16:creationId xmlns:a16="http://schemas.microsoft.com/office/drawing/2014/main" id="{A9508970-CDBB-DA81-57F6-B64A60CA104B}"/>
                      </a:ext>
                    </a:extLst>
                  </p:cNvPr>
                  <p:cNvSpPr/>
                  <p:nvPr/>
                </p:nvSpPr>
                <p:spPr>
                  <a:xfrm>
                    <a:off x="4453127"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000" name="Freeform: Shape 1999">
                    <a:extLst>
                      <a:ext uri="{FF2B5EF4-FFF2-40B4-BE49-F238E27FC236}">
                        <a16:creationId xmlns:a16="http://schemas.microsoft.com/office/drawing/2014/main" id="{CB6CC39E-213E-C717-C183-F302648C63EE}"/>
                      </a:ext>
                    </a:extLst>
                  </p:cNvPr>
                  <p:cNvSpPr/>
                  <p:nvPr/>
                </p:nvSpPr>
                <p:spPr>
                  <a:xfrm>
                    <a:off x="4415313" y="30736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48" name="Graphic 16">
                  <a:extLst>
                    <a:ext uri="{FF2B5EF4-FFF2-40B4-BE49-F238E27FC236}">
                      <a16:creationId xmlns:a16="http://schemas.microsoft.com/office/drawing/2014/main" id="{DC6DF67F-DFC5-C907-6D46-45776634FC8E}"/>
                    </a:ext>
                  </a:extLst>
                </p:cNvPr>
                <p:cNvGrpSpPr/>
                <p:nvPr/>
              </p:nvGrpSpPr>
              <p:grpSpPr>
                <a:xfrm>
                  <a:off x="4442745" y="3045523"/>
                  <a:ext cx="75723" cy="75628"/>
                  <a:chOff x="4442745" y="3045523"/>
                  <a:chExt cx="75723" cy="75628"/>
                </a:xfrm>
              </p:grpSpPr>
              <p:sp>
                <p:nvSpPr>
                  <p:cNvPr id="1997" name="Freeform: Shape 1996">
                    <a:extLst>
                      <a:ext uri="{FF2B5EF4-FFF2-40B4-BE49-F238E27FC236}">
                        <a16:creationId xmlns:a16="http://schemas.microsoft.com/office/drawing/2014/main" id="{34D1E017-55C9-C346-CDE6-5184B31E0569}"/>
                      </a:ext>
                    </a:extLst>
                  </p:cNvPr>
                  <p:cNvSpPr/>
                  <p:nvPr/>
                </p:nvSpPr>
                <p:spPr>
                  <a:xfrm>
                    <a:off x="4480559"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98" name="Freeform: Shape 1997">
                    <a:extLst>
                      <a:ext uri="{FF2B5EF4-FFF2-40B4-BE49-F238E27FC236}">
                        <a16:creationId xmlns:a16="http://schemas.microsoft.com/office/drawing/2014/main" id="{ABD84707-5ACD-E0DC-86D4-63F614697D36}"/>
                      </a:ext>
                    </a:extLst>
                  </p:cNvPr>
                  <p:cNvSpPr/>
                  <p:nvPr/>
                </p:nvSpPr>
                <p:spPr>
                  <a:xfrm>
                    <a:off x="4442745" y="30833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49" name="Graphic 16">
                  <a:extLst>
                    <a:ext uri="{FF2B5EF4-FFF2-40B4-BE49-F238E27FC236}">
                      <a16:creationId xmlns:a16="http://schemas.microsoft.com/office/drawing/2014/main" id="{0B7CB5C3-8D84-D387-6714-9619839B40BD}"/>
                    </a:ext>
                  </a:extLst>
                </p:cNvPr>
                <p:cNvGrpSpPr/>
                <p:nvPr/>
              </p:nvGrpSpPr>
              <p:grpSpPr>
                <a:xfrm>
                  <a:off x="4461700" y="3045523"/>
                  <a:ext cx="75628" cy="75628"/>
                  <a:chOff x="4461700" y="3045523"/>
                  <a:chExt cx="75628" cy="75628"/>
                </a:xfrm>
              </p:grpSpPr>
              <p:sp>
                <p:nvSpPr>
                  <p:cNvPr id="1995" name="Freeform: Shape 1994">
                    <a:extLst>
                      <a:ext uri="{FF2B5EF4-FFF2-40B4-BE49-F238E27FC236}">
                        <a16:creationId xmlns:a16="http://schemas.microsoft.com/office/drawing/2014/main" id="{BCC41F4A-E116-2B82-F014-49C17779B857}"/>
                      </a:ext>
                    </a:extLst>
                  </p:cNvPr>
                  <p:cNvSpPr/>
                  <p:nvPr/>
                </p:nvSpPr>
                <p:spPr>
                  <a:xfrm>
                    <a:off x="4499514"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96" name="Freeform: Shape 1995">
                    <a:extLst>
                      <a:ext uri="{FF2B5EF4-FFF2-40B4-BE49-F238E27FC236}">
                        <a16:creationId xmlns:a16="http://schemas.microsoft.com/office/drawing/2014/main" id="{FCE9BF72-069A-C50D-B798-66AA6A0198D8}"/>
                      </a:ext>
                    </a:extLst>
                  </p:cNvPr>
                  <p:cNvSpPr/>
                  <p:nvPr/>
                </p:nvSpPr>
                <p:spPr>
                  <a:xfrm>
                    <a:off x="4461700" y="308333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50" name="Graphic 16">
                  <a:extLst>
                    <a:ext uri="{FF2B5EF4-FFF2-40B4-BE49-F238E27FC236}">
                      <a16:creationId xmlns:a16="http://schemas.microsoft.com/office/drawing/2014/main" id="{C843BCD1-F48D-B248-9EA0-615DA19E3D11}"/>
                    </a:ext>
                  </a:extLst>
                </p:cNvPr>
                <p:cNvGrpSpPr/>
                <p:nvPr/>
              </p:nvGrpSpPr>
              <p:grpSpPr>
                <a:xfrm>
                  <a:off x="4480559" y="3045523"/>
                  <a:ext cx="75723" cy="75628"/>
                  <a:chOff x="4480559" y="3045523"/>
                  <a:chExt cx="75723" cy="75628"/>
                </a:xfrm>
              </p:grpSpPr>
              <p:sp>
                <p:nvSpPr>
                  <p:cNvPr id="1993" name="Freeform: Shape 1992">
                    <a:extLst>
                      <a:ext uri="{FF2B5EF4-FFF2-40B4-BE49-F238E27FC236}">
                        <a16:creationId xmlns:a16="http://schemas.microsoft.com/office/drawing/2014/main" id="{47DDE6E7-FD47-1AA0-E5F0-0A9EFB82437B}"/>
                      </a:ext>
                    </a:extLst>
                  </p:cNvPr>
                  <p:cNvSpPr/>
                  <p:nvPr/>
                </p:nvSpPr>
                <p:spPr>
                  <a:xfrm>
                    <a:off x="4518469"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94" name="Freeform: Shape 1993">
                    <a:extLst>
                      <a:ext uri="{FF2B5EF4-FFF2-40B4-BE49-F238E27FC236}">
                        <a16:creationId xmlns:a16="http://schemas.microsoft.com/office/drawing/2014/main" id="{54CF7CBC-F5F3-9ECE-BAF0-4B42479C2BD0}"/>
                      </a:ext>
                    </a:extLst>
                  </p:cNvPr>
                  <p:cNvSpPr/>
                  <p:nvPr/>
                </p:nvSpPr>
                <p:spPr>
                  <a:xfrm>
                    <a:off x="4480559" y="30833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51" name="Graphic 16">
                  <a:extLst>
                    <a:ext uri="{FF2B5EF4-FFF2-40B4-BE49-F238E27FC236}">
                      <a16:creationId xmlns:a16="http://schemas.microsoft.com/office/drawing/2014/main" id="{34A05F41-8D08-D547-76BE-DF41A50044BA}"/>
                    </a:ext>
                  </a:extLst>
                </p:cNvPr>
                <p:cNvGrpSpPr/>
                <p:nvPr/>
              </p:nvGrpSpPr>
              <p:grpSpPr>
                <a:xfrm>
                  <a:off x="4491799" y="3068002"/>
                  <a:ext cx="75723" cy="75628"/>
                  <a:chOff x="4491799" y="3068002"/>
                  <a:chExt cx="75723" cy="75628"/>
                </a:xfrm>
              </p:grpSpPr>
              <p:sp>
                <p:nvSpPr>
                  <p:cNvPr id="1991" name="Freeform: Shape 1990">
                    <a:extLst>
                      <a:ext uri="{FF2B5EF4-FFF2-40B4-BE49-F238E27FC236}">
                        <a16:creationId xmlns:a16="http://schemas.microsoft.com/office/drawing/2014/main" id="{55CA071A-B9A7-5C55-2B5B-890C78E860A4}"/>
                      </a:ext>
                    </a:extLst>
                  </p:cNvPr>
                  <p:cNvSpPr/>
                  <p:nvPr/>
                </p:nvSpPr>
                <p:spPr>
                  <a:xfrm>
                    <a:off x="4529613"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92" name="Freeform: Shape 1991">
                    <a:extLst>
                      <a:ext uri="{FF2B5EF4-FFF2-40B4-BE49-F238E27FC236}">
                        <a16:creationId xmlns:a16="http://schemas.microsoft.com/office/drawing/2014/main" id="{2FC21BE3-3F17-5EE1-239B-E036BDEFEB70}"/>
                      </a:ext>
                    </a:extLst>
                  </p:cNvPr>
                  <p:cNvSpPr/>
                  <p:nvPr/>
                </p:nvSpPr>
                <p:spPr>
                  <a:xfrm>
                    <a:off x="4491799"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52" name="Graphic 16">
                  <a:extLst>
                    <a:ext uri="{FF2B5EF4-FFF2-40B4-BE49-F238E27FC236}">
                      <a16:creationId xmlns:a16="http://schemas.microsoft.com/office/drawing/2014/main" id="{107365F6-AE14-C085-1932-65A65F0147AD}"/>
                    </a:ext>
                  </a:extLst>
                </p:cNvPr>
                <p:cNvGrpSpPr/>
                <p:nvPr/>
              </p:nvGrpSpPr>
              <p:grpSpPr>
                <a:xfrm>
                  <a:off x="4510753" y="3068002"/>
                  <a:ext cx="75628" cy="75628"/>
                  <a:chOff x="4510753" y="3068002"/>
                  <a:chExt cx="75628" cy="75628"/>
                </a:xfrm>
              </p:grpSpPr>
              <p:sp>
                <p:nvSpPr>
                  <p:cNvPr id="1989" name="Freeform: Shape 1988">
                    <a:extLst>
                      <a:ext uri="{FF2B5EF4-FFF2-40B4-BE49-F238E27FC236}">
                        <a16:creationId xmlns:a16="http://schemas.microsoft.com/office/drawing/2014/main" id="{510D1AC5-BA37-EB0D-52B8-64F9AD857F88}"/>
                      </a:ext>
                    </a:extLst>
                  </p:cNvPr>
                  <p:cNvSpPr/>
                  <p:nvPr/>
                </p:nvSpPr>
                <p:spPr>
                  <a:xfrm>
                    <a:off x="4548568"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90" name="Freeform: Shape 1989">
                    <a:extLst>
                      <a:ext uri="{FF2B5EF4-FFF2-40B4-BE49-F238E27FC236}">
                        <a16:creationId xmlns:a16="http://schemas.microsoft.com/office/drawing/2014/main" id="{A7691B81-EDEC-EC2B-F91E-9FC8F6EA1B4C}"/>
                      </a:ext>
                    </a:extLst>
                  </p:cNvPr>
                  <p:cNvSpPr/>
                  <p:nvPr/>
                </p:nvSpPr>
                <p:spPr>
                  <a:xfrm>
                    <a:off x="4510753" y="310581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53" name="Graphic 16">
                  <a:extLst>
                    <a:ext uri="{FF2B5EF4-FFF2-40B4-BE49-F238E27FC236}">
                      <a16:creationId xmlns:a16="http://schemas.microsoft.com/office/drawing/2014/main" id="{00584842-5FD0-FF7B-77C4-306D3A899CCB}"/>
                    </a:ext>
                  </a:extLst>
                </p:cNvPr>
                <p:cNvGrpSpPr/>
                <p:nvPr/>
              </p:nvGrpSpPr>
              <p:grpSpPr>
                <a:xfrm>
                  <a:off x="4529613" y="3068002"/>
                  <a:ext cx="75723" cy="75628"/>
                  <a:chOff x="4529613" y="3068002"/>
                  <a:chExt cx="75723" cy="75628"/>
                </a:xfrm>
              </p:grpSpPr>
              <p:sp>
                <p:nvSpPr>
                  <p:cNvPr id="1987" name="Freeform: Shape 1986">
                    <a:extLst>
                      <a:ext uri="{FF2B5EF4-FFF2-40B4-BE49-F238E27FC236}">
                        <a16:creationId xmlns:a16="http://schemas.microsoft.com/office/drawing/2014/main" id="{0DAF2FC8-59C9-E7E4-F211-7E58C0D64331}"/>
                      </a:ext>
                    </a:extLst>
                  </p:cNvPr>
                  <p:cNvSpPr/>
                  <p:nvPr/>
                </p:nvSpPr>
                <p:spPr>
                  <a:xfrm>
                    <a:off x="4567522"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88" name="Freeform: Shape 1987">
                    <a:extLst>
                      <a:ext uri="{FF2B5EF4-FFF2-40B4-BE49-F238E27FC236}">
                        <a16:creationId xmlns:a16="http://schemas.microsoft.com/office/drawing/2014/main" id="{FE7FA287-1AD0-BF09-2FAF-99771E485CAD}"/>
                      </a:ext>
                    </a:extLst>
                  </p:cNvPr>
                  <p:cNvSpPr/>
                  <p:nvPr/>
                </p:nvSpPr>
                <p:spPr>
                  <a:xfrm>
                    <a:off x="4529613"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54" name="Graphic 16">
                  <a:extLst>
                    <a:ext uri="{FF2B5EF4-FFF2-40B4-BE49-F238E27FC236}">
                      <a16:creationId xmlns:a16="http://schemas.microsoft.com/office/drawing/2014/main" id="{AF0ECC5C-C434-4684-771A-CC535985E5A1}"/>
                    </a:ext>
                  </a:extLst>
                </p:cNvPr>
                <p:cNvGrpSpPr/>
                <p:nvPr/>
              </p:nvGrpSpPr>
              <p:grpSpPr>
                <a:xfrm>
                  <a:off x="4548568" y="3068002"/>
                  <a:ext cx="75723" cy="75628"/>
                  <a:chOff x="4548568" y="3068002"/>
                  <a:chExt cx="75723" cy="75628"/>
                </a:xfrm>
              </p:grpSpPr>
              <p:sp>
                <p:nvSpPr>
                  <p:cNvPr id="1985" name="Freeform: Shape 1984">
                    <a:extLst>
                      <a:ext uri="{FF2B5EF4-FFF2-40B4-BE49-F238E27FC236}">
                        <a16:creationId xmlns:a16="http://schemas.microsoft.com/office/drawing/2014/main" id="{0C7CBB3B-1149-586C-89D9-9F84A50E3885}"/>
                      </a:ext>
                    </a:extLst>
                  </p:cNvPr>
                  <p:cNvSpPr/>
                  <p:nvPr/>
                </p:nvSpPr>
                <p:spPr>
                  <a:xfrm>
                    <a:off x="4586382"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86" name="Freeform: Shape 1985">
                    <a:extLst>
                      <a:ext uri="{FF2B5EF4-FFF2-40B4-BE49-F238E27FC236}">
                        <a16:creationId xmlns:a16="http://schemas.microsoft.com/office/drawing/2014/main" id="{7F7A4772-14C8-E643-07A9-D40ECBC843CC}"/>
                      </a:ext>
                    </a:extLst>
                  </p:cNvPr>
                  <p:cNvSpPr/>
                  <p:nvPr/>
                </p:nvSpPr>
                <p:spPr>
                  <a:xfrm>
                    <a:off x="4548568"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55" name="Graphic 16">
                  <a:extLst>
                    <a:ext uri="{FF2B5EF4-FFF2-40B4-BE49-F238E27FC236}">
                      <a16:creationId xmlns:a16="http://schemas.microsoft.com/office/drawing/2014/main" id="{D64C39C5-2EF2-9634-6BE6-C89669C955EC}"/>
                    </a:ext>
                  </a:extLst>
                </p:cNvPr>
                <p:cNvGrpSpPr/>
                <p:nvPr/>
              </p:nvGrpSpPr>
              <p:grpSpPr>
                <a:xfrm>
                  <a:off x="4567522" y="3077336"/>
                  <a:ext cx="75628" cy="75723"/>
                  <a:chOff x="4567522" y="3077336"/>
                  <a:chExt cx="75628" cy="75723"/>
                </a:xfrm>
              </p:grpSpPr>
              <p:sp>
                <p:nvSpPr>
                  <p:cNvPr id="1983" name="Freeform: Shape 1982">
                    <a:extLst>
                      <a:ext uri="{FF2B5EF4-FFF2-40B4-BE49-F238E27FC236}">
                        <a16:creationId xmlns:a16="http://schemas.microsoft.com/office/drawing/2014/main" id="{0BCBA025-5DD3-6424-4D20-C5D2A9668A34}"/>
                      </a:ext>
                    </a:extLst>
                  </p:cNvPr>
                  <p:cNvSpPr/>
                  <p:nvPr/>
                </p:nvSpPr>
                <p:spPr>
                  <a:xfrm>
                    <a:off x="4605337" y="3077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84" name="Freeform: Shape 1983">
                    <a:extLst>
                      <a:ext uri="{FF2B5EF4-FFF2-40B4-BE49-F238E27FC236}">
                        <a16:creationId xmlns:a16="http://schemas.microsoft.com/office/drawing/2014/main" id="{38745180-E69D-ADAA-B502-E21CA6945F47}"/>
                      </a:ext>
                    </a:extLst>
                  </p:cNvPr>
                  <p:cNvSpPr/>
                  <p:nvPr/>
                </p:nvSpPr>
                <p:spPr>
                  <a:xfrm>
                    <a:off x="4567522" y="311515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56" name="Graphic 16">
                  <a:extLst>
                    <a:ext uri="{FF2B5EF4-FFF2-40B4-BE49-F238E27FC236}">
                      <a16:creationId xmlns:a16="http://schemas.microsoft.com/office/drawing/2014/main" id="{4D2963FB-EFDB-BFFF-FA3E-DF273E893B06}"/>
                    </a:ext>
                  </a:extLst>
                </p:cNvPr>
                <p:cNvGrpSpPr/>
                <p:nvPr/>
              </p:nvGrpSpPr>
              <p:grpSpPr>
                <a:xfrm>
                  <a:off x="4586382" y="3077336"/>
                  <a:ext cx="75723" cy="75723"/>
                  <a:chOff x="4586382" y="3077336"/>
                  <a:chExt cx="75723" cy="75723"/>
                </a:xfrm>
              </p:grpSpPr>
              <p:sp>
                <p:nvSpPr>
                  <p:cNvPr id="1981" name="Freeform: Shape 1980">
                    <a:extLst>
                      <a:ext uri="{FF2B5EF4-FFF2-40B4-BE49-F238E27FC236}">
                        <a16:creationId xmlns:a16="http://schemas.microsoft.com/office/drawing/2014/main" id="{7DFAE294-033C-C381-82EA-A7063F2B2F0A}"/>
                      </a:ext>
                    </a:extLst>
                  </p:cNvPr>
                  <p:cNvSpPr/>
                  <p:nvPr/>
                </p:nvSpPr>
                <p:spPr>
                  <a:xfrm>
                    <a:off x="4624291" y="3077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82" name="Freeform: Shape 1981">
                    <a:extLst>
                      <a:ext uri="{FF2B5EF4-FFF2-40B4-BE49-F238E27FC236}">
                        <a16:creationId xmlns:a16="http://schemas.microsoft.com/office/drawing/2014/main" id="{A420D0E2-9617-E14F-3F90-A8BDEB78B2C9}"/>
                      </a:ext>
                    </a:extLst>
                  </p:cNvPr>
                  <p:cNvSpPr/>
                  <p:nvPr/>
                </p:nvSpPr>
                <p:spPr>
                  <a:xfrm>
                    <a:off x="4586382" y="31151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57" name="Graphic 16">
                  <a:extLst>
                    <a:ext uri="{FF2B5EF4-FFF2-40B4-BE49-F238E27FC236}">
                      <a16:creationId xmlns:a16="http://schemas.microsoft.com/office/drawing/2014/main" id="{10983DCF-7A0D-D329-34EA-6362430C504B}"/>
                    </a:ext>
                  </a:extLst>
                </p:cNvPr>
                <p:cNvGrpSpPr/>
                <p:nvPr/>
              </p:nvGrpSpPr>
              <p:grpSpPr>
                <a:xfrm>
                  <a:off x="4605337" y="3085718"/>
                  <a:ext cx="75723" cy="75628"/>
                  <a:chOff x="4605337" y="3085718"/>
                  <a:chExt cx="75723" cy="75628"/>
                </a:xfrm>
              </p:grpSpPr>
              <p:sp>
                <p:nvSpPr>
                  <p:cNvPr id="1979" name="Freeform: Shape 1978">
                    <a:extLst>
                      <a:ext uri="{FF2B5EF4-FFF2-40B4-BE49-F238E27FC236}">
                        <a16:creationId xmlns:a16="http://schemas.microsoft.com/office/drawing/2014/main" id="{780794E4-3654-63B6-138D-DF58A85CF58A}"/>
                      </a:ext>
                    </a:extLst>
                  </p:cNvPr>
                  <p:cNvSpPr/>
                  <p:nvPr/>
                </p:nvSpPr>
                <p:spPr>
                  <a:xfrm>
                    <a:off x="4643151" y="308571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80" name="Freeform: Shape 1979">
                    <a:extLst>
                      <a:ext uri="{FF2B5EF4-FFF2-40B4-BE49-F238E27FC236}">
                        <a16:creationId xmlns:a16="http://schemas.microsoft.com/office/drawing/2014/main" id="{CB473758-67E8-C9FB-A1AB-6CC4D50880DA}"/>
                      </a:ext>
                    </a:extLst>
                  </p:cNvPr>
                  <p:cNvSpPr/>
                  <p:nvPr/>
                </p:nvSpPr>
                <p:spPr>
                  <a:xfrm>
                    <a:off x="4605337" y="312353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58" name="Graphic 16">
                  <a:extLst>
                    <a:ext uri="{FF2B5EF4-FFF2-40B4-BE49-F238E27FC236}">
                      <a16:creationId xmlns:a16="http://schemas.microsoft.com/office/drawing/2014/main" id="{1003815E-40AD-63B3-1698-9F0353FE536B}"/>
                    </a:ext>
                  </a:extLst>
                </p:cNvPr>
                <p:cNvGrpSpPr/>
                <p:nvPr/>
              </p:nvGrpSpPr>
              <p:grpSpPr>
                <a:xfrm>
                  <a:off x="4624291" y="3085718"/>
                  <a:ext cx="75628" cy="75628"/>
                  <a:chOff x="4624291" y="3085718"/>
                  <a:chExt cx="75628" cy="75628"/>
                </a:xfrm>
              </p:grpSpPr>
              <p:sp>
                <p:nvSpPr>
                  <p:cNvPr id="1977" name="Freeform: Shape 1976">
                    <a:extLst>
                      <a:ext uri="{FF2B5EF4-FFF2-40B4-BE49-F238E27FC236}">
                        <a16:creationId xmlns:a16="http://schemas.microsoft.com/office/drawing/2014/main" id="{75628183-C36E-4E6A-A089-53C7239FAA39}"/>
                      </a:ext>
                    </a:extLst>
                  </p:cNvPr>
                  <p:cNvSpPr/>
                  <p:nvPr/>
                </p:nvSpPr>
                <p:spPr>
                  <a:xfrm>
                    <a:off x="4662106" y="308571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78" name="Freeform: Shape 1977">
                    <a:extLst>
                      <a:ext uri="{FF2B5EF4-FFF2-40B4-BE49-F238E27FC236}">
                        <a16:creationId xmlns:a16="http://schemas.microsoft.com/office/drawing/2014/main" id="{119E70B9-9123-AB7E-5FA0-7BE4653DE9A3}"/>
                      </a:ext>
                    </a:extLst>
                  </p:cNvPr>
                  <p:cNvSpPr/>
                  <p:nvPr/>
                </p:nvSpPr>
                <p:spPr>
                  <a:xfrm>
                    <a:off x="4624291" y="312353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59" name="Graphic 16">
                  <a:extLst>
                    <a:ext uri="{FF2B5EF4-FFF2-40B4-BE49-F238E27FC236}">
                      <a16:creationId xmlns:a16="http://schemas.microsoft.com/office/drawing/2014/main" id="{C54FDCC5-97EA-5603-8AE9-CBDA6637D0A7}"/>
                    </a:ext>
                  </a:extLst>
                </p:cNvPr>
                <p:cNvGrpSpPr/>
                <p:nvPr/>
              </p:nvGrpSpPr>
              <p:grpSpPr>
                <a:xfrm>
                  <a:off x="4644008" y="3095148"/>
                  <a:ext cx="75723" cy="75628"/>
                  <a:chOff x="4644008" y="3095148"/>
                  <a:chExt cx="75723" cy="75628"/>
                </a:xfrm>
              </p:grpSpPr>
              <p:sp>
                <p:nvSpPr>
                  <p:cNvPr id="1975" name="Freeform: Shape 1974">
                    <a:extLst>
                      <a:ext uri="{FF2B5EF4-FFF2-40B4-BE49-F238E27FC236}">
                        <a16:creationId xmlns:a16="http://schemas.microsoft.com/office/drawing/2014/main" id="{707584E3-FD5E-1872-F7E4-DE51A56CF6DE}"/>
                      </a:ext>
                    </a:extLst>
                  </p:cNvPr>
                  <p:cNvSpPr/>
                  <p:nvPr/>
                </p:nvSpPr>
                <p:spPr>
                  <a:xfrm>
                    <a:off x="4681822" y="309514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76" name="Freeform: Shape 1975">
                    <a:extLst>
                      <a:ext uri="{FF2B5EF4-FFF2-40B4-BE49-F238E27FC236}">
                        <a16:creationId xmlns:a16="http://schemas.microsoft.com/office/drawing/2014/main" id="{628DC8DC-2DB6-08F8-E1AD-24BC0F1329B4}"/>
                      </a:ext>
                    </a:extLst>
                  </p:cNvPr>
                  <p:cNvSpPr/>
                  <p:nvPr/>
                </p:nvSpPr>
                <p:spPr>
                  <a:xfrm>
                    <a:off x="4644008" y="313296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60" name="Graphic 16">
                  <a:extLst>
                    <a:ext uri="{FF2B5EF4-FFF2-40B4-BE49-F238E27FC236}">
                      <a16:creationId xmlns:a16="http://schemas.microsoft.com/office/drawing/2014/main" id="{EAAE1BD4-EE06-A664-762B-87278B20269D}"/>
                    </a:ext>
                  </a:extLst>
                </p:cNvPr>
                <p:cNvGrpSpPr/>
                <p:nvPr/>
              </p:nvGrpSpPr>
              <p:grpSpPr>
                <a:xfrm>
                  <a:off x="4662963" y="3095148"/>
                  <a:ext cx="75628" cy="75628"/>
                  <a:chOff x="4662963" y="3095148"/>
                  <a:chExt cx="75628" cy="75628"/>
                </a:xfrm>
              </p:grpSpPr>
              <p:sp>
                <p:nvSpPr>
                  <p:cNvPr id="1973" name="Freeform: Shape 1972">
                    <a:extLst>
                      <a:ext uri="{FF2B5EF4-FFF2-40B4-BE49-F238E27FC236}">
                        <a16:creationId xmlns:a16="http://schemas.microsoft.com/office/drawing/2014/main" id="{EB41B220-21D9-9FD5-9FA5-11DDDBD3CD23}"/>
                      </a:ext>
                    </a:extLst>
                  </p:cNvPr>
                  <p:cNvSpPr/>
                  <p:nvPr/>
                </p:nvSpPr>
                <p:spPr>
                  <a:xfrm>
                    <a:off x="4700777" y="309514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74" name="Freeform: Shape 1973">
                    <a:extLst>
                      <a:ext uri="{FF2B5EF4-FFF2-40B4-BE49-F238E27FC236}">
                        <a16:creationId xmlns:a16="http://schemas.microsoft.com/office/drawing/2014/main" id="{A880DFAC-15AC-A3A9-F1DC-A9F4AE5FB0D9}"/>
                      </a:ext>
                    </a:extLst>
                  </p:cNvPr>
                  <p:cNvSpPr/>
                  <p:nvPr/>
                </p:nvSpPr>
                <p:spPr>
                  <a:xfrm>
                    <a:off x="4662963" y="313296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61" name="Graphic 16">
                  <a:extLst>
                    <a:ext uri="{FF2B5EF4-FFF2-40B4-BE49-F238E27FC236}">
                      <a16:creationId xmlns:a16="http://schemas.microsoft.com/office/drawing/2014/main" id="{21C6E230-358D-8F7C-5B6A-4A5FA42E1E1D}"/>
                    </a:ext>
                  </a:extLst>
                </p:cNvPr>
                <p:cNvGrpSpPr/>
                <p:nvPr/>
              </p:nvGrpSpPr>
              <p:grpSpPr>
                <a:xfrm>
                  <a:off x="4373974" y="3035712"/>
                  <a:ext cx="75723" cy="75723"/>
                  <a:chOff x="4373974" y="3035712"/>
                  <a:chExt cx="75723" cy="75723"/>
                </a:xfrm>
              </p:grpSpPr>
              <p:sp>
                <p:nvSpPr>
                  <p:cNvPr id="1971" name="Freeform: Shape 1970">
                    <a:extLst>
                      <a:ext uri="{FF2B5EF4-FFF2-40B4-BE49-F238E27FC236}">
                        <a16:creationId xmlns:a16="http://schemas.microsoft.com/office/drawing/2014/main" id="{D39E3925-4491-1DF9-374D-9CBB798ACEDB}"/>
                      </a:ext>
                    </a:extLst>
                  </p:cNvPr>
                  <p:cNvSpPr/>
                  <p:nvPr/>
                </p:nvSpPr>
                <p:spPr>
                  <a:xfrm>
                    <a:off x="4411884"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72" name="Freeform: Shape 1971">
                    <a:extLst>
                      <a:ext uri="{FF2B5EF4-FFF2-40B4-BE49-F238E27FC236}">
                        <a16:creationId xmlns:a16="http://schemas.microsoft.com/office/drawing/2014/main" id="{2048BAE0-63E4-2B66-6A4E-01AC8E61F038}"/>
                      </a:ext>
                    </a:extLst>
                  </p:cNvPr>
                  <p:cNvSpPr/>
                  <p:nvPr/>
                </p:nvSpPr>
                <p:spPr>
                  <a:xfrm>
                    <a:off x="4373974" y="30736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62" name="Graphic 16">
                  <a:extLst>
                    <a:ext uri="{FF2B5EF4-FFF2-40B4-BE49-F238E27FC236}">
                      <a16:creationId xmlns:a16="http://schemas.microsoft.com/office/drawing/2014/main" id="{74C6AF3A-D905-83E7-1F2F-2383A6CF009F}"/>
                    </a:ext>
                  </a:extLst>
                </p:cNvPr>
                <p:cNvGrpSpPr/>
                <p:nvPr/>
              </p:nvGrpSpPr>
              <p:grpSpPr>
                <a:xfrm>
                  <a:off x="4391215" y="3035712"/>
                  <a:ext cx="75628" cy="75723"/>
                  <a:chOff x="4391215" y="3035712"/>
                  <a:chExt cx="75628" cy="75723"/>
                </a:xfrm>
              </p:grpSpPr>
              <p:sp>
                <p:nvSpPr>
                  <p:cNvPr id="1969" name="Freeform: Shape 1968">
                    <a:extLst>
                      <a:ext uri="{FF2B5EF4-FFF2-40B4-BE49-F238E27FC236}">
                        <a16:creationId xmlns:a16="http://schemas.microsoft.com/office/drawing/2014/main" id="{81D8E7E3-95F2-E003-1AD7-397E77BDBB3F}"/>
                      </a:ext>
                    </a:extLst>
                  </p:cNvPr>
                  <p:cNvSpPr/>
                  <p:nvPr/>
                </p:nvSpPr>
                <p:spPr>
                  <a:xfrm>
                    <a:off x="4429029"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70" name="Freeform: Shape 1969">
                    <a:extLst>
                      <a:ext uri="{FF2B5EF4-FFF2-40B4-BE49-F238E27FC236}">
                        <a16:creationId xmlns:a16="http://schemas.microsoft.com/office/drawing/2014/main" id="{057D82A9-9467-15FD-3A0A-586B680E2136}"/>
                      </a:ext>
                    </a:extLst>
                  </p:cNvPr>
                  <p:cNvSpPr/>
                  <p:nvPr/>
                </p:nvSpPr>
                <p:spPr>
                  <a:xfrm>
                    <a:off x="4391215" y="307362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63" name="Graphic 16">
                  <a:extLst>
                    <a:ext uri="{FF2B5EF4-FFF2-40B4-BE49-F238E27FC236}">
                      <a16:creationId xmlns:a16="http://schemas.microsoft.com/office/drawing/2014/main" id="{B1E1F748-45F0-0A33-31F1-FAA4EE6D7173}"/>
                    </a:ext>
                  </a:extLst>
                </p:cNvPr>
                <p:cNvGrpSpPr/>
                <p:nvPr/>
              </p:nvGrpSpPr>
              <p:grpSpPr>
                <a:xfrm>
                  <a:off x="4408360" y="3035712"/>
                  <a:ext cx="75723" cy="75723"/>
                  <a:chOff x="4408360" y="3035712"/>
                  <a:chExt cx="75723" cy="75723"/>
                </a:xfrm>
              </p:grpSpPr>
              <p:sp>
                <p:nvSpPr>
                  <p:cNvPr id="1967" name="Freeform: Shape 1966">
                    <a:extLst>
                      <a:ext uri="{FF2B5EF4-FFF2-40B4-BE49-F238E27FC236}">
                        <a16:creationId xmlns:a16="http://schemas.microsoft.com/office/drawing/2014/main" id="{55A14D6C-1DC3-E4F8-1A87-EF4894AE9F63}"/>
                      </a:ext>
                    </a:extLst>
                  </p:cNvPr>
                  <p:cNvSpPr/>
                  <p:nvPr/>
                </p:nvSpPr>
                <p:spPr>
                  <a:xfrm>
                    <a:off x="4446269"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68" name="Freeform: Shape 1967">
                    <a:extLst>
                      <a:ext uri="{FF2B5EF4-FFF2-40B4-BE49-F238E27FC236}">
                        <a16:creationId xmlns:a16="http://schemas.microsoft.com/office/drawing/2014/main" id="{5B70ED89-D803-A9A2-8578-FBA2936BFD4B}"/>
                      </a:ext>
                    </a:extLst>
                  </p:cNvPr>
                  <p:cNvSpPr/>
                  <p:nvPr/>
                </p:nvSpPr>
                <p:spPr>
                  <a:xfrm>
                    <a:off x="4408360" y="30736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64" name="Graphic 16">
                  <a:extLst>
                    <a:ext uri="{FF2B5EF4-FFF2-40B4-BE49-F238E27FC236}">
                      <a16:creationId xmlns:a16="http://schemas.microsoft.com/office/drawing/2014/main" id="{03F20C3E-C99F-CCCF-E126-8888D9AEA4A3}"/>
                    </a:ext>
                  </a:extLst>
                </p:cNvPr>
                <p:cNvGrpSpPr/>
                <p:nvPr/>
              </p:nvGrpSpPr>
              <p:grpSpPr>
                <a:xfrm>
                  <a:off x="4425600" y="3035712"/>
                  <a:ext cx="75628" cy="75723"/>
                  <a:chOff x="4425600" y="3035712"/>
                  <a:chExt cx="75628" cy="75723"/>
                </a:xfrm>
              </p:grpSpPr>
              <p:sp>
                <p:nvSpPr>
                  <p:cNvPr id="1965" name="Freeform: Shape 1964">
                    <a:extLst>
                      <a:ext uri="{FF2B5EF4-FFF2-40B4-BE49-F238E27FC236}">
                        <a16:creationId xmlns:a16="http://schemas.microsoft.com/office/drawing/2014/main" id="{FDD9BADD-1A8C-C1D1-EC36-D8A903E88ECA}"/>
                      </a:ext>
                    </a:extLst>
                  </p:cNvPr>
                  <p:cNvSpPr/>
                  <p:nvPr/>
                </p:nvSpPr>
                <p:spPr>
                  <a:xfrm>
                    <a:off x="4463414"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66" name="Freeform: Shape 1965">
                    <a:extLst>
                      <a:ext uri="{FF2B5EF4-FFF2-40B4-BE49-F238E27FC236}">
                        <a16:creationId xmlns:a16="http://schemas.microsoft.com/office/drawing/2014/main" id="{076A7AC4-B303-D8EB-BECC-11EFF4E81177}"/>
                      </a:ext>
                    </a:extLst>
                  </p:cNvPr>
                  <p:cNvSpPr/>
                  <p:nvPr/>
                </p:nvSpPr>
                <p:spPr>
                  <a:xfrm>
                    <a:off x="4425600" y="307362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65" name="Graphic 16">
                  <a:extLst>
                    <a:ext uri="{FF2B5EF4-FFF2-40B4-BE49-F238E27FC236}">
                      <a16:creationId xmlns:a16="http://schemas.microsoft.com/office/drawing/2014/main" id="{E75AF588-98C2-D0CA-1285-D3E0E66077EF}"/>
                    </a:ext>
                  </a:extLst>
                </p:cNvPr>
                <p:cNvGrpSpPr/>
                <p:nvPr/>
              </p:nvGrpSpPr>
              <p:grpSpPr>
                <a:xfrm>
                  <a:off x="4744687" y="3128104"/>
                  <a:ext cx="75723" cy="75723"/>
                  <a:chOff x="4744687" y="3128104"/>
                  <a:chExt cx="75723" cy="75723"/>
                </a:xfrm>
              </p:grpSpPr>
              <p:sp>
                <p:nvSpPr>
                  <p:cNvPr id="1963" name="Freeform: Shape 1962">
                    <a:extLst>
                      <a:ext uri="{FF2B5EF4-FFF2-40B4-BE49-F238E27FC236}">
                        <a16:creationId xmlns:a16="http://schemas.microsoft.com/office/drawing/2014/main" id="{6BBD5222-696C-EF7F-EE93-0DFB596070BC}"/>
                      </a:ext>
                    </a:extLst>
                  </p:cNvPr>
                  <p:cNvSpPr/>
                  <p:nvPr/>
                </p:nvSpPr>
                <p:spPr>
                  <a:xfrm>
                    <a:off x="4782502"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64" name="Freeform: Shape 1963">
                    <a:extLst>
                      <a:ext uri="{FF2B5EF4-FFF2-40B4-BE49-F238E27FC236}">
                        <a16:creationId xmlns:a16="http://schemas.microsoft.com/office/drawing/2014/main" id="{67D44A4E-1F49-553F-C140-97264C49BBF4}"/>
                      </a:ext>
                    </a:extLst>
                  </p:cNvPr>
                  <p:cNvSpPr/>
                  <p:nvPr/>
                </p:nvSpPr>
                <p:spPr>
                  <a:xfrm>
                    <a:off x="4744687" y="31660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66" name="Graphic 16">
                  <a:extLst>
                    <a:ext uri="{FF2B5EF4-FFF2-40B4-BE49-F238E27FC236}">
                      <a16:creationId xmlns:a16="http://schemas.microsoft.com/office/drawing/2014/main" id="{50A80223-A729-7E27-6CFF-5D72CC3D8011}"/>
                    </a:ext>
                  </a:extLst>
                </p:cNvPr>
                <p:cNvGrpSpPr/>
                <p:nvPr/>
              </p:nvGrpSpPr>
              <p:grpSpPr>
                <a:xfrm>
                  <a:off x="4763642" y="3128104"/>
                  <a:ext cx="75628" cy="75723"/>
                  <a:chOff x="4763642" y="3128104"/>
                  <a:chExt cx="75628" cy="75723"/>
                </a:xfrm>
              </p:grpSpPr>
              <p:sp>
                <p:nvSpPr>
                  <p:cNvPr id="1961" name="Freeform: Shape 1960">
                    <a:extLst>
                      <a:ext uri="{FF2B5EF4-FFF2-40B4-BE49-F238E27FC236}">
                        <a16:creationId xmlns:a16="http://schemas.microsoft.com/office/drawing/2014/main" id="{2FA28064-9ED7-A503-494D-FD58EED3683D}"/>
                      </a:ext>
                    </a:extLst>
                  </p:cNvPr>
                  <p:cNvSpPr/>
                  <p:nvPr/>
                </p:nvSpPr>
                <p:spPr>
                  <a:xfrm>
                    <a:off x="4801456"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62" name="Freeform: Shape 1961">
                    <a:extLst>
                      <a:ext uri="{FF2B5EF4-FFF2-40B4-BE49-F238E27FC236}">
                        <a16:creationId xmlns:a16="http://schemas.microsoft.com/office/drawing/2014/main" id="{8B429366-8FC1-5DE4-6D82-15668C46FF45}"/>
                      </a:ext>
                    </a:extLst>
                  </p:cNvPr>
                  <p:cNvSpPr/>
                  <p:nvPr/>
                </p:nvSpPr>
                <p:spPr>
                  <a:xfrm>
                    <a:off x="4763642" y="316601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67" name="Graphic 16">
                  <a:extLst>
                    <a:ext uri="{FF2B5EF4-FFF2-40B4-BE49-F238E27FC236}">
                      <a16:creationId xmlns:a16="http://schemas.microsoft.com/office/drawing/2014/main" id="{634A0110-B5F4-EB83-6D2A-1F0515E26A8F}"/>
                    </a:ext>
                  </a:extLst>
                </p:cNvPr>
                <p:cNvGrpSpPr/>
                <p:nvPr/>
              </p:nvGrpSpPr>
              <p:grpSpPr>
                <a:xfrm>
                  <a:off x="4782502" y="3128104"/>
                  <a:ext cx="75723" cy="75723"/>
                  <a:chOff x="4782502" y="3128104"/>
                  <a:chExt cx="75723" cy="75723"/>
                </a:xfrm>
              </p:grpSpPr>
              <p:sp>
                <p:nvSpPr>
                  <p:cNvPr id="1959" name="Freeform: Shape 1958">
                    <a:extLst>
                      <a:ext uri="{FF2B5EF4-FFF2-40B4-BE49-F238E27FC236}">
                        <a16:creationId xmlns:a16="http://schemas.microsoft.com/office/drawing/2014/main" id="{6C1007EB-F131-439C-DFE7-0D4B48AF2B97}"/>
                      </a:ext>
                    </a:extLst>
                  </p:cNvPr>
                  <p:cNvSpPr/>
                  <p:nvPr/>
                </p:nvSpPr>
                <p:spPr>
                  <a:xfrm>
                    <a:off x="4820411"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60" name="Freeform: Shape 1959">
                    <a:extLst>
                      <a:ext uri="{FF2B5EF4-FFF2-40B4-BE49-F238E27FC236}">
                        <a16:creationId xmlns:a16="http://schemas.microsoft.com/office/drawing/2014/main" id="{B49B5111-1501-E532-2066-CA243D29F51B}"/>
                      </a:ext>
                    </a:extLst>
                  </p:cNvPr>
                  <p:cNvSpPr/>
                  <p:nvPr/>
                </p:nvSpPr>
                <p:spPr>
                  <a:xfrm>
                    <a:off x="4782502" y="31660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68" name="Graphic 16">
                  <a:extLst>
                    <a:ext uri="{FF2B5EF4-FFF2-40B4-BE49-F238E27FC236}">
                      <a16:creationId xmlns:a16="http://schemas.microsoft.com/office/drawing/2014/main" id="{7DD7C4A2-8C1B-602E-79B0-9717EC8A8F98}"/>
                    </a:ext>
                  </a:extLst>
                </p:cNvPr>
                <p:cNvGrpSpPr/>
                <p:nvPr/>
              </p:nvGrpSpPr>
              <p:grpSpPr>
                <a:xfrm>
                  <a:off x="4803171" y="3141154"/>
                  <a:ext cx="75723" cy="75723"/>
                  <a:chOff x="4803171" y="3141154"/>
                  <a:chExt cx="75723" cy="75723"/>
                </a:xfrm>
              </p:grpSpPr>
              <p:sp>
                <p:nvSpPr>
                  <p:cNvPr id="1957" name="Freeform: Shape 1956">
                    <a:extLst>
                      <a:ext uri="{FF2B5EF4-FFF2-40B4-BE49-F238E27FC236}">
                        <a16:creationId xmlns:a16="http://schemas.microsoft.com/office/drawing/2014/main" id="{0FEA3F98-2D23-EDDB-DA05-634A09145495}"/>
                      </a:ext>
                    </a:extLst>
                  </p:cNvPr>
                  <p:cNvSpPr/>
                  <p:nvPr/>
                </p:nvSpPr>
                <p:spPr>
                  <a:xfrm>
                    <a:off x="4841080"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58" name="Freeform: Shape 1957">
                    <a:extLst>
                      <a:ext uri="{FF2B5EF4-FFF2-40B4-BE49-F238E27FC236}">
                        <a16:creationId xmlns:a16="http://schemas.microsoft.com/office/drawing/2014/main" id="{2FDF7CB1-23D4-0E28-8795-4BF7E5F2BC39}"/>
                      </a:ext>
                    </a:extLst>
                  </p:cNvPr>
                  <p:cNvSpPr/>
                  <p:nvPr/>
                </p:nvSpPr>
                <p:spPr>
                  <a:xfrm>
                    <a:off x="4803171" y="31790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69" name="Graphic 16">
                  <a:extLst>
                    <a:ext uri="{FF2B5EF4-FFF2-40B4-BE49-F238E27FC236}">
                      <a16:creationId xmlns:a16="http://schemas.microsoft.com/office/drawing/2014/main" id="{24F9AA5D-065D-7F38-2B56-7E7AEEBE2D12}"/>
                    </a:ext>
                  </a:extLst>
                </p:cNvPr>
                <p:cNvGrpSpPr/>
                <p:nvPr/>
              </p:nvGrpSpPr>
              <p:grpSpPr>
                <a:xfrm>
                  <a:off x="4822126" y="3141154"/>
                  <a:ext cx="75723" cy="75723"/>
                  <a:chOff x="4822126" y="3141154"/>
                  <a:chExt cx="75723" cy="75723"/>
                </a:xfrm>
              </p:grpSpPr>
              <p:sp>
                <p:nvSpPr>
                  <p:cNvPr id="1955" name="Freeform: Shape 1954">
                    <a:extLst>
                      <a:ext uri="{FF2B5EF4-FFF2-40B4-BE49-F238E27FC236}">
                        <a16:creationId xmlns:a16="http://schemas.microsoft.com/office/drawing/2014/main" id="{EA40A7FA-6A63-4063-B9E8-61BE90A2B7AE}"/>
                      </a:ext>
                    </a:extLst>
                  </p:cNvPr>
                  <p:cNvSpPr/>
                  <p:nvPr/>
                </p:nvSpPr>
                <p:spPr>
                  <a:xfrm>
                    <a:off x="4859940"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56" name="Freeform: Shape 1955">
                    <a:extLst>
                      <a:ext uri="{FF2B5EF4-FFF2-40B4-BE49-F238E27FC236}">
                        <a16:creationId xmlns:a16="http://schemas.microsoft.com/office/drawing/2014/main" id="{CE67331A-E295-DE18-684F-13CB837E2D54}"/>
                      </a:ext>
                    </a:extLst>
                  </p:cNvPr>
                  <p:cNvSpPr/>
                  <p:nvPr/>
                </p:nvSpPr>
                <p:spPr>
                  <a:xfrm>
                    <a:off x="4822126" y="31790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70" name="Graphic 16">
                  <a:extLst>
                    <a:ext uri="{FF2B5EF4-FFF2-40B4-BE49-F238E27FC236}">
                      <a16:creationId xmlns:a16="http://schemas.microsoft.com/office/drawing/2014/main" id="{84C63606-DFA3-25B4-7196-F7DF24EEFD9D}"/>
                    </a:ext>
                  </a:extLst>
                </p:cNvPr>
                <p:cNvGrpSpPr/>
                <p:nvPr/>
              </p:nvGrpSpPr>
              <p:grpSpPr>
                <a:xfrm>
                  <a:off x="4841080" y="3141154"/>
                  <a:ext cx="75628" cy="75723"/>
                  <a:chOff x="4841080" y="3141154"/>
                  <a:chExt cx="75628" cy="75723"/>
                </a:xfrm>
              </p:grpSpPr>
              <p:sp>
                <p:nvSpPr>
                  <p:cNvPr id="1953" name="Freeform: Shape 1952">
                    <a:extLst>
                      <a:ext uri="{FF2B5EF4-FFF2-40B4-BE49-F238E27FC236}">
                        <a16:creationId xmlns:a16="http://schemas.microsoft.com/office/drawing/2014/main" id="{653E44F4-3EBF-0553-2F45-6EDC6DA28B6F}"/>
                      </a:ext>
                    </a:extLst>
                  </p:cNvPr>
                  <p:cNvSpPr/>
                  <p:nvPr/>
                </p:nvSpPr>
                <p:spPr>
                  <a:xfrm>
                    <a:off x="4878895"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54" name="Freeform: Shape 1953">
                    <a:extLst>
                      <a:ext uri="{FF2B5EF4-FFF2-40B4-BE49-F238E27FC236}">
                        <a16:creationId xmlns:a16="http://schemas.microsoft.com/office/drawing/2014/main" id="{719E47CC-753F-9407-B188-00BE8426A46D}"/>
                      </a:ext>
                    </a:extLst>
                  </p:cNvPr>
                  <p:cNvSpPr/>
                  <p:nvPr/>
                </p:nvSpPr>
                <p:spPr>
                  <a:xfrm>
                    <a:off x="4841080" y="317906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71" name="Graphic 16">
                  <a:extLst>
                    <a:ext uri="{FF2B5EF4-FFF2-40B4-BE49-F238E27FC236}">
                      <a16:creationId xmlns:a16="http://schemas.microsoft.com/office/drawing/2014/main" id="{3D014041-0810-0204-637D-83DA3F11859F}"/>
                    </a:ext>
                  </a:extLst>
                </p:cNvPr>
                <p:cNvGrpSpPr/>
                <p:nvPr/>
              </p:nvGrpSpPr>
              <p:grpSpPr>
                <a:xfrm>
                  <a:off x="4859940" y="3152393"/>
                  <a:ext cx="75723" cy="75723"/>
                  <a:chOff x="4859940" y="3152393"/>
                  <a:chExt cx="75723" cy="75723"/>
                </a:xfrm>
              </p:grpSpPr>
              <p:sp>
                <p:nvSpPr>
                  <p:cNvPr id="1951" name="Freeform: Shape 1950">
                    <a:extLst>
                      <a:ext uri="{FF2B5EF4-FFF2-40B4-BE49-F238E27FC236}">
                        <a16:creationId xmlns:a16="http://schemas.microsoft.com/office/drawing/2014/main" id="{32745ED7-3B64-2FFD-A896-2FB21AC2D8A7}"/>
                      </a:ext>
                    </a:extLst>
                  </p:cNvPr>
                  <p:cNvSpPr/>
                  <p:nvPr/>
                </p:nvSpPr>
                <p:spPr>
                  <a:xfrm>
                    <a:off x="4897849" y="31523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52" name="Freeform: Shape 1951">
                    <a:extLst>
                      <a:ext uri="{FF2B5EF4-FFF2-40B4-BE49-F238E27FC236}">
                        <a16:creationId xmlns:a16="http://schemas.microsoft.com/office/drawing/2014/main" id="{ADCE6738-813B-BC6D-74AD-4E7B2A8B75A9}"/>
                      </a:ext>
                    </a:extLst>
                  </p:cNvPr>
                  <p:cNvSpPr/>
                  <p:nvPr/>
                </p:nvSpPr>
                <p:spPr>
                  <a:xfrm>
                    <a:off x="4859940" y="31902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72" name="Graphic 16">
                  <a:extLst>
                    <a:ext uri="{FF2B5EF4-FFF2-40B4-BE49-F238E27FC236}">
                      <a16:creationId xmlns:a16="http://schemas.microsoft.com/office/drawing/2014/main" id="{6487F262-1F02-0F7C-BF7D-FE8EC18B72FF}"/>
                    </a:ext>
                  </a:extLst>
                </p:cNvPr>
                <p:cNvGrpSpPr/>
                <p:nvPr/>
              </p:nvGrpSpPr>
              <p:grpSpPr>
                <a:xfrm>
                  <a:off x="4878895" y="3168681"/>
                  <a:ext cx="75723" cy="75723"/>
                  <a:chOff x="4878895" y="3168681"/>
                  <a:chExt cx="75723" cy="75723"/>
                </a:xfrm>
              </p:grpSpPr>
              <p:sp>
                <p:nvSpPr>
                  <p:cNvPr id="1949" name="Freeform: Shape 1948">
                    <a:extLst>
                      <a:ext uri="{FF2B5EF4-FFF2-40B4-BE49-F238E27FC236}">
                        <a16:creationId xmlns:a16="http://schemas.microsoft.com/office/drawing/2014/main" id="{5F37122F-CD2F-2CDC-C438-7B70B888F003}"/>
                      </a:ext>
                    </a:extLst>
                  </p:cNvPr>
                  <p:cNvSpPr/>
                  <p:nvPr/>
                </p:nvSpPr>
                <p:spPr>
                  <a:xfrm>
                    <a:off x="4916709" y="316868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50" name="Freeform: Shape 1949">
                    <a:extLst>
                      <a:ext uri="{FF2B5EF4-FFF2-40B4-BE49-F238E27FC236}">
                        <a16:creationId xmlns:a16="http://schemas.microsoft.com/office/drawing/2014/main" id="{9D047AAD-A58F-26DD-8EA0-D70A9399CD30}"/>
                      </a:ext>
                    </a:extLst>
                  </p:cNvPr>
                  <p:cNvSpPr/>
                  <p:nvPr/>
                </p:nvSpPr>
                <p:spPr>
                  <a:xfrm>
                    <a:off x="4878895" y="32064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73" name="Graphic 16">
                  <a:extLst>
                    <a:ext uri="{FF2B5EF4-FFF2-40B4-BE49-F238E27FC236}">
                      <a16:creationId xmlns:a16="http://schemas.microsoft.com/office/drawing/2014/main" id="{A4A74B87-393A-7A06-49AB-6A0C4CC29E09}"/>
                    </a:ext>
                  </a:extLst>
                </p:cNvPr>
                <p:cNvGrpSpPr/>
                <p:nvPr/>
              </p:nvGrpSpPr>
              <p:grpSpPr>
                <a:xfrm>
                  <a:off x="4897849" y="3181730"/>
                  <a:ext cx="75628" cy="75723"/>
                  <a:chOff x="4897849" y="3181730"/>
                  <a:chExt cx="75628" cy="75723"/>
                </a:xfrm>
              </p:grpSpPr>
              <p:sp>
                <p:nvSpPr>
                  <p:cNvPr id="1947" name="Freeform: Shape 1946">
                    <a:extLst>
                      <a:ext uri="{FF2B5EF4-FFF2-40B4-BE49-F238E27FC236}">
                        <a16:creationId xmlns:a16="http://schemas.microsoft.com/office/drawing/2014/main" id="{9BE246B3-509E-8E02-2B80-86D16018DBEF}"/>
                      </a:ext>
                    </a:extLst>
                  </p:cNvPr>
                  <p:cNvSpPr/>
                  <p:nvPr/>
                </p:nvSpPr>
                <p:spPr>
                  <a:xfrm>
                    <a:off x="4935664" y="31817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48" name="Freeform: Shape 1947">
                    <a:extLst>
                      <a:ext uri="{FF2B5EF4-FFF2-40B4-BE49-F238E27FC236}">
                        <a16:creationId xmlns:a16="http://schemas.microsoft.com/office/drawing/2014/main" id="{26DA8DC9-80C6-E837-22B3-0B0D6E3BB616}"/>
                      </a:ext>
                    </a:extLst>
                  </p:cNvPr>
                  <p:cNvSpPr/>
                  <p:nvPr/>
                </p:nvSpPr>
                <p:spPr>
                  <a:xfrm>
                    <a:off x="4897849" y="321964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74" name="Graphic 16">
                  <a:extLst>
                    <a:ext uri="{FF2B5EF4-FFF2-40B4-BE49-F238E27FC236}">
                      <a16:creationId xmlns:a16="http://schemas.microsoft.com/office/drawing/2014/main" id="{B1643E66-99BD-04C8-5C5A-9F28B94BE1DC}"/>
                    </a:ext>
                  </a:extLst>
                </p:cNvPr>
                <p:cNvGrpSpPr/>
                <p:nvPr/>
              </p:nvGrpSpPr>
              <p:grpSpPr>
                <a:xfrm>
                  <a:off x="4916709" y="3185921"/>
                  <a:ext cx="75723" cy="75723"/>
                  <a:chOff x="4916709" y="3185921"/>
                  <a:chExt cx="75723" cy="75723"/>
                </a:xfrm>
              </p:grpSpPr>
              <p:sp>
                <p:nvSpPr>
                  <p:cNvPr id="1945" name="Freeform: Shape 1944">
                    <a:extLst>
                      <a:ext uri="{FF2B5EF4-FFF2-40B4-BE49-F238E27FC236}">
                        <a16:creationId xmlns:a16="http://schemas.microsoft.com/office/drawing/2014/main" id="{162ABBB2-0146-E370-1656-46E6F38F10B4}"/>
                      </a:ext>
                    </a:extLst>
                  </p:cNvPr>
                  <p:cNvSpPr/>
                  <p:nvPr/>
                </p:nvSpPr>
                <p:spPr>
                  <a:xfrm>
                    <a:off x="4954618" y="31859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46" name="Freeform: Shape 1945">
                    <a:extLst>
                      <a:ext uri="{FF2B5EF4-FFF2-40B4-BE49-F238E27FC236}">
                        <a16:creationId xmlns:a16="http://schemas.microsoft.com/office/drawing/2014/main" id="{A6410EC1-E37F-6A64-83E5-FFC8F98397D1}"/>
                      </a:ext>
                    </a:extLst>
                  </p:cNvPr>
                  <p:cNvSpPr/>
                  <p:nvPr/>
                </p:nvSpPr>
                <p:spPr>
                  <a:xfrm>
                    <a:off x="4916709" y="322383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75" name="Graphic 16">
                  <a:extLst>
                    <a:ext uri="{FF2B5EF4-FFF2-40B4-BE49-F238E27FC236}">
                      <a16:creationId xmlns:a16="http://schemas.microsoft.com/office/drawing/2014/main" id="{C1975860-6651-5E78-C9D1-18D9AE490365}"/>
                    </a:ext>
                  </a:extLst>
                </p:cNvPr>
                <p:cNvGrpSpPr/>
                <p:nvPr/>
              </p:nvGrpSpPr>
              <p:grpSpPr>
                <a:xfrm>
                  <a:off x="4935664" y="3185921"/>
                  <a:ext cx="75723" cy="75723"/>
                  <a:chOff x="4935664" y="3185921"/>
                  <a:chExt cx="75723" cy="75723"/>
                </a:xfrm>
              </p:grpSpPr>
              <p:sp>
                <p:nvSpPr>
                  <p:cNvPr id="1943" name="Freeform: Shape 1942">
                    <a:extLst>
                      <a:ext uri="{FF2B5EF4-FFF2-40B4-BE49-F238E27FC236}">
                        <a16:creationId xmlns:a16="http://schemas.microsoft.com/office/drawing/2014/main" id="{F9712181-128D-A99B-E82E-7336CFCAC350}"/>
                      </a:ext>
                    </a:extLst>
                  </p:cNvPr>
                  <p:cNvSpPr/>
                  <p:nvPr/>
                </p:nvSpPr>
                <p:spPr>
                  <a:xfrm>
                    <a:off x="4973478" y="31859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44" name="Freeform: Shape 1943">
                    <a:extLst>
                      <a:ext uri="{FF2B5EF4-FFF2-40B4-BE49-F238E27FC236}">
                        <a16:creationId xmlns:a16="http://schemas.microsoft.com/office/drawing/2014/main" id="{1A420E34-17F0-8610-3882-FFD1551C8254}"/>
                      </a:ext>
                    </a:extLst>
                  </p:cNvPr>
                  <p:cNvSpPr/>
                  <p:nvPr/>
                </p:nvSpPr>
                <p:spPr>
                  <a:xfrm>
                    <a:off x="4935664" y="322383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76" name="Graphic 16">
                  <a:extLst>
                    <a:ext uri="{FF2B5EF4-FFF2-40B4-BE49-F238E27FC236}">
                      <a16:creationId xmlns:a16="http://schemas.microsoft.com/office/drawing/2014/main" id="{63976341-BF23-9A81-5422-60621A5D2953}"/>
                    </a:ext>
                  </a:extLst>
                </p:cNvPr>
                <p:cNvGrpSpPr/>
                <p:nvPr/>
              </p:nvGrpSpPr>
              <p:grpSpPr>
                <a:xfrm>
                  <a:off x="4955380" y="3195351"/>
                  <a:ext cx="75723" cy="75723"/>
                  <a:chOff x="4955380" y="3195351"/>
                  <a:chExt cx="75723" cy="75723"/>
                </a:xfrm>
              </p:grpSpPr>
              <p:sp>
                <p:nvSpPr>
                  <p:cNvPr id="1941" name="Freeform: Shape 1940">
                    <a:extLst>
                      <a:ext uri="{FF2B5EF4-FFF2-40B4-BE49-F238E27FC236}">
                        <a16:creationId xmlns:a16="http://schemas.microsoft.com/office/drawing/2014/main" id="{FEE9EE81-E8BB-BA24-7CD9-BE4AED6AA607}"/>
                      </a:ext>
                    </a:extLst>
                  </p:cNvPr>
                  <p:cNvSpPr/>
                  <p:nvPr/>
                </p:nvSpPr>
                <p:spPr>
                  <a:xfrm>
                    <a:off x="4993290" y="31953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42" name="Freeform: Shape 1941">
                    <a:extLst>
                      <a:ext uri="{FF2B5EF4-FFF2-40B4-BE49-F238E27FC236}">
                        <a16:creationId xmlns:a16="http://schemas.microsoft.com/office/drawing/2014/main" id="{0953AB2E-D085-472D-3494-2660C8F69588}"/>
                      </a:ext>
                    </a:extLst>
                  </p:cNvPr>
                  <p:cNvSpPr/>
                  <p:nvPr/>
                </p:nvSpPr>
                <p:spPr>
                  <a:xfrm>
                    <a:off x="4955380" y="32332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77" name="Graphic 16">
                  <a:extLst>
                    <a:ext uri="{FF2B5EF4-FFF2-40B4-BE49-F238E27FC236}">
                      <a16:creationId xmlns:a16="http://schemas.microsoft.com/office/drawing/2014/main" id="{BD5BB635-2C97-BC50-05D7-104A54F24449}"/>
                    </a:ext>
                  </a:extLst>
                </p:cNvPr>
                <p:cNvGrpSpPr/>
                <p:nvPr/>
              </p:nvGrpSpPr>
              <p:grpSpPr>
                <a:xfrm>
                  <a:off x="4974335" y="3200685"/>
                  <a:ext cx="75723" cy="75723"/>
                  <a:chOff x="4974335" y="3200685"/>
                  <a:chExt cx="75723" cy="75723"/>
                </a:xfrm>
              </p:grpSpPr>
              <p:sp>
                <p:nvSpPr>
                  <p:cNvPr id="1939" name="Freeform: Shape 1938">
                    <a:extLst>
                      <a:ext uri="{FF2B5EF4-FFF2-40B4-BE49-F238E27FC236}">
                        <a16:creationId xmlns:a16="http://schemas.microsoft.com/office/drawing/2014/main" id="{F08043B7-78B4-4D9F-0646-A4FC18CF9201}"/>
                      </a:ext>
                    </a:extLst>
                  </p:cNvPr>
                  <p:cNvSpPr/>
                  <p:nvPr/>
                </p:nvSpPr>
                <p:spPr>
                  <a:xfrm>
                    <a:off x="5012149" y="32006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40" name="Freeform: Shape 1939">
                    <a:extLst>
                      <a:ext uri="{FF2B5EF4-FFF2-40B4-BE49-F238E27FC236}">
                        <a16:creationId xmlns:a16="http://schemas.microsoft.com/office/drawing/2014/main" id="{95A5BBF8-8C33-B437-266B-288D55BDFA9F}"/>
                      </a:ext>
                    </a:extLst>
                  </p:cNvPr>
                  <p:cNvSpPr/>
                  <p:nvPr/>
                </p:nvSpPr>
                <p:spPr>
                  <a:xfrm>
                    <a:off x="4974335" y="32385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78" name="Graphic 16">
                  <a:extLst>
                    <a:ext uri="{FF2B5EF4-FFF2-40B4-BE49-F238E27FC236}">
                      <a16:creationId xmlns:a16="http://schemas.microsoft.com/office/drawing/2014/main" id="{B8690033-F54B-A07D-6CBA-8E9A6BCE08BB}"/>
                    </a:ext>
                  </a:extLst>
                </p:cNvPr>
                <p:cNvGrpSpPr/>
                <p:nvPr/>
              </p:nvGrpSpPr>
              <p:grpSpPr>
                <a:xfrm>
                  <a:off x="4675917" y="3111340"/>
                  <a:ext cx="75723" cy="75723"/>
                  <a:chOff x="4675917" y="3111340"/>
                  <a:chExt cx="75723" cy="75723"/>
                </a:xfrm>
              </p:grpSpPr>
              <p:sp>
                <p:nvSpPr>
                  <p:cNvPr id="1937" name="Freeform: Shape 1936">
                    <a:extLst>
                      <a:ext uri="{FF2B5EF4-FFF2-40B4-BE49-F238E27FC236}">
                        <a16:creationId xmlns:a16="http://schemas.microsoft.com/office/drawing/2014/main" id="{F8F32371-52D6-DF7E-607E-A828B8BC4F20}"/>
                      </a:ext>
                    </a:extLst>
                  </p:cNvPr>
                  <p:cNvSpPr/>
                  <p:nvPr/>
                </p:nvSpPr>
                <p:spPr>
                  <a:xfrm>
                    <a:off x="4713826"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38" name="Freeform: Shape 1937">
                    <a:extLst>
                      <a:ext uri="{FF2B5EF4-FFF2-40B4-BE49-F238E27FC236}">
                        <a16:creationId xmlns:a16="http://schemas.microsoft.com/office/drawing/2014/main" id="{74FB3B10-D683-3D9B-F954-4398B8F340E2}"/>
                      </a:ext>
                    </a:extLst>
                  </p:cNvPr>
                  <p:cNvSpPr/>
                  <p:nvPr/>
                </p:nvSpPr>
                <p:spPr>
                  <a:xfrm>
                    <a:off x="4675917" y="3149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79" name="Graphic 16">
                  <a:extLst>
                    <a:ext uri="{FF2B5EF4-FFF2-40B4-BE49-F238E27FC236}">
                      <a16:creationId xmlns:a16="http://schemas.microsoft.com/office/drawing/2014/main" id="{C15BCB4B-DF6B-4016-22AD-B3EBA85369E9}"/>
                    </a:ext>
                  </a:extLst>
                </p:cNvPr>
                <p:cNvGrpSpPr/>
                <p:nvPr/>
              </p:nvGrpSpPr>
              <p:grpSpPr>
                <a:xfrm>
                  <a:off x="4693157" y="3111340"/>
                  <a:ext cx="75628" cy="75723"/>
                  <a:chOff x="4693157" y="3111340"/>
                  <a:chExt cx="75628" cy="75723"/>
                </a:xfrm>
              </p:grpSpPr>
              <p:sp>
                <p:nvSpPr>
                  <p:cNvPr id="1935" name="Freeform: Shape 1934">
                    <a:extLst>
                      <a:ext uri="{FF2B5EF4-FFF2-40B4-BE49-F238E27FC236}">
                        <a16:creationId xmlns:a16="http://schemas.microsoft.com/office/drawing/2014/main" id="{90645D3D-AA01-F048-1DDB-E3B08310260F}"/>
                      </a:ext>
                    </a:extLst>
                  </p:cNvPr>
                  <p:cNvSpPr/>
                  <p:nvPr/>
                </p:nvSpPr>
                <p:spPr>
                  <a:xfrm>
                    <a:off x="4730971"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36" name="Freeform: Shape 1935">
                    <a:extLst>
                      <a:ext uri="{FF2B5EF4-FFF2-40B4-BE49-F238E27FC236}">
                        <a16:creationId xmlns:a16="http://schemas.microsoft.com/office/drawing/2014/main" id="{6BAC4998-76D7-0501-86BA-6ABD3BF7B433}"/>
                      </a:ext>
                    </a:extLst>
                  </p:cNvPr>
                  <p:cNvSpPr/>
                  <p:nvPr/>
                </p:nvSpPr>
                <p:spPr>
                  <a:xfrm>
                    <a:off x="4693157" y="314915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80" name="Graphic 16">
                  <a:extLst>
                    <a:ext uri="{FF2B5EF4-FFF2-40B4-BE49-F238E27FC236}">
                      <a16:creationId xmlns:a16="http://schemas.microsoft.com/office/drawing/2014/main" id="{938766F6-06CB-3E31-D1D9-C3FCB18C4214}"/>
                    </a:ext>
                  </a:extLst>
                </p:cNvPr>
                <p:cNvGrpSpPr/>
                <p:nvPr/>
              </p:nvGrpSpPr>
              <p:grpSpPr>
                <a:xfrm>
                  <a:off x="4710302" y="3111340"/>
                  <a:ext cx="75723" cy="75723"/>
                  <a:chOff x="4710302" y="3111340"/>
                  <a:chExt cx="75723" cy="75723"/>
                </a:xfrm>
              </p:grpSpPr>
              <p:sp>
                <p:nvSpPr>
                  <p:cNvPr id="1933" name="Freeform: Shape 1932">
                    <a:extLst>
                      <a:ext uri="{FF2B5EF4-FFF2-40B4-BE49-F238E27FC236}">
                        <a16:creationId xmlns:a16="http://schemas.microsoft.com/office/drawing/2014/main" id="{9724EC48-8DC6-64EE-D2C3-6A3CF53C11FF}"/>
                      </a:ext>
                    </a:extLst>
                  </p:cNvPr>
                  <p:cNvSpPr/>
                  <p:nvPr/>
                </p:nvSpPr>
                <p:spPr>
                  <a:xfrm>
                    <a:off x="4748116"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34" name="Freeform: Shape 1933">
                    <a:extLst>
                      <a:ext uri="{FF2B5EF4-FFF2-40B4-BE49-F238E27FC236}">
                        <a16:creationId xmlns:a16="http://schemas.microsoft.com/office/drawing/2014/main" id="{70DA3C4C-9D2C-D2F5-4AD9-E49EEF95A04F}"/>
                      </a:ext>
                    </a:extLst>
                  </p:cNvPr>
                  <p:cNvSpPr/>
                  <p:nvPr/>
                </p:nvSpPr>
                <p:spPr>
                  <a:xfrm>
                    <a:off x="4710302" y="3149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81" name="Graphic 16">
                  <a:extLst>
                    <a:ext uri="{FF2B5EF4-FFF2-40B4-BE49-F238E27FC236}">
                      <a16:creationId xmlns:a16="http://schemas.microsoft.com/office/drawing/2014/main" id="{C3DF8767-71F7-053D-0D1C-2594F2C47719}"/>
                    </a:ext>
                  </a:extLst>
                </p:cNvPr>
                <p:cNvGrpSpPr/>
                <p:nvPr/>
              </p:nvGrpSpPr>
              <p:grpSpPr>
                <a:xfrm>
                  <a:off x="4727542" y="3111340"/>
                  <a:ext cx="75628" cy="75723"/>
                  <a:chOff x="4727542" y="3111340"/>
                  <a:chExt cx="75628" cy="75723"/>
                </a:xfrm>
              </p:grpSpPr>
              <p:sp>
                <p:nvSpPr>
                  <p:cNvPr id="1931" name="Freeform: Shape 1930">
                    <a:extLst>
                      <a:ext uri="{FF2B5EF4-FFF2-40B4-BE49-F238E27FC236}">
                        <a16:creationId xmlns:a16="http://schemas.microsoft.com/office/drawing/2014/main" id="{CDB5CB01-06C1-1AE6-2BBF-890E32DEB317}"/>
                      </a:ext>
                    </a:extLst>
                  </p:cNvPr>
                  <p:cNvSpPr/>
                  <p:nvPr/>
                </p:nvSpPr>
                <p:spPr>
                  <a:xfrm>
                    <a:off x="4765357"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32" name="Freeform: Shape 1931">
                    <a:extLst>
                      <a:ext uri="{FF2B5EF4-FFF2-40B4-BE49-F238E27FC236}">
                        <a16:creationId xmlns:a16="http://schemas.microsoft.com/office/drawing/2014/main" id="{42D60276-2A67-17E2-A090-19A6E3D9F139}"/>
                      </a:ext>
                    </a:extLst>
                  </p:cNvPr>
                  <p:cNvSpPr/>
                  <p:nvPr/>
                </p:nvSpPr>
                <p:spPr>
                  <a:xfrm>
                    <a:off x="4727542" y="314915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82" name="Graphic 16">
                  <a:extLst>
                    <a:ext uri="{FF2B5EF4-FFF2-40B4-BE49-F238E27FC236}">
                      <a16:creationId xmlns:a16="http://schemas.microsoft.com/office/drawing/2014/main" id="{5A233A79-33EB-3BD1-8258-8F2162004F85}"/>
                    </a:ext>
                  </a:extLst>
                </p:cNvPr>
                <p:cNvGrpSpPr/>
                <p:nvPr/>
              </p:nvGrpSpPr>
              <p:grpSpPr>
                <a:xfrm>
                  <a:off x="4754974" y="3128104"/>
                  <a:ext cx="75628" cy="75723"/>
                  <a:chOff x="4754974" y="3128104"/>
                  <a:chExt cx="75628" cy="75723"/>
                </a:xfrm>
              </p:grpSpPr>
              <p:sp>
                <p:nvSpPr>
                  <p:cNvPr id="1929" name="Freeform: Shape 1928">
                    <a:extLst>
                      <a:ext uri="{FF2B5EF4-FFF2-40B4-BE49-F238E27FC236}">
                        <a16:creationId xmlns:a16="http://schemas.microsoft.com/office/drawing/2014/main" id="{F91F678C-8D0C-A89C-C9B5-15990D5D2963}"/>
                      </a:ext>
                    </a:extLst>
                  </p:cNvPr>
                  <p:cNvSpPr/>
                  <p:nvPr/>
                </p:nvSpPr>
                <p:spPr>
                  <a:xfrm>
                    <a:off x="4792789"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30" name="Freeform: Shape 1929">
                    <a:extLst>
                      <a:ext uri="{FF2B5EF4-FFF2-40B4-BE49-F238E27FC236}">
                        <a16:creationId xmlns:a16="http://schemas.microsoft.com/office/drawing/2014/main" id="{C15987D0-694E-6D5E-A8B0-F0519B2830B9}"/>
                      </a:ext>
                    </a:extLst>
                  </p:cNvPr>
                  <p:cNvSpPr/>
                  <p:nvPr/>
                </p:nvSpPr>
                <p:spPr>
                  <a:xfrm>
                    <a:off x="4754974" y="316601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83" name="Graphic 16">
                  <a:extLst>
                    <a:ext uri="{FF2B5EF4-FFF2-40B4-BE49-F238E27FC236}">
                      <a16:creationId xmlns:a16="http://schemas.microsoft.com/office/drawing/2014/main" id="{6530AE7E-73A0-92D6-5045-3B5D32DDE62C}"/>
                    </a:ext>
                  </a:extLst>
                </p:cNvPr>
                <p:cNvGrpSpPr/>
                <p:nvPr/>
              </p:nvGrpSpPr>
              <p:grpSpPr>
                <a:xfrm>
                  <a:off x="4773834" y="3128104"/>
                  <a:ext cx="75723" cy="75723"/>
                  <a:chOff x="4773834" y="3128104"/>
                  <a:chExt cx="75723" cy="75723"/>
                </a:xfrm>
              </p:grpSpPr>
              <p:sp>
                <p:nvSpPr>
                  <p:cNvPr id="1927" name="Freeform: Shape 1926">
                    <a:extLst>
                      <a:ext uri="{FF2B5EF4-FFF2-40B4-BE49-F238E27FC236}">
                        <a16:creationId xmlns:a16="http://schemas.microsoft.com/office/drawing/2014/main" id="{8F143969-1377-B036-3183-EFF2AAF8D65E}"/>
                      </a:ext>
                    </a:extLst>
                  </p:cNvPr>
                  <p:cNvSpPr/>
                  <p:nvPr/>
                </p:nvSpPr>
                <p:spPr>
                  <a:xfrm>
                    <a:off x="4811743"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28" name="Freeform: Shape 1927">
                    <a:extLst>
                      <a:ext uri="{FF2B5EF4-FFF2-40B4-BE49-F238E27FC236}">
                        <a16:creationId xmlns:a16="http://schemas.microsoft.com/office/drawing/2014/main" id="{7E5AE69C-AF76-B185-71F3-0A93E891DD9E}"/>
                      </a:ext>
                    </a:extLst>
                  </p:cNvPr>
                  <p:cNvSpPr/>
                  <p:nvPr/>
                </p:nvSpPr>
                <p:spPr>
                  <a:xfrm>
                    <a:off x="4773834" y="31660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84" name="Graphic 16">
                  <a:extLst>
                    <a:ext uri="{FF2B5EF4-FFF2-40B4-BE49-F238E27FC236}">
                      <a16:creationId xmlns:a16="http://schemas.microsoft.com/office/drawing/2014/main" id="{D8275C12-7B8B-3EEB-26F4-58EE45817E5E}"/>
                    </a:ext>
                  </a:extLst>
                </p:cNvPr>
                <p:cNvGrpSpPr/>
                <p:nvPr/>
              </p:nvGrpSpPr>
              <p:grpSpPr>
                <a:xfrm>
                  <a:off x="4792789" y="3128104"/>
                  <a:ext cx="75723" cy="75723"/>
                  <a:chOff x="4792789" y="3128104"/>
                  <a:chExt cx="75723" cy="75723"/>
                </a:xfrm>
              </p:grpSpPr>
              <p:sp>
                <p:nvSpPr>
                  <p:cNvPr id="1925" name="Freeform: Shape 1924">
                    <a:extLst>
                      <a:ext uri="{FF2B5EF4-FFF2-40B4-BE49-F238E27FC236}">
                        <a16:creationId xmlns:a16="http://schemas.microsoft.com/office/drawing/2014/main" id="{59449076-A059-0246-86B5-85BB9A765963}"/>
                      </a:ext>
                    </a:extLst>
                  </p:cNvPr>
                  <p:cNvSpPr/>
                  <p:nvPr/>
                </p:nvSpPr>
                <p:spPr>
                  <a:xfrm>
                    <a:off x="4830603"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26" name="Freeform: Shape 1925">
                    <a:extLst>
                      <a:ext uri="{FF2B5EF4-FFF2-40B4-BE49-F238E27FC236}">
                        <a16:creationId xmlns:a16="http://schemas.microsoft.com/office/drawing/2014/main" id="{E7F8CB7E-F79D-37A9-D66E-D4B04F6D7988}"/>
                      </a:ext>
                    </a:extLst>
                  </p:cNvPr>
                  <p:cNvSpPr/>
                  <p:nvPr/>
                </p:nvSpPr>
                <p:spPr>
                  <a:xfrm>
                    <a:off x="4792789" y="31660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85" name="Graphic 16">
                  <a:extLst>
                    <a:ext uri="{FF2B5EF4-FFF2-40B4-BE49-F238E27FC236}">
                      <a16:creationId xmlns:a16="http://schemas.microsoft.com/office/drawing/2014/main" id="{8042626D-45B4-6E0A-D4A5-94F98053F270}"/>
                    </a:ext>
                  </a:extLst>
                </p:cNvPr>
                <p:cNvGrpSpPr/>
                <p:nvPr/>
              </p:nvGrpSpPr>
              <p:grpSpPr>
                <a:xfrm>
                  <a:off x="4813458" y="3141154"/>
                  <a:ext cx="75723" cy="75723"/>
                  <a:chOff x="4813458" y="3141154"/>
                  <a:chExt cx="75723" cy="75723"/>
                </a:xfrm>
              </p:grpSpPr>
              <p:sp>
                <p:nvSpPr>
                  <p:cNvPr id="1923" name="Freeform: Shape 1922">
                    <a:extLst>
                      <a:ext uri="{FF2B5EF4-FFF2-40B4-BE49-F238E27FC236}">
                        <a16:creationId xmlns:a16="http://schemas.microsoft.com/office/drawing/2014/main" id="{860C4DFC-1886-33B6-B8A7-98B31E66DC40}"/>
                      </a:ext>
                    </a:extLst>
                  </p:cNvPr>
                  <p:cNvSpPr/>
                  <p:nvPr/>
                </p:nvSpPr>
                <p:spPr>
                  <a:xfrm>
                    <a:off x="4851272"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24" name="Freeform: Shape 1923">
                    <a:extLst>
                      <a:ext uri="{FF2B5EF4-FFF2-40B4-BE49-F238E27FC236}">
                        <a16:creationId xmlns:a16="http://schemas.microsoft.com/office/drawing/2014/main" id="{0E5F695E-BABF-2BA5-E8DC-AB67E76ED62C}"/>
                      </a:ext>
                    </a:extLst>
                  </p:cNvPr>
                  <p:cNvSpPr/>
                  <p:nvPr/>
                </p:nvSpPr>
                <p:spPr>
                  <a:xfrm>
                    <a:off x="4813458" y="31790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86" name="Graphic 16">
                  <a:extLst>
                    <a:ext uri="{FF2B5EF4-FFF2-40B4-BE49-F238E27FC236}">
                      <a16:creationId xmlns:a16="http://schemas.microsoft.com/office/drawing/2014/main" id="{64FA9F08-4983-D310-12B1-73E9C9E9A066}"/>
                    </a:ext>
                  </a:extLst>
                </p:cNvPr>
                <p:cNvGrpSpPr/>
                <p:nvPr/>
              </p:nvGrpSpPr>
              <p:grpSpPr>
                <a:xfrm>
                  <a:off x="4832413" y="3141154"/>
                  <a:ext cx="75628" cy="75723"/>
                  <a:chOff x="4832413" y="3141154"/>
                  <a:chExt cx="75628" cy="75723"/>
                </a:xfrm>
              </p:grpSpPr>
              <p:sp>
                <p:nvSpPr>
                  <p:cNvPr id="1921" name="Freeform: Shape 1920">
                    <a:extLst>
                      <a:ext uri="{FF2B5EF4-FFF2-40B4-BE49-F238E27FC236}">
                        <a16:creationId xmlns:a16="http://schemas.microsoft.com/office/drawing/2014/main" id="{EE2BFAAD-E0DE-39AE-ECD2-C7F7D577D9F6}"/>
                      </a:ext>
                    </a:extLst>
                  </p:cNvPr>
                  <p:cNvSpPr/>
                  <p:nvPr/>
                </p:nvSpPr>
                <p:spPr>
                  <a:xfrm>
                    <a:off x="4870227"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22" name="Freeform: Shape 1921">
                    <a:extLst>
                      <a:ext uri="{FF2B5EF4-FFF2-40B4-BE49-F238E27FC236}">
                        <a16:creationId xmlns:a16="http://schemas.microsoft.com/office/drawing/2014/main" id="{04C95DE5-3406-3E78-0BDE-54915E67C5F9}"/>
                      </a:ext>
                    </a:extLst>
                  </p:cNvPr>
                  <p:cNvSpPr/>
                  <p:nvPr/>
                </p:nvSpPr>
                <p:spPr>
                  <a:xfrm>
                    <a:off x="4832413" y="317906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87" name="Graphic 16">
                  <a:extLst>
                    <a:ext uri="{FF2B5EF4-FFF2-40B4-BE49-F238E27FC236}">
                      <a16:creationId xmlns:a16="http://schemas.microsoft.com/office/drawing/2014/main" id="{E9217614-8F5E-668E-DD9D-AA9F69FEAC02}"/>
                    </a:ext>
                  </a:extLst>
                </p:cNvPr>
                <p:cNvGrpSpPr/>
                <p:nvPr/>
              </p:nvGrpSpPr>
              <p:grpSpPr>
                <a:xfrm>
                  <a:off x="4851272" y="3152393"/>
                  <a:ext cx="75723" cy="75723"/>
                  <a:chOff x="4851272" y="3152393"/>
                  <a:chExt cx="75723" cy="75723"/>
                </a:xfrm>
              </p:grpSpPr>
              <p:sp>
                <p:nvSpPr>
                  <p:cNvPr id="1919" name="Freeform: Shape 1918">
                    <a:extLst>
                      <a:ext uri="{FF2B5EF4-FFF2-40B4-BE49-F238E27FC236}">
                        <a16:creationId xmlns:a16="http://schemas.microsoft.com/office/drawing/2014/main" id="{1ACC9297-A3A9-000C-78B7-785AB908B46E}"/>
                      </a:ext>
                    </a:extLst>
                  </p:cNvPr>
                  <p:cNvSpPr/>
                  <p:nvPr/>
                </p:nvSpPr>
                <p:spPr>
                  <a:xfrm>
                    <a:off x="4889182" y="31523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20" name="Freeform: Shape 1919">
                    <a:extLst>
                      <a:ext uri="{FF2B5EF4-FFF2-40B4-BE49-F238E27FC236}">
                        <a16:creationId xmlns:a16="http://schemas.microsoft.com/office/drawing/2014/main" id="{4EBCB858-85E8-E02D-D8A6-84048F027F3F}"/>
                      </a:ext>
                    </a:extLst>
                  </p:cNvPr>
                  <p:cNvSpPr/>
                  <p:nvPr/>
                </p:nvSpPr>
                <p:spPr>
                  <a:xfrm>
                    <a:off x="4851272" y="31902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88" name="Graphic 16">
                  <a:extLst>
                    <a:ext uri="{FF2B5EF4-FFF2-40B4-BE49-F238E27FC236}">
                      <a16:creationId xmlns:a16="http://schemas.microsoft.com/office/drawing/2014/main" id="{17DD73F5-3582-4823-BC4E-B9F1B0DE8009}"/>
                    </a:ext>
                  </a:extLst>
                </p:cNvPr>
                <p:cNvGrpSpPr/>
                <p:nvPr/>
              </p:nvGrpSpPr>
              <p:grpSpPr>
                <a:xfrm>
                  <a:off x="4870227" y="3159346"/>
                  <a:ext cx="75723" cy="75628"/>
                  <a:chOff x="4870227" y="3159346"/>
                  <a:chExt cx="75723" cy="75628"/>
                </a:xfrm>
              </p:grpSpPr>
              <p:sp>
                <p:nvSpPr>
                  <p:cNvPr id="1917" name="Freeform: Shape 1916">
                    <a:extLst>
                      <a:ext uri="{FF2B5EF4-FFF2-40B4-BE49-F238E27FC236}">
                        <a16:creationId xmlns:a16="http://schemas.microsoft.com/office/drawing/2014/main" id="{7C884A8F-7AC6-B3FD-1303-DA803D5F6BA5}"/>
                      </a:ext>
                    </a:extLst>
                  </p:cNvPr>
                  <p:cNvSpPr/>
                  <p:nvPr/>
                </p:nvSpPr>
                <p:spPr>
                  <a:xfrm>
                    <a:off x="4908041" y="315934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18" name="Freeform: Shape 1917">
                    <a:extLst>
                      <a:ext uri="{FF2B5EF4-FFF2-40B4-BE49-F238E27FC236}">
                        <a16:creationId xmlns:a16="http://schemas.microsoft.com/office/drawing/2014/main" id="{D3D1949D-FB60-4F6A-7E7C-16701F272DFA}"/>
                      </a:ext>
                    </a:extLst>
                  </p:cNvPr>
                  <p:cNvSpPr/>
                  <p:nvPr/>
                </p:nvSpPr>
                <p:spPr>
                  <a:xfrm>
                    <a:off x="4870227" y="31971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89" name="Graphic 16">
                  <a:extLst>
                    <a:ext uri="{FF2B5EF4-FFF2-40B4-BE49-F238E27FC236}">
                      <a16:creationId xmlns:a16="http://schemas.microsoft.com/office/drawing/2014/main" id="{B84BE967-E251-4118-CA7D-C1116E233F1A}"/>
                    </a:ext>
                  </a:extLst>
                </p:cNvPr>
                <p:cNvGrpSpPr/>
                <p:nvPr/>
              </p:nvGrpSpPr>
              <p:grpSpPr>
                <a:xfrm>
                  <a:off x="4889182" y="3177539"/>
                  <a:ext cx="75628" cy="75723"/>
                  <a:chOff x="4889182" y="3177539"/>
                  <a:chExt cx="75628" cy="75723"/>
                </a:xfrm>
              </p:grpSpPr>
              <p:sp>
                <p:nvSpPr>
                  <p:cNvPr id="1915" name="Freeform: Shape 1914">
                    <a:extLst>
                      <a:ext uri="{FF2B5EF4-FFF2-40B4-BE49-F238E27FC236}">
                        <a16:creationId xmlns:a16="http://schemas.microsoft.com/office/drawing/2014/main" id="{0F0EDC64-563F-5C0A-B2EF-0D11A78F21BF}"/>
                      </a:ext>
                    </a:extLst>
                  </p:cNvPr>
                  <p:cNvSpPr/>
                  <p:nvPr/>
                </p:nvSpPr>
                <p:spPr>
                  <a:xfrm>
                    <a:off x="4926996" y="317753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16" name="Freeform: Shape 1915">
                    <a:extLst>
                      <a:ext uri="{FF2B5EF4-FFF2-40B4-BE49-F238E27FC236}">
                        <a16:creationId xmlns:a16="http://schemas.microsoft.com/office/drawing/2014/main" id="{CF006EF1-C11D-6E25-F6A9-3A9D583EC632}"/>
                      </a:ext>
                    </a:extLst>
                  </p:cNvPr>
                  <p:cNvSpPr/>
                  <p:nvPr/>
                </p:nvSpPr>
                <p:spPr>
                  <a:xfrm>
                    <a:off x="4889182" y="321544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90" name="Graphic 16">
                  <a:extLst>
                    <a:ext uri="{FF2B5EF4-FFF2-40B4-BE49-F238E27FC236}">
                      <a16:creationId xmlns:a16="http://schemas.microsoft.com/office/drawing/2014/main" id="{687A55B6-3F81-014C-519D-9748C03F3CF2}"/>
                    </a:ext>
                  </a:extLst>
                </p:cNvPr>
                <p:cNvGrpSpPr/>
                <p:nvPr/>
              </p:nvGrpSpPr>
              <p:grpSpPr>
                <a:xfrm>
                  <a:off x="4908041" y="3181730"/>
                  <a:ext cx="75723" cy="75723"/>
                  <a:chOff x="4908041" y="3181730"/>
                  <a:chExt cx="75723" cy="75723"/>
                </a:xfrm>
              </p:grpSpPr>
              <p:sp>
                <p:nvSpPr>
                  <p:cNvPr id="1913" name="Freeform: Shape 1912">
                    <a:extLst>
                      <a:ext uri="{FF2B5EF4-FFF2-40B4-BE49-F238E27FC236}">
                        <a16:creationId xmlns:a16="http://schemas.microsoft.com/office/drawing/2014/main" id="{85D8C820-7406-EF99-3E20-56B164F8BA42}"/>
                      </a:ext>
                    </a:extLst>
                  </p:cNvPr>
                  <p:cNvSpPr/>
                  <p:nvPr/>
                </p:nvSpPr>
                <p:spPr>
                  <a:xfrm>
                    <a:off x="4945951" y="31817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14" name="Freeform: Shape 1913">
                    <a:extLst>
                      <a:ext uri="{FF2B5EF4-FFF2-40B4-BE49-F238E27FC236}">
                        <a16:creationId xmlns:a16="http://schemas.microsoft.com/office/drawing/2014/main" id="{8BEFCF55-366B-6F56-8365-19BF688CDC38}"/>
                      </a:ext>
                    </a:extLst>
                  </p:cNvPr>
                  <p:cNvSpPr/>
                  <p:nvPr/>
                </p:nvSpPr>
                <p:spPr>
                  <a:xfrm>
                    <a:off x="4908041" y="32196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91" name="Graphic 16">
                  <a:extLst>
                    <a:ext uri="{FF2B5EF4-FFF2-40B4-BE49-F238E27FC236}">
                      <a16:creationId xmlns:a16="http://schemas.microsoft.com/office/drawing/2014/main" id="{BC7CAED6-B457-88A5-1DB6-1E55EE8218A7}"/>
                    </a:ext>
                  </a:extLst>
                </p:cNvPr>
                <p:cNvGrpSpPr/>
                <p:nvPr/>
              </p:nvGrpSpPr>
              <p:grpSpPr>
                <a:xfrm>
                  <a:off x="4926996" y="3185921"/>
                  <a:ext cx="75723" cy="75723"/>
                  <a:chOff x="4926996" y="3185921"/>
                  <a:chExt cx="75723" cy="75723"/>
                </a:xfrm>
              </p:grpSpPr>
              <p:sp>
                <p:nvSpPr>
                  <p:cNvPr id="1911" name="Freeform: Shape 1910">
                    <a:extLst>
                      <a:ext uri="{FF2B5EF4-FFF2-40B4-BE49-F238E27FC236}">
                        <a16:creationId xmlns:a16="http://schemas.microsoft.com/office/drawing/2014/main" id="{F3D2B8D2-1A1F-7ABB-75DE-60E1556681E0}"/>
                      </a:ext>
                    </a:extLst>
                  </p:cNvPr>
                  <p:cNvSpPr/>
                  <p:nvPr/>
                </p:nvSpPr>
                <p:spPr>
                  <a:xfrm>
                    <a:off x="4964810" y="31859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12" name="Freeform: Shape 1911">
                    <a:extLst>
                      <a:ext uri="{FF2B5EF4-FFF2-40B4-BE49-F238E27FC236}">
                        <a16:creationId xmlns:a16="http://schemas.microsoft.com/office/drawing/2014/main" id="{0902793B-F1BB-360F-6172-F0417700525E}"/>
                      </a:ext>
                    </a:extLst>
                  </p:cNvPr>
                  <p:cNvSpPr/>
                  <p:nvPr/>
                </p:nvSpPr>
                <p:spPr>
                  <a:xfrm>
                    <a:off x="4926996" y="322383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92" name="Graphic 16">
                  <a:extLst>
                    <a:ext uri="{FF2B5EF4-FFF2-40B4-BE49-F238E27FC236}">
                      <a16:creationId xmlns:a16="http://schemas.microsoft.com/office/drawing/2014/main" id="{B62C38C3-A701-C7FD-9AA7-63CB68B051DB}"/>
                    </a:ext>
                  </a:extLst>
                </p:cNvPr>
                <p:cNvGrpSpPr/>
                <p:nvPr/>
              </p:nvGrpSpPr>
              <p:grpSpPr>
                <a:xfrm>
                  <a:off x="4945951" y="3185921"/>
                  <a:ext cx="75628" cy="75723"/>
                  <a:chOff x="4945951" y="3185921"/>
                  <a:chExt cx="75628" cy="75723"/>
                </a:xfrm>
              </p:grpSpPr>
              <p:sp>
                <p:nvSpPr>
                  <p:cNvPr id="1909" name="Freeform: Shape 1908">
                    <a:extLst>
                      <a:ext uri="{FF2B5EF4-FFF2-40B4-BE49-F238E27FC236}">
                        <a16:creationId xmlns:a16="http://schemas.microsoft.com/office/drawing/2014/main" id="{39CAF9F4-EC8B-76AA-0674-9F97E9EDBC1A}"/>
                      </a:ext>
                    </a:extLst>
                  </p:cNvPr>
                  <p:cNvSpPr/>
                  <p:nvPr/>
                </p:nvSpPr>
                <p:spPr>
                  <a:xfrm>
                    <a:off x="4983765" y="31859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10" name="Freeform: Shape 1909">
                    <a:extLst>
                      <a:ext uri="{FF2B5EF4-FFF2-40B4-BE49-F238E27FC236}">
                        <a16:creationId xmlns:a16="http://schemas.microsoft.com/office/drawing/2014/main" id="{35E9A160-B755-045E-D041-04EBDFEA9ECA}"/>
                      </a:ext>
                    </a:extLst>
                  </p:cNvPr>
                  <p:cNvSpPr/>
                  <p:nvPr/>
                </p:nvSpPr>
                <p:spPr>
                  <a:xfrm>
                    <a:off x="4945951" y="322383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93" name="Graphic 16">
                  <a:extLst>
                    <a:ext uri="{FF2B5EF4-FFF2-40B4-BE49-F238E27FC236}">
                      <a16:creationId xmlns:a16="http://schemas.microsoft.com/office/drawing/2014/main" id="{9B29DAE1-A636-486C-80D6-D1A781A45523}"/>
                    </a:ext>
                  </a:extLst>
                </p:cNvPr>
                <p:cNvGrpSpPr/>
                <p:nvPr/>
              </p:nvGrpSpPr>
              <p:grpSpPr>
                <a:xfrm>
                  <a:off x="4965667" y="3195351"/>
                  <a:ext cx="75723" cy="75723"/>
                  <a:chOff x="4965667" y="3195351"/>
                  <a:chExt cx="75723" cy="75723"/>
                </a:xfrm>
              </p:grpSpPr>
              <p:sp>
                <p:nvSpPr>
                  <p:cNvPr id="1907" name="Freeform: Shape 1906">
                    <a:extLst>
                      <a:ext uri="{FF2B5EF4-FFF2-40B4-BE49-F238E27FC236}">
                        <a16:creationId xmlns:a16="http://schemas.microsoft.com/office/drawing/2014/main" id="{701CAFAF-C49E-2F38-25C8-2CA35CA161FF}"/>
                      </a:ext>
                    </a:extLst>
                  </p:cNvPr>
                  <p:cNvSpPr/>
                  <p:nvPr/>
                </p:nvSpPr>
                <p:spPr>
                  <a:xfrm>
                    <a:off x="5003482" y="31953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08" name="Freeform: Shape 1907">
                    <a:extLst>
                      <a:ext uri="{FF2B5EF4-FFF2-40B4-BE49-F238E27FC236}">
                        <a16:creationId xmlns:a16="http://schemas.microsoft.com/office/drawing/2014/main" id="{B5FEAA43-F1E0-38EF-026C-C89B3A7E1002}"/>
                      </a:ext>
                    </a:extLst>
                  </p:cNvPr>
                  <p:cNvSpPr/>
                  <p:nvPr/>
                </p:nvSpPr>
                <p:spPr>
                  <a:xfrm>
                    <a:off x="4965667" y="32332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94" name="Graphic 16">
                  <a:extLst>
                    <a:ext uri="{FF2B5EF4-FFF2-40B4-BE49-F238E27FC236}">
                      <a16:creationId xmlns:a16="http://schemas.microsoft.com/office/drawing/2014/main" id="{5371086E-7F7F-1AA2-F10D-57B42495599A}"/>
                    </a:ext>
                  </a:extLst>
                </p:cNvPr>
                <p:cNvGrpSpPr/>
                <p:nvPr/>
              </p:nvGrpSpPr>
              <p:grpSpPr>
                <a:xfrm>
                  <a:off x="4984622" y="3200685"/>
                  <a:ext cx="75628" cy="75723"/>
                  <a:chOff x="4984622" y="3200685"/>
                  <a:chExt cx="75628" cy="75723"/>
                </a:xfrm>
              </p:grpSpPr>
              <p:sp>
                <p:nvSpPr>
                  <p:cNvPr id="1905" name="Freeform: Shape 1904">
                    <a:extLst>
                      <a:ext uri="{FF2B5EF4-FFF2-40B4-BE49-F238E27FC236}">
                        <a16:creationId xmlns:a16="http://schemas.microsoft.com/office/drawing/2014/main" id="{7C707AAE-4B96-F8CE-33DF-66B8A314E731}"/>
                      </a:ext>
                    </a:extLst>
                  </p:cNvPr>
                  <p:cNvSpPr/>
                  <p:nvPr/>
                </p:nvSpPr>
                <p:spPr>
                  <a:xfrm>
                    <a:off x="5022436" y="32006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06" name="Freeform: Shape 1905">
                    <a:extLst>
                      <a:ext uri="{FF2B5EF4-FFF2-40B4-BE49-F238E27FC236}">
                        <a16:creationId xmlns:a16="http://schemas.microsoft.com/office/drawing/2014/main" id="{57FE6736-ADD8-95A6-D381-F77623B917AF}"/>
                      </a:ext>
                    </a:extLst>
                  </p:cNvPr>
                  <p:cNvSpPr/>
                  <p:nvPr/>
                </p:nvSpPr>
                <p:spPr>
                  <a:xfrm>
                    <a:off x="4984622" y="323859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95" name="Graphic 16">
                  <a:extLst>
                    <a:ext uri="{FF2B5EF4-FFF2-40B4-BE49-F238E27FC236}">
                      <a16:creationId xmlns:a16="http://schemas.microsoft.com/office/drawing/2014/main" id="{9B0D4CF7-4318-55F5-B01D-374EA8881F0D}"/>
                    </a:ext>
                  </a:extLst>
                </p:cNvPr>
                <p:cNvGrpSpPr/>
                <p:nvPr/>
              </p:nvGrpSpPr>
              <p:grpSpPr>
                <a:xfrm>
                  <a:off x="4998338" y="3200685"/>
                  <a:ext cx="75723" cy="75723"/>
                  <a:chOff x="4998338" y="3200685"/>
                  <a:chExt cx="75723" cy="75723"/>
                </a:xfrm>
              </p:grpSpPr>
              <p:sp>
                <p:nvSpPr>
                  <p:cNvPr id="1903" name="Freeform: Shape 1902">
                    <a:extLst>
                      <a:ext uri="{FF2B5EF4-FFF2-40B4-BE49-F238E27FC236}">
                        <a16:creationId xmlns:a16="http://schemas.microsoft.com/office/drawing/2014/main" id="{5B62D712-C3F9-2F92-1C8A-CC3A8187926D}"/>
                      </a:ext>
                    </a:extLst>
                  </p:cNvPr>
                  <p:cNvSpPr/>
                  <p:nvPr/>
                </p:nvSpPr>
                <p:spPr>
                  <a:xfrm>
                    <a:off x="5036248" y="32006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04" name="Freeform: Shape 1903">
                    <a:extLst>
                      <a:ext uri="{FF2B5EF4-FFF2-40B4-BE49-F238E27FC236}">
                        <a16:creationId xmlns:a16="http://schemas.microsoft.com/office/drawing/2014/main" id="{4434DA41-E30A-5A3D-100A-2DE647E602D4}"/>
                      </a:ext>
                    </a:extLst>
                  </p:cNvPr>
                  <p:cNvSpPr/>
                  <p:nvPr/>
                </p:nvSpPr>
                <p:spPr>
                  <a:xfrm>
                    <a:off x="4998338" y="32385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96" name="Graphic 16">
                  <a:extLst>
                    <a:ext uri="{FF2B5EF4-FFF2-40B4-BE49-F238E27FC236}">
                      <a16:creationId xmlns:a16="http://schemas.microsoft.com/office/drawing/2014/main" id="{B108EE20-9D6B-C707-412D-FEDE55B330DF}"/>
                    </a:ext>
                  </a:extLst>
                </p:cNvPr>
                <p:cNvGrpSpPr/>
                <p:nvPr/>
              </p:nvGrpSpPr>
              <p:grpSpPr>
                <a:xfrm>
                  <a:off x="5016531" y="3213163"/>
                  <a:ext cx="75628" cy="75723"/>
                  <a:chOff x="5016531" y="3213163"/>
                  <a:chExt cx="75628" cy="75723"/>
                </a:xfrm>
              </p:grpSpPr>
              <p:sp>
                <p:nvSpPr>
                  <p:cNvPr id="1901" name="Freeform: Shape 1900">
                    <a:extLst>
                      <a:ext uri="{FF2B5EF4-FFF2-40B4-BE49-F238E27FC236}">
                        <a16:creationId xmlns:a16="http://schemas.microsoft.com/office/drawing/2014/main" id="{E68C61E9-EA81-6DCF-171E-72A83E668582}"/>
                      </a:ext>
                    </a:extLst>
                  </p:cNvPr>
                  <p:cNvSpPr/>
                  <p:nvPr/>
                </p:nvSpPr>
                <p:spPr>
                  <a:xfrm>
                    <a:off x="5054345" y="32131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02" name="Freeform: Shape 1901">
                    <a:extLst>
                      <a:ext uri="{FF2B5EF4-FFF2-40B4-BE49-F238E27FC236}">
                        <a16:creationId xmlns:a16="http://schemas.microsoft.com/office/drawing/2014/main" id="{E1223417-31AB-63AC-0151-627401471047}"/>
                      </a:ext>
                    </a:extLst>
                  </p:cNvPr>
                  <p:cNvSpPr/>
                  <p:nvPr/>
                </p:nvSpPr>
                <p:spPr>
                  <a:xfrm>
                    <a:off x="5016531" y="325097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97" name="Graphic 16">
                  <a:extLst>
                    <a:ext uri="{FF2B5EF4-FFF2-40B4-BE49-F238E27FC236}">
                      <a16:creationId xmlns:a16="http://schemas.microsoft.com/office/drawing/2014/main" id="{BCFFD06A-4F48-B948-799E-DF53731A9122}"/>
                    </a:ext>
                  </a:extLst>
                </p:cNvPr>
                <p:cNvGrpSpPr/>
                <p:nvPr/>
              </p:nvGrpSpPr>
              <p:grpSpPr>
                <a:xfrm>
                  <a:off x="5033962" y="3244976"/>
                  <a:ext cx="75723" cy="75723"/>
                  <a:chOff x="5033962" y="3244976"/>
                  <a:chExt cx="75723" cy="75723"/>
                </a:xfrm>
              </p:grpSpPr>
              <p:sp>
                <p:nvSpPr>
                  <p:cNvPr id="1899" name="Freeform: Shape 1898">
                    <a:extLst>
                      <a:ext uri="{FF2B5EF4-FFF2-40B4-BE49-F238E27FC236}">
                        <a16:creationId xmlns:a16="http://schemas.microsoft.com/office/drawing/2014/main" id="{56F83D25-A267-1453-72AC-7C776EFFD46E}"/>
                      </a:ext>
                    </a:extLst>
                  </p:cNvPr>
                  <p:cNvSpPr/>
                  <p:nvPr/>
                </p:nvSpPr>
                <p:spPr>
                  <a:xfrm>
                    <a:off x="5071776" y="32449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900" name="Freeform: Shape 1899">
                    <a:extLst>
                      <a:ext uri="{FF2B5EF4-FFF2-40B4-BE49-F238E27FC236}">
                        <a16:creationId xmlns:a16="http://schemas.microsoft.com/office/drawing/2014/main" id="{4B6DA63A-5474-F1E7-89EC-2F7E2B3CA7C1}"/>
                      </a:ext>
                    </a:extLst>
                  </p:cNvPr>
                  <p:cNvSpPr/>
                  <p:nvPr/>
                </p:nvSpPr>
                <p:spPr>
                  <a:xfrm>
                    <a:off x="5033962" y="32828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98" name="Graphic 16">
                  <a:extLst>
                    <a:ext uri="{FF2B5EF4-FFF2-40B4-BE49-F238E27FC236}">
                      <a16:creationId xmlns:a16="http://schemas.microsoft.com/office/drawing/2014/main" id="{B63D1B75-5B69-59A7-853A-5E32966A85E5}"/>
                    </a:ext>
                  </a:extLst>
                </p:cNvPr>
                <p:cNvGrpSpPr/>
                <p:nvPr/>
              </p:nvGrpSpPr>
              <p:grpSpPr>
                <a:xfrm>
                  <a:off x="5048630" y="3253263"/>
                  <a:ext cx="75723" cy="75723"/>
                  <a:chOff x="5048630" y="3253263"/>
                  <a:chExt cx="75723" cy="75723"/>
                </a:xfrm>
              </p:grpSpPr>
              <p:sp>
                <p:nvSpPr>
                  <p:cNvPr id="1897" name="Freeform: Shape 1896">
                    <a:extLst>
                      <a:ext uri="{FF2B5EF4-FFF2-40B4-BE49-F238E27FC236}">
                        <a16:creationId xmlns:a16="http://schemas.microsoft.com/office/drawing/2014/main" id="{0A54C2EC-4336-95AA-44DD-A276B6CB3F99}"/>
                      </a:ext>
                    </a:extLst>
                  </p:cNvPr>
                  <p:cNvSpPr/>
                  <p:nvPr/>
                </p:nvSpPr>
                <p:spPr>
                  <a:xfrm>
                    <a:off x="5086444" y="32532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98" name="Freeform: Shape 1897">
                    <a:extLst>
                      <a:ext uri="{FF2B5EF4-FFF2-40B4-BE49-F238E27FC236}">
                        <a16:creationId xmlns:a16="http://schemas.microsoft.com/office/drawing/2014/main" id="{22502966-4FEB-4AB6-B467-2FBB7F18B174}"/>
                      </a:ext>
                    </a:extLst>
                  </p:cNvPr>
                  <p:cNvSpPr/>
                  <p:nvPr/>
                </p:nvSpPr>
                <p:spPr>
                  <a:xfrm>
                    <a:off x="5048630" y="329107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699" name="Graphic 16">
                  <a:extLst>
                    <a:ext uri="{FF2B5EF4-FFF2-40B4-BE49-F238E27FC236}">
                      <a16:creationId xmlns:a16="http://schemas.microsoft.com/office/drawing/2014/main" id="{BA9CB081-69C9-FE5A-DAFF-7E5228F37BA2}"/>
                    </a:ext>
                  </a:extLst>
                </p:cNvPr>
                <p:cNvGrpSpPr/>
                <p:nvPr/>
              </p:nvGrpSpPr>
              <p:grpSpPr>
                <a:xfrm>
                  <a:off x="5059108" y="3267360"/>
                  <a:ext cx="75723" cy="75723"/>
                  <a:chOff x="5059108" y="3267360"/>
                  <a:chExt cx="75723" cy="75723"/>
                </a:xfrm>
              </p:grpSpPr>
              <p:sp>
                <p:nvSpPr>
                  <p:cNvPr id="1895" name="Freeform: Shape 1894">
                    <a:extLst>
                      <a:ext uri="{FF2B5EF4-FFF2-40B4-BE49-F238E27FC236}">
                        <a16:creationId xmlns:a16="http://schemas.microsoft.com/office/drawing/2014/main" id="{474D8364-C5AF-3833-CD5B-3E72DC6C8EE4}"/>
                      </a:ext>
                    </a:extLst>
                  </p:cNvPr>
                  <p:cNvSpPr/>
                  <p:nvPr/>
                </p:nvSpPr>
                <p:spPr>
                  <a:xfrm>
                    <a:off x="5097017" y="32673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96" name="Freeform: Shape 1895">
                    <a:extLst>
                      <a:ext uri="{FF2B5EF4-FFF2-40B4-BE49-F238E27FC236}">
                        <a16:creationId xmlns:a16="http://schemas.microsoft.com/office/drawing/2014/main" id="{BE8C106A-BB56-CBC4-EFC5-CA4A8AB1F3B6}"/>
                      </a:ext>
                    </a:extLst>
                  </p:cNvPr>
                  <p:cNvSpPr/>
                  <p:nvPr/>
                </p:nvSpPr>
                <p:spPr>
                  <a:xfrm>
                    <a:off x="5059108" y="330517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00" name="Graphic 16">
                  <a:extLst>
                    <a:ext uri="{FF2B5EF4-FFF2-40B4-BE49-F238E27FC236}">
                      <a16:creationId xmlns:a16="http://schemas.microsoft.com/office/drawing/2014/main" id="{417149E7-D005-0C12-F221-7215CEB10E7C}"/>
                    </a:ext>
                  </a:extLst>
                </p:cNvPr>
                <p:cNvGrpSpPr/>
                <p:nvPr/>
              </p:nvGrpSpPr>
              <p:grpSpPr>
                <a:xfrm>
                  <a:off x="5074824" y="3276885"/>
                  <a:ext cx="75628" cy="75723"/>
                  <a:chOff x="5074824" y="3276885"/>
                  <a:chExt cx="75628" cy="75723"/>
                </a:xfrm>
              </p:grpSpPr>
              <p:sp>
                <p:nvSpPr>
                  <p:cNvPr id="1893" name="Freeform: Shape 1892">
                    <a:extLst>
                      <a:ext uri="{FF2B5EF4-FFF2-40B4-BE49-F238E27FC236}">
                        <a16:creationId xmlns:a16="http://schemas.microsoft.com/office/drawing/2014/main" id="{7ECD7377-151E-1792-4826-47C6C7315B9C}"/>
                      </a:ext>
                    </a:extLst>
                  </p:cNvPr>
                  <p:cNvSpPr/>
                  <p:nvPr/>
                </p:nvSpPr>
                <p:spPr>
                  <a:xfrm>
                    <a:off x="5112638" y="32768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94" name="Freeform: Shape 1893">
                    <a:extLst>
                      <a:ext uri="{FF2B5EF4-FFF2-40B4-BE49-F238E27FC236}">
                        <a16:creationId xmlns:a16="http://schemas.microsoft.com/office/drawing/2014/main" id="{90B52E18-53D6-47C4-20ED-EE687454AD38}"/>
                      </a:ext>
                    </a:extLst>
                  </p:cNvPr>
                  <p:cNvSpPr/>
                  <p:nvPr/>
                </p:nvSpPr>
                <p:spPr>
                  <a:xfrm>
                    <a:off x="5074824" y="331469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01" name="Graphic 16">
                  <a:extLst>
                    <a:ext uri="{FF2B5EF4-FFF2-40B4-BE49-F238E27FC236}">
                      <a16:creationId xmlns:a16="http://schemas.microsoft.com/office/drawing/2014/main" id="{8A590FEF-1903-1B77-4A8F-B49583C13427}"/>
                    </a:ext>
                  </a:extLst>
                </p:cNvPr>
                <p:cNvGrpSpPr/>
                <p:nvPr/>
              </p:nvGrpSpPr>
              <p:grpSpPr>
                <a:xfrm>
                  <a:off x="5086444" y="3285267"/>
                  <a:ext cx="75723" cy="75628"/>
                  <a:chOff x="5086444" y="3285267"/>
                  <a:chExt cx="75723" cy="75628"/>
                </a:xfrm>
              </p:grpSpPr>
              <p:sp>
                <p:nvSpPr>
                  <p:cNvPr id="1891" name="Freeform: Shape 1890">
                    <a:extLst>
                      <a:ext uri="{FF2B5EF4-FFF2-40B4-BE49-F238E27FC236}">
                        <a16:creationId xmlns:a16="http://schemas.microsoft.com/office/drawing/2014/main" id="{5AD8C069-3617-8203-3A2F-5D26CD0B4F4A}"/>
                      </a:ext>
                    </a:extLst>
                  </p:cNvPr>
                  <p:cNvSpPr/>
                  <p:nvPr/>
                </p:nvSpPr>
                <p:spPr>
                  <a:xfrm>
                    <a:off x="5124354" y="328526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92" name="Freeform: Shape 1891">
                    <a:extLst>
                      <a:ext uri="{FF2B5EF4-FFF2-40B4-BE49-F238E27FC236}">
                        <a16:creationId xmlns:a16="http://schemas.microsoft.com/office/drawing/2014/main" id="{E812811F-61D1-9DA4-BDD0-2324F7C5AFDD}"/>
                      </a:ext>
                    </a:extLst>
                  </p:cNvPr>
                  <p:cNvSpPr/>
                  <p:nvPr/>
                </p:nvSpPr>
                <p:spPr>
                  <a:xfrm>
                    <a:off x="5086444" y="332308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02" name="Graphic 16">
                  <a:extLst>
                    <a:ext uri="{FF2B5EF4-FFF2-40B4-BE49-F238E27FC236}">
                      <a16:creationId xmlns:a16="http://schemas.microsoft.com/office/drawing/2014/main" id="{D2ED3BDD-C1F4-C0C6-5604-55F233D59604}"/>
                    </a:ext>
                  </a:extLst>
                </p:cNvPr>
                <p:cNvGrpSpPr/>
                <p:nvPr/>
              </p:nvGrpSpPr>
              <p:grpSpPr>
                <a:xfrm>
                  <a:off x="5098160" y="3293458"/>
                  <a:ext cx="75723" cy="75628"/>
                  <a:chOff x="5098160" y="3293458"/>
                  <a:chExt cx="75723" cy="75628"/>
                </a:xfrm>
              </p:grpSpPr>
              <p:sp>
                <p:nvSpPr>
                  <p:cNvPr id="1889" name="Freeform: Shape 1888">
                    <a:extLst>
                      <a:ext uri="{FF2B5EF4-FFF2-40B4-BE49-F238E27FC236}">
                        <a16:creationId xmlns:a16="http://schemas.microsoft.com/office/drawing/2014/main" id="{8881BB67-204C-AD9E-24C6-0D218ACE8C44}"/>
                      </a:ext>
                    </a:extLst>
                  </p:cNvPr>
                  <p:cNvSpPr/>
                  <p:nvPr/>
                </p:nvSpPr>
                <p:spPr>
                  <a:xfrm>
                    <a:off x="5135974" y="329345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90" name="Freeform: Shape 1889">
                    <a:extLst>
                      <a:ext uri="{FF2B5EF4-FFF2-40B4-BE49-F238E27FC236}">
                        <a16:creationId xmlns:a16="http://schemas.microsoft.com/office/drawing/2014/main" id="{CC780E16-3ACE-2809-D0CD-AEA9D8A6F2D6}"/>
                      </a:ext>
                    </a:extLst>
                  </p:cNvPr>
                  <p:cNvSpPr/>
                  <p:nvPr/>
                </p:nvSpPr>
                <p:spPr>
                  <a:xfrm>
                    <a:off x="5098160" y="33312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03" name="Graphic 16">
                  <a:extLst>
                    <a:ext uri="{FF2B5EF4-FFF2-40B4-BE49-F238E27FC236}">
                      <a16:creationId xmlns:a16="http://schemas.microsoft.com/office/drawing/2014/main" id="{ECDC6010-A2E6-AAF5-CF37-D1F547E6F214}"/>
                    </a:ext>
                  </a:extLst>
                </p:cNvPr>
                <p:cNvGrpSpPr/>
                <p:nvPr/>
              </p:nvGrpSpPr>
              <p:grpSpPr>
                <a:xfrm>
                  <a:off x="5113019" y="3308698"/>
                  <a:ext cx="75723" cy="75723"/>
                  <a:chOff x="5113019" y="3308698"/>
                  <a:chExt cx="75723" cy="75723"/>
                </a:xfrm>
              </p:grpSpPr>
              <p:sp>
                <p:nvSpPr>
                  <p:cNvPr id="1887" name="Freeform: Shape 1886">
                    <a:extLst>
                      <a:ext uri="{FF2B5EF4-FFF2-40B4-BE49-F238E27FC236}">
                        <a16:creationId xmlns:a16="http://schemas.microsoft.com/office/drawing/2014/main" id="{26201D01-A579-5B7C-8A1D-61E0D1FC4656}"/>
                      </a:ext>
                    </a:extLst>
                  </p:cNvPr>
                  <p:cNvSpPr/>
                  <p:nvPr/>
                </p:nvSpPr>
                <p:spPr>
                  <a:xfrm>
                    <a:off x="5150833" y="330869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88" name="Freeform: Shape 1887">
                    <a:extLst>
                      <a:ext uri="{FF2B5EF4-FFF2-40B4-BE49-F238E27FC236}">
                        <a16:creationId xmlns:a16="http://schemas.microsoft.com/office/drawing/2014/main" id="{9C09BB94-BC1A-00E5-7516-5B2296394B74}"/>
                      </a:ext>
                    </a:extLst>
                  </p:cNvPr>
                  <p:cNvSpPr/>
                  <p:nvPr/>
                </p:nvSpPr>
                <p:spPr>
                  <a:xfrm>
                    <a:off x="5113019" y="33466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04" name="Graphic 16">
                  <a:extLst>
                    <a:ext uri="{FF2B5EF4-FFF2-40B4-BE49-F238E27FC236}">
                      <a16:creationId xmlns:a16="http://schemas.microsoft.com/office/drawing/2014/main" id="{F4FCECC5-6609-FA6F-FF0E-7AD7CA76BDBF}"/>
                    </a:ext>
                  </a:extLst>
                </p:cNvPr>
                <p:cNvGrpSpPr/>
                <p:nvPr/>
              </p:nvGrpSpPr>
              <p:grpSpPr>
                <a:xfrm>
                  <a:off x="5130259" y="3317080"/>
                  <a:ext cx="75723" cy="75723"/>
                  <a:chOff x="5130259" y="3317080"/>
                  <a:chExt cx="75723" cy="75723"/>
                </a:xfrm>
              </p:grpSpPr>
              <p:sp>
                <p:nvSpPr>
                  <p:cNvPr id="1885" name="Freeform: Shape 1884">
                    <a:extLst>
                      <a:ext uri="{FF2B5EF4-FFF2-40B4-BE49-F238E27FC236}">
                        <a16:creationId xmlns:a16="http://schemas.microsoft.com/office/drawing/2014/main" id="{BC0B89B1-62D7-DDEE-F28F-BF50A680A1EB}"/>
                      </a:ext>
                    </a:extLst>
                  </p:cNvPr>
                  <p:cNvSpPr/>
                  <p:nvPr/>
                </p:nvSpPr>
                <p:spPr>
                  <a:xfrm>
                    <a:off x="5168169" y="33170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86" name="Freeform: Shape 1885">
                    <a:extLst>
                      <a:ext uri="{FF2B5EF4-FFF2-40B4-BE49-F238E27FC236}">
                        <a16:creationId xmlns:a16="http://schemas.microsoft.com/office/drawing/2014/main" id="{5A7FBF13-7F69-58AF-57ED-4B6C1FC34CC6}"/>
                      </a:ext>
                    </a:extLst>
                  </p:cNvPr>
                  <p:cNvSpPr/>
                  <p:nvPr/>
                </p:nvSpPr>
                <p:spPr>
                  <a:xfrm>
                    <a:off x="5130259" y="33548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05" name="Graphic 16">
                  <a:extLst>
                    <a:ext uri="{FF2B5EF4-FFF2-40B4-BE49-F238E27FC236}">
                      <a16:creationId xmlns:a16="http://schemas.microsoft.com/office/drawing/2014/main" id="{9D6DC30B-6D45-95FE-D9F6-905556463EED}"/>
                    </a:ext>
                  </a:extLst>
                </p:cNvPr>
                <p:cNvGrpSpPr/>
                <p:nvPr/>
              </p:nvGrpSpPr>
              <p:grpSpPr>
                <a:xfrm>
                  <a:off x="4686204" y="3111340"/>
                  <a:ext cx="75628" cy="75723"/>
                  <a:chOff x="4686204" y="3111340"/>
                  <a:chExt cx="75628" cy="75723"/>
                </a:xfrm>
              </p:grpSpPr>
              <p:sp>
                <p:nvSpPr>
                  <p:cNvPr id="1883" name="Freeform: Shape 1882">
                    <a:extLst>
                      <a:ext uri="{FF2B5EF4-FFF2-40B4-BE49-F238E27FC236}">
                        <a16:creationId xmlns:a16="http://schemas.microsoft.com/office/drawing/2014/main" id="{2FA631FE-AE6B-9CF8-5168-3AE1981BA6B8}"/>
                      </a:ext>
                    </a:extLst>
                  </p:cNvPr>
                  <p:cNvSpPr/>
                  <p:nvPr/>
                </p:nvSpPr>
                <p:spPr>
                  <a:xfrm>
                    <a:off x="4724018"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84" name="Freeform: Shape 1883">
                    <a:extLst>
                      <a:ext uri="{FF2B5EF4-FFF2-40B4-BE49-F238E27FC236}">
                        <a16:creationId xmlns:a16="http://schemas.microsoft.com/office/drawing/2014/main" id="{C5D68B6E-E652-B76A-114B-9741A3AB3CAB}"/>
                      </a:ext>
                    </a:extLst>
                  </p:cNvPr>
                  <p:cNvSpPr/>
                  <p:nvPr/>
                </p:nvSpPr>
                <p:spPr>
                  <a:xfrm>
                    <a:off x="4686204" y="314915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06" name="Graphic 16">
                  <a:extLst>
                    <a:ext uri="{FF2B5EF4-FFF2-40B4-BE49-F238E27FC236}">
                      <a16:creationId xmlns:a16="http://schemas.microsoft.com/office/drawing/2014/main" id="{A95EC6B6-3E41-5C15-E759-2098CA7FD241}"/>
                    </a:ext>
                  </a:extLst>
                </p:cNvPr>
                <p:cNvGrpSpPr/>
                <p:nvPr/>
              </p:nvGrpSpPr>
              <p:grpSpPr>
                <a:xfrm>
                  <a:off x="4703349" y="3111340"/>
                  <a:ext cx="75723" cy="75723"/>
                  <a:chOff x="4703349" y="3111340"/>
                  <a:chExt cx="75723" cy="75723"/>
                </a:xfrm>
              </p:grpSpPr>
              <p:sp>
                <p:nvSpPr>
                  <p:cNvPr id="1881" name="Freeform: Shape 1880">
                    <a:extLst>
                      <a:ext uri="{FF2B5EF4-FFF2-40B4-BE49-F238E27FC236}">
                        <a16:creationId xmlns:a16="http://schemas.microsoft.com/office/drawing/2014/main" id="{607E3893-16E2-0242-CC2B-CF28DDE7BB3D}"/>
                      </a:ext>
                    </a:extLst>
                  </p:cNvPr>
                  <p:cNvSpPr/>
                  <p:nvPr/>
                </p:nvSpPr>
                <p:spPr>
                  <a:xfrm>
                    <a:off x="4741258"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82" name="Freeform: Shape 1881">
                    <a:extLst>
                      <a:ext uri="{FF2B5EF4-FFF2-40B4-BE49-F238E27FC236}">
                        <a16:creationId xmlns:a16="http://schemas.microsoft.com/office/drawing/2014/main" id="{ECD8EC0E-CAA7-02C8-D132-2C8C4C505F9E}"/>
                      </a:ext>
                    </a:extLst>
                  </p:cNvPr>
                  <p:cNvSpPr/>
                  <p:nvPr/>
                </p:nvSpPr>
                <p:spPr>
                  <a:xfrm>
                    <a:off x="4703349" y="3149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07" name="Graphic 16">
                  <a:extLst>
                    <a:ext uri="{FF2B5EF4-FFF2-40B4-BE49-F238E27FC236}">
                      <a16:creationId xmlns:a16="http://schemas.microsoft.com/office/drawing/2014/main" id="{BA08D3EC-203C-F328-DA35-D92A5F7A12EA}"/>
                    </a:ext>
                  </a:extLst>
                </p:cNvPr>
                <p:cNvGrpSpPr/>
                <p:nvPr/>
              </p:nvGrpSpPr>
              <p:grpSpPr>
                <a:xfrm>
                  <a:off x="4720589" y="3111340"/>
                  <a:ext cx="75628" cy="75723"/>
                  <a:chOff x="4720589" y="3111340"/>
                  <a:chExt cx="75628" cy="75723"/>
                </a:xfrm>
              </p:grpSpPr>
              <p:sp>
                <p:nvSpPr>
                  <p:cNvPr id="1879" name="Freeform: Shape 1878">
                    <a:extLst>
                      <a:ext uri="{FF2B5EF4-FFF2-40B4-BE49-F238E27FC236}">
                        <a16:creationId xmlns:a16="http://schemas.microsoft.com/office/drawing/2014/main" id="{0227D998-35BC-2512-84FF-FB1264B2897A}"/>
                      </a:ext>
                    </a:extLst>
                  </p:cNvPr>
                  <p:cNvSpPr/>
                  <p:nvPr/>
                </p:nvSpPr>
                <p:spPr>
                  <a:xfrm>
                    <a:off x="4758403"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80" name="Freeform: Shape 1879">
                    <a:extLst>
                      <a:ext uri="{FF2B5EF4-FFF2-40B4-BE49-F238E27FC236}">
                        <a16:creationId xmlns:a16="http://schemas.microsoft.com/office/drawing/2014/main" id="{1719EE50-1843-CEAF-DA42-7C6BA47157D7}"/>
                      </a:ext>
                    </a:extLst>
                  </p:cNvPr>
                  <p:cNvSpPr/>
                  <p:nvPr/>
                </p:nvSpPr>
                <p:spPr>
                  <a:xfrm>
                    <a:off x="4720589" y="314915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08" name="Graphic 16">
                  <a:extLst>
                    <a:ext uri="{FF2B5EF4-FFF2-40B4-BE49-F238E27FC236}">
                      <a16:creationId xmlns:a16="http://schemas.microsoft.com/office/drawing/2014/main" id="{F66055A2-C0B5-A4F2-E8E9-6ADCDE18FFED}"/>
                    </a:ext>
                  </a:extLst>
                </p:cNvPr>
                <p:cNvGrpSpPr/>
                <p:nvPr/>
              </p:nvGrpSpPr>
              <p:grpSpPr>
                <a:xfrm>
                  <a:off x="4737734" y="3111340"/>
                  <a:ext cx="75723" cy="75723"/>
                  <a:chOff x="4737734" y="3111340"/>
                  <a:chExt cx="75723" cy="75723"/>
                </a:xfrm>
              </p:grpSpPr>
              <p:sp>
                <p:nvSpPr>
                  <p:cNvPr id="1877" name="Freeform: Shape 1876">
                    <a:extLst>
                      <a:ext uri="{FF2B5EF4-FFF2-40B4-BE49-F238E27FC236}">
                        <a16:creationId xmlns:a16="http://schemas.microsoft.com/office/drawing/2014/main" id="{AEED5DA1-E5E4-17DC-DA3D-762E4BF24D62}"/>
                      </a:ext>
                    </a:extLst>
                  </p:cNvPr>
                  <p:cNvSpPr/>
                  <p:nvPr/>
                </p:nvSpPr>
                <p:spPr>
                  <a:xfrm>
                    <a:off x="4775644"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78" name="Freeform: Shape 1877">
                    <a:extLst>
                      <a:ext uri="{FF2B5EF4-FFF2-40B4-BE49-F238E27FC236}">
                        <a16:creationId xmlns:a16="http://schemas.microsoft.com/office/drawing/2014/main" id="{86024F94-1660-AF30-DE71-40ADFD9EC514}"/>
                      </a:ext>
                    </a:extLst>
                  </p:cNvPr>
                  <p:cNvSpPr/>
                  <p:nvPr/>
                </p:nvSpPr>
                <p:spPr>
                  <a:xfrm>
                    <a:off x="4737734" y="3149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09" name="Graphic 16">
                  <a:extLst>
                    <a:ext uri="{FF2B5EF4-FFF2-40B4-BE49-F238E27FC236}">
                      <a16:creationId xmlns:a16="http://schemas.microsoft.com/office/drawing/2014/main" id="{71439A80-984E-FA20-5493-DF6200B15B95}"/>
                    </a:ext>
                  </a:extLst>
                </p:cNvPr>
                <p:cNvGrpSpPr/>
                <p:nvPr/>
              </p:nvGrpSpPr>
              <p:grpSpPr>
                <a:xfrm>
                  <a:off x="5450014" y="3435952"/>
                  <a:ext cx="75723" cy="75723"/>
                  <a:chOff x="5450014" y="3435952"/>
                  <a:chExt cx="75723" cy="75723"/>
                </a:xfrm>
              </p:grpSpPr>
              <p:sp>
                <p:nvSpPr>
                  <p:cNvPr id="1875" name="Freeform: Shape 1874">
                    <a:extLst>
                      <a:ext uri="{FF2B5EF4-FFF2-40B4-BE49-F238E27FC236}">
                        <a16:creationId xmlns:a16="http://schemas.microsoft.com/office/drawing/2014/main" id="{E7EE533E-4B67-266D-2CDF-B011254550BF}"/>
                      </a:ext>
                    </a:extLst>
                  </p:cNvPr>
                  <p:cNvSpPr/>
                  <p:nvPr/>
                </p:nvSpPr>
                <p:spPr>
                  <a:xfrm>
                    <a:off x="5487923" y="34359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76" name="Freeform: Shape 1875">
                    <a:extLst>
                      <a:ext uri="{FF2B5EF4-FFF2-40B4-BE49-F238E27FC236}">
                        <a16:creationId xmlns:a16="http://schemas.microsoft.com/office/drawing/2014/main" id="{4E52199F-1952-F885-C24B-6E4339453792}"/>
                      </a:ext>
                    </a:extLst>
                  </p:cNvPr>
                  <p:cNvSpPr/>
                  <p:nvPr/>
                </p:nvSpPr>
                <p:spPr>
                  <a:xfrm>
                    <a:off x="5450014" y="347386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10" name="Graphic 16">
                  <a:extLst>
                    <a:ext uri="{FF2B5EF4-FFF2-40B4-BE49-F238E27FC236}">
                      <a16:creationId xmlns:a16="http://schemas.microsoft.com/office/drawing/2014/main" id="{822C1261-E474-60E2-AE50-15E52CDD230E}"/>
                    </a:ext>
                  </a:extLst>
                </p:cNvPr>
                <p:cNvGrpSpPr/>
                <p:nvPr/>
              </p:nvGrpSpPr>
              <p:grpSpPr>
                <a:xfrm>
                  <a:off x="5484304" y="3440048"/>
                  <a:ext cx="75628" cy="75723"/>
                  <a:chOff x="5484304" y="3440048"/>
                  <a:chExt cx="75628" cy="75723"/>
                </a:xfrm>
              </p:grpSpPr>
              <p:sp>
                <p:nvSpPr>
                  <p:cNvPr id="1873" name="Freeform: Shape 1872">
                    <a:extLst>
                      <a:ext uri="{FF2B5EF4-FFF2-40B4-BE49-F238E27FC236}">
                        <a16:creationId xmlns:a16="http://schemas.microsoft.com/office/drawing/2014/main" id="{DEF16DC4-3C2E-6AFD-6F6F-273CCF8DC39F}"/>
                      </a:ext>
                    </a:extLst>
                  </p:cNvPr>
                  <p:cNvSpPr/>
                  <p:nvPr/>
                </p:nvSpPr>
                <p:spPr>
                  <a:xfrm>
                    <a:off x="5522118" y="344004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74" name="Freeform: Shape 1873">
                    <a:extLst>
                      <a:ext uri="{FF2B5EF4-FFF2-40B4-BE49-F238E27FC236}">
                        <a16:creationId xmlns:a16="http://schemas.microsoft.com/office/drawing/2014/main" id="{58C6E285-D2B2-3A3C-78B9-F590B1D19503}"/>
                      </a:ext>
                    </a:extLst>
                  </p:cNvPr>
                  <p:cNvSpPr/>
                  <p:nvPr/>
                </p:nvSpPr>
                <p:spPr>
                  <a:xfrm>
                    <a:off x="5484304" y="347786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11" name="Graphic 16">
                  <a:extLst>
                    <a:ext uri="{FF2B5EF4-FFF2-40B4-BE49-F238E27FC236}">
                      <a16:creationId xmlns:a16="http://schemas.microsoft.com/office/drawing/2014/main" id="{156D508A-AED1-68C7-EBD0-EAB74BCBB7C4}"/>
                    </a:ext>
                  </a:extLst>
                </p:cNvPr>
                <p:cNvGrpSpPr/>
                <p:nvPr/>
              </p:nvGrpSpPr>
              <p:grpSpPr>
                <a:xfrm>
                  <a:off x="5498877" y="3453002"/>
                  <a:ext cx="75723" cy="75723"/>
                  <a:chOff x="5498877" y="3453002"/>
                  <a:chExt cx="75723" cy="75723"/>
                </a:xfrm>
              </p:grpSpPr>
              <p:sp>
                <p:nvSpPr>
                  <p:cNvPr id="1871" name="Freeform: Shape 1870">
                    <a:extLst>
                      <a:ext uri="{FF2B5EF4-FFF2-40B4-BE49-F238E27FC236}">
                        <a16:creationId xmlns:a16="http://schemas.microsoft.com/office/drawing/2014/main" id="{E3A6DE15-5789-B8B6-C793-978DE8E0EAFC}"/>
                      </a:ext>
                    </a:extLst>
                  </p:cNvPr>
                  <p:cNvSpPr/>
                  <p:nvPr/>
                </p:nvSpPr>
                <p:spPr>
                  <a:xfrm>
                    <a:off x="5536786"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72" name="Freeform: Shape 1871">
                    <a:extLst>
                      <a:ext uri="{FF2B5EF4-FFF2-40B4-BE49-F238E27FC236}">
                        <a16:creationId xmlns:a16="http://schemas.microsoft.com/office/drawing/2014/main" id="{23FE93E0-CB7D-5FC8-1269-7DC69ABCEE52}"/>
                      </a:ext>
                    </a:extLst>
                  </p:cNvPr>
                  <p:cNvSpPr/>
                  <p:nvPr/>
                </p:nvSpPr>
                <p:spPr>
                  <a:xfrm>
                    <a:off x="5498877"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12" name="Graphic 16">
                  <a:extLst>
                    <a:ext uri="{FF2B5EF4-FFF2-40B4-BE49-F238E27FC236}">
                      <a16:creationId xmlns:a16="http://schemas.microsoft.com/office/drawing/2014/main" id="{FCB10C19-A6D9-6A69-CB0F-88D045542F8E}"/>
                    </a:ext>
                  </a:extLst>
                </p:cNvPr>
                <p:cNvGrpSpPr/>
                <p:nvPr/>
              </p:nvGrpSpPr>
              <p:grpSpPr>
                <a:xfrm>
                  <a:off x="5518022" y="3453002"/>
                  <a:ext cx="75723" cy="75723"/>
                  <a:chOff x="5518022" y="3453002"/>
                  <a:chExt cx="75723" cy="75723"/>
                </a:xfrm>
              </p:grpSpPr>
              <p:sp>
                <p:nvSpPr>
                  <p:cNvPr id="1869" name="Freeform: Shape 1868">
                    <a:extLst>
                      <a:ext uri="{FF2B5EF4-FFF2-40B4-BE49-F238E27FC236}">
                        <a16:creationId xmlns:a16="http://schemas.microsoft.com/office/drawing/2014/main" id="{2B0B9704-9DCD-1ECD-0770-AD3C0FA666BE}"/>
                      </a:ext>
                    </a:extLst>
                  </p:cNvPr>
                  <p:cNvSpPr/>
                  <p:nvPr/>
                </p:nvSpPr>
                <p:spPr>
                  <a:xfrm>
                    <a:off x="5555932"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70" name="Freeform: Shape 1869">
                    <a:extLst>
                      <a:ext uri="{FF2B5EF4-FFF2-40B4-BE49-F238E27FC236}">
                        <a16:creationId xmlns:a16="http://schemas.microsoft.com/office/drawing/2014/main" id="{BC914881-BCE4-0C47-7D24-1405DCC52CE2}"/>
                      </a:ext>
                    </a:extLst>
                  </p:cNvPr>
                  <p:cNvSpPr/>
                  <p:nvPr/>
                </p:nvSpPr>
                <p:spPr>
                  <a:xfrm>
                    <a:off x="5518022"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13" name="Graphic 16">
                  <a:extLst>
                    <a:ext uri="{FF2B5EF4-FFF2-40B4-BE49-F238E27FC236}">
                      <a16:creationId xmlns:a16="http://schemas.microsoft.com/office/drawing/2014/main" id="{685F6948-2CD2-5E49-697E-DE7D2AD9C218}"/>
                    </a:ext>
                  </a:extLst>
                </p:cNvPr>
                <p:cNvGrpSpPr/>
                <p:nvPr/>
              </p:nvGrpSpPr>
              <p:grpSpPr>
                <a:xfrm>
                  <a:off x="5534405" y="3453002"/>
                  <a:ext cx="75723" cy="75723"/>
                  <a:chOff x="5534405" y="3453002"/>
                  <a:chExt cx="75723" cy="75723"/>
                </a:xfrm>
              </p:grpSpPr>
              <p:sp>
                <p:nvSpPr>
                  <p:cNvPr id="1867" name="Freeform: Shape 1866">
                    <a:extLst>
                      <a:ext uri="{FF2B5EF4-FFF2-40B4-BE49-F238E27FC236}">
                        <a16:creationId xmlns:a16="http://schemas.microsoft.com/office/drawing/2014/main" id="{09FD49E6-EEFE-C3D5-3616-E0DAF904BC68}"/>
                      </a:ext>
                    </a:extLst>
                  </p:cNvPr>
                  <p:cNvSpPr/>
                  <p:nvPr/>
                </p:nvSpPr>
                <p:spPr>
                  <a:xfrm>
                    <a:off x="5572315"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68" name="Freeform: Shape 1867">
                    <a:extLst>
                      <a:ext uri="{FF2B5EF4-FFF2-40B4-BE49-F238E27FC236}">
                        <a16:creationId xmlns:a16="http://schemas.microsoft.com/office/drawing/2014/main" id="{172E4CD8-0EAA-61D3-C52E-118CCB95F377}"/>
                      </a:ext>
                    </a:extLst>
                  </p:cNvPr>
                  <p:cNvSpPr/>
                  <p:nvPr/>
                </p:nvSpPr>
                <p:spPr>
                  <a:xfrm>
                    <a:off x="5534405"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14" name="Graphic 16">
                  <a:extLst>
                    <a:ext uri="{FF2B5EF4-FFF2-40B4-BE49-F238E27FC236}">
                      <a16:creationId xmlns:a16="http://schemas.microsoft.com/office/drawing/2014/main" id="{FF4E4679-12B0-14C8-B48C-834F8C94F669}"/>
                    </a:ext>
                  </a:extLst>
                </p:cNvPr>
                <p:cNvGrpSpPr/>
                <p:nvPr/>
              </p:nvGrpSpPr>
              <p:grpSpPr>
                <a:xfrm>
                  <a:off x="5526214" y="3453002"/>
                  <a:ext cx="75723" cy="75723"/>
                  <a:chOff x="5526214" y="3453002"/>
                  <a:chExt cx="75723" cy="75723"/>
                </a:xfrm>
              </p:grpSpPr>
              <p:sp>
                <p:nvSpPr>
                  <p:cNvPr id="1865" name="Freeform: Shape 1864">
                    <a:extLst>
                      <a:ext uri="{FF2B5EF4-FFF2-40B4-BE49-F238E27FC236}">
                        <a16:creationId xmlns:a16="http://schemas.microsoft.com/office/drawing/2014/main" id="{8DED120E-498C-1370-7756-7E24B9DB2C7C}"/>
                      </a:ext>
                    </a:extLst>
                  </p:cNvPr>
                  <p:cNvSpPr/>
                  <p:nvPr/>
                </p:nvSpPr>
                <p:spPr>
                  <a:xfrm>
                    <a:off x="5564123"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66" name="Freeform: Shape 1865">
                    <a:extLst>
                      <a:ext uri="{FF2B5EF4-FFF2-40B4-BE49-F238E27FC236}">
                        <a16:creationId xmlns:a16="http://schemas.microsoft.com/office/drawing/2014/main" id="{C440FA02-A98E-29D6-A795-09A63F7328FF}"/>
                      </a:ext>
                    </a:extLst>
                  </p:cNvPr>
                  <p:cNvSpPr/>
                  <p:nvPr/>
                </p:nvSpPr>
                <p:spPr>
                  <a:xfrm>
                    <a:off x="5526214"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15" name="Graphic 16">
                  <a:extLst>
                    <a:ext uri="{FF2B5EF4-FFF2-40B4-BE49-F238E27FC236}">
                      <a16:creationId xmlns:a16="http://schemas.microsoft.com/office/drawing/2014/main" id="{324CA939-6AF3-B1E7-558F-F369B6249E80}"/>
                    </a:ext>
                  </a:extLst>
                </p:cNvPr>
                <p:cNvGrpSpPr/>
                <p:nvPr/>
              </p:nvGrpSpPr>
              <p:grpSpPr>
                <a:xfrm>
                  <a:off x="5542597" y="3453002"/>
                  <a:ext cx="75723" cy="75723"/>
                  <a:chOff x="5542597" y="3453002"/>
                  <a:chExt cx="75723" cy="75723"/>
                </a:xfrm>
              </p:grpSpPr>
              <p:sp>
                <p:nvSpPr>
                  <p:cNvPr id="1863" name="Freeform: Shape 1862">
                    <a:extLst>
                      <a:ext uri="{FF2B5EF4-FFF2-40B4-BE49-F238E27FC236}">
                        <a16:creationId xmlns:a16="http://schemas.microsoft.com/office/drawing/2014/main" id="{0B5D6109-00D4-BE5B-0CDF-198395476966}"/>
                      </a:ext>
                    </a:extLst>
                  </p:cNvPr>
                  <p:cNvSpPr/>
                  <p:nvPr/>
                </p:nvSpPr>
                <p:spPr>
                  <a:xfrm>
                    <a:off x="5580411"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64" name="Freeform: Shape 1863">
                    <a:extLst>
                      <a:ext uri="{FF2B5EF4-FFF2-40B4-BE49-F238E27FC236}">
                        <a16:creationId xmlns:a16="http://schemas.microsoft.com/office/drawing/2014/main" id="{C8A16732-86C2-72EE-703F-10783DA167D3}"/>
                      </a:ext>
                    </a:extLst>
                  </p:cNvPr>
                  <p:cNvSpPr/>
                  <p:nvPr/>
                </p:nvSpPr>
                <p:spPr>
                  <a:xfrm>
                    <a:off x="5542597"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16" name="Graphic 16">
                  <a:extLst>
                    <a:ext uri="{FF2B5EF4-FFF2-40B4-BE49-F238E27FC236}">
                      <a16:creationId xmlns:a16="http://schemas.microsoft.com/office/drawing/2014/main" id="{569A5CEE-11F1-430E-CA94-EA0D0CA093DE}"/>
                    </a:ext>
                  </a:extLst>
                </p:cNvPr>
                <p:cNvGrpSpPr/>
                <p:nvPr/>
              </p:nvGrpSpPr>
              <p:grpSpPr>
                <a:xfrm>
                  <a:off x="5555932" y="3473862"/>
                  <a:ext cx="75628" cy="75628"/>
                  <a:chOff x="5555932" y="3473862"/>
                  <a:chExt cx="75628" cy="75628"/>
                </a:xfrm>
              </p:grpSpPr>
              <p:sp>
                <p:nvSpPr>
                  <p:cNvPr id="1861" name="Freeform: Shape 1860">
                    <a:extLst>
                      <a:ext uri="{FF2B5EF4-FFF2-40B4-BE49-F238E27FC236}">
                        <a16:creationId xmlns:a16="http://schemas.microsoft.com/office/drawing/2014/main" id="{6DB05D18-7235-A4A4-4406-85C9C62FA14D}"/>
                      </a:ext>
                    </a:extLst>
                  </p:cNvPr>
                  <p:cNvSpPr/>
                  <p:nvPr/>
                </p:nvSpPr>
                <p:spPr>
                  <a:xfrm>
                    <a:off x="5593746" y="347386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62" name="Freeform: Shape 1861">
                    <a:extLst>
                      <a:ext uri="{FF2B5EF4-FFF2-40B4-BE49-F238E27FC236}">
                        <a16:creationId xmlns:a16="http://schemas.microsoft.com/office/drawing/2014/main" id="{82F93ADE-4BED-32F9-5DA9-BD5667D02C33}"/>
                      </a:ext>
                    </a:extLst>
                  </p:cNvPr>
                  <p:cNvSpPr/>
                  <p:nvPr/>
                </p:nvSpPr>
                <p:spPr>
                  <a:xfrm>
                    <a:off x="5555932" y="351167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17" name="Graphic 16">
                  <a:extLst>
                    <a:ext uri="{FF2B5EF4-FFF2-40B4-BE49-F238E27FC236}">
                      <a16:creationId xmlns:a16="http://schemas.microsoft.com/office/drawing/2014/main" id="{C98393B4-B32D-D0EB-FD77-ACE2BD3B9798}"/>
                    </a:ext>
                  </a:extLst>
                </p:cNvPr>
                <p:cNvGrpSpPr/>
                <p:nvPr/>
              </p:nvGrpSpPr>
              <p:grpSpPr>
                <a:xfrm>
                  <a:off x="5568028" y="3473862"/>
                  <a:ext cx="75628" cy="75628"/>
                  <a:chOff x="5568028" y="3473862"/>
                  <a:chExt cx="75628" cy="75628"/>
                </a:xfrm>
              </p:grpSpPr>
              <p:sp>
                <p:nvSpPr>
                  <p:cNvPr id="1859" name="Freeform: Shape 1858">
                    <a:extLst>
                      <a:ext uri="{FF2B5EF4-FFF2-40B4-BE49-F238E27FC236}">
                        <a16:creationId xmlns:a16="http://schemas.microsoft.com/office/drawing/2014/main" id="{5A4EAB13-8BB1-6736-D793-4A49E6E911A3}"/>
                      </a:ext>
                    </a:extLst>
                  </p:cNvPr>
                  <p:cNvSpPr/>
                  <p:nvPr/>
                </p:nvSpPr>
                <p:spPr>
                  <a:xfrm>
                    <a:off x="5605843" y="347386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60" name="Freeform: Shape 1859">
                    <a:extLst>
                      <a:ext uri="{FF2B5EF4-FFF2-40B4-BE49-F238E27FC236}">
                        <a16:creationId xmlns:a16="http://schemas.microsoft.com/office/drawing/2014/main" id="{1C52E560-A9A3-7F7C-34A6-73413E1BE35F}"/>
                      </a:ext>
                    </a:extLst>
                  </p:cNvPr>
                  <p:cNvSpPr/>
                  <p:nvPr/>
                </p:nvSpPr>
                <p:spPr>
                  <a:xfrm>
                    <a:off x="5568028" y="351167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18" name="Graphic 16">
                  <a:extLst>
                    <a:ext uri="{FF2B5EF4-FFF2-40B4-BE49-F238E27FC236}">
                      <a16:creationId xmlns:a16="http://schemas.microsoft.com/office/drawing/2014/main" id="{DC271F80-23AC-CC26-3FD2-C1C989D2C233}"/>
                    </a:ext>
                  </a:extLst>
                </p:cNvPr>
                <p:cNvGrpSpPr/>
                <p:nvPr/>
              </p:nvGrpSpPr>
              <p:grpSpPr>
                <a:xfrm>
                  <a:off x="5580125" y="3473862"/>
                  <a:ext cx="75628" cy="75628"/>
                  <a:chOff x="5580125" y="3473862"/>
                  <a:chExt cx="75628" cy="75628"/>
                </a:xfrm>
              </p:grpSpPr>
              <p:sp>
                <p:nvSpPr>
                  <p:cNvPr id="1857" name="Freeform: Shape 1856">
                    <a:extLst>
                      <a:ext uri="{FF2B5EF4-FFF2-40B4-BE49-F238E27FC236}">
                        <a16:creationId xmlns:a16="http://schemas.microsoft.com/office/drawing/2014/main" id="{ECC231FE-339A-3126-3FDD-4B290D6FE482}"/>
                      </a:ext>
                    </a:extLst>
                  </p:cNvPr>
                  <p:cNvSpPr/>
                  <p:nvPr/>
                </p:nvSpPr>
                <p:spPr>
                  <a:xfrm>
                    <a:off x="5617939" y="347386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58" name="Freeform: Shape 1857">
                    <a:extLst>
                      <a:ext uri="{FF2B5EF4-FFF2-40B4-BE49-F238E27FC236}">
                        <a16:creationId xmlns:a16="http://schemas.microsoft.com/office/drawing/2014/main" id="{E5AA73F7-2BB2-7CAF-6FD9-0904D9B1ECF7}"/>
                      </a:ext>
                    </a:extLst>
                  </p:cNvPr>
                  <p:cNvSpPr/>
                  <p:nvPr/>
                </p:nvSpPr>
                <p:spPr>
                  <a:xfrm>
                    <a:off x="5580125" y="351167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19" name="Graphic 16">
                  <a:extLst>
                    <a:ext uri="{FF2B5EF4-FFF2-40B4-BE49-F238E27FC236}">
                      <a16:creationId xmlns:a16="http://schemas.microsoft.com/office/drawing/2014/main" id="{9F7EFCCE-73F0-1490-B19A-E958C78758B3}"/>
                    </a:ext>
                  </a:extLst>
                </p:cNvPr>
                <p:cNvGrpSpPr/>
                <p:nvPr/>
              </p:nvGrpSpPr>
              <p:grpSpPr>
                <a:xfrm>
                  <a:off x="5423058" y="3424903"/>
                  <a:ext cx="75628" cy="75723"/>
                  <a:chOff x="5423058" y="3424903"/>
                  <a:chExt cx="75628" cy="75723"/>
                </a:xfrm>
              </p:grpSpPr>
              <p:sp>
                <p:nvSpPr>
                  <p:cNvPr id="1855" name="Freeform: Shape 1854">
                    <a:extLst>
                      <a:ext uri="{FF2B5EF4-FFF2-40B4-BE49-F238E27FC236}">
                        <a16:creationId xmlns:a16="http://schemas.microsoft.com/office/drawing/2014/main" id="{ACA1486C-C386-03A0-F3C0-34D7CABEAEC1}"/>
                      </a:ext>
                    </a:extLst>
                  </p:cNvPr>
                  <p:cNvSpPr/>
                  <p:nvPr/>
                </p:nvSpPr>
                <p:spPr>
                  <a:xfrm>
                    <a:off x="5460872" y="342490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56" name="Freeform: Shape 1855">
                    <a:extLst>
                      <a:ext uri="{FF2B5EF4-FFF2-40B4-BE49-F238E27FC236}">
                        <a16:creationId xmlns:a16="http://schemas.microsoft.com/office/drawing/2014/main" id="{03D82AF6-EA94-FA21-F28C-8AFEE1CC0088}"/>
                      </a:ext>
                    </a:extLst>
                  </p:cNvPr>
                  <p:cNvSpPr/>
                  <p:nvPr/>
                </p:nvSpPr>
                <p:spPr>
                  <a:xfrm>
                    <a:off x="5423058" y="346281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20" name="Graphic 16">
                  <a:extLst>
                    <a:ext uri="{FF2B5EF4-FFF2-40B4-BE49-F238E27FC236}">
                      <a16:creationId xmlns:a16="http://schemas.microsoft.com/office/drawing/2014/main" id="{F74C865E-8FDF-C450-0C0F-1CE811B73F04}"/>
                    </a:ext>
                  </a:extLst>
                </p:cNvPr>
                <p:cNvGrpSpPr/>
                <p:nvPr/>
              </p:nvGrpSpPr>
              <p:grpSpPr>
                <a:xfrm>
                  <a:off x="5809011" y="3527964"/>
                  <a:ext cx="75628" cy="75723"/>
                  <a:chOff x="5809011" y="3527964"/>
                  <a:chExt cx="75628" cy="75723"/>
                </a:xfrm>
              </p:grpSpPr>
              <p:sp>
                <p:nvSpPr>
                  <p:cNvPr id="1853" name="Freeform: Shape 1852">
                    <a:extLst>
                      <a:ext uri="{FF2B5EF4-FFF2-40B4-BE49-F238E27FC236}">
                        <a16:creationId xmlns:a16="http://schemas.microsoft.com/office/drawing/2014/main" id="{194304B3-9DA2-8CCF-A701-BDC8758BE73B}"/>
                      </a:ext>
                    </a:extLst>
                  </p:cNvPr>
                  <p:cNvSpPr/>
                  <p:nvPr/>
                </p:nvSpPr>
                <p:spPr>
                  <a:xfrm>
                    <a:off x="5846825"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54" name="Freeform: Shape 1853">
                    <a:extLst>
                      <a:ext uri="{FF2B5EF4-FFF2-40B4-BE49-F238E27FC236}">
                        <a16:creationId xmlns:a16="http://schemas.microsoft.com/office/drawing/2014/main" id="{C60D6B01-6A34-43DD-0397-480CD4C4A8FA}"/>
                      </a:ext>
                    </a:extLst>
                  </p:cNvPr>
                  <p:cNvSpPr/>
                  <p:nvPr/>
                </p:nvSpPr>
                <p:spPr>
                  <a:xfrm>
                    <a:off x="5809011" y="356587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21" name="Graphic 16">
                  <a:extLst>
                    <a:ext uri="{FF2B5EF4-FFF2-40B4-BE49-F238E27FC236}">
                      <a16:creationId xmlns:a16="http://schemas.microsoft.com/office/drawing/2014/main" id="{C6BAE127-ECE7-EA98-C221-AD336DC8E2AE}"/>
                    </a:ext>
                  </a:extLst>
                </p:cNvPr>
                <p:cNvGrpSpPr/>
                <p:nvPr/>
              </p:nvGrpSpPr>
              <p:grpSpPr>
                <a:xfrm>
                  <a:off x="5740240" y="3527964"/>
                  <a:ext cx="75723" cy="75723"/>
                  <a:chOff x="5740240" y="3527964"/>
                  <a:chExt cx="75723" cy="75723"/>
                </a:xfrm>
              </p:grpSpPr>
              <p:sp>
                <p:nvSpPr>
                  <p:cNvPr id="1851" name="Freeform: Shape 1850">
                    <a:extLst>
                      <a:ext uri="{FF2B5EF4-FFF2-40B4-BE49-F238E27FC236}">
                        <a16:creationId xmlns:a16="http://schemas.microsoft.com/office/drawing/2014/main" id="{52B59D2C-4BEF-8C8F-FF8A-7798021D292B}"/>
                      </a:ext>
                    </a:extLst>
                  </p:cNvPr>
                  <p:cNvSpPr/>
                  <p:nvPr/>
                </p:nvSpPr>
                <p:spPr>
                  <a:xfrm>
                    <a:off x="5778055"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52" name="Freeform: Shape 1851">
                    <a:extLst>
                      <a:ext uri="{FF2B5EF4-FFF2-40B4-BE49-F238E27FC236}">
                        <a16:creationId xmlns:a16="http://schemas.microsoft.com/office/drawing/2014/main" id="{D2DDC416-D8D4-A8A5-7BED-B942B158C64B}"/>
                      </a:ext>
                    </a:extLst>
                  </p:cNvPr>
                  <p:cNvSpPr/>
                  <p:nvPr/>
                </p:nvSpPr>
                <p:spPr>
                  <a:xfrm>
                    <a:off x="5740240" y="35658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22" name="Graphic 16">
                  <a:extLst>
                    <a:ext uri="{FF2B5EF4-FFF2-40B4-BE49-F238E27FC236}">
                      <a16:creationId xmlns:a16="http://schemas.microsoft.com/office/drawing/2014/main" id="{63FF5A39-3113-8326-77A9-83F8534F774A}"/>
                    </a:ext>
                  </a:extLst>
                </p:cNvPr>
                <p:cNvGrpSpPr/>
                <p:nvPr/>
              </p:nvGrpSpPr>
              <p:grpSpPr>
                <a:xfrm>
                  <a:off x="5757385" y="3527964"/>
                  <a:ext cx="75723" cy="75723"/>
                  <a:chOff x="5757385" y="3527964"/>
                  <a:chExt cx="75723" cy="75723"/>
                </a:xfrm>
              </p:grpSpPr>
              <p:sp>
                <p:nvSpPr>
                  <p:cNvPr id="1849" name="Freeform: Shape 1848">
                    <a:extLst>
                      <a:ext uri="{FF2B5EF4-FFF2-40B4-BE49-F238E27FC236}">
                        <a16:creationId xmlns:a16="http://schemas.microsoft.com/office/drawing/2014/main" id="{90824D97-FD12-C6D9-AEB3-0AC0EB33391F}"/>
                      </a:ext>
                    </a:extLst>
                  </p:cNvPr>
                  <p:cNvSpPr/>
                  <p:nvPr/>
                </p:nvSpPr>
                <p:spPr>
                  <a:xfrm>
                    <a:off x="5795295"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50" name="Freeform: Shape 1849">
                    <a:extLst>
                      <a:ext uri="{FF2B5EF4-FFF2-40B4-BE49-F238E27FC236}">
                        <a16:creationId xmlns:a16="http://schemas.microsoft.com/office/drawing/2014/main" id="{63F56C18-C101-9CCC-47ED-EDF87EDF3C01}"/>
                      </a:ext>
                    </a:extLst>
                  </p:cNvPr>
                  <p:cNvSpPr/>
                  <p:nvPr/>
                </p:nvSpPr>
                <p:spPr>
                  <a:xfrm>
                    <a:off x="5757385" y="35658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23" name="Graphic 16">
                  <a:extLst>
                    <a:ext uri="{FF2B5EF4-FFF2-40B4-BE49-F238E27FC236}">
                      <a16:creationId xmlns:a16="http://schemas.microsoft.com/office/drawing/2014/main" id="{C1FD0899-D963-8497-43A2-DB4D73207428}"/>
                    </a:ext>
                  </a:extLst>
                </p:cNvPr>
                <p:cNvGrpSpPr/>
                <p:nvPr/>
              </p:nvGrpSpPr>
              <p:grpSpPr>
                <a:xfrm>
                  <a:off x="5774626" y="3527964"/>
                  <a:ext cx="75723" cy="75723"/>
                  <a:chOff x="5774626" y="3527964"/>
                  <a:chExt cx="75723" cy="75723"/>
                </a:xfrm>
              </p:grpSpPr>
              <p:sp>
                <p:nvSpPr>
                  <p:cNvPr id="1847" name="Freeform: Shape 1846">
                    <a:extLst>
                      <a:ext uri="{FF2B5EF4-FFF2-40B4-BE49-F238E27FC236}">
                        <a16:creationId xmlns:a16="http://schemas.microsoft.com/office/drawing/2014/main" id="{A4C5611A-7193-7159-271E-3266D8E26CAE}"/>
                      </a:ext>
                    </a:extLst>
                  </p:cNvPr>
                  <p:cNvSpPr/>
                  <p:nvPr/>
                </p:nvSpPr>
                <p:spPr>
                  <a:xfrm>
                    <a:off x="5812440"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48" name="Freeform: Shape 1847">
                    <a:extLst>
                      <a:ext uri="{FF2B5EF4-FFF2-40B4-BE49-F238E27FC236}">
                        <a16:creationId xmlns:a16="http://schemas.microsoft.com/office/drawing/2014/main" id="{80349E0A-0D4E-1A3C-D74D-3CC068D39D88}"/>
                      </a:ext>
                    </a:extLst>
                  </p:cNvPr>
                  <p:cNvSpPr/>
                  <p:nvPr/>
                </p:nvSpPr>
                <p:spPr>
                  <a:xfrm>
                    <a:off x="5774626" y="35658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24" name="Graphic 16">
                  <a:extLst>
                    <a:ext uri="{FF2B5EF4-FFF2-40B4-BE49-F238E27FC236}">
                      <a16:creationId xmlns:a16="http://schemas.microsoft.com/office/drawing/2014/main" id="{C04FBB4A-53CC-458D-8AB3-33999FE01296}"/>
                    </a:ext>
                  </a:extLst>
                </p:cNvPr>
                <p:cNvGrpSpPr/>
                <p:nvPr/>
              </p:nvGrpSpPr>
              <p:grpSpPr>
                <a:xfrm>
                  <a:off x="5791771" y="3527964"/>
                  <a:ext cx="75723" cy="75723"/>
                  <a:chOff x="5791771" y="3527964"/>
                  <a:chExt cx="75723" cy="75723"/>
                </a:xfrm>
              </p:grpSpPr>
              <p:sp>
                <p:nvSpPr>
                  <p:cNvPr id="1845" name="Freeform: Shape 1844">
                    <a:extLst>
                      <a:ext uri="{FF2B5EF4-FFF2-40B4-BE49-F238E27FC236}">
                        <a16:creationId xmlns:a16="http://schemas.microsoft.com/office/drawing/2014/main" id="{49999386-F71E-8216-81A7-94D910AFA799}"/>
                      </a:ext>
                    </a:extLst>
                  </p:cNvPr>
                  <p:cNvSpPr/>
                  <p:nvPr/>
                </p:nvSpPr>
                <p:spPr>
                  <a:xfrm>
                    <a:off x="5829680"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46" name="Freeform: Shape 1845">
                    <a:extLst>
                      <a:ext uri="{FF2B5EF4-FFF2-40B4-BE49-F238E27FC236}">
                        <a16:creationId xmlns:a16="http://schemas.microsoft.com/office/drawing/2014/main" id="{4BE4B144-4513-9FEC-B258-BC3736B6EE23}"/>
                      </a:ext>
                    </a:extLst>
                  </p:cNvPr>
                  <p:cNvSpPr/>
                  <p:nvPr/>
                </p:nvSpPr>
                <p:spPr>
                  <a:xfrm>
                    <a:off x="5791771" y="35658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25" name="Graphic 16">
                  <a:extLst>
                    <a:ext uri="{FF2B5EF4-FFF2-40B4-BE49-F238E27FC236}">
                      <a16:creationId xmlns:a16="http://schemas.microsoft.com/office/drawing/2014/main" id="{FD5DAD80-90CE-2F82-2AE1-DDF04A1D72DE}"/>
                    </a:ext>
                  </a:extLst>
                </p:cNvPr>
                <p:cNvGrpSpPr/>
                <p:nvPr/>
              </p:nvGrpSpPr>
              <p:grpSpPr>
                <a:xfrm>
                  <a:off x="5901499" y="3600735"/>
                  <a:ext cx="75723" cy="75723"/>
                  <a:chOff x="5901499" y="3600735"/>
                  <a:chExt cx="75723" cy="75723"/>
                </a:xfrm>
              </p:grpSpPr>
              <p:sp>
                <p:nvSpPr>
                  <p:cNvPr id="1843" name="Freeform: Shape 1842">
                    <a:extLst>
                      <a:ext uri="{FF2B5EF4-FFF2-40B4-BE49-F238E27FC236}">
                        <a16:creationId xmlns:a16="http://schemas.microsoft.com/office/drawing/2014/main" id="{F3B5147C-B47E-7A9E-3D3B-6AE8F781710A}"/>
                      </a:ext>
                    </a:extLst>
                  </p:cNvPr>
                  <p:cNvSpPr/>
                  <p:nvPr/>
                </p:nvSpPr>
                <p:spPr>
                  <a:xfrm>
                    <a:off x="5939313" y="36007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44" name="Freeform: Shape 1843">
                    <a:extLst>
                      <a:ext uri="{FF2B5EF4-FFF2-40B4-BE49-F238E27FC236}">
                        <a16:creationId xmlns:a16="http://schemas.microsoft.com/office/drawing/2014/main" id="{154F2A53-F28D-1B54-99B6-77B309823413}"/>
                      </a:ext>
                    </a:extLst>
                  </p:cNvPr>
                  <p:cNvSpPr/>
                  <p:nvPr/>
                </p:nvSpPr>
                <p:spPr>
                  <a:xfrm>
                    <a:off x="5901499" y="363854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26" name="Graphic 16">
                  <a:extLst>
                    <a:ext uri="{FF2B5EF4-FFF2-40B4-BE49-F238E27FC236}">
                      <a16:creationId xmlns:a16="http://schemas.microsoft.com/office/drawing/2014/main" id="{38FE0CF5-5A8E-937D-EAB0-B47CB8A2A5AD}"/>
                    </a:ext>
                  </a:extLst>
                </p:cNvPr>
                <p:cNvGrpSpPr/>
                <p:nvPr/>
              </p:nvGrpSpPr>
              <p:grpSpPr>
                <a:xfrm>
                  <a:off x="5932169" y="3600735"/>
                  <a:ext cx="75723" cy="75723"/>
                  <a:chOff x="5932169" y="3600735"/>
                  <a:chExt cx="75723" cy="75723"/>
                </a:xfrm>
              </p:grpSpPr>
              <p:sp>
                <p:nvSpPr>
                  <p:cNvPr id="1841" name="Freeform: Shape 1840">
                    <a:extLst>
                      <a:ext uri="{FF2B5EF4-FFF2-40B4-BE49-F238E27FC236}">
                        <a16:creationId xmlns:a16="http://schemas.microsoft.com/office/drawing/2014/main" id="{239D0B86-01D6-EB85-9F6B-307FD881C0D5}"/>
                      </a:ext>
                    </a:extLst>
                  </p:cNvPr>
                  <p:cNvSpPr/>
                  <p:nvPr/>
                </p:nvSpPr>
                <p:spPr>
                  <a:xfrm>
                    <a:off x="5970079" y="36007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42" name="Freeform: Shape 1841">
                    <a:extLst>
                      <a:ext uri="{FF2B5EF4-FFF2-40B4-BE49-F238E27FC236}">
                        <a16:creationId xmlns:a16="http://schemas.microsoft.com/office/drawing/2014/main" id="{F16F97DF-21B5-FC77-FBE1-7DA68707EA40}"/>
                      </a:ext>
                    </a:extLst>
                  </p:cNvPr>
                  <p:cNvSpPr/>
                  <p:nvPr/>
                </p:nvSpPr>
                <p:spPr>
                  <a:xfrm>
                    <a:off x="5932169" y="363854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27" name="Graphic 16">
                  <a:extLst>
                    <a:ext uri="{FF2B5EF4-FFF2-40B4-BE49-F238E27FC236}">
                      <a16:creationId xmlns:a16="http://schemas.microsoft.com/office/drawing/2014/main" id="{1990F679-A342-B21B-2A00-B8C8EBA2D71E}"/>
                    </a:ext>
                  </a:extLst>
                </p:cNvPr>
                <p:cNvGrpSpPr/>
                <p:nvPr/>
              </p:nvGrpSpPr>
              <p:grpSpPr>
                <a:xfrm>
                  <a:off x="6109429" y="3656456"/>
                  <a:ext cx="75723" cy="75628"/>
                  <a:chOff x="6109429" y="3656456"/>
                  <a:chExt cx="75723" cy="75628"/>
                </a:xfrm>
              </p:grpSpPr>
              <p:sp>
                <p:nvSpPr>
                  <p:cNvPr id="1839" name="Freeform: Shape 1838">
                    <a:extLst>
                      <a:ext uri="{FF2B5EF4-FFF2-40B4-BE49-F238E27FC236}">
                        <a16:creationId xmlns:a16="http://schemas.microsoft.com/office/drawing/2014/main" id="{7B4EB7EA-363A-3A8A-0F9C-7DBC9F784D10}"/>
                      </a:ext>
                    </a:extLst>
                  </p:cNvPr>
                  <p:cNvSpPr/>
                  <p:nvPr/>
                </p:nvSpPr>
                <p:spPr>
                  <a:xfrm>
                    <a:off x="6147244"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40" name="Freeform: Shape 1839">
                    <a:extLst>
                      <a:ext uri="{FF2B5EF4-FFF2-40B4-BE49-F238E27FC236}">
                        <a16:creationId xmlns:a16="http://schemas.microsoft.com/office/drawing/2014/main" id="{E6296F3E-65A9-69E5-2B76-800DD2AE2DBF}"/>
                      </a:ext>
                    </a:extLst>
                  </p:cNvPr>
                  <p:cNvSpPr/>
                  <p:nvPr/>
                </p:nvSpPr>
                <p:spPr>
                  <a:xfrm>
                    <a:off x="6109429"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28" name="Graphic 16">
                  <a:extLst>
                    <a:ext uri="{FF2B5EF4-FFF2-40B4-BE49-F238E27FC236}">
                      <a16:creationId xmlns:a16="http://schemas.microsoft.com/office/drawing/2014/main" id="{D2980470-B9B6-EFFA-6F01-DC1992324C2B}"/>
                    </a:ext>
                  </a:extLst>
                </p:cNvPr>
                <p:cNvGrpSpPr/>
                <p:nvPr/>
              </p:nvGrpSpPr>
              <p:grpSpPr>
                <a:xfrm>
                  <a:off x="6126860" y="3656456"/>
                  <a:ext cx="75723" cy="75628"/>
                  <a:chOff x="6126860" y="3656456"/>
                  <a:chExt cx="75723" cy="75628"/>
                </a:xfrm>
              </p:grpSpPr>
              <p:sp>
                <p:nvSpPr>
                  <p:cNvPr id="1837" name="Freeform: Shape 1836">
                    <a:extLst>
                      <a:ext uri="{FF2B5EF4-FFF2-40B4-BE49-F238E27FC236}">
                        <a16:creationId xmlns:a16="http://schemas.microsoft.com/office/drawing/2014/main" id="{9D3C649D-0883-6722-35FC-0D7EAF44F7BF}"/>
                      </a:ext>
                    </a:extLst>
                  </p:cNvPr>
                  <p:cNvSpPr/>
                  <p:nvPr/>
                </p:nvSpPr>
                <p:spPr>
                  <a:xfrm>
                    <a:off x="6164674"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38" name="Freeform: Shape 1837">
                    <a:extLst>
                      <a:ext uri="{FF2B5EF4-FFF2-40B4-BE49-F238E27FC236}">
                        <a16:creationId xmlns:a16="http://schemas.microsoft.com/office/drawing/2014/main" id="{530E877C-A61C-4C4B-C0BD-F0F50886B149}"/>
                      </a:ext>
                    </a:extLst>
                  </p:cNvPr>
                  <p:cNvSpPr/>
                  <p:nvPr/>
                </p:nvSpPr>
                <p:spPr>
                  <a:xfrm>
                    <a:off x="6126860"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29" name="Graphic 16">
                  <a:extLst>
                    <a:ext uri="{FF2B5EF4-FFF2-40B4-BE49-F238E27FC236}">
                      <a16:creationId xmlns:a16="http://schemas.microsoft.com/office/drawing/2014/main" id="{4AAF0FDD-8B67-AE3D-B9DD-1D118026A1B1}"/>
                    </a:ext>
                  </a:extLst>
                </p:cNvPr>
                <p:cNvGrpSpPr/>
                <p:nvPr/>
              </p:nvGrpSpPr>
              <p:grpSpPr>
                <a:xfrm>
                  <a:off x="6256781" y="3683602"/>
                  <a:ext cx="75723" cy="75628"/>
                  <a:chOff x="6256781" y="3683602"/>
                  <a:chExt cx="75723" cy="75628"/>
                </a:xfrm>
              </p:grpSpPr>
              <p:sp>
                <p:nvSpPr>
                  <p:cNvPr id="1835" name="Freeform: Shape 1834">
                    <a:extLst>
                      <a:ext uri="{FF2B5EF4-FFF2-40B4-BE49-F238E27FC236}">
                        <a16:creationId xmlns:a16="http://schemas.microsoft.com/office/drawing/2014/main" id="{0ED2DCE4-2637-7CAF-B58D-CEC51B7EFE80}"/>
                      </a:ext>
                    </a:extLst>
                  </p:cNvPr>
                  <p:cNvSpPr/>
                  <p:nvPr/>
                </p:nvSpPr>
                <p:spPr>
                  <a:xfrm>
                    <a:off x="6294595" y="368360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36" name="Freeform: Shape 1835">
                    <a:extLst>
                      <a:ext uri="{FF2B5EF4-FFF2-40B4-BE49-F238E27FC236}">
                        <a16:creationId xmlns:a16="http://schemas.microsoft.com/office/drawing/2014/main" id="{D8C118DB-6F53-7841-9A44-99CDAAE4EE36}"/>
                      </a:ext>
                    </a:extLst>
                  </p:cNvPr>
                  <p:cNvSpPr/>
                  <p:nvPr/>
                </p:nvSpPr>
                <p:spPr>
                  <a:xfrm>
                    <a:off x="6256781" y="372141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30" name="Graphic 16">
                  <a:extLst>
                    <a:ext uri="{FF2B5EF4-FFF2-40B4-BE49-F238E27FC236}">
                      <a16:creationId xmlns:a16="http://schemas.microsoft.com/office/drawing/2014/main" id="{5710B4EF-C703-3717-AEAA-4D2726429450}"/>
                    </a:ext>
                  </a:extLst>
                </p:cNvPr>
                <p:cNvGrpSpPr/>
                <p:nvPr/>
              </p:nvGrpSpPr>
              <p:grpSpPr>
                <a:xfrm>
                  <a:off x="6264973" y="3683602"/>
                  <a:ext cx="75723" cy="75628"/>
                  <a:chOff x="6264973" y="3683602"/>
                  <a:chExt cx="75723" cy="75628"/>
                </a:xfrm>
              </p:grpSpPr>
              <p:sp>
                <p:nvSpPr>
                  <p:cNvPr id="1833" name="Freeform: Shape 1832">
                    <a:extLst>
                      <a:ext uri="{FF2B5EF4-FFF2-40B4-BE49-F238E27FC236}">
                        <a16:creationId xmlns:a16="http://schemas.microsoft.com/office/drawing/2014/main" id="{2D00CB05-CB1D-B78A-9246-116D04A73595}"/>
                      </a:ext>
                    </a:extLst>
                  </p:cNvPr>
                  <p:cNvSpPr/>
                  <p:nvPr/>
                </p:nvSpPr>
                <p:spPr>
                  <a:xfrm>
                    <a:off x="6302882" y="368360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34" name="Freeform: Shape 1833">
                    <a:extLst>
                      <a:ext uri="{FF2B5EF4-FFF2-40B4-BE49-F238E27FC236}">
                        <a16:creationId xmlns:a16="http://schemas.microsoft.com/office/drawing/2014/main" id="{F57D9EBC-BB97-6403-9386-4A2610EF923B}"/>
                      </a:ext>
                    </a:extLst>
                  </p:cNvPr>
                  <p:cNvSpPr/>
                  <p:nvPr/>
                </p:nvSpPr>
                <p:spPr>
                  <a:xfrm>
                    <a:off x="6264973" y="372141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31" name="Graphic 16">
                  <a:extLst>
                    <a:ext uri="{FF2B5EF4-FFF2-40B4-BE49-F238E27FC236}">
                      <a16:creationId xmlns:a16="http://schemas.microsoft.com/office/drawing/2014/main" id="{C7B1B1F0-6DCD-C4A0-A7CE-90B9216A2C88}"/>
                    </a:ext>
                  </a:extLst>
                </p:cNvPr>
                <p:cNvGrpSpPr/>
                <p:nvPr/>
              </p:nvGrpSpPr>
              <p:grpSpPr>
                <a:xfrm>
                  <a:off x="6297453" y="3692461"/>
                  <a:ext cx="75723" cy="75628"/>
                  <a:chOff x="6297453" y="3692461"/>
                  <a:chExt cx="75723" cy="75628"/>
                </a:xfrm>
              </p:grpSpPr>
              <p:sp>
                <p:nvSpPr>
                  <p:cNvPr id="1831" name="Freeform: Shape 1830">
                    <a:extLst>
                      <a:ext uri="{FF2B5EF4-FFF2-40B4-BE49-F238E27FC236}">
                        <a16:creationId xmlns:a16="http://schemas.microsoft.com/office/drawing/2014/main" id="{B75C5BB3-66C0-FD10-4797-F3AC9BE5C712}"/>
                      </a:ext>
                    </a:extLst>
                  </p:cNvPr>
                  <p:cNvSpPr/>
                  <p:nvPr/>
                </p:nvSpPr>
                <p:spPr>
                  <a:xfrm>
                    <a:off x="6335362" y="369246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32" name="Freeform: Shape 1831">
                    <a:extLst>
                      <a:ext uri="{FF2B5EF4-FFF2-40B4-BE49-F238E27FC236}">
                        <a16:creationId xmlns:a16="http://schemas.microsoft.com/office/drawing/2014/main" id="{6ED97D96-15E0-E59D-44ED-A76C1CD2F910}"/>
                      </a:ext>
                    </a:extLst>
                  </p:cNvPr>
                  <p:cNvSpPr/>
                  <p:nvPr/>
                </p:nvSpPr>
                <p:spPr>
                  <a:xfrm>
                    <a:off x="6297453" y="37302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32" name="Graphic 16">
                  <a:extLst>
                    <a:ext uri="{FF2B5EF4-FFF2-40B4-BE49-F238E27FC236}">
                      <a16:creationId xmlns:a16="http://schemas.microsoft.com/office/drawing/2014/main" id="{E461D1EB-794B-D8B1-7016-D48E355B077B}"/>
                    </a:ext>
                  </a:extLst>
                </p:cNvPr>
                <p:cNvGrpSpPr/>
                <p:nvPr/>
              </p:nvGrpSpPr>
              <p:grpSpPr>
                <a:xfrm>
                  <a:off x="6309645" y="3692461"/>
                  <a:ext cx="75723" cy="75628"/>
                  <a:chOff x="6309645" y="3692461"/>
                  <a:chExt cx="75723" cy="75628"/>
                </a:xfrm>
              </p:grpSpPr>
              <p:sp>
                <p:nvSpPr>
                  <p:cNvPr id="1829" name="Freeform: Shape 1828">
                    <a:extLst>
                      <a:ext uri="{FF2B5EF4-FFF2-40B4-BE49-F238E27FC236}">
                        <a16:creationId xmlns:a16="http://schemas.microsoft.com/office/drawing/2014/main" id="{CD2B8904-0A02-443F-290A-BFDDD9C34B36}"/>
                      </a:ext>
                    </a:extLst>
                  </p:cNvPr>
                  <p:cNvSpPr/>
                  <p:nvPr/>
                </p:nvSpPr>
                <p:spPr>
                  <a:xfrm>
                    <a:off x="6347554" y="369246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30" name="Freeform: Shape 1829">
                    <a:extLst>
                      <a:ext uri="{FF2B5EF4-FFF2-40B4-BE49-F238E27FC236}">
                        <a16:creationId xmlns:a16="http://schemas.microsoft.com/office/drawing/2014/main" id="{96BCD92C-C2A0-7DD2-73E0-3C057A2FE354}"/>
                      </a:ext>
                    </a:extLst>
                  </p:cNvPr>
                  <p:cNvSpPr/>
                  <p:nvPr/>
                </p:nvSpPr>
                <p:spPr>
                  <a:xfrm>
                    <a:off x="6309645" y="37302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33" name="Graphic 16">
                  <a:extLst>
                    <a:ext uri="{FF2B5EF4-FFF2-40B4-BE49-F238E27FC236}">
                      <a16:creationId xmlns:a16="http://schemas.microsoft.com/office/drawing/2014/main" id="{E9A30A95-3A7C-9F4B-FD7E-AC5682B42E29}"/>
                    </a:ext>
                  </a:extLst>
                </p:cNvPr>
                <p:cNvGrpSpPr/>
                <p:nvPr/>
              </p:nvGrpSpPr>
              <p:grpSpPr>
                <a:xfrm>
                  <a:off x="6356984" y="3708272"/>
                  <a:ext cx="75628" cy="75723"/>
                  <a:chOff x="6356984" y="3708272"/>
                  <a:chExt cx="75628" cy="75723"/>
                </a:xfrm>
              </p:grpSpPr>
              <p:sp>
                <p:nvSpPr>
                  <p:cNvPr id="1827" name="Freeform: Shape 1826">
                    <a:extLst>
                      <a:ext uri="{FF2B5EF4-FFF2-40B4-BE49-F238E27FC236}">
                        <a16:creationId xmlns:a16="http://schemas.microsoft.com/office/drawing/2014/main" id="{71214FC2-B298-74F8-2AF9-1CB8B3E1B57B}"/>
                      </a:ext>
                    </a:extLst>
                  </p:cNvPr>
                  <p:cNvSpPr/>
                  <p:nvPr/>
                </p:nvSpPr>
                <p:spPr>
                  <a:xfrm>
                    <a:off x="6394798"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28" name="Freeform: Shape 1827">
                    <a:extLst>
                      <a:ext uri="{FF2B5EF4-FFF2-40B4-BE49-F238E27FC236}">
                        <a16:creationId xmlns:a16="http://schemas.microsoft.com/office/drawing/2014/main" id="{4E65481F-AFB8-C0A4-1A41-C86128AAF8F9}"/>
                      </a:ext>
                    </a:extLst>
                  </p:cNvPr>
                  <p:cNvSpPr/>
                  <p:nvPr/>
                </p:nvSpPr>
                <p:spPr>
                  <a:xfrm>
                    <a:off x="6356984" y="37461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34" name="Graphic 16">
                  <a:extLst>
                    <a:ext uri="{FF2B5EF4-FFF2-40B4-BE49-F238E27FC236}">
                      <a16:creationId xmlns:a16="http://schemas.microsoft.com/office/drawing/2014/main" id="{16EA5D18-01EA-A6C4-0150-7FFF619C863E}"/>
                    </a:ext>
                  </a:extLst>
                </p:cNvPr>
                <p:cNvGrpSpPr/>
                <p:nvPr/>
              </p:nvGrpSpPr>
              <p:grpSpPr>
                <a:xfrm>
                  <a:off x="6332314" y="3708272"/>
                  <a:ext cx="75723" cy="75723"/>
                  <a:chOff x="6332314" y="3708272"/>
                  <a:chExt cx="75723" cy="75723"/>
                </a:xfrm>
              </p:grpSpPr>
              <p:sp>
                <p:nvSpPr>
                  <p:cNvPr id="1825" name="Freeform: Shape 1824">
                    <a:extLst>
                      <a:ext uri="{FF2B5EF4-FFF2-40B4-BE49-F238E27FC236}">
                        <a16:creationId xmlns:a16="http://schemas.microsoft.com/office/drawing/2014/main" id="{2BA3F9B7-B2FB-C416-943C-0E639C9EF03A}"/>
                      </a:ext>
                    </a:extLst>
                  </p:cNvPr>
                  <p:cNvSpPr/>
                  <p:nvPr/>
                </p:nvSpPr>
                <p:spPr>
                  <a:xfrm>
                    <a:off x="6370224"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26" name="Freeform: Shape 1825">
                    <a:extLst>
                      <a:ext uri="{FF2B5EF4-FFF2-40B4-BE49-F238E27FC236}">
                        <a16:creationId xmlns:a16="http://schemas.microsoft.com/office/drawing/2014/main" id="{E6467917-C599-6AF9-B5D8-B0A213624BC1}"/>
                      </a:ext>
                    </a:extLst>
                  </p:cNvPr>
                  <p:cNvSpPr/>
                  <p:nvPr/>
                </p:nvSpPr>
                <p:spPr>
                  <a:xfrm>
                    <a:off x="6332314" y="3746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35" name="Graphic 16">
                  <a:extLst>
                    <a:ext uri="{FF2B5EF4-FFF2-40B4-BE49-F238E27FC236}">
                      <a16:creationId xmlns:a16="http://schemas.microsoft.com/office/drawing/2014/main" id="{77E362A1-BFC9-F5EF-E42E-B837F49F5538}"/>
                    </a:ext>
                  </a:extLst>
                </p:cNvPr>
                <p:cNvGrpSpPr/>
                <p:nvPr/>
              </p:nvGrpSpPr>
              <p:grpSpPr>
                <a:xfrm>
                  <a:off x="6466426" y="3708272"/>
                  <a:ext cx="75628" cy="75723"/>
                  <a:chOff x="6466426" y="3708272"/>
                  <a:chExt cx="75628" cy="75723"/>
                </a:xfrm>
              </p:grpSpPr>
              <p:sp>
                <p:nvSpPr>
                  <p:cNvPr id="1823" name="Freeform: Shape 1822">
                    <a:extLst>
                      <a:ext uri="{FF2B5EF4-FFF2-40B4-BE49-F238E27FC236}">
                        <a16:creationId xmlns:a16="http://schemas.microsoft.com/office/drawing/2014/main" id="{00C2B802-1937-3890-F72A-DBE653806D56}"/>
                      </a:ext>
                    </a:extLst>
                  </p:cNvPr>
                  <p:cNvSpPr/>
                  <p:nvPr/>
                </p:nvSpPr>
                <p:spPr>
                  <a:xfrm>
                    <a:off x="6504241"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24" name="Freeform: Shape 1823">
                    <a:extLst>
                      <a:ext uri="{FF2B5EF4-FFF2-40B4-BE49-F238E27FC236}">
                        <a16:creationId xmlns:a16="http://schemas.microsoft.com/office/drawing/2014/main" id="{F240DE0B-9EAB-2F6A-4C72-25AB490EF0CB}"/>
                      </a:ext>
                    </a:extLst>
                  </p:cNvPr>
                  <p:cNvSpPr/>
                  <p:nvPr/>
                </p:nvSpPr>
                <p:spPr>
                  <a:xfrm>
                    <a:off x="6466426" y="37461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36" name="Graphic 16">
                  <a:extLst>
                    <a:ext uri="{FF2B5EF4-FFF2-40B4-BE49-F238E27FC236}">
                      <a16:creationId xmlns:a16="http://schemas.microsoft.com/office/drawing/2014/main" id="{FDDD6CC5-EEFE-8BD4-660D-F877AF749F47}"/>
                    </a:ext>
                  </a:extLst>
                </p:cNvPr>
                <p:cNvGrpSpPr/>
                <p:nvPr/>
              </p:nvGrpSpPr>
              <p:grpSpPr>
                <a:xfrm>
                  <a:off x="6431279" y="3708272"/>
                  <a:ext cx="75723" cy="75723"/>
                  <a:chOff x="6431279" y="3708272"/>
                  <a:chExt cx="75723" cy="75723"/>
                </a:xfrm>
              </p:grpSpPr>
              <p:sp>
                <p:nvSpPr>
                  <p:cNvPr id="1821" name="Freeform: Shape 1820">
                    <a:extLst>
                      <a:ext uri="{FF2B5EF4-FFF2-40B4-BE49-F238E27FC236}">
                        <a16:creationId xmlns:a16="http://schemas.microsoft.com/office/drawing/2014/main" id="{85BDE0ED-6908-A9EC-ACB3-56D48414B757}"/>
                      </a:ext>
                    </a:extLst>
                  </p:cNvPr>
                  <p:cNvSpPr/>
                  <p:nvPr/>
                </p:nvSpPr>
                <p:spPr>
                  <a:xfrm>
                    <a:off x="6469093"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22" name="Freeform: Shape 1821">
                    <a:extLst>
                      <a:ext uri="{FF2B5EF4-FFF2-40B4-BE49-F238E27FC236}">
                        <a16:creationId xmlns:a16="http://schemas.microsoft.com/office/drawing/2014/main" id="{C73AA30B-D577-BDBA-855C-D880F2E63DAF}"/>
                      </a:ext>
                    </a:extLst>
                  </p:cNvPr>
                  <p:cNvSpPr/>
                  <p:nvPr/>
                </p:nvSpPr>
                <p:spPr>
                  <a:xfrm>
                    <a:off x="6431279" y="3746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37" name="Graphic 16">
                  <a:extLst>
                    <a:ext uri="{FF2B5EF4-FFF2-40B4-BE49-F238E27FC236}">
                      <a16:creationId xmlns:a16="http://schemas.microsoft.com/office/drawing/2014/main" id="{79C4FA81-22BD-3EF2-7AAB-1F7B6970EAEF}"/>
                    </a:ext>
                  </a:extLst>
                </p:cNvPr>
                <p:cNvGrpSpPr/>
                <p:nvPr/>
              </p:nvGrpSpPr>
              <p:grpSpPr>
                <a:xfrm>
                  <a:off x="6404038" y="3708272"/>
                  <a:ext cx="75723" cy="75723"/>
                  <a:chOff x="6404038" y="3708272"/>
                  <a:chExt cx="75723" cy="75723"/>
                </a:xfrm>
              </p:grpSpPr>
              <p:sp>
                <p:nvSpPr>
                  <p:cNvPr id="1819" name="Freeform: Shape 1818">
                    <a:extLst>
                      <a:ext uri="{FF2B5EF4-FFF2-40B4-BE49-F238E27FC236}">
                        <a16:creationId xmlns:a16="http://schemas.microsoft.com/office/drawing/2014/main" id="{C0096B4A-11CD-3A78-C9D6-06E22136A92A}"/>
                      </a:ext>
                    </a:extLst>
                  </p:cNvPr>
                  <p:cNvSpPr/>
                  <p:nvPr/>
                </p:nvSpPr>
                <p:spPr>
                  <a:xfrm>
                    <a:off x="6441947"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20" name="Freeform: Shape 1819">
                    <a:extLst>
                      <a:ext uri="{FF2B5EF4-FFF2-40B4-BE49-F238E27FC236}">
                        <a16:creationId xmlns:a16="http://schemas.microsoft.com/office/drawing/2014/main" id="{654E6FE8-F88C-926B-C135-463699722820}"/>
                      </a:ext>
                    </a:extLst>
                  </p:cNvPr>
                  <p:cNvSpPr/>
                  <p:nvPr/>
                </p:nvSpPr>
                <p:spPr>
                  <a:xfrm>
                    <a:off x="6404038" y="3746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38" name="Graphic 16">
                  <a:extLst>
                    <a:ext uri="{FF2B5EF4-FFF2-40B4-BE49-F238E27FC236}">
                      <a16:creationId xmlns:a16="http://schemas.microsoft.com/office/drawing/2014/main" id="{43338635-A208-EB56-DC7A-97BFEADF950D}"/>
                    </a:ext>
                  </a:extLst>
                </p:cNvPr>
                <p:cNvGrpSpPr/>
                <p:nvPr/>
              </p:nvGrpSpPr>
              <p:grpSpPr>
                <a:xfrm>
                  <a:off x="6378511" y="3708272"/>
                  <a:ext cx="75723" cy="75723"/>
                  <a:chOff x="6378511" y="3708272"/>
                  <a:chExt cx="75723" cy="75723"/>
                </a:xfrm>
              </p:grpSpPr>
              <p:sp>
                <p:nvSpPr>
                  <p:cNvPr id="1817" name="Freeform: Shape 1816">
                    <a:extLst>
                      <a:ext uri="{FF2B5EF4-FFF2-40B4-BE49-F238E27FC236}">
                        <a16:creationId xmlns:a16="http://schemas.microsoft.com/office/drawing/2014/main" id="{EB418255-A3F2-CC49-5E90-13D159828928}"/>
                      </a:ext>
                    </a:extLst>
                  </p:cNvPr>
                  <p:cNvSpPr/>
                  <p:nvPr/>
                </p:nvSpPr>
                <p:spPr>
                  <a:xfrm>
                    <a:off x="6416420"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18" name="Freeform: Shape 1817">
                    <a:extLst>
                      <a:ext uri="{FF2B5EF4-FFF2-40B4-BE49-F238E27FC236}">
                        <a16:creationId xmlns:a16="http://schemas.microsoft.com/office/drawing/2014/main" id="{EC10D2F4-6852-985A-DE11-66F2EDA9EC22}"/>
                      </a:ext>
                    </a:extLst>
                  </p:cNvPr>
                  <p:cNvSpPr/>
                  <p:nvPr/>
                </p:nvSpPr>
                <p:spPr>
                  <a:xfrm>
                    <a:off x="6378511" y="3746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39" name="Graphic 16">
                  <a:extLst>
                    <a:ext uri="{FF2B5EF4-FFF2-40B4-BE49-F238E27FC236}">
                      <a16:creationId xmlns:a16="http://schemas.microsoft.com/office/drawing/2014/main" id="{03334F1F-62CB-ACA4-151B-C0422F7F2B02}"/>
                    </a:ext>
                  </a:extLst>
                </p:cNvPr>
                <p:cNvGrpSpPr/>
                <p:nvPr/>
              </p:nvGrpSpPr>
              <p:grpSpPr>
                <a:xfrm>
                  <a:off x="6603872" y="3784186"/>
                  <a:ext cx="75628" cy="75723"/>
                  <a:chOff x="6603872" y="3784186"/>
                  <a:chExt cx="75628" cy="75723"/>
                </a:xfrm>
              </p:grpSpPr>
              <p:sp>
                <p:nvSpPr>
                  <p:cNvPr id="1815" name="Freeform: Shape 1814">
                    <a:extLst>
                      <a:ext uri="{FF2B5EF4-FFF2-40B4-BE49-F238E27FC236}">
                        <a16:creationId xmlns:a16="http://schemas.microsoft.com/office/drawing/2014/main" id="{78670D62-7658-4BCE-4D41-596BB69F7994}"/>
                      </a:ext>
                    </a:extLst>
                  </p:cNvPr>
                  <p:cNvSpPr/>
                  <p:nvPr/>
                </p:nvSpPr>
                <p:spPr>
                  <a:xfrm>
                    <a:off x="6641686"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16" name="Freeform: Shape 1815">
                    <a:extLst>
                      <a:ext uri="{FF2B5EF4-FFF2-40B4-BE49-F238E27FC236}">
                        <a16:creationId xmlns:a16="http://schemas.microsoft.com/office/drawing/2014/main" id="{D5ACA8B0-447D-D37B-0E64-05E1ABDC1EE0}"/>
                      </a:ext>
                    </a:extLst>
                  </p:cNvPr>
                  <p:cNvSpPr/>
                  <p:nvPr/>
                </p:nvSpPr>
                <p:spPr>
                  <a:xfrm>
                    <a:off x="6603872" y="382209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40" name="Graphic 16">
                  <a:extLst>
                    <a:ext uri="{FF2B5EF4-FFF2-40B4-BE49-F238E27FC236}">
                      <a16:creationId xmlns:a16="http://schemas.microsoft.com/office/drawing/2014/main" id="{925D3F0C-7B4C-5400-4FAF-777214A91CBD}"/>
                    </a:ext>
                  </a:extLst>
                </p:cNvPr>
                <p:cNvGrpSpPr/>
                <p:nvPr/>
              </p:nvGrpSpPr>
              <p:grpSpPr>
                <a:xfrm>
                  <a:off x="6619112" y="3784186"/>
                  <a:ext cx="75628" cy="75723"/>
                  <a:chOff x="6619112" y="3784186"/>
                  <a:chExt cx="75628" cy="75723"/>
                </a:xfrm>
              </p:grpSpPr>
              <p:sp>
                <p:nvSpPr>
                  <p:cNvPr id="1813" name="Freeform: Shape 1812">
                    <a:extLst>
                      <a:ext uri="{FF2B5EF4-FFF2-40B4-BE49-F238E27FC236}">
                        <a16:creationId xmlns:a16="http://schemas.microsoft.com/office/drawing/2014/main" id="{5648B91D-31F6-F1FC-E397-2B361279BA41}"/>
                      </a:ext>
                    </a:extLst>
                  </p:cNvPr>
                  <p:cNvSpPr/>
                  <p:nvPr/>
                </p:nvSpPr>
                <p:spPr>
                  <a:xfrm>
                    <a:off x="6656926"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14" name="Freeform: Shape 1813">
                    <a:extLst>
                      <a:ext uri="{FF2B5EF4-FFF2-40B4-BE49-F238E27FC236}">
                        <a16:creationId xmlns:a16="http://schemas.microsoft.com/office/drawing/2014/main" id="{0691EBB9-5E32-3DC8-1207-3110E43D5E27}"/>
                      </a:ext>
                    </a:extLst>
                  </p:cNvPr>
                  <p:cNvSpPr/>
                  <p:nvPr/>
                </p:nvSpPr>
                <p:spPr>
                  <a:xfrm>
                    <a:off x="6619112" y="382209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41" name="Graphic 16">
                  <a:extLst>
                    <a:ext uri="{FF2B5EF4-FFF2-40B4-BE49-F238E27FC236}">
                      <a16:creationId xmlns:a16="http://schemas.microsoft.com/office/drawing/2014/main" id="{A05B9CE4-620A-D84D-0B9F-90C16BFA1ABF}"/>
                    </a:ext>
                  </a:extLst>
                </p:cNvPr>
                <p:cNvGrpSpPr/>
                <p:nvPr/>
              </p:nvGrpSpPr>
              <p:grpSpPr>
                <a:xfrm>
                  <a:off x="6634352" y="3784186"/>
                  <a:ext cx="75723" cy="75723"/>
                  <a:chOff x="6634352" y="3784186"/>
                  <a:chExt cx="75723" cy="75723"/>
                </a:xfrm>
              </p:grpSpPr>
              <p:sp>
                <p:nvSpPr>
                  <p:cNvPr id="1811" name="Freeform: Shape 1810">
                    <a:extLst>
                      <a:ext uri="{FF2B5EF4-FFF2-40B4-BE49-F238E27FC236}">
                        <a16:creationId xmlns:a16="http://schemas.microsoft.com/office/drawing/2014/main" id="{11ACF4B8-AD4D-C30B-3AA7-32CBE9AD3C9E}"/>
                      </a:ext>
                    </a:extLst>
                  </p:cNvPr>
                  <p:cNvSpPr/>
                  <p:nvPr/>
                </p:nvSpPr>
                <p:spPr>
                  <a:xfrm>
                    <a:off x="6672166"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12" name="Freeform: Shape 1811">
                    <a:extLst>
                      <a:ext uri="{FF2B5EF4-FFF2-40B4-BE49-F238E27FC236}">
                        <a16:creationId xmlns:a16="http://schemas.microsoft.com/office/drawing/2014/main" id="{2A588E85-4A74-91DF-F7FF-9BD7982AB095}"/>
                      </a:ext>
                    </a:extLst>
                  </p:cNvPr>
                  <p:cNvSpPr/>
                  <p:nvPr/>
                </p:nvSpPr>
                <p:spPr>
                  <a:xfrm>
                    <a:off x="6634352"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42" name="Graphic 16">
                  <a:extLst>
                    <a:ext uri="{FF2B5EF4-FFF2-40B4-BE49-F238E27FC236}">
                      <a16:creationId xmlns:a16="http://schemas.microsoft.com/office/drawing/2014/main" id="{AB37ED98-FFA6-CA8F-AB45-31FA5E186030}"/>
                    </a:ext>
                  </a:extLst>
                </p:cNvPr>
                <p:cNvGrpSpPr/>
                <p:nvPr/>
              </p:nvGrpSpPr>
              <p:grpSpPr>
                <a:xfrm>
                  <a:off x="6649592" y="3784186"/>
                  <a:ext cx="75723" cy="75723"/>
                  <a:chOff x="6649592" y="3784186"/>
                  <a:chExt cx="75723" cy="75723"/>
                </a:xfrm>
              </p:grpSpPr>
              <p:sp>
                <p:nvSpPr>
                  <p:cNvPr id="1809" name="Freeform: Shape 1808">
                    <a:extLst>
                      <a:ext uri="{FF2B5EF4-FFF2-40B4-BE49-F238E27FC236}">
                        <a16:creationId xmlns:a16="http://schemas.microsoft.com/office/drawing/2014/main" id="{DB5123DD-DA81-F4A4-BC11-8E770EB171AA}"/>
                      </a:ext>
                    </a:extLst>
                  </p:cNvPr>
                  <p:cNvSpPr/>
                  <p:nvPr/>
                </p:nvSpPr>
                <p:spPr>
                  <a:xfrm>
                    <a:off x="6687406"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10" name="Freeform: Shape 1809">
                    <a:extLst>
                      <a:ext uri="{FF2B5EF4-FFF2-40B4-BE49-F238E27FC236}">
                        <a16:creationId xmlns:a16="http://schemas.microsoft.com/office/drawing/2014/main" id="{F36032E4-52D6-79E5-D275-266CB2688304}"/>
                      </a:ext>
                    </a:extLst>
                  </p:cNvPr>
                  <p:cNvSpPr/>
                  <p:nvPr/>
                </p:nvSpPr>
                <p:spPr>
                  <a:xfrm>
                    <a:off x="6649592"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43" name="Graphic 16">
                  <a:extLst>
                    <a:ext uri="{FF2B5EF4-FFF2-40B4-BE49-F238E27FC236}">
                      <a16:creationId xmlns:a16="http://schemas.microsoft.com/office/drawing/2014/main" id="{49E09A0E-16F7-7908-DA42-75D13251D69D}"/>
                    </a:ext>
                  </a:extLst>
                </p:cNvPr>
                <p:cNvGrpSpPr/>
                <p:nvPr/>
              </p:nvGrpSpPr>
              <p:grpSpPr>
                <a:xfrm>
                  <a:off x="6664832" y="3784186"/>
                  <a:ext cx="75723" cy="75723"/>
                  <a:chOff x="6664832" y="3784186"/>
                  <a:chExt cx="75723" cy="75723"/>
                </a:xfrm>
              </p:grpSpPr>
              <p:sp>
                <p:nvSpPr>
                  <p:cNvPr id="1807" name="Freeform: Shape 1806">
                    <a:extLst>
                      <a:ext uri="{FF2B5EF4-FFF2-40B4-BE49-F238E27FC236}">
                        <a16:creationId xmlns:a16="http://schemas.microsoft.com/office/drawing/2014/main" id="{4FE7F993-049C-E4AC-00B7-2A6A10918C68}"/>
                      </a:ext>
                    </a:extLst>
                  </p:cNvPr>
                  <p:cNvSpPr/>
                  <p:nvPr/>
                </p:nvSpPr>
                <p:spPr>
                  <a:xfrm>
                    <a:off x="670274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08" name="Freeform: Shape 1807">
                    <a:extLst>
                      <a:ext uri="{FF2B5EF4-FFF2-40B4-BE49-F238E27FC236}">
                        <a16:creationId xmlns:a16="http://schemas.microsoft.com/office/drawing/2014/main" id="{CA5D54BF-E3AE-021F-27C9-D324784FFA0A}"/>
                      </a:ext>
                    </a:extLst>
                  </p:cNvPr>
                  <p:cNvSpPr/>
                  <p:nvPr/>
                </p:nvSpPr>
                <p:spPr>
                  <a:xfrm>
                    <a:off x="6664832"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44" name="Graphic 16">
                  <a:extLst>
                    <a:ext uri="{FF2B5EF4-FFF2-40B4-BE49-F238E27FC236}">
                      <a16:creationId xmlns:a16="http://schemas.microsoft.com/office/drawing/2014/main" id="{918BBF75-5DB4-F7A2-7CC2-21FABFD0DE5E}"/>
                    </a:ext>
                  </a:extLst>
                </p:cNvPr>
                <p:cNvGrpSpPr/>
                <p:nvPr/>
              </p:nvGrpSpPr>
              <p:grpSpPr>
                <a:xfrm>
                  <a:off x="6680072" y="3784186"/>
                  <a:ext cx="75723" cy="75723"/>
                  <a:chOff x="6680072" y="3784186"/>
                  <a:chExt cx="75723" cy="75723"/>
                </a:xfrm>
              </p:grpSpPr>
              <p:sp>
                <p:nvSpPr>
                  <p:cNvPr id="1805" name="Freeform: Shape 1804">
                    <a:extLst>
                      <a:ext uri="{FF2B5EF4-FFF2-40B4-BE49-F238E27FC236}">
                        <a16:creationId xmlns:a16="http://schemas.microsoft.com/office/drawing/2014/main" id="{02B1662A-C44F-D884-32A1-1B1B36DB02D9}"/>
                      </a:ext>
                    </a:extLst>
                  </p:cNvPr>
                  <p:cNvSpPr/>
                  <p:nvPr/>
                </p:nvSpPr>
                <p:spPr>
                  <a:xfrm>
                    <a:off x="671798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06" name="Freeform: Shape 1805">
                    <a:extLst>
                      <a:ext uri="{FF2B5EF4-FFF2-40B4-BE49-F238E27FC236}">
                        <a16:creationId xmlns:a16="http://schemas.microsoft.com/office/drawing/2014/main" id="{2154E3DA-3F55-DC45-7A45-6567FE0C98F4}"/>
                      </a:ext>
                    </a:extLst>
                  </p:cNvPr>
                  <p:cNvSpPr/>
                  <p:nvPr/>
                </p:nvSpPr>
                <p:spPr>
                  <a:xfrm>
                    <a:off x="6680072"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45" name="Graphic 16">
                  <a:extLst>
                    <a:ext uri="{FF2B5EF4-FFF2-40B4-BE49-F238E27FC236}">
                      <a16:creationId xmlns:a16="http://schemas.microsoft.com/office/drawing/2014/main" id="{CC5C9E12-78E0-F1E8-2D7F-F4C4C9FA8CDD}"/>
                    </a:ext>
                  </a:extLst>
                </p:cNvPr>
                <p:cNvGrpSpPr/>
                <p:nvPr/>
              </p:nvGrpSpPr>
              <p:grpSpPr>
                <a:xfrm>
                  <a:off x="6695407" y="3784186"/>
                  <a:ext cx="75628" cy="75723"/>
                  <a:chOff x="6695407" y="3784186"/>
                  <a:chExt cx="75628" cy="75723"/>
                </a:xfrm>
              </p:grpSpPr>
              <p:sp>
                <p:nvSpPr>
                  <p:cNvPr id="1803" name="Freeform: Shape 1802">
                    <a:extLst>
                      <a:ext uri="{FF2B5EF4-FFF2-40B4-BE49-F238E27FC236}">
                        <a16:creationId xmlns:a16="http://schemas.microsoft.com/office/drawing/2014/main" id="{E2F73CC0-CA16-58D8-233D-BD7275657B26}"/>
                      </a:ext>
                    </a:extLst>
                  </p:cNvPr>
                  <p:cNvSpPr/>
                  <p:nvPr/>
                </p:nvSpPr>
                <p:spPr>
                  <a:xfrm>
                    <a:off x="673322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04" name="Freeform: Shape 1803">
                    <a:extLst>
                      <a:ext uri="{FF2B5EF4-FFF2-40B4-BE49-F238E27FC236}">
                        <a16:creationId xmlns:a16="http://schemas.microsoft.com/office/drawing/2014/main" id="{A4711367-8857-A72C-BE19-E46EEBE6CBAA}"/>
                      </a:ext>
                    </a:extLst>
                  </p:cNvPr>
                  <p:cNvSpPr/>
                  <p:nvPr/>
                </p:nvSpPr>
                <p:spPr>
                  <a:xfrm>
                    <a:off x="6695407" y="382209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46" name="Graphic 16">
                  <a:extLst>
                    <a:ext uri="{FF2B5EF4-FFF2-40B4-BE49-F238E27FC236}">
                      <a16:creationId xmlns:a16="http://schemas.microsoft.com/office/drawing/2014/main" id="{2E02E8AB-B1AB-A5E4-D7BC-C3A76D637057}"/>
                    </a:ext>
                  </a:extLst>
                </p:cNvPr>
                <p:cNvGrpSpPr/>
                <p:nvPr/>
              </p:nvGrpSpPr>
              <p:grpSpPr>
                <a:xfrm>
                  <a:off x="6710647" y="3784186"/>
                  <a:ext cx="75628" cy="75723"/>
                  <a:chOff x="6710647" y="3784186"/>
                  <a:chExt cx="75628" cy="75723"/>
                </a:xfrm>
              </p:grpSpPr>
              <p:sp>
                <p:nvSpPr>
                  <p:cNvPr id="1801" name="Freeform: Shape 1800">
                    <a:extLst>
                      <a:ext uri="{FF2B5EF4-FFF2-40B4-BE49-F238E27FC236}">
                        <a16:creationId xmlns:a16="http://schemas.microsoft.com/office/drawing/2014/main" id="{5D521E88-ADCB-B85F-32E8-765696805034}"/>
                      </a:ext>
                    </a:extLst>
                  </p:cNvPr>
                  <p:cNvSpPr/>
                  <p:nvPr/>
                </p:nvSpPr>
                <p:spPr>
                  <a:xfrm>
                    <a:off x="674846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02" name="Freeform: Shape 1801">
                    <a:extLst>
                      <a:ext uri="{FF2B5EF4-FFF2-40B4-BE49-F238E27FC236}">
                        <a16:creationId xmlns:a16="http://schemas.microsoft.com/office/drawing/2014/main" id="{5E9E491E-EADB-006D-5948-0B905C56D0F8}"/>
                      </a:ext>
                    </a:extLst>
                  </p:cNvPr>
                  <p:cNvSpPr/>
                  <p:nvPr/>
                </p:nvSpPr>
                <p:spPr>
                  <a:xfrm>
                    <a:off x="6710647" y="382209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47" name="Graphic 16">
                  <a:extLst>
                    <a:ext uri="{FF2B5EF4-FFF2-40B4-BE49-F238E27FC236}">
                      <a16:creationId xmlns:a16="http://schemas.microsoft.com/office/drawing/2014/main" id="{CAC62D9E-1FF3-AE2B-8D01-9DD0FB466A34}"/>
                    </a:ext>
                  </a:extLst>
                </p:cNvPr>
                <p:cNvGrpSpPr/>
                <p:nvPr/>
              </p:nvGrpSpPr>
              <p:grpSpPr>
                <a:xfrm>
                  <a:off x="6725887" y="3784186"/>
                  <a:ext cx="75723" cy="75723"/>
                  <a:chOff x="6725887" y="3784186"/>
                  <a:chExt cx="75723" cy="75723"/>
                </a:xfrm>
              </p:grpSpPr>
              <p:sp>
                <p:nvSpPr>
                  <p:cNvPr id="1799" name="Freeform: Shape 1798">
                    <a:extLst>
                      <a:ext uri="{FF2B5EF4-FFF2-40B4-BE49-F238E27FC236}">
                        <a16:creationId xmlns:a16="http://schemas.microsoft.com/office/drawing/2014/main" id="{B93CEF76-FC73-8A05-D1B9-30521315A0E7}"/>
                      </a:ext>
                    </a:extLst>
                  </p:cNvPr>
                  <p:cNvSpPr/>
                  <p:nvPr/>
                </p:nvSpPr>
                <p:spPr>
                  <a:xfrm>
                    <a:off x="676370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00" name="Freeform: Shape 1799">
                    <a:extLst>
                      <a:ext uri="{FF2B5EF4-FFF2-40B4-BE49-F238E27FC236}">
                        <a16:creationId xmlns:a16="http://schemas.microsoft.com/office/drawing/2014/main" id="{2440B419-92D4-02FA-CE60-C24381E1FC83}"/>
                      </a:ext>
                    </a:extLst>
                  </p:cNvPr>
                  <p:cNvSpPr/>
                  <p:nvPr/>
                </p:nvSpPr>
                <p:spPr>
                  <a:xfrm>
                    <a:off x="6725887"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48" name="Graphic 16">
                  <a:extLst>
                    <a:ext uri="{FF2B5EF4-FFF2-40B4-BE49-F238E27FC236}">
                      <a16:creationId xmlns:a16="http://schemas.microsoft.com/office/drawing/2014/main" id="{B9617DC6-AFA6-60D8-4D41-D8548FA5475B}"/>
                    </a:ext>
                  </a:extLst>
                </p:cNvPr>
                <p:cNvGrpSpPr/>
                <p:nvPr/>
              </p:nvGrpSpPr>
              <p:grpSpPr>
                <a:xfrm>
                  <a:off x="6741127" y="3784186"/>
                  <a:ext cx="75723" cy="75723"/>
                  <a:chOff x="6741127" y="3784186"/>
                  <a:chExt cx="75723" cy="75723"/>
                </a:xfrm>
              </p:grpSpPr>
              <p:sp>
                <p:nvSpPr>
                  <p:cNvPr id="1797" name="Freeform: Shape 1796">
                    <a:extLst>
                      <a:ext uri="{FF2B5EF4-FFF2-40B4-BE49-F238E27FC236}">
                        <a16:creationId xmlns:a16="http://schemas.microsoft.com/office/drawing/2014/main" id="{846688E6-6E12-4369-50D0-8C81EA9A7A32}"/>
                      </a:ext>
                    </a:extLst>
                  </p:cNvPr>
                  <p:cNvSpPr/>
                  <p:nvPr/>
                </p:nvSpPr>
                <p:spPr>
                  <a:xfrm>
                    <a:off x="677894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98" name="Freeform: Shape 1797">
                    <a:extLst>
                      <a:ext uri="{FF2B5EF4-FFF2-40B4-BE49-F238E27FC236}">
                        <a16:creationId xmlns:a16="http://schemas.microsoft.com/office/drawing/2014/main" id="{4800CA0B-E076-98F3-22C0-CCCFA6608156}"/>
                      </a:ext>
                    </a:extLst>
                  </p:cNvPr>
                  <p:cNvSpPr/>
                  <p:nvPr/>
                </p:nvSpPr>
                <p:spPr>
                  <a:xfrm>
                    <a:off x="6741127"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49" name="Graphic 16">
                  <a:extLst>
                    <a:ext uri="{FF2B5EF4-FFF2-40B4-BE49-F238E27FC236}">
                      <a16:creationId xmlns:a16="http://schemas.microsoft.com/office/drawing/2014/main" id="{35607EE7-EF7B-7618-35FD-7821963A3040}"/>
                    </a:ext>
                  </a:extLst>
                </p:cNvPr>
                <p:cNvGrpSpPr/>
                <p:nvPr/>
              </p:nvGrpSpPr>
              <p:grpSpPr>
                <a:xfrm>
                  <a:off x="6756367" y="3784186"/>
                  <a:ext cx="75723" cy="75723"/>
                  <a:chOff x="6756367" y="3784186"/>
                  <a:chExt cx="75723" cy="75723"/>
                </a:xfrm>
              </p:grpSpPr>
              <p:sp>
                <p:nvSpPr>
                  <p:cNvPr id="1795" name="Freeform: Shape 1794">
                    <a:extLst>
                      <a:ext uri="{FF2B5EF4-FFF2-40B4-BE49-F238E27FC236}">
                        <a16:creationId xmlns:a16="http://schemas.microsoft.com/office/drawing/2014/main" id="{F3C258B6-4ED4-E9DD-EF65-74C216461B58}"/>
                      </a:ext>
                    </a:extLst>
                  </p:cNvPr>
                  <p:cNvSpPr/>
                  <p:nvPr/>
                </p:nvSpPr>
                <p:spPr>
                  <a:xfrm>
                    <a:off x="6794277"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96" name="Freeform: Shape 1795">
                    <a:extLst>
                      <a:ext uri="{FF2B5EF4-FFF2-40B4-BE49-F238E27FC236}">
                        <a16:creationId xmlns:a16="http://schemas.microsoft.com/office/drawing/2014/main" id="{B346C5E6-A60E-1BCA-A059-819B4E6A6377}"/>
                      </a:ext>
                    </a:extLst>
                  </p:cNvPr>
                  <p:cNvSpPr/>
                  <p:nvPr/>
                </p:nvSpPr>
                <p:spPr>
                  <a:xfrm>
                    <a:off x="6756367"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50" name="Graphic 16">
                  <a:extLst>
                    <a:ext uri="{FF2B5EF4-FFF2-40B4-BE49-F238E27FC236}">
                      <a16:creationId xmlns:a16="http://schemas.microsoft.com/office/drawing/2014/main" id="{ADAF536B-F515-5CE0-BCC4-8E06858A4D8F}"/>
                    </a:ext>
                  </a:extLst>
                </p:cNvPr>
                <p:cNvGrpSpPr/>
                <p:nvPr/>
              </p:nvGrpSpPr>
              <p:grpSpPr>
                <a:xfrm>
                  <a:off x="7132129" y="3851623"/>
                  <a:ext cx="75723" cy="75723"/>
                  <a:chOff x="7132129" y="3851623"/>
                  <a:chExt cx="75723" cy="75723"/>
                </a:xfrm>
              </p:grpSpPr>
              <p:sp>
                <p:nvSpPr>
                  <p:cNvPr id="1793" name="Freeform: Shape 1792">
                    <a:extLst>
                      <a:ext uri="{FF2B5EF4-FFF2-40B4-BE49-F238E27FC236}">
                        <a16:creationId xmlns:a16="http://schemas.microsoft.com/office/drawing/2014/main" id="{F96A8AA3-19A0-7B79-50BD-5E39B3CC0C94}"/>
                      </a:ext>
                    </a:extLst>
                  </p:cNvPr>
                  <p:cNvSpPr/>
                  <p:nvPr/>
                </p:nvSpPr>
                <p:spPr>
                  <a:xfrm>
                    <a:off x="7169943" y="3851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94" name="Freeform: Shape 1793">
                    <a:extLst>
                      <a:ext uri="{FF2B5EF4-FFF2-40B4-BE49-F238E27FC236}">
                        <a16:creationId xmlns:a16="http://schemas.microsoft.com/office/drawing/2014/main" id="{EFF723E3-CDDE-5628-5FDD-B7C16754F23A}"/>
                      </a:ext>
                    </a:extLst>
                  </p:cNvPr>
                  <p:cNvSpPr/>
                  <p:nvPr/>
                </p:nvSpPr>
                <p:spPr>
                  <a:xfrm>
                    <a:off x="7132129" y="38895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51" name="Graphic 16">
                  <a:extLst>
                    <a:ext uri="{FF2B5EF4-FFF2-40B4-BE49-F238E27FC236}">
                      <a16:creationId xmlns:a16="http://schemas.microsoft.com/office/drawing/2014/main" id="{09A22B49-8381-9A21-1A3B-C8AF32BED8CD}"/>
                    </a:ext>
                  </a:extLst>
                </p:cNvPr>
                <p:cNvGrpSpPr/>
                <p:nvPr/>
              </p:nvGrpSpPr>
              <p:grpSpPr>
                <a:xfrm>
                  <a:off x="7103935" y="3851623"/>
                  <a:ext cx="75723" cy="75723"/>
                  <a:chOff x="7103935" y="3851623"/>
                  <a:chExt cx="75723" cy="75723"/>
                </a:xfrm>
              </p:grpSpPr>
              <p:sp>
                <p:nvSpPr>
                  <p:cNvPr id="1791" name="Freeform: Shape 1790">
                    <a:extLst>
                      <a:ext uri="{FF2B5EF4-FFF2-40B4-BE49-F238E27FC236}">
                        <a16:creationId xmlns:a16="http://schemas.microsoft.com/office/drawing/2014/main" id="{77EAE01A-24A6-3157-BE7C-A9E4543AAC1A}"/>
                      </a:ext>
                    </a:extLst>
                  </p:cNvPr>
                  <p:cNvSpPr/>
                  <p:nvPr/>
                </p:nvSpPr>
                <p:spPr>
                  <a:xfrm>
                    <a:off x="7141844" y="3851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92" name="Freeform: Shape 1791">
                    <a:extLst>
                      <a:ext uri="{FF2B5EF4-FFF2-40B4-BE49-F238E27FC236}">
                        <a16:creationId xmlns:a16="http://schemas.microsoft.com/office/drawing/2014/main" id="{5E2B1B5B-C874-677E-856A-7487BB7AFC68}"/>
                      </a:ext>
                    </a:extLst>
                  </p:cNvPr>
                  <p:cNvSpPr/>
                  <p:nvPr/>
                </p:nvSpPr>
                <p:spPr>
                  <a:xfrm>
                    <a:off x="7103935" y="38895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52" name="Graphic 16">
                  <a:extLst>
                    <a:ext uri="{FF2B5EF4-FFF2-40B4-BE49-F238E27FC236}">
                      <a16:creationId xmlns:a16="http://schemas.microsoft.com/office/drawing/2014/main" id="{C570FB70-2638-9D04-2A03-BD66D007D0AE}"/>
                    </a:ext>
                  </a:extLst>
                </p:cNvPr>
                <p:cNvGrpSpPr/>
                <p:nvPr/>
              </p:nvGrpSpPr>
              <p:grpSpPr>
                <a:xfrm>
                  <a:off x="7066120" y="3851623"/>
                  <a:ext cx="75723" cy="75723"/>
                  <a:chOff x="7066120" y="3851623"/>
                  <a:chExt cx="75723" cy="75723"/>
                </a:xfrm>
              </p:grpSpPr>
              <p:sp>
                <p:nvSpPr>
                  <p:cNvPr id="1789" name="Freeform: Shape 1788">
                    <a:extLst>
                      <a:ext uri="{FF2B5EF4-FFF2-40B4-BE49-F238E27FC236}">
                        <a16:creationId xmlns:a16="http://schemas.microsoft.com/office/drawing/2014/main" id="{77BFADEF-45A9-F4C8-5731-9B4FE131E1FD}"/>
                      </a:ext>
                    </a:extLst>
                  </p:cNvPr>
                  <p:cNvSpPr/>
                  <p:nvPr/>
                </p:nvSpPr>
                <p:spPr>
                  <a:xfrm>
                    <a:off x="7103935" y="3851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90" name="Freeform: Shape 1789">
                    <a:extLst>
                      <a:ext uri="{FF2B5EF4-FFF2-40B4-BE49-F238E27FC236}">
                        <a16:creationId xmlns:a16="http://schemas.microsoft.com/office/drawing/2014/main" id="{FD1891D8-9FA7-9B3F-D9B5-618C3B97AA8A}"/>
                      </a:ext>
                    </a:extLst>
                  </p:cNvPr>
                  <p:cNvSpPr/>
                  <p:nvPr/>
                </p:nvSpPr>
                <p:spPr>
                  <a:xfrm>
                    <a:off x="7066120" y="38895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53" name="Graphic 16">
                  <a:extLst>
                    <a:ext uri="{FF2B5EF4-FFF2-40B4-BE49-F238E27FC236}">
                      <a16:creationId xmlns:a16="http://schemas.microsoft.com/office/drawing/2014/main" id="{653EEC62-6BF8-C6B8-AA9F-BE5A589AFB8E}"/>
                    </a:ext>
                  </a:extLst>
                </p:cNvPr>
                <p:cNvGrpSpPr/>
                <p:nvPr/>
              </p:nvGrpSpPr>
              <p:grpSpPr>
                <a:xfrm>
                  <a:off x="7334725" y="3895819"/>
                  <a:ext cx="75628" cy="75723"/>
                  <a:chOff x="7334725" y="3895819"/>
                  <a:chExt cx="75628" cy="75723"/>
                </a:xfrm>
              </p:grpSpPr>
              <p:sp>
                <p:nvSpPr>
                  <p:cNvPr id="1787" name="Freeform: Shape 1786">
                    <a:extLst>
                      <a:ext uri="{FF2B5EF4-FFF2-40B4-BE49-F238E27FC236}">
                        <a16:creationId xmlns:a16="http://schemas.microsoft.com/office/drawing/2014/main" id="{285CAEF9-7427-0105-C80F-176751765B80}"/>
                      </a:ext>
                    </a:extLst>
                  </p:cNvPr>
                  <p:cNvSpPr/>
                  <p:nvPr/>
                </p:nvSpPr>
                <p:spPr>
                  <a:xfrm>
                    <a:off x="7372540"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88" name="Freeform: Shape 1787">
                    <a:extLst>
                      <a:ext uri="{FF2B5EF4-FFF2-40B4-BE49-F238E27FC236}">
                        <a16:creationId xmlns:a16="http://schemas.microsoft.com/office/drawing/2014/main" id="{3CD8F067-4E5A-6C65-8FF1-64D9C24D9309}"/>
                      </a:ext>
                    </a:extLst>
                  </p:cNvPr>
                  <p:cNvSpPr/>
                  <p:nvPr/>
                </p:nvSpPr>
                <p:spPr>
                  <a:xfrm>
                    <a:off x="7334725" y="393363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54" name="Graphic 16">
                  <a:extLst>
                    <a:ext uri="{FF2B5EF4-FFF2-40B4-BE49-F238E27FC236}">
                      <a16:creationId xmlns:a16="http://schemas.microsoft.com/office/drawing/2014/main" id="{F0B4303B-89DF-456F-BECA-342D4D2EC0B3}"/>
                    </a:ext>
                  </a:extLst>
                </p:cNvPr>
                <p:cNvGrpSpPr/>
                <p:nvPr/>
              </p:nvGrpSpPr>
              <p:grpSpPr>
                <a:xfrm>
                  <a:off x="7369587" y="3895819"/>
                  <a:ext cx="75723" cy="75723"/>
                  <a:chOff x="7369587" y="3895819"/>
                  <a:chExt cx="75723" cy="75723"/>
                </a:xfrm>
              </p:grpSpPr>
              <p:sp>
                <p:nvSpPr>
                  <p:cNvPr id="1785" name="Freeform: Shape 1784">
                    <a:extLst>
                      <a:ext uri="{FF2B5EF4-FFF2-40B4-BE49-F238E27FC236}">
                        <a16:creationId xmlns:a16="http://schemas.microsoft.com/office/drawing/2014/main" id="{9483B06E-127A-5CF8-6D8C-844CF28EA51A}"/>
                      </a:ext>
                    </a:extLst>
                  </p:cNvPr>
                  <p:cNvSpPr/>
                  <p:nvPr/>
                </p:nvSpPr>
                <p:spPr>
                  <a:xfrm>
                    <a:off x="7407401"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86" name="Freeform: Shape 1785">
                    <a:extLst>
                      <a:ext uri="{FF2B5EF4-FFF2-40B4-BE49-F238E27FC236}">
                        <a16:creationId xmlns:a16="http://schemas.microsoft.com/office/drawing/2014/main" id="{D27F423B-5C2B-8E36-A9A1-74572D47507C}"/>
                      </a:ext>
                    </a:extLst>
                  </p:cNvPr>
                  <p:cNvSpPr/>
                  <p:nvPr/>
                </p:nvSpPr>
                <p:spPr>
                  <a:xfrm>
                    <a:off x="7369587"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55" name="Graphic 16">
                  <a:extLst>
                    <a:ext uri="{FF2B5EF4-FFF2-40B4-BE49-F238E27FC236}">
                      <a16:creationId xmlns:a16="http://schemas.microsoft.com/office/drawing/2014/main" id="{6B56057D-0747-EDF9-75CA-0FE014E6184C}"/>
                    </a:ext>
                  </a:extLst>
                </p:cNvPr>
                <p:cNvGrpSpPr/>
                <p:nvPr/>
              </p:nvGrpSpPr>
              <p:grpSpPr>
                <a:xfrm>
                  <a:off x="7307674" y="3895819"/>
                  <a:ext cx="75723" cy="75723"/>
                  <a:chOff x="7307674" y="3895819"/>
                  <a:chExt cx="75723" cy="75723"/>
                </a:xfrm>
              </p:grpSpPr>
              <p:sp>
                <p:nvSpPr>
                  <p:cNvPr id="1783" name="Freeform: Shape 1782">
                    <a:extLst>
                      <a:ext uri="{FF2B5EF4-FFF2-40B4-BE49-F238E27FC236}">
                        <a16:creationId xmlns:a16="http://schemas.microsoft.com/office/drawing/2014/main" id="{7A266D0E-B2AF-D5A2-6D06-8A085BF4CCCE}"/>
                      </a:ext>
                    </a:extLst>
                  </p:cNvPr>
                  <p:cNvSpPr/>
                  <p:nvPr/>
                </p:nvSpPr>
                <p:spPr>
                  <a:xfrm>
                    <a:off x="7345489"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84" name="Freeform: Shape 1783">
                    <a:extLst>
                      <a:ext uri="{FF2B5EF4-FFF2-40B4-BE49-F238E27FC236}">
                        <a16:creationId xmlns:a16="http://schemas.microsoft.com/office/drawing/2014/main" id="{BA5F95A1-F86A-B41B-C3AC-CC33DA889254}"/>
                      </a:ext>
                    </a:extLst>
                  </p:cNvPr>
                  <p:cNvSpPr/>
                  <p:nvPr/>
                </p:nvSpPr>
                <p:spPr>
                  <a:xfrm>
                    <a:off x="7307674"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56" name="Graphic 16">
                  <a:extLst>
                    <a:ext uri="{FF2B5EF4-FFF2-40B4-BE49-F238E27FC236}">
                      <a16:creationId xmlns:a16="http://schemas.microsoft.com/office/drawing/2014/main" id="{F55119C8-6246-A91B-08A3-D8D7BAC1FA5A}"/>
                    </a:ext>
                  </a:extLst>
                </p:cNvPr>
                <p:cNvGrpSpPr/>
                <p:nvPr/>
              </p:nvGrpSpPr>
              <p:grpSpPr>
                <a:xfrm>
                  <a:off x="7296816" y="3895819"/>
                  <a:ext cx="75723" cy="75723"/>
                  <a:chOff x="7296816" y="3895819"/>
                  <a:chExt cx="75723" cy="75723"/>
                </a:xfrm>
              </p:grpSpPr>
              <p:sp>
                <p:nvSpPr>
                  <p:cNvPr id="1781" name="Freeform: Shape 1780">
                    <a:extLst>
                      <a:ext uri="{FF2B5EF4-FFF2-40B4-BE49-F238E27FC236}">
                        <a16:creationId xmlns:a16="http://schemas.microsoft.com/office/drawing/2014/main" id="{5AE2804F-4D22-B443-0A0A-B850C1DF2727}"/>
                      </a:ext>
                    </a:extLst>
                  </p:cNvPr>
                  <p:cNvSpPr/>
                  <p:nvPr/>
                </p:nvSpPr>
                <p:spPr>
                  <a:xfrm>
                    <a:off x="7334725"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82" name="Freeform: Shape 1781">
                    <a:extLst>
                      <a:ext uri="{FF2B5EF4-FFF2-40B4-BE49-F238E27FC236}">
                        <a16:creationId xmlns:a16="http://schemas.microsoft.com/office/drawing/2014/main" id="{C16B2ACC-CC3A-C0ED-F362-76E510B47E62}"/>
                      </a:ext>
                    </a:extLst>
                  </p:cNvPr>
                  <p:cNvSpPr/>
                  <p:nvPr/>
                </p:nvSpPr>
                <p:spPr>
                  <a:xfrm>
                    <a:off x="7296816"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57" name="Graphic 16">
                  <a:extLst>
                    <a:ext uri="{FF2B5EF4-FFF2-40B4-BE49-F238E27FC236}">
                      <a16:creationId xmlns:a16="http://schemas.microsoft.com/office/drawing/2014/main" id="{93CB1D7B-F50B-AA72-0ED6-89CAAFE3387F}"/>
                    </a:ext>
                  </a:extLst>
                </p:cNvPr>
                <p:cNvGrpSpPr/>
                <p:nvPr/>
              </p:nvGrpSpPr>
              <p:grpSpPr>
                <a:xfrm>
                  <a:off x="7217282" y="3895819"/>
                  <a:ext cx="75723" cy="75723"/>
                  <a:chOff x="7217282" y="3895819"/>
                  <a:chExt cx="75723" cy="75723"/>
                </a:xfrm>
              </p:grpSpPr>
              <p:sp>
                <p:nvSpPr>
                  <p:cNvPr id="1779" name="Freeform: Shape 1778">
                    <a:extLst>
                      <a:ext uri="{FF2B5EF4-FFF2-40B4-BE49-F238E27FC236}">
                        <a16:creationId xmlns:a16="http://schemas.microsoft.com/office/drawing/2014/main" id="{25DD266F-5109-42BA-9DBE-6025963A3A53}"/>
                      </a:ext>
                    </a:extLst>
                  </p:cNvPr>
                  <p:cNvSpPr/>
                  <p:nvPr/>
                </p:nvSpPr>
                <p:spPr>
                  <a:xfrm>
                    <a:off x="7255096"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80" name="Freeform: Shape 1779">
                    <a:extLst>
                      <a:ext uri="{FF2B5EF4-FFF2-40B4-BE49-F238E27FC236}">
                        <a16:creationId xmlns:a16="http://schemas.microsoft.com/office/drawing/2014/main" id="{B219BA9A-C0D2-32BA-E5A7-C2C62EC3E60A}"/>
                      </a:ext>
                    </a:extLst>
                  </p:cNvPr>
                  <p:cNvSpPr/>
                  <p:nvPr/>
                </p:nvSpPr>
                <p:spPr>
                  <a:xfrm>
                    <a:off x="7217282"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58" name="Graphic 16">
                  <a:extLst>
                    <a:ext uri="{FF2B5EF4-FFF2-40B4-BE49-F238E27FC236}">
                      <a16:creationId xmlns:a16="http://schemas.microsoft.com/office/drawing/2014/main" id="{4661C902-C758-BE34-61D1-A2BB914051FF}"/>
                    </a:ext>
                  </a:extLst>
                </p:cNvPr>
                <p:cNvGrpSpPr/>
                <p:nvPr/>
              </p:nvGrpSpPr>
              <p:grpSpPr>
                <a:xfrm>
                  <a:off x="7226521" y="3895819"/>
                  <a:ext cx="75628" cy="75723"/>
                  <a:chOff x="7226521" y="3895819"/>
                  <a:chExt cx="75628" cy="75723"/>
                </a:xfrm>
              </p:grpSpPr>
              <p:sp>
                <p:nvSpPr>
                  <p:cNvPr id="1777" name="Freeform: Shape 1776">
                    <a:extLst>
                      <a:ext uri="{FF2B5EF4-FFF2-40B4-BE49-F238E27FC236}">
                        <a16:creationId xmlns:a16="http://schemas.microsoft.com/office/drawing/2014/main" id="{FFF3537A-8577-7340-1C7C-4DF314F2BB58}"/>
                      </a:ext>
                    </a:extLst>
                  </p:cNvPr>
                  <p:cNvSpPr/>
                  <p:nvPr/>
                </p:nvSpPr>
                <p:spPr>
                  <a:xfrm>
                    <a:off x="7264336"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78" name="Freeform: Shape 1777">
                    <a:extLst>
                      <a:ext uri="{FF2B5EF4-FFF2-40B4-BE49-F238E27FC236}">
                        <a16:creationId xmlns:a16="http://schemas.microsoft.com/office/drawing/2014/main" id="{C2BD8BCE-DDEC-995C-7E5E-96C42C9C5E57}"/>
                      </a:ext>
                    </a:extLst>
                  </p:cNvPr>
                  <p:cNvSpPr/>
                  <p:nvPr/>
                </p:nvSpPr>
                <p:spPr>
                  <a:xfrm>
                    <a:off x="7226521" y="393363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59" name="Graphic 16">
                  <a:extLst>
                    <a:ext uri="{FF2B5EF4-FFF2-40B4-BE49-F238E27FC236}">
                      <a16:creationId xmlns:a16="http://schemas.microsoft.com/office/drawing/2014/main" id="{FD997D86-8D19-EE7E-4BB8-3A7A152A4519}"/>
                    </a:ext>
                  </a:extLst>
                </p:cNvPr>
                <p:cNvGrpSpPr/>
                <p:nvPr/>
              </p:nvGrpSpPr>
              <p:grpSpPr>
                <a:xfrm>
                  <a:off x="7238999" y="3895819"/>
                  <a:ext cx="75723" cy="75723"/>
                  <a:chOff x="7238999" y="3895819"/>
                  <a:chExt cx="75723" cy="75723"/>
                </a:xfrm>
              </p:grpSpPr>
              <p:sp>
                <p:nvSpPr>
                  <p:cNvPr id="1775" name="Freeform: Shape 1774">
                    <a:extLst>
                      <a:ext uri="{FF2B5EF4-FFF2-40B4-BE49-F238E27FC236}">
                        <a16:creationId xmlns:a16="http://schemas.microsoft.com/office/drawing/2014/main" id="{B46CE526-AE45-9F2B-7F12-E792C3C15BB2}"/>
                      </a:ext>
                    </a:extLst>
                  </p:cNvPr>
                  <p:cNvSpPr/>
                  <p:nvPr/>
                </p:nvSpPr>
                <p:spPr>
                  <a:xfrm>
                    <a:off x="7276909"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76" name="Freeform: Shape 1775">
                    <a:extLst>
                      <a:ext uri="{FF2B5EF4-FFF2-40B4-BE49-F238E27FC236}">
                        <a16:creationId xmlns:a16="http://schemas.microsoft.com/office/drawing/2014/main" id="{F88B710B-B283-9120-7A2F-447CD0B55D87}"/>
                      </a:ext>
                    </a:extLst>
                  </p:cNvPr>
                  <p:cNvSpPr/>
                  <p:nvPr/>
                </p:nvSpPr>
                <p:spPr>
                  <a:xfrm>
                    <a:off x="7238999"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60" name="Graphic 16">
                  <a:extLst>
                    <a:ext uri="{FF2B5EF4-FFF2-40B4-BE49-F238E27FC236}">
                      <a16:creationId xmlns:a16="http://schemas.microsoft.com/office/drawing/2014/main" id="{BAB1779E-7987-5A17-BE60-6CB317BFADE9}"/>
                    </a:ext>
                  </a:extLst>
                </p:cNvPr>
                <p:cNvGrpSpPr/>
                <p:nvPr/>
              </p:nvGrpSpPr>
              <p:grpSpPr>
                <a:xfrm>
                  <a:off x="7393590" y="3924871"/>
                  <a:ext cx="75628" cy="75723"/>
                  <a:chOff x="7393590" y="3924871"/>
                  <a:chExt cx="75628" cy="75723"/>
                </a:xfrm>
              </p:grpSpPr>
              <p:sp>
                <p:nvSpPr>
                  <p:cNvPr id="1773" name="Freeform: Shape 1772">
                    <a:extLst>
                      <a:ext uri="{FF2B5EF4-FFF2-40B4-BE49-F238E27FC236}">
                        <a16:creationId xmlns:a16="http://schemas.microsoft.com/office/drawing/2014/main" id="{B79BD099-78E5-8AAA-B3BF-2FF22E5AAB1D}"/>
                      </a:ext>
                    </a:extLst>
                  </p:cNvPr>
                  <p:cNvSpPr/>
                  <p:nvPr/>
                </p:nvSpPr>
                <p:spPr>
                  <a:xfrm>
                    <a:off x="7431404"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74" name="Freeform: Shape 1773">
                    <a:extLst>
                      <a:ext uri="{FF2B5EF4-FFF2-40B4-BE49-F238E27FC236}">
                        <a16:creationId xmlns:a16="http://schemas.microsoft.com/office/drawing/2014/main" id="{C7D684D0-08BE-C542-C6C9-EC0E2461D73C}"/>
                      </a:ext>
                    </a:extLst>
                  </p:cNvPr>
                  <p:cNvSpPr/>
                  <p:nvPr/>
                </p:nvSpPr>
                <p:spPr>
                  <a:xfrm>
                    <a:off x="7393590" y="396278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61" name="Graphic 16">
                  <a:extLst>
                    <a:ext uri="{FF2B5EF4-FFF2-40B4-BE49-F238E27FC236}">
                      <a16:creationId xmlns:a16="http://schemas.microsoft.com/office/drawing/2014/main" id="{83072884-658A-FCF4-6144-DD507597217A}"/>
                    </a:ext>
                  </a:extLst>
                </p:cNvPr>
                <p:cNvGrpSpPr/>
                <p:nvPr/>
              </p:nvGrpSpPr>
              <p:grpSpPr>
                <a:xfrm>
                  <a:off x="7445311" y="3924871"/>
                  <a:ext cx="75723" cy="75723"/>
                  <a:chOff x="7445311" y="3924871"/>
                  <a:chExt cx="75723" cy="75723"/>
                </a:xfrm>
              </p:grpSpPr>
              <p:sp>
                <p:nvSpPr>
                  <p:cNvPr id="1771" name="Freeform: Shape 1770">
                    <a:extLst>
                      <a:ext uri="{FF2B5EF4-FFF2-40B4-BE49-F238E27FC236}">
                        <a16:creationId xmlns:a16="http://schemas.microsoft.com/office/drawing/2014/main" id="{17AFF4D4-A2E2-CFBA-FFD1-C772585C6898}"/>
                      </a:ext>
                    </a:extLst>
                  </p:cNvPr>
                  <p:cNvSpPr/>
                  <p:nvPr/>
                </p:nvSpPr>
                <p:spPr>
                  <a:xfrm>
                    <a:off x="7483125"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72" name="Freeform: Shape 1771">
                    <a:extLst>
                      <a:ext uri="{FF2B5EF4-FFF2-40B4-BE49-F238E27FC236}">
                        <a16:creationId xmlns:a16="http://schemas.microsoft.com/office/drawing/2014/main" id="{7FBC0AA9-191F-012E-B2B4-F318B7E23134}"/>
                      </a:ext>
                    </a:extLst>
                  </p:cNvPr>
                  <p:cNvSpPr/>
                  <p:nvPr/>
                </p:nvSpPr>
                <p:spPr>
                  <a:xfrm>
                    <a:off x="7445311"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62" name="Graphic 16">
                  <a:extLst>
                    <a:ext uri="{FF2B5EF4-FFF2-40B4-BE49-F238E27FC236}">
                      <a16:creationId xmlns:a16="http://schemas.microsoft.com/office/drawing/2014/main" id="{625231D5-CBB5-9463-2B6F-2CC5009EB1ED}"/>
                    </a:ext>
                  </a:extLst>
                </p:cNvPr>
                <p:cNvGrpSpPr/>
                <p:nvPr/>
              </p:nvGrpSpPr>
              <p:grpSpPr>
                <a:xfrm>
                  <a:off x="7517796" y="3924871"/>
                  <a:ext cx="75723" cy="75723"/>
                  <a:chOff x="7517796" y="3924871"/>
                  <a:chExt cx="75723" cy="75723"/>
                </a:xfrm>
              </p:grpSpPr>
              <p:sp>
                <p:nvSpPr>
                  <p:cNvPr id="1769" name="Freeform: Shape 1768">
                    <a:extLst>
                      <a:ext uri="{FF2B5EF4-FFF2-40B4-BE49-F238E27FC236}">
                        <a16:creationId xmlns:a16="http://schemas.microsoft.com/office/drawing/2014/main" id="{A272155B-E24E-C2B4-50E3-A46298E3829F}"/>
                      </a:ext>
                    </a:extLst>
                  </p:cNvPr>
                  <p:cNvSpPr/>
                  <p:nvPr/>
                </p:nvSpPr>
                <p:spPr>
                  <a:xfrm>
                    <a:off x="7555610"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70" name="Freeform: Shape 1769">
                    <a:extLst>
                      <a:ext uri="{FF2B5EF4-FFF2-40B4-BE49-F238E27FC236}">
                        <a16:creationId xmlns:a16="http://schemas.microsoft.com/office/drawing/2014/main" id="{9F8ADD49-F680-27A0-D4E7-570375D55571}"/>
                      </a:ext>
                    </a:extLst>
                  </p:cNvPr>
                  <p:cNvSpPr/>
                  <p:nvPr/>
                </p:nvSpPr>
                <p:spPr>
                  <a:xfrm>
                    <a:off x="7517796"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63" name="Graphic 16">
                  <a:extLst>
                    <a:ext uri="{FF2B5EF4-FFF2-40B4-BE49-F238E27FC236}">
                      <a16:creationId xmlns:a16="http://schemas.microsoft.com/office/drawing/2014/main" id="{13C716EF-DC6D-C073-2242-942F1E969055}"/>
                    </a:ext>
                  </a:extLst>
                </p:cNvPr>
                <p:cNvGrpSpPr/>
                <p:nvPr/>
              </p:nvGrpSpPr>
              <p:grpSpPr>
                <a:xfrm>
                  <a:off x="7560944" y="3924871"/>
                  <a:ext cx="75723" cy="75723"/>
                  <a:chOff x="7560944" y="3924871"/>
                  <a:chExt cx="75723" cy="75723"/>
                </a:xfrm>
              </p:grpSpPr>
              <p:sp>
                <p:nvSpPr>
                  <p:cNvPr id="1767" name="Freeform: Shape 1766">
                    <a:extLst>
                      <a:ext uri="{FF2B5EF4-FFF2-40B4-BE49-F238E27FC236}">
                        <a16:creationId xmlns:a16="http://schemas.microsoft.com/office/drawing/2014/main" id="{6B14772D-E118-910C-FA16-FEDB34306BAD}"/>
                      </a:ext>
                    </a:extLst>
                  </p:cNvPr>
                  <p:cNvSpPr/>
                  <p:nvPr/>
                </p:nvSpPr>
                <p:spPr>
                  <a:xfrm>
                    <a:off x="7598854"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68" name="Freeform: Shape 1767">
                    <a:extLst>
                      <a:ext uri="{FF2B5EF4-FFF2-40B4-BE49-F238E27FC236}">
                        <a16:creationId xmlns:a16="http://schemas.microsoft.com/office/drawing/2014/main" id="{96310AF7-04E4-317D-5C97-864E9126FBE7}"/>
                      </a:ext>
                    </a:extLst>
                  </p:cNvPr>
                  <p:cNvSpPr/>
                  <p:nvPr/>
                </p:nvSpPr>
                <p:spPr>
                  <a:xfrm>
                    <a:off x="7560944"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1764" name="Graphic 16">
                  <a:extLst>
                    <a:ext uri="{FF2B5EF4-FFF2-40B4-BE49-F238E27FC236}">
                      <a16:creationId xmlns:a16="http://schemas.microsoft.com/office/drawing/2014/main" id="{00812331-7CFC-ADB4-DC8F-4A72D6B2E820}"/>
                    </a:ext>
                  </a:extLst>
                </p:cNvPr>
                <p:cNvGrpSpPr/>
                <p:nvPr/>
              </p:nvGrpSpPr>
              <p:grpSpPr>
                <a:xfrm>
                  <a:off x="7605140" y="3924871"/>
                  <a:ext cx="75723" cy="75723"/>
                  <a:chOff x="7605140" y="3924871"/>
                  <a:chExt cx="75723" cy="75723"/>
                </a:xfrm>
              </p:grpSpPr>
              <p:sp>
                <p:nvSpPr>
                  <p:cNvPr id="1765" name="Freeform: Shape 1764">
                    <a:extLst>
                      <a:ext uri="{FF2B5EF4-FFF2-40B4-BE49-F238E27FC236}">
                        <a16:creationId xmlns:a16="http://schemas.microsoft.com/office/drawing/2014/main" id="{0415FB46-8B96-A4AE-496E-044678A5C598}"/>
                      </a:ext>
                    </a:extLst>
                  </p:cNvPr>
                  <p:cNvSpPr/>
                  <p:nvPr/>
                </p:nvSpPr>
                <p:spPr>
                  <a:xfrm>
                    <a:off x="7643050"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66" name="Freeform: Shape 1765">
                    <a:extLst>
                      <a:ext uri="{FF2B5EF4-FFF2-40B4-BE49-F238E27FC236}">
                        <a16:creationId xmlns:a16="http://schemas.microsoft.com/office/drawing/2014/main" id="{86E6CF35-FEB8-9777-5A74-BA43D3F250F1}"/>
                      </a:ext>
                    </a:extLst>
                  </p:cNvPr>
                  <p:cNvSpPr/>
                  <p:nvPr/>
                </p:nvSpPr>
                <p:spPr>
                  <a:xfrm>
                    <a:off x="7605140"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sp>
            <p:nvSpPr>
              <p:cNvPr id="1521" name="Freeform: Shape 1520">
                <a:extLst>
                  <a:ext uri="{FF2B5EF4-FFF2-40B4-BE49-F238E27FC236}">
                    <a16:creationId xmlns:a16="http://schemas.microsoft.com/office/drawing/2014/main" id="{004B4FE0-F75A-6429-E2D7-BD798740DC7A}"/>
                  </a:ext>
                </a:extLst>
              </p:cNvPr>
              <p:cNvSpPr/>
              <p:nvPr/>
            </p:nvSpPr>
            <p:spPr>
              <a:xfrm>
                <a:off x="3505770" y="2861976"/>
                <a:ext cx="5180742" cy="1136046"/>
              </a:xfrm>
              <a:custGeom>
                <a:avLst/>
                <a:gdLst>
                  <a:gd name="connsiteX0" fmla="*/ 5180743 w 5180742"/>
                  <a:gd name="connsiteY0" fmla="*/ 1136047 h 1136046"/>
                  <a:gd name="connsiteX1" fmla="*/ 4136136 w 5180742"/>
                  <a:gd name="connsiteY1" fmla="*/ 1136047 h 1136046"/>
                  <a:gd name="connsiteX2" fmla="*/ 4136136 w 5180742"/>
                  <a:gd name="connsiteY2" fmla="*/ 1100519 h 1136046"/>
                  <a:gd name="connsiteX3" fmla="*/ 3904869 w 5180742"/>
                  <a:gd name="connsiteY3" fmla="*/ 1100519 h 1136046"/>
                  <a:gd name="connsiteX4" fmla="*/ 3904869 w 5180742"/>
                  <a:gd name="connsiteY4" fmla="*/ 1071658 h 1136046"/>
                  <a:gd name="connsiteX5" fmla="*/ 3704844 w 5180742"/>
                  <a:gd name="connsiteY5" fmla="*/ 1071658 h 1136046"/>
                  <a:gd name="connsiteX6" fmla="*/ 3704844 w 5180742"/>
                  <a:gd name="connsiteY6" fmla="*/ 1054608 h 1136046"/>
                  <a:gd name="connsiteX7" fmla="*/ 3662839 w 5180742"/>
                  <a:gd name="connsiteY7" fmla="*/ 1054608 h 1136046"/>
                  <a:gd name="connsiteX8" fmla="*/ 3662839 w 5180742"/>
                  <a:gd name="connsiteY8" fmla="*/ 1026700 h 1136046"/>
                  <a:gd name="connsiteX9" fmla="*/ 3564541 w 5180742"/>
                  <a:gd name="connsiteY9" fmla="*/ 1026700 h 1136046"/>
                  <a:gd name="connsiteX10" fmla="*/ 3564541 w 5180742"/>
                  <a:gd name="connsiteY10" fmla="*/ 1004126 h 1136046"/>
                  <a:gd name="connsiteX11" fmla="*/ 3383756 w 5180742"/>
                  <a:gd name="connsiteY11" fmla="*/ 1004126 h 1136046"/>
                  <a:gd name="connsiteX12" fmla="*/ 3383756 w 5180742"/>
                  <a:gd name="connsiteY12" fmla="*/ 996315 h 1136046"/>
                  <a:gd name="connsiteX13" fmla="*/ 3297269 w 5180742"/>
                  <a:gd name="connsiteY13" fmla="*/ 996315 h 1136046"/>
                  <a:gd name="connsiteX14" fmla="*/ 3297269 w 5180742"/>
                  <a:gd name="connsiteY14" fmla="*/ 960120 h 1136046"/>
                  <a:gd name="connsiteX15" fmla="*/ 3135725 w 5180742"/>
                  <a:gd name="connsiteY15" fmla="*/ 960120 h 1136046"/>
                  <a:gd name="connsiteX16" fmla="*/ 3135725 w 5180742"/>
                  <a:gd name="connsiteY16" fmla="*/ 947833 h 1136046"/>
                  <a:gd name="connsiteX17" fmla="*/ 3095339 w 5180742"/>
                  <a:gd name="connsiteY17" fmla="*/ 947833 h 1136046"/>
                  <a:gd name="connsiteX18" fmla="*/ 3095339 w 5180742"/>
                  <a:gd name="connsiteY18" fmla="*/ 916019 h 1136046"/>
                  <a:gd name="connsiteX19" fmla="*/ 3055430 w 5180742"/>
                  <a:gd name="connsiteY19" fmla="*/ 916019 h 1136046"/>
                  <a:gd name="connsiteX20" fmla="*/ 3055430 w 5180742"/>
                  <a:gd name="connsiteY20" fmla="*/ 884206 h 1136046"/>
                  <a:gd name="connsiteX21" fmla="*/ 2864453 w 5180742"/>
                  <a:gd name="connsiteY21" fmla="*/ 884206 h 1136046"/>
                  <a:gd name="connsiteX22" fmla="*/ 2864453 w 5180742"/>
                  <a:gd name="connsiteY22" fmla="*/ 859441 h 1136046"/>
                  <a:gd name="connsiteX23" fmla="*/ 2727674 w 5180742"/>
                  <a:gd name="connsiteY23" fmla="*/ 859441 h 1136046"/>
                  <a:gd name="connsiteX24" fmla="*/ 2727674 w 5180742"/>
                  <a:gd name="connsiteY24" fmla="*/ 846106 h 1136046"/>
                  <a:gd name="connsiteX25" fmla="*/ 2672429 w 5180742"/>
                  <a:gd name="connsiteY25" fmla="*/ 846106 h 1136046"/>
                  <a:gd name="connsiteX26" fmla="*/ 2672429 w 5180742"/>
                  <a:gd name="connsiteY26" fmla="*/ 832295 h 1136046"/>
                  <a:gd name="connsiteX27" fmla="*/ 2626519 w 5180742"/>
                  <a:gd name="connsiteY27" fmla="*/ 832295 h 1136046"/>
                  <a:gd name="connsiteX28" fmla="*/ 2626519 w 5180742"/>
                  <a:gd name="connsiteY28" fmla="*/ 798576 h 1136046"/>
                  <a:gd name="connsiteX29" fmla="*/ 2489645 w 5180742"/>
                  <a:gd name="connsiteY29" fmla="*/ 798576 h 1136046"/>
                  <a:gd name="connsiteX30" fmla="*/ 2489645 w 5180742"/>
                  <a:gd name="connsiteY30" fmla="*/ 776573 h 1136046"/>
                  <a:gd name="connsiteX31" fmla="*/ 2418302 w 5180742"/>
                  <a:gd name="connsiteY31" fmla="*/ 776573 h 1136046"/>
                  <a:gd name="connsiteX32" fmla="*/ 2418302 w 5180742"/>
                  <a:gd name="connsiteY32" fmla="*/ 733235 h 1136046"/>
                  <a:gd name="connsiteX33" fmla="*/ 2349056 w 5180742"/>
                  <a:gd name="connsiteY33" fmla="*/ 733235 h 1136046"/>
                  <a:gd name="connsiteX34" fmla="*/ 2349056 w 5180742"/>
                  <a:gd name="connsiteY34" fmla="*/ 709898 h 1136046"/>
                  <a:gd name="connsiteX35" fmla="*/ 2272284 w 5180742"/>
                  <a:gd name="connsiteY35" fmla="*/ 709898 h 1136046"/>
                  <a:gd name="connsiteX36" fmla="*/ 2272284 w 5180742"/>
                  <a:gd name="connsiteY36" fmla="*/ 683419 h 1136046"/>
                  <a:gd name="connsiteX37" fmla="*/ 2244852 w 5180742"/>
                  <a:gd name="connsiteY37" fmla="*/ 683419 h 1136046"/>
                  <a:gd name="connsiteX38" fmla="*/ 2244852 w 5180742"/>
                  <a:gd name="connsiteY38" fmla="*/ 660749 h 1136046"/>
                  <a:gd name="connsiteX39" fmla="*/ 2119789 w 5180742"/>
                  <a:gd name="connsiteY39" fmla="*/ 660749 h 1136046"/>
                  <a:gd name="connsiteX40" fmla="*/ 2119789 w 5180742"/>
                  <a:gd name="connsiteY40" fmla="*/ 646176 h 1136046"/>
                  <a:gd name="connsiteX41" fmla="*/ 2078450 w 5180742"/>
                  <a:gd name="connsiteY41" fmla="*/ 646176 h 1136046"/>
                  <a:gd name="connsiteX42" fmla="*/ 2078450 w 5180742"/>
                  <a:gd name="connsiteY42" fmla="*/ 628841 h 1136046"/>
                  <a:gd name="connsiteX43" fmla="*/ 2016443 w 5180742"/>
                  <a:gd name="connsiteY43" fmla="*/ 628841 h 1136046"/>
                  <a:gd name="connsiteX44" fmla="*/ 2016443 w 5180742"/>
                  <a:gd name="connsiteY44" fmla="*/ 610838 h 1136046"/>
                  <a:gd name="connsiteX45" fmla="*/ 1964722 w 5180742"/>
                  <a:gd name="connsiteY45" fmla="*/ 610838 h 1136046"/>
                  <a:gd name="connsiteX46" fmla="*/ 1964722 w 5180742"/>
                  <a:gd name="connsiteY46" fmla="*/ 594646 h 1136046"/>
                  <a:gd name="connsiteX47" fmla="*/ 1852041 w 5180742"/>
                  <a:gd name="connsiteY47" fmla="*/ 594646 h 1136046"/>
                  <a:gd name="connsiteX48" fmla="*/ 1852041 w 5180742"/>
                  <a:gd name="connsiteY48" fmla="*/ 562166 h 1136046"/>
                  <a:gd name="connsiteX49" fmla="*/ 1813274 w 5180742"/>
                  <a:gd name="connsiteY49" fmla="*/ 562166 h 1136046"/>
                  <a:gd name="connsiteX50" fmla="*/ 1813274 w 5180742"/>
                  <a:gd name="connsiteY50" fmla="*/ 544735 h 1136046"/>
                  <a:gd name="connsiteX51" fmla="*/ 1776317 w 5180742"/>
                  <a:gd name="connsiteY51" fmla="*/ 544735 h 1136046"/>
                  <a:gd name="connsiteX52" fmla="*/ 1776317 w 5180742"/>
                  <a:gd name="connsiteY52" fmla="*/ 512921 h 1136046"/>
                  <a:gd name="connsiteX53" fmla="*/ 1690592 w 5180742"/>
                  <a:gd name="connsiteY53" fmla="*/ 512921 h 1136046"/>
                  <a:gd name="connsiteX54" fmla="*/ 1690592 w 5180742"/>
                  <a:gd name="connsiteY54" fmla="*/ 492919 h 1136046"/>
                  <a:gd name="connsiteX55" fmla="*/ 1660017 w 5180742"/>
                  <a:gd name="connsiteY55" fmla="*/ 492919 h 1136046"/>
                  <a:gd name="connsiteX56" fmla="*/ 1660017 w 5180742"/>
                  <a:gd name="connsiteY56" fmla="*/ 477107 h 1136046"/>
                  <a:gd name="connsiteX57" fmla="*/ 1632204 w 5180742"/>
                  <a:gd name="connsiteY57" fmla="*/ 477107 h 1136046"/>
                  <a:gd name="connsiteX58" fmla="*/ 1632204 w 5180742"/>
                  <a:gd name="connsiteY58" fmla="*/ 452723 h 1136046"/>
                  <a:gd name="connsiteX59" fmla="*/ 1606868 w 5180742"/>
                  <a:gd name="connsiteY59" fmla="*/ 452723 h 1136046"/>
                  <a:gd name="connsiteX60" fmla="*/ 1606868 w 5180742"/>
                  <a:gd name="connsiteY60" fmla="*/ 436912 h 1136046"/>
                  <a:gd name="connsiteX61" fmla="*/ 1578674 w 5180742"/>
                  <a:gd name="connsiteY61" fmla="*/ 436912 h 1136046"/>
                  <a:gd name="connsiteX62" fmla="*/ 1578674 w 5180742"/>
                  <a:gd name="connsiteY62" fmla="*/ 412623 h 1136046"/>
                  <a:gd name="connsiteX63" fmla="*/ 1556195 w 5180742"/>
                  <a:gd name="connsiteY63" fmla="*/ 412623 h 1136046"/>
                  <a:gd name="connsiteX64" fmla="*/ 1556195 w 5180742"/>
                  <a:gd name="connsiteY64" fmla="*/ 380429 h 1136046"/>
                  <a:gd name="connsiteX65" fmla="*/ 1489901 w 5180742"/>
                  <a:gd name="connsiteY65" fmla="*/ 380429 h 1136046"/>
                  <a:gd name="connsiteX66" fmla="*/ 1489901 w 5180742"/>
                  <a:gd name="connsiteY66" fmla="*/ 360998 h 1136046"/>
                  <a:gd name="connsiteX67" fmla="*/ 1415129 w 5180742"/>
                  <a:gd name="connsiteY67" fmla="*/ 360998 h 1136046"/>
                  <a:gd name="connsiteX68" fmla="*/ 1415129 w 5180742"/>
                  <a:gd name="connsiteY68" fmla="*/ 348710 h 1136046"/>
                  <a:gd name="connsiteX69" fmla="*/ 1393317 w 5180742"/>
                  <a:gd name="connsiteY69" fmla="*/ 348710 h 1136046"/>
                  <a:gd name="connsiteX70" fmla="*/ 1393317 w 5180742"/>
                  <a:gd name="connsiteY70" fmla="*/ 325755 h 1136046"/>
                  <a:gd name="connsiteX71" fmla="*/ 1335786 w 5180742"/>
                  <a:gd name="connsiteY71" fmla="*/ 325755 h 1136046"/>
                  <a:gd name="connsiteX72" fmla="*/ 1335786 w 5180742"/>
                  <a:gd name="connsiteY72" fmla="*/ 312896 h 1136046"/>
                  <a:gd name="connsiteX73" fmla="*/ 1276541 w 5180742"/>
                  <a:gd name="connsiteY73" fmla="*/ 312896 h 1136046"/>
                  <a:gd name="connsiteX74" fmla="*/ 1276541 w 5180742"/>
                  <a:gd name="connsiteY74" fmla="*/ 285083 h 1136046"/>
                  <a:gd name="connsiteX75" fmla="*/ 1175290 w 5180742"/>
                  <a:gd name="connsiteY75" fmla="*/ 285083 h 1136046"/>
                  <a:gd name="connsiteX76" fmla="*/ 1175290 w 5180742"/>
                  <a:gd name="connsiteY76" fmla="*/ 261557 h 1136046"/>
                  <a:gd name="connsiteX77" fmla="*/ 1123283 w 5180742"/>
                  <a:gd name="connsiteY77" fmla="*/ 261557 h 1136046"/>
                  <a:gd name="connsiteX78" fmla="*/ 1123283 w 5180742"/>
                  <a:gd name="connsiteY78" fmla="*/ 249936 h 1136046"/>
                  <a:gd name="connsiteX79" fmla="*/ 1052798 w 5180742"/>
                  <a:gd name="connsiteY79" fmla="*/ 249936 h 1136046"/>
                  <a:gd name="connsiteX80" fmla="*/ 1052798 w 5180742"/>
                  <a:gd name="connsiteY80" fmla="*/ 241078 h 1136046"/>
                  <a:gd name="connsiteX81" fmla="*/ 1001649 w 5180742"/>
                  <a:gd name="connsiteY81" fmla="*/ 241078 h 1136046"/>
                  <a:gd name="connsiteX82" fmla="*/ 1001649 w 5180742"/>
                  <a:gd name="connsiteY82" fmla="*/ 221361 h 1136046"/>
                  <a:gd name="connsiteX83" fmla="*/ 948785 w 5180742"/>
                  <a:gd name="connsiteY83" fmla="*/ 221361 h 1136046"/>
                  <a:gd name="connsiteX84" fmla="*/ 948785 w 5180742"/>
                  <a:gd name="connsiteY84" fmla="*/ 209264 h 1136046"/>
                  <a:gd name="connsiteX85" fmla="*/ 891635 w 5180742"/>
                  <a:gd name="connsiteY85" fmla="*/ 209264 h 1136046"/>
                  <a:gd name="connsiteX86" fmla="*/ 891635 w 5180742"/>
                  <a:gd name="connsiteY86" fmla="*/ 191357 h 1136046"/>
                  <a:gd name="connsiteX87" fmla="*/ 849725 w 5180742"/>
                  <a:gd name="connsiteY87" fmla="*/ 191357 h 1136046"/>
                  <a:gd name="connsiteX88" fmla="*/ 849725 w 5180742"/>
                  <a:gd name="connsiteY88" fmla="*/ 187452 h 1136046"/>
                  <a:gd name="connsiteX89" fmla="*/ 789527 w 5180742"/>
                  <a:gd name="connsiteY89" fmla="*/ 187452 h 1136046"/>
                  <a:gd name="connsiteX90" fmla="*/ 789527 w 5180742"/>
                  <a:gd name="connsiteY90" fmla="*/ 154210 h 1136046"/>
                  <a:gd name="connsiteX91" fmla="*/ 729329 w 5180742"/>
                  <a:gd name="connsiteY91" fmla="*/ 154210 h 1136046"/>
                  <a:gd name="connsiteX92" fmla="*/ 729329 w 5180742"/>
                  <a:gd name="connsiteY92" fmla="*/ 135922 h 1136046"/>
                  <a:gd name="connsiteX93" fmla="*/ 691801 w 5180742"/>
                  <a:gd name="connsiteY93" fmla="*/ 135922 h 1136046"/>
                  <a:gd name="connsiteX94" fmla="*/ 691801 w 5180742"/>
                  <a:gd name="connsiteY94" fmla="*/ 108014 h 1136046"/>
                  <a:gd name="connsiteX95" fmla="*/ 586454 w 5180742"/>
                  <a:gd name="connsiteY95" fmla="*/ 108014 h 1136046"/>
                  <a:gd name="connsiteX96" fmla="*/ 586454 w 5180742"/>
                  <a:gd name="connsiteY96" fmla="*/ 86297 h 1136046"/>
                  <a:gd name="connsiteX97" fmla="*/ 523875 w 5180742"/>
                  <a:gd name="connsiteY97" fmla="*/ 86297 h 1136046"/>
                  <a:gd name="connsiteX98" fmla="*/ 523875 w 5180742"/>
                  <a:gd name="connsiteY98" fmla="*/ 72771 h 1136046"/>
                  <a:gd name="connsiteX99" fmla="*/ 410813 w 5180742"/>
                  <a:gd name="connsiteY99" fmla="*/ 72771 h 1136046"/>
                  <a:gd name="connsiteX100" fmla="*/ 410813 w 5180742"/>
                  <a:gd name="connsiteY100" fmla="*/ 51149 h 1136046"/>
                  <a:gd name="connsiteX101" fmla="*/ 358521 w 5180742"/>
                  <a:gd name="connsiteY101" fmla="*/ 51149 h 1136046"/>
                  <a:gd name="connsiteX102" fmla="*/ 358521 w 5180742"/>
                  <a:gd name="connsiteY102" fmla="*/ 22574 h 1136046"/>
                  <a:gd name="connsiteX103" fmla="*/ 32290 w 5180742"/>
                  <a:gd name="connsiteY103" fmla="*/ 22574 h 1136046"/>
                  <a:gd name="connsiteX104" fmla="*/ 32290 w 5180742"/>
                  <a:gd name="connsiteY104" fmla="*/ 0 h 1136046"/>
                  <a:gd name="connsiteX105" fmla="*/ 0 w 5180742"/>
                  <a:gd name="connsiteY105" fmla="*/ 0 h 11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180742" h="1136046">
                    <a:moveTo>
                      <a:pt x="5180743" y="1136047"/>
                    </a:moveTo>
                    <a:lnTo>
                      <a:pt x="4136136" y="1136047"/>
                    </a:lnTo>
                    <a:lnTo>
                      <a:pt x="4136136" y="1100519"/>
                    </a:lnTo>
                    <a:lnTo>
                      <a:pt x="3904869" y="1100519"/>
                    </a:lnTo>
                    <a:lnTo>
                      <a:pt x="3904869" y="1071658"/>
                    </a:lnTo>
                    <a:lnTo>
                      <a:pt x="3704844" y="1071658"/>
                    </a:lnTo>
                    <a:lnTo>
                      <a:pt x="3704844" y="1054608"/>
                    </a:lnTo>
                    <a:lnTo>
                      <a:pt x="3662839" y="1054608"/>
                    </a:lnTo>
                    <a:lnTo>
                      <a:pt x="3662839" y="1026700"/>
                    </a:lnTo>
                    <a:lnTo>
                      <a:pt x="3564541" y="1026700"/>
                    </a:lnTo>
                    <a:lnTo>
                      <a:pt x="3564541" y="1004126"/>
                    </a:lnTo>
                    <a:lnTo>
                      <a:pt x="3383756" y="1004126"/>
                    </a:lnTo>
                    <a:lnTo>
                      <a:pt x="3383756" y="996315"/>
                    </a:lnTo>
                    <a:lnTo>
                      <a:pt x="3297269" y="996315"/>
                    </a:lnTo>
                    <a:lnTo>
                      <a:pt x="3297269" y="960120"/>
                    </a:lnTo>
                    <a:lnTo>
                      <a:pt x="3135725" y="960120"/>
                    </a:lnTo>
                    <a:lnTo>
                      <a:pt x="3135725" y="947833"/>
                    </a:lnTo>
                    <a:lnTo>
                      <a:pt x="3095339" y="947833"/>
                    </a:lnTo>
                    <a:lnTo>
                      <a:pt x="3095339" y="916019"/>
                    </a:lnTo>
                    <a:lnTo>
                      <a:pt x="3055430" y="916019"/>
                    </a:lnTo>
                    <a:lnTo>
                      <a:pt x="3055430" y="884206"/>
                    </a:lnTo>
                    <a:lnTo>
                      <a:pt x="2864453" y="884206"/>
                    </a:lnTo>
                    <a:lnTo>
                      <a:pt x="2864453" y="859441"/>
                    </a:lnTo>
                    <a:lnTo>
                      <a:pt x="2727674" y="859441"/>
                    </a:lnTo>
                    <a:lnTo>
                      <a:pt x="2727674" y="846106"/>
                    </a:lnTo>
                    <a:lnTo>
                      <a:pt x="2672429" y="846106"/>
                    </a:lnTo>
                    <a:lnTo>
                      <a:pt x="2672429" y="832295"/>
                    </a:lnTo>
                    <a:lnTo>
                      <a:pt x="2626519" y="832295"/>
                    </a:lnTo>
                    <a:lnTo>
                      <a:pt x="2626519" y="798576"/>
                    </a:lnTo>
                    <a:lnTo>
                      <a:pt x="2489645" y="798576"/>
                    </a:lnTo>
                    <a:lnTo>
                      <a:pt x="2489645" y="776573"/>
                    </a:lnTo>
                    <a:lnTo>
                      <a:pt x="2418302" y="776573"/>
                    </a:lnTo>
                    <a:lnTo>
                      <a:pt x="2418302" y="733235"/>
                    </a:lnTo>
                    <a:lnTo>
                      <a:pt x="2349056" y="733235"/>
                    </a:lnTo>
                    <a:lnTo>
                      <a:pt x="2349056" y="709898"/>
                    </a:lnTo>
                    <a:lnTo>
                      <a:pt x="2272284" y="709898"/>
                    </a:lnTo>
                    <a:lnTo>
                      <a:pt x="2272284" y="683419"/>
                    </a:lnTo>
                    <a:lnTo>
                      <a:pt x="2244852" y="683419"/>
                    </a:lnTo>
                    <a:lnTo>
                      <a:pt x="2244852" y="660749"/>
                    </a:lnTo>
                    <a:lnTo>
                      <a:pt x="2119789" y="660749"/>
                    </a:lnTo>
                    <a:lnTo>
                      <a:pt x="2119789" y="646176"/>
                    </a:lnTo>
                    <a:lnTo>
                      <a:pt x="2078450" y="646176"/>
                    </a:lnTo>
                    <a:lnTo>
                      <a:pt x="2078450" y="628841"/>
                    </a:lnTo>
                    <a:lnTo>
                      <a:pt x="2016443" y="628841"/>
                    </a:lnTo>
                    <a:lnTo>
                      <a:pt x="2016443" y="610838"/>
                    </a:lnTo>
                    <a:lnTo>
                      <a:pt x="1964722" y="610838"/>
                    </a:lnTo>
                    <a:lnTo>
                      <a:pt x="1964722" y="594646"/>
                    </a:lnTo>
                    <a:lnTo>
                      <a:pt x="1852041" y="594646"/>
                    </a:lnTo>
                    <a:lnTo>
                      <a:pt x="1852041" y="562166"/>
                    </a:lnTo>
                    <a:lnTo>
                      <a:pt x="1813274" y="562166"/>
                    </a:lnTo>
                    <a:lnTo>
                      <a:pt x="1813274" y="544735"/>
                    </a:lnTo>
                    <a:lnTo>
                      <a:pt x="1776317" y="544735"/>
                    </a:lnTo>
                    <a:lnTo>
                      <a:pt x="1776317" y="512921"/>
                    </a:lnTo>
                    <a:lnTo>
                      <a:pt x="1690592" y="512921"/>
                    </a:lnTo>
                    <a:lnTo>
                      <a:pt x="1690592" y="492919"/>
                    </a:lnTo>
                    <a:lnTo>
                      <a:pt x="1660017" y="492919"/>
                    </a:lnTo>
                    <a:lnTo>
                      <a:pt x="1660017" y="477107"/>
                    </a:lnTo>
                    <a:lnTo>
                      <a:pt x="1632204" y="477107"/>
                    </a:lnTo>
                    <a:lnTo>
                      <a:pt x="1632204" y="452723"/>
                    </a:lnTo>
                    <a:lnTo>
                      <a:pt x="1606868" y="452723"/>
                    </a:lnTo>
                    <a:lnTo>
                      <a:pt x="1606868" y="436912"/>
                    </a:lnTo>
                    <a:lnTo>
                      <a:pt x="1578674" y="436912"/>
                    </a:lnTo>
                    <a:lnTo>
                      <a:pt x="1578674" y="412623"/>
                    </a:lnTo>
                    <a:lnTo>
                      <a:pt x="1556195" y="412623"/>
                    </a:lnTo>
                    <a:lnTo>
                      <a:pt x="1556195" y="380429"/>
                    </a:lnTo>
                    <a:lnTo>
                      <a:pt x="1489901" y="380429"/>
                    </a:lnTo>
                    <a:lnTo>
                      <a:pt x="1489901" y="360998"/>
                    </a:lnTo>
                    <a:lnTo>
                      <a:pt x="1415129" y="360998"/>
                    </a:lnTo>
                    <a:lnTo>
                      <a:pt x="1415129" y="348710"/>
                    </a:lnTo>
                    <a:lnTo>
                      <a:pt x="1393317" y="348710"/>
                    </a:lnTo>
                    <a:lnTo>
                      <a:pt x="1393317" y="325755"/>
                    </a:lnTo>
                    <a:lnTo>
                      <a:pt x="1335786" y="325755"/>
                    </a:lnTo>
                    <a:lnTo>
                      <a:pt x="1335786" y="312896"/>
                    </a:lnTo>
                    <a:lnTo>
                      <a:pt x="1276541" y="312896"/>
                    </a:lnTo>
                    <a:lnTo>
                      <a:pt x="1276541" y="285083"/>
                    </a:lnTo>
                    <a:lnTo>
                      <a:pt x="1175290" y="285083"/>
                    </a:lnTo>
                    <a:lnTo>
                      <a:pt x="1175290" y="261557"/>
                    </a:lnTo>
                    <a:lnTo>
                      <a:pt x="1123283" y="261557"/>
                    </a:lnTo>
                    <a:lnTo>
                      <a:pt x="1123283" y="249936"/>
                    </a:lnTo>
                    <a:lnTo>
                      <a:pt x="1052798" y="249936"/>
                    </a:lnTo>
                    <a:lnTo>
                      <a:pt x="1052798" y="241078"/>
                    </a:lnTo>
                    <a:lnTo>
                      <a:pt x="1001649" y="241078"/>
                    </a:lnTo>
                    <a:lnTo>
                      <a:pt x="1001649" y="221361"/>
                    </a:lnTo>
                    <a:lnTo>
                      <a:pt x="948785" y="221361"/>
                    </a:lnTo>
                    <a:lnTo>
                      <a:pt x="948785" y="209264"/>
                    </a:lnTo>
                    <a:lnTo>
                      <a:pt x="891635" y="209264"/>
                    </a:lnTo>
                    <a:lnTo>
                      <a:pt x="891635" y="191357"/>
                    </a:lnTo>
                    <a:lnTo>
                      <a:pt x="849725" y="191357"/>
                    </a:lnTo>
                    <a:lnTo>
                      <a:pt x="849725" y="187452"/>
                    </a:lnTo>
                    <a:lnTo>
                      <a:pt x="789527" y="187452"/>
                    </a:lnTo>
                    <a:lnTo>
                      <a:pt x="789527" y="154210"/>
                    </a:lnTo>
                    <a:lnTo>
                      <a:pt x="729329" y="154210"/>
                    </a:lnTo>
                    <a:lnTo>
                      <a:pt x="729329" y="135922"/>
                    </a:lnTo>
                    <a:lnTo>
                      <a:pt x="691801" y="135922"/>
                    </a:lnTo>
                    <a:lnTo>
                      <a:pt x="691801" y="108014"/>
                    </a:lnTo>
                    <a:lnTo>
                      <a:pt x="586454" y="108014"/>
                    </a:lnTo>
                    <a:lnTo>
                      <a:pt x="586454" y="86297"/>
                    </a:lnTo>
                    <a:lnTo>
                      <a:pt x="523875" y="86297"/>
                    </a:lnTo>
                    <a:lnTo>
                      <a:pt x="523875" y="72771"/>
                    </a:lnTo>
                    <a:lnTo>
                      <a:pt x="410813" y="72771"/>
                    </a:lnTo>
                    <a:lnTo>
                      <a:pt x="410813" y="51149"/>
                    </a:lnTo>
                    <a:lnTo>
                      <a:pt x="358521" y="51149"/>
                    </a:lnTo>
                    <a:lnTo>
                      <a:pt x="358521" y="22574"/>
                    </a:lnTo>
                    <a:lnTo>
                      <a:pt x="32290" y="22574"/>
                    </a:lnTo>
                    <a:lnTo>
                      <a:pt x="32290" y="0"/>
                    </a:lnTo>
                    <a:lnTo>
                      <a:pt x="0" y="0"/>
                    </a:lnTo>
                  </a:path>
                </a:pathLst>
              </a:custGeom>
              <a:noFill/>
              <a:ln w="190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sp>
        <p:nvSpPr>
          <p:cNvPr id="2" name="Text Placeholder 1">
            <a:extLst>
              <a:ext uri="{FF2B5EF4-FFF2-40B4-BE49-F238E27FC236}">
                <a16:creationId xmlns:a16="http://schemas.microsoft.com/office/drawing/2014/main" id="{4E5FA47B-05F9-D075-87C9-D342194BD4FE}"/>
              </a:ext>
            </a:extLst>
          </p:cNvPr>
          <p:cNvSpPr>
            <a:spLocks noGrp="1"/>
          </p:cNvSpPr>
          <p:nvPr>
            <p:ph type="body" sz="quarter" idx="12"/>
          </p:nvPr>
        </p:nvSpPr>
        <p:spPr/>
        <p:txBody>
          <a:bodyPr/>
          <a:lstStyle/>
          <a:p>
            <a:r>
              <a:rPr lang="en-GB" noProof="0" dirty="0"/>
              <a:t>Karim Fizazi MD, PhD</a:t>
            </a:r>
          </a:p>
          <a:p>
            <a:r>
              <a:rPr lang="en-GB" dirty="0"/>
              <a:t>Abstract 2383O</a:t>
            </a:r>
          </a:p>
        </p:txBody>
      </p:sp>
      <p:graphicFrame>
        <p:nvGraphicFramePr>
          <p:cNvPr id="1512" name="Table 1511">
            <a:extLst>
              <a:ext uri="{FF2B5EF4-FFF2-40B4-BE49-F238E27FC236}">
                <a16:creationId xmlns:a16="http://schemas.microsoft.com/office/drawing/2014/main" id="{9087FEAA-03CE-3B57-FBE3-7E1BA3D26B06}"/>
              </a:ext>
            </a:extLst>
          </p:cNvPr>
          <p:cNvGraphicFramePr>
            <a:graphicFrameLocks noGrp="1"/>
          </p:cNvGraphicFramePr>
          <p:nvPr/>
        </p:nvGraphicFramePr>
        <p:xfrm>
          <a:off x="6567440" y="1061258"/>
          <a:ext cx="4902822" cy="1426800"/>
        </p:xfrm>
        <a:graphic>
          <a:graphicData uri="http://schemas.openxmlformats.org/drawingml/2006/table">
            <a:tbl>
              <a:tblPr firstRow="1" firstCol="1" bandRow="1"/>
              <a:tblGrid>
                <a:gridCol w="2166758">
                  <a:extLst>
                    <a:ext uri="{9D8B030D-6E8A-4147-A177-3AD203B41FA5}">
                      <a16:colId xmlns:a16="http://schemas.microsoft.com/office/drawing/2014/main" val="2891963951"/>
                    </a:ext>
                  </a:extLst>
                </a:gridCol>
                <a:gridCol w="1368032">
                  <a:extLst>
                    <a:ext uri="{9D8B030D-6E8A-4147-A177-3AD203B41FA5}">
                      <a16:colId xmlns:a16="http://schemas.microsoft.com/office/drawing/2014/main" val="275263577"/>
                    </a:ext>
                  </a:extLst>
                </a:gridCol>
                <a:gridCol w="1368032">
                  <a:extLst>
                    <a:ext uri="{9D8B030D-6E8A-4147-A177-3AD203B41FA5}">
                      <a16:colId xmlns:a16="http://schemas.microsoft.com/office/drawing/2014/main" val="930621322"/>
                    </a:ext>
                  </a:extLst>
                </a:gridCol>
              </a:tblGrid>
              <a:tr h="140245">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just">
                        <a:lnSpc>
                          <a:spcPct val="100000"/>
                        </a:lnSpc>
                        <a:spcAft>
                          <a:spcPts val="0"/>
                        </a:spcAft>
                      </a:pPr>
                      <a:r>
                        <a:rPr lang="en-GB" sz="1400" noProof="0" dirty="0">
                          <a:effectLst/>
                          <a:latin typeface="Arial Narrow" panose="020B0606020202030204" pitchFamily="34" charset="0"/>
                        </a:rPr>
                        <a:t> </a:t>
                      </a:r>
                      <a:endParaRPr lang="en-GB" sz="1400" noProof="0" dirty="0">
                        <a:effectLst/>
                        <a:latin typeface="Arial Narrow" panose="020B0606020202030204" pitchFamily="34" charset="0"/>
                        <a:ea typeface="MS Mincho" panose="02020609040205080304" pitchFamily="49" charset="-128"/>
                      </a:endParaRPr>
                    </a:p>
                  </a:txBody>
                  <a:tcPr marL="36000" marR="36000" marT="36000" marB="36000">
                    <a:lnL w="12700" cap="flat" cmpd="sng" algn="ctr">
                      <a:noFill/>
                      <a:prstDash val="solid"/>
                      <a:round/>
                      <a:headEnd type="none" w="med" len="med"/>
                      <a:tailEnd type="none" w="med" len="med"/>
                    </a:lnL>
                    <a:lnR w="12700" cmpd="sng">
                      <a:solidFill>
                        <a:srgbClr val="FFFFFF"/>
                      </a:solidFill>
                    </a:lnR>
                    <a:lnT w="38100" cmpd="sng">
                      <a:noFill/>
                    </a:lnT>
                    <a:lnB w="38100" cmpd="sng">
                      <a:noFill/>
                    </a:lnB>
                    <a:lnTlToBr w="12700" cmpd="sng">
                      <a:noFill/>
                      <a:prstDash val="solid"/>
                    </a:lnTlToBr>
                    <a:lnBlToTr w="12700" cmpd="sng">
                      <a:noFill/>
                      <a:prstDash val="solid"/>
                    </a:lnBlToTr>
                    <a:no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400" b="1" noProof="0" dirty="0">
                          <a:solidFill>
                            <a:schemeClr val="bg1"/>
                          </a:solidFill>
                          <a:effectLst/>
                          <a:latin typeface="Arial Narrow" panose="020B0606020202030204" pitchFamily="34" charset="0"/>
                        </a:rPr>
                        <a:t>Capi + abi (N=507)</a:t>
                      </a:r>
                      <a:endParaRPr lang="en-GB" sz="1400" b="1" noProof="0" dirty="0">
                        <a:solidFill>
                          <a:schemeClr val="bg1"/>
                        </a:solidFill>
                        <a:effectLst/>
                        <a:latin typeface="Arial Narrow" panose="020B0606020202030204" pitchFamily="34" charset="0"/>
                        <a:ea typeface="MS Mincho" panose="02020609040205080304" pitchFamily="49" charset="-128"/>
                      </a:endParaRPr>
                    </a:p>
                  </a:txBody>
                  <a:tcPr marL="36000" marR="36000" marT="36000" marB="36000">
                    <a:lnL w="12700" cmpd="sng">
                      <a:solidFill>
                        <a:srgbClr val="FFFFFF"/>
                      </a:solidFill>
                    </a:lnL>
                    <a:lnR w="12700" cmpd="sng">
                      <a:solidFill>
                        <a:srgbClr val="FFFFFF"/>
                      </a:solidFill>
                    </a:lnR>
                    <a:lnT w="38100" cmpd="sng">
                      <a:noFill/>
                    </a:lnT>
                    <a:lnB w="38100" cmpd="sng">
                      <a:noFill/>
                    </a:lnB>
                    <a:lnTlToBr w="12700" cmpd="sng">
                      <a:noFill/>
                      <a:prstDash val="solid"/>
                    </a:lnTlToBr>
                    <a:lnBlToTr w="12700" cmpd="sng">
                      <a:noFill/>
                      <a:prstDash val="solid"/>
                    </a:lnBlToTr>
                    <a:solidFill>
                      <a:schemeClr val="tx2">
                        <a:lumMod val="75000"/>
                        <a:lumOff val="25000"/>
                      </a:scheme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400" b="1" noProof="0" dirty="0">
                          <a:solidFill>
                            <a:schemeClr val="bg1"/>
                          </a:solidFill>
                          <a:effectLst/>
                          <a:latin typeface="Arial Narrow" panose="020B0606020202030204" pitchFamily="34" charset="0"/>
                        </a:rPr>
                        <a:t>Pbo + abi (N=505)</a:t>
                      </a:r>
                      <a:endParaRPr lang="en-GB" sz="1400" b="1" noProof="0" dirty="0">
                        <a:solidFill>
                          <a:schemeClr val="bg1"/>
                        </a:solidFill>
                        <a:effectLst/>
                        <a:latin typeface="Arial Narrow" panose="020B0606020202030204" pitchFamily="34" charset="0"/>
                        <a:ea typeface="MS Mincho" panose="02020609040205080304" pitchFamily="49" charset="-128"/>
                      </a:endParaRPr>
                    </a:p>
                  </a:txBody>
                  <a:tcPr marL="36000" marR="36000" marT="36000" marB="36000">
                    <a:lnL w="12700" cmpd="sng">
                      <a:solidFill>
                        <a:srgbClr val="FFFFFF"/>
                      </a:solidFill>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654420743"/>
                  </a:ext>
                </a:extLst>
              </a:tr>
              <a:tr h="140245">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noProof="0" dirty="0">
                          <a:solidFill>
                            <a:schemeClr val="tx1">
                              <a:lumMod val="50000"/>
                            </a:schemeClr>
                          </a:solidFill>
                          <a:effectLst/>
                          <a:latin typeface="Arial Narrow" panose="020B0606020202030204" pitchFamily="34" charset="0"/>
                          <a:ea typeface="MS Mincho" panose="02020609040205080304" pitchFamily="49" charset="-128"/>
                        </a:rPr>
                        <a:t>Events, n (%)</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0" indent="0"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129 (25.4)</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tint val="20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138 (27.3)</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tint val="20000"/>
                        <a:alpha val="20000"/>
                      </a:srgbClr>
                    </a:solidFill>
                  </a:tcPr>
                </a:tc>
                <a:extLst>
                  <a:ext uri="{0D108BD9-81ED-4DB2-BD59-A6C34878D82A}">
                    <a16:rowId xmlns:a16="http://schemas.microsoft.com/office/drawing/2014/main" val="3284079475"/>
                  </a:ext>
                </a:extLst>
              </a:tr>
              <a:tr h="140245">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indent="0" algn="r">
                        <a:lnSpc>
                          <a:spcPct val="100000"/>
                        </a:lnSpc>
                        <a:spcAft>
                          <a:spcPts val="0"/>
                        </a:spcAft>
                      </a:pPr>
                      <a:r>
                        <a:rPr lang="en-GB" sz="1400" b="0" noProof="0" dirty="0">
                          <a:solidFill>
                            <a:schemeClr val="tx1">
                              <a:lumMod val="50000"/>
                            </a:schemeClr>
                          </a:solidFill>
                          <a:effectLst/>
                          <a:latin typeface="Arial Narrow" panose="020B0606020202030204" pitchFamily="34" charset="0"/>
                          <a:ea typeface="MS Mincho" panose="02020609040205080304" pitchFamily="49" charset="-128"/>
                        </a:rPr>
                        <a:t>Median OS, months (95% CI)</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NC</a:t>
                      </a: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 (42.5, NC)</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NC</a:t>
                      </a: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 (NC, NC)</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extLst>
                  <a:ext uri="{0D108BD9-81ED-4DB2-BD59-A6C34878D82A}">
                    <a16:rowId xmlns:a16="http://schemas.microsoft.com/office/drawing/2014/main" val="1854622382"/>
                  </a:ext>
                </a:extLst>
              </a:tr>
              <a:tr h="140245">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noProof="0" dirty="0">
                          <a:solidFill>
                            <a:schemeClr val="tx1">
                              <a:lumMod val="50000"/>
                            </a:schemeClr>
                          </a:solidFill>
                          <a:effectLst/>
                          <a:latin typeface="Arial Narrow" panose="020B0606020202030204" pitchFamily="34" charset="0"/>
                        </a:rPr>
                        <a:t>HR (95% CI)</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b="1" noProof="0" dirty="0">
                          <a:solidFill>
                            <a:schemeClr val="tx1">
                              <a:lumMod val="50000"/>
                            </a:schemeClr>
                          </a:solidFill>
                          <a:effectLst/>
                          <a:latin typeface="Arial Narrow" panose="020B0606020202030204" pitchFamily="34" charset="0"/>
                          <a:ea typeface="MS Mincho" panose="02020609040205080304" pitchFamily="49" charset="-128"/>
                        </a:rPr>
                        <a:t>0.90 (0.71, 1.15)</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lnSpc>
                          <a:spcPct val="100000"/>
                        </a:lnSpc>
                        <a:spcAft>
                          <a:spcPts val="0"/>
                        </a:spcAft>
                      </a:pPr>
                      <a:endParaRPr lang="en-GB" sz="1200">
                        <a:solidFill>
                          <a:schemeClr val="tx1"/>
                        </a:solidFill>
                        <a:effectLst/>
                        <a:latin typeface="Arial" panose="020B0604020202020204" pitchFamily="34" charset="0"/>
                        <a:ea typeface="MS Mincho" panose="02020609040205080304" pitchFamily="49" charset="-128"/>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20000"/>
                        <a:alpha val="20000"/>
                      </a:schemeClr>
                    </a:solidFill>
                  </a:tcPr>
                </a:tc>
                <a:extLst>
                  <a:ext uri="{0D108BD9-81ED-4DB2-BD59-A6C34878D82A}">
                    <a16:rowId xmlns:a16="http://schemas.microsoft.com/office/drawing/2014/main" val="2304385734"/>
                  </a:ext>
                </a:extLst>
              </a:tr>
              <a:tr h="140245">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GB" sz="1400" b="0" i="1" noProof="0" dirty="0">
                          <a:solidFill>
                            <a:schemeClr val="tx1">
                              <a:lumMod val="50000"/>
                            </a:schemeClr>
                          </a:solidFill>
                          <a:effectLst/>
                          <a:latin typeface="Arial Narrow" panose="020B0606020202030204" pitchFamily="34" charset="0"/>
                        </a:rPr>
                        <a:t>P</a:t>
                      </a:r>
                      <a:r>
                        <a:rPr lang="en-GB" sz="1400" b="0" noProof="0" dirty="0">
                          <a:solidFill>
                            <a:schemeClr val="tx1">
                              <a:lumMod val="50000"/>
                            </a:schemeClr>
                          </a:solidFill>
                          <a:effectLst/>
                          <a:latin typeface="Arial Narrow" panose="020B0606020202030204" pitchFamily="34" charset="0"/>
                        </a:rPr>
                        <a:t>-value</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400" noProof="0" dirty="0">
                          <a:solidFill>
                            <a:schemeClr val="tx1">
                              <a:lumMod val="50000"/>
                            </a:schemeClr>
                          </a:solidFill>
                          <a:effectLst/>
                          <a:latin typeface="Arial Narrow" panose="020B0606020202030204" pitchFamily="34" charset="0"/>
                          <a:ea typeface="MS Mincho" panose="02020609040205080304" pitchFamily="49" charset="-128"/>
                        </a:rPr>
                        <a:t>0.401</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hMerge="1">
                  <a:txBody>
                    <a:bodyPr/>
                    <a:lstStyle/>
                    <a:p>
                      <a:pPr algn="ctr">
                        <a:lnSpc>
                          <a:spcPct val="100000"/>
                        </a:lnSpc>
                        <a:spcAft>
                          <a:spcPts val="0"/>
                        </a:spcAft>
                      </a:pPr>
                      <a:endParaRPr lang="en-GB" sz="1200">
                        <a:solidFill>
                          <a:schemeClr val="tx1"/>
                        </a:solidFill>
                        <a:effectLst/>
                        <a:latin typeface="Arial" panose="020B0604020202020204" pitchFamily="34" charset="0"/>
                        <a:ea typeface="MS Mincho" panose="02020609040205080304" pitchFamily="49" charset="-128"/>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2987664283"/>
                  </a:ext>
                </a:extLst>
              </a:tr>
            </a:tbl>
          </a:graphicData>
        </a:graphic>
      </p:graphicFrame>
      <p:sp>
        <p:nvSpPr>
          <p:cNvPr id="1513" name="TextBox 1512">
            <a:extLst>
              <a:ext uri="{FF2B5EF4-FFF2-40B4-BE49-F238E27FC236}">
                <a16:creationId xmlns:a16="http://schemas.microsoft.com/office/drawing/2014/main" id="{95AE8D85-199C-1B32-130E-4AE23E93D42C}"/>
              </a:ext>
            </a:extLst>
          </p:cNvPr>
          <p:cNvSpPr txBox="1"/>
          <p:nvPr/>
        </p:nvSpPr>
        <p:spPr>
          <a:xfrm>
            <a:off x="430306" y="5911191"/>
            <a:ext cx="10886982" cy="400110"/>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A stratified log-rank test was used to calculate two-sided P values. HRs and 95% CIs were calculated using a stratified Cox proportional-hazards model.</a:t>
            </a:r>
            <a:b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br>
            <a:r>
              <a:rPr kumimoji="0" lang="en-GB" sz="1000" b="0" i="0" u="none" strike="noStrike" kern="1200" cap="none" spc="0" normalizeH="0" baseline="0" noProof="0" dirty="0">
                <a:ln>
                  <a:noFill/>
                </a:ln>
                <a:solidFill>
                  <a:srgbClr val="3F4444"/>
                </a:solidFill>
                <a:effectLst/>
                <a:uLnTx/>
                <a:uFillTx/>
                <a:latin typeface="Arial Narrow" panose="020B0606020202030204" pitchFamily="34" charset="0"/>
                <a:ea typeface="+mn-ea"/>
                <a:cs typeface="+mn-cs"/>
              </a:rPr>
              <a:t>CI, confidence interval; HR, hazard ratio; NC, not calculable; OS, overall survival; pbo, placebo</a:t>
            </a:r>
          </a:p>
        </p:txBody>
      </p:sp>
      <p:grpSp>
        <p:nvGrpSpPr>
          <p:cNvPr id="1515" name="Group 1514">
            <a:extLst>
              <a:ext uri="{FF2B5EF4-FFF2-40B4-BE49-F238E27FC236}">
                <a16:creationId xmlns:a16="http://schemas.microsoft.com/office/drawing/2014/main" id="{482047F2-1287-2E56-C46F-3B3F759347D4}"/>
              </a:ext>
            </a:extLst>
          </p:cNvPr>
          <p:cNvGrpSpPr/>
          <p:nvPr/>
        </p:nvGrpSpPr>
        <p:grpSpPr>
          <a:xfrm>
            <a:off x="1661101" y="1383094"/>
            <a:ext cx="8846721" cy="1600476"/>
            <a:chOff x="3457575" y="2751867"/>
            <a:chExt cx="5273706" cy="1360836"/>
          </a:xfrm>
        </p:grpSpPr>
        <p:grpSp>
          <p:nvGrpSpPr>
            <p:cNvPr id="2261" name="Graphic 1443">
              <a:extLst>
                <a:ext uri="{FF2B5EF4-FFF2-40B4-BE49-F238E27FC236}">
                  <a16:creationId xmlns:a16="http://schemas.microsoft.com/office/drawing/2014/main" id="{B88A2D5E-F357-2551-6D0D-C3DE26C489A6}"/>
                </a:ext>
              </a:extLst>
            </p:cNvPr>
            <p:cNvGrpSpPr/>
            <p:nvPr/>
          </p:nvGrpSpPr>
          <p:grpSpPr>
            <a:xfrm>
              <a:off x="3489864" y="2754343"/>
              <a:ext cx="5241417" cy="1358360"/>
              <a:chOff x="3489864" y="2754343"/>
              <a:chExt cx="5241417" cy="1358360"/>
            </a:xfrm>
          </p:grpSpPr>
          <p:grpSp>
            <p:nvGrpSpPr>
              <p:cNvPr id="2263" name="Graphic 1443">
                <a:extLst>
                  <a:ext uri="{FF2B5EF4-FFF2-40B4-BE49-F238E27FC236}">
                    <a16:creationId xmlns:a16="http://schemas.microsoft.com/office/drawing/2014/main" id="{8842F038-D42D-6E2D-A72A-6486AB5B47D4}"/>
                  </a:ext>
                </a:extLst>
              </p:cNvPr>
              <p:cNvGrpSpPr/>
              <p:nvPr/>
            </p:nvGrpSpPr>
            <p:grpSpPr>
              <a:xfrm>
                <a:off x="8669464" y="4048981"/>
                <a:ext cx="61817" cy="63722"/>
                <a:chOff x="8669464" y="4048981"/>
                <a:chExt cx="61817" cy="63722"/>
              </a:xfrm>
            </p:grpSpPr>
            <p:sp>
              <p:nvSpPr>
                <p:cNvPr id="2945" name="Freeform: Shape 2944">
                  <a:extLst>
                    <a:ext uri="{FF2B5EF4-FFF2-40B4-BE49-F238E27FC236}">
                      <a16:creationId xmlns:a16="http://schemas.microsoft.com/office/drawing/2014/main" id="{2E21899C-9D80-C899-6C0F-3E6B602E4679}"/>
                    </a:ext>
                  </a:extLst>
                </p:cNvPr>
                <p:cNvSpPr/>
                <p:nvPr/>
              </p:nvSpPr>
              <p:spPr>
                <a:xfrm>
                  <a:off x="8700325"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46" name="Freeform: Shape 2945">
                  <a:extLst>
                    <a:ext uri="{FF2B5EF4-FFF2-40B4-BE49-F238E27FC236}">
                      <a16:creationId xmlns:a16="http://schemas.microsoft.com/office/drawing/2014/main" id="{E198D013-FCAA-94D3-AA7B-6181C0E2A77A}"/>
                    </a:ext>
                  </a:extLst>
                </p:cNvPr>
                <p:cNvSpPr/>
                <p:nvPr/>
              </p:nvSpPr>
              <p:spPr>
                <a:xfrm>
                  <a:off x="8669464"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64" name="Graphic 1443">
                <a:extLst>
                  <a:ext uri="{FF2B5EF4-FFF2-40B4-BE49-F238E27FC236}">
                    <a16:creationId xmlns:a16="http://schemas.microsoft.com/office/drawing/2014/main" id="{7F903629-8807-D1FD-74A6-F2837A77894B}"/>
                  </a:ext>
                </a:extLst>
              </p:cNvPr>
              <p:cNvGrpSpPr/>
              <p:nvPr/>
            </p:nvGrpSpPr>
            <p:grpSpPr>
              <a:xfrm>
                <a:off x="8432387" y="4048981"/>
                <a:ext cx="61817" cy="63722"/>
                <a:chOff x="8432387" y="4048981"/>
                <a:chExt cx="61817" cy="63722"/>
              </a:xfrm>
            </p:grpSpPr>
            <p:sp>
              <p:nvSpPr>
                <p:cNvPr id="2943" name="Freeform: Shape 2942">
                  <a:extLst>
                    <a:ext uri="{FF2B5EF4-FFF2-40B4-BE49-F238E27FC236}">
                      <a16:creationId xmlns:a16="http://schemas.microsoft.com/office/drawing/2014/main" id="{6FF8CB37-6AE2-82C9-8350-8C4B8AD793C8}"/>
                    </a:ext>
                  </a:extLst>
                </p:cNvPr>
                <p:cNvSpPr/>
                <p:nvPr/>
              </p:nvSpPr>
              <p:spPr>
                <a:xfrm>
                  <a:off x="8463343"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44" name="Freeform: Shape 2943">
                  <a:extLst>
                    <a:ext uri="{FF2B5EF4-FFF2-40B4-BE49-F238E27FC236}">
                      <a16:creationId xmlns:a16="http://schemas.microsoft.com/office/drawing/2014/main" id="{DB0D4531-046D-64BD-DEE7-3C313DCBE702}"/>
                    </a:ext>
                  </a:extLst>
                </p:cNvPr>
                <p:cNvSpPr/>
                <p:nvPr/>
              </p:nvSpPr>
              <p:spPr>
                <a:xfrm>
                  <a:off x="8432387" y="4080890"/>
                  <a:ext cx="61817" cy="9525"/>
                </a:xfrm>
                <a:custGeom>
                  <a:avLst/>
                  <a:gdLst>
                    <a:gd name="connsiteX0" fmla="*/ 61818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8"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65" name="Graphic 1443">
                <a:extLst>
                  <a:ext uri="{FF2B5EF4-FFF2-40B4-BE49-F238E27FC236}">
                    <a16:creationId xmlns:a16="http://schemas.microsoft.com/office/drawing/2014/main" id="{4201B894-5486-BE72-E01A-191BCCE44B4D}"/>
                  </a:ext>
                </a:extLst>
              </p:cNvPr>
              <p:cNvGrpSpPr/>
              <p:nvPr/>
            </p:nvGrpSpPr>
            <p:grpSpPr>
              <a:xfrm>
                <a:off x="8443436" y="4048981"/>
                <a:ext cx="61817" cy="63722"/>
                <a:chOff x="8443436" y="4048981"/>
                <a:chExt cx="61817" cy="63722"/>
              </a:xfrm>
            </p:grpSpPr>
            <p:sp>
              <p:nvSpPr>
                <p:cNvPr id="2941" name="Freeform: Shape 2940">
                  <a:extLst>
                    <a:ext uri="{FF2B5EF4-FFF2-40B4-BE49-F238E27FC236}">
                      <a16:creationId xmlns:a16="http://schemas.microsoft.com/office/drawing/2014/main" id="{CF89DD1F-D5FF-6D42-EBD8-3E3ABCB1463B}"/>
                    </a:ext>
                  </a:extLst>
                </p:cNvPr>
                <p:cNvSpPr/>
                <p:nvPr/>
              </p:nvSpPr>
              <p:spPr>
                <a:xfrm>
                  <a:off x="8474392"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42" name="Freeform: Shape 2941">
                  <a:extLst>
                    <a:ext uri="{FF2B5EF4-FFF2-40B4-BE49-F238E27FC236}">
                      <a16:creationId xmlns:a16="http://schemas.microsoft.com/office/drawing/2014/main" id="{23EAEC88-FC10-4CF3-6068-35E6D9CAC9DC}"/>
                    </a:ext>
                  </a:extLst>
                </p:cNvPr>
                <p:cNvSpPr/>
                <p:nvPr/>
              </p:nvSpPr>
              <p:spPr>
                <a:xfrm>
                  <a:off x="8443436"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66" name="Graphic 1443">
                <a:extLst>
                  <a:ext uri="{FF2B5EF4-FFF2-40B4-BE49-F238E27FC236}">
                    <a16:creationId xmlns:a16="http://schemas.microsoft.com/office/drawing/2014/main" id="{B096B023-FD6A-E908-3432-85AD8527DC5E}"/>
                  </a:ext>
                </a:extLst>
              </p:cNvPr>
              <p:cNvGrpSpPr/>
              <p:nvPr/>
            </p:nvGrpSpPr>
            <p:grpSpPr>
              <a:xfrm>
                <a:off x="8558117" y="4048981"/>
                <a:ext cx="61817" cy="63722"/>
                <a:chOff x="8558117" y="4048981"/>
                <a:chExt cx="61817" cy="63722"/>
              </a:xfrm>
            </p:grpSpPr>
            <p:sp>
              <p:nvSpPr>
                <p:cNvPr id="2939" name="Freeform: Shape 2938">
                  <a:extLst>
                    <a:ext uri="{FF2B5EF4-FFF2-40B4-BE49-F238E27FC236}">
                      <a16:creationId xmlns:a16="http://schemas.microsoft.com/office/drawing/2014/main" id="{9228F0D2-2662-26F8-4AEE-5862F4939812}"/>
                    </a:ext>
                  </a:extLst>
                </p:cNvPr>
                <p:cNvSpPr/>
                <p:nvPr/>
              </p:nvSpPr>
              <p:spPr>
                <a:xfrm>
                  <a:off x="8588978"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40" name="Freeform: Shape 2939">
                  <a:extLst>
                    <a:ext uri="{FF2B5EF4-FFF2-40B4-BE49-F238E27FC236}">
                      <a16:creationId xmlns:a16="http://schemas.microsoft.com/office/drawing/2014/main" id="{1DDCCABD-EF09-FB9A-DAC6-D11E08272CB8}"/>
                    </a:ext>
                  </a:extLst>
                </p:cNvPr>
                <p:cNvSpPr/>
                <p:nvPr/>
              </p:nvSpPr>
              <p:spPr>
                <a:xfrm>
                  <a:off x="8558117"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67" name="Graphic 1443">
                <a:extLst>
                  <a:ext uri="{FF2B5EF4-FFF2-40B4-BE49-F238E27FC236}">
                    <a16:creationId xmlns:a16="http://schemas.microsoft.com/office/drawing/2014/main" id="{2BE88D44-0418-2790-3BA5-3ECEEF907113}"/>
                  </a:ext>
                </a:extLst>
              </p:cNvPr>
              <p:cNvGrpSpPr/>
              <p:nvPr/>
            </p:nvGrpSpPr>
            <p:grpSpPr>
              <a:xfrm>
                <a:off x="8569166" y="4048981"/>
                <a:ext cx="61817" cy="63722"/>
                <a:chOff x="8569166" y="4048981"/>
                <a:chExt cx="61817" cy="63722"/>
              </a:xfrm>
            </p:grpSpPr>
            <p:sp>
              <p:nvSpPr>
                <p:cNvPr id="2937" name="Freeform: Shape 2936">
                  <a:extLst>
                    <a:ext uri="{FF2B5EF4-FFF2-40B4-BE49-F238E27FC236}">
                      <a16:creationId xmlns:a16="http://schemas.microsoft.com/office/drawing/2014/main" id="{2D0EEA32-7509-48DF-CA92-1C7B48AC8E54}"/>
                    </a:ext>
                  </a:extLst>
                </p:cNvPr>
                <p:cNvSpPr/>
                <p:nvPr/>
              </p:nvSpPr>
              <p:spPr>
                <a:xfrm>
                  <a:off x="8600027"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38" name="Freeform: Shape 2937">
                  <a:extLst>
                    <a:ext uri="{FF2B5EF4-FFF2-40B4-BE49-F238E27FC236}">
                      <a16:creationId xmlns:a16="http://schemas.microsoft.com/office/drawing/2014/main" id="{87B9650A-A7F3-6583-34AA-8EA1856E5ED7}"/>
                    </a:ext>
                  </a:extLst>
                </p:cNvPr>
                <p:cNvSpPr/>
                <p:nvPr/>
              </p:nvSpPr>
              <p:spPr>
                <a:xfrm>
                  <a:off x="8569166"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68" name="Graphic 1443">
                <a:extLst>
                  <a:ext uri="{FF2B5EF4-FFF2-40B4-BE49-F238E27FC236}">
                    <a16:creationId xmlns:a16="http://schemas.microsoft.com/office/drawing/2014/main" id="{95C193BC-52B0-053F-92F5-E3BCB33A22E5}"/>
                  </a:ext>
                </a:extLst>
              </p:cNvPr>
              <p:cNvGrpSpPr/>
              <p:nvPr/>
            </p:nvGrpSpPr>
            <p:grpSpPr>
              <a:xfrm>
                <a:off x="8489727" y="4048981"/>
                <a:ext cx="61817" cy="63722"/>
                <a:chOff x="8489727" y="4048981"/>
                <a:chExt cx="61817" cy="63722"/>
              </a:xfrm>
            </p:grpSpPr>
            <p:sp>
              <p:nvSpPr>
                <p:cNvPr id="2935" name="Freeform: Shape 2934">
                  <a:extLst>
                    <a:ext uri="{FF2B5EF4-FFF2-40B4-BE49-F238E27FC236}">
                      <a16:creationId xmlns:a16="http://schemas.microsoft.com/office/drawing/2014/main" id="{67C05D48-CC9E-8345-55BE-426EF9B44C96}"/>
                    </a:ext>
                  </a:extLst>
                </p:cNvPr>
                <p:cNvSpPr/>
                <p:nvPr/>
              </p:nvSpPr>
              <p:spPr>
                <a:xfrm>
                  <a:off x="8520588"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36" name="Freeform: Shape 2935">
                  <a:extLst>
                    <a:ext uri="{FF2B5EF4-FFF2-40B4-BE49-F238E27FC236}">
                      <a16:creationId xmlns:a16="http://schemas.microsoft.com/office/drawing/2014/main" id="{C4D977C3-B228-6D24-A3DB-EBA059A1026E}"/>
                    </a:ext>
                  </a:extLst>
                </p:cNvPr>
                <p:cNvSpPr/>
                <p:nvPr/>
              </p:nvSpPr>
              <p:spPr>
                <a:xfrm>
                  <a:off x="8489727"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69" name="Graphic 1443">
                <a:extLst>
                  <a:ext uri="{FF2B5EF4-FFF2-40B4-BE49-F238E27FC236}">
                    <a16:creationId xmlns:a16="http://schemas.microsoft.com/office/drawing/2014/main" id="{891A23AD-84E0-A7A7-23BC-93A8F6DECB10}"/>
                  </a:ext>
                </a:extLst>
              </p:cNvPr>
              <p:cNvGrpSpPr/>
              <p:nvPr/>
            </p:nvGrpSpPr>
            <p:grpSpPr>
              <a:xfrm>
                <a:off x="8538400" y="4048981"/>
                <a:ext cx="61817" cy="63722"/>
                <a:chOff x="8538400" y="4048981"/>
                <a:chExt cx="61817" cy="63722"/>
              </a:xfrm>
            </p:grpSpPr>
            <p:sp>
              <p:nvSpPr>
                <p:cNvPr id="2933" name="Freeform: Shape 2932">
                  <a:extLst>
                    <a:ext uri="{FF2B5EF4-FFF2-40B4-BE49-F238E27FC236}">
                      <a16:creationId xmlns:a16="http://schemas.microsoft.com/office/drawing/2014/main" id="{95CF1301-5D0C-89CA-3347-50CE673153A1}"/>
                    </a:ext>
                  </a:extLst>
                </p:cNvPr>
                <p:cNvSpPr/>
                <p:nvPr/>
              </p:nvSpPr>
              <p:spPr>
                <a:xfrm>
                  <a:off x="8569261"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34" name="Freeform: Shape 2933">
                  <a:extLst>
                    <a:ext uri="{FF2B5EF4-FFF2-40B4-BE49-F238E27FC236}">
                      <a16:creationId xmlns:a16="http://schemas.microsoft.com/office/drawing/2014/main" id="{7290C9DC-12BB-2E2B-FEF0-168BCD986045}"/>
                    </a:ext>
                  </a:extLst>
                </p:cNvPr>
                <p:cNvSpPr/>
                <p:nvPr/>
              </p:nvSpPr>
              <p:spPr>
                <a:xfrm>
                  <a:off x="8538400"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70" name="Graphic 1443">
                <a:extLst>
                  <a:ext uri="{FF2B5EF4-FFF2-40B4-BE49-F238E27FC236}">
                    <a16:creationId xmlns:a16="http://schemas.microsoft.com/office/drawing/2014/main" id="{13E9EFE8-B3C5-D339-13B4-625C1C48C63F}"/>
                  </a:ext>
                </a:extLst>
              </p:cNvPr>
              <p:cNvGrpSpPr/>
              <p:nvPr/>
            </p:nvGrpSpPr>
            <p:grpSpPr>
              <a:xfrm>
                <a:off x="8293417" y="4048981"/>
                <a:ext cx="61817" cy="63722"/>
                <a:chOff x="8293417" y="4048981"/>
                <a:chExt cx="61817" cy="63722"/>
              </a:xfrm>
            </p:grpSpPr>
            <p:sp>
              <p:nvSpPr>
                <p:cNvPr id="2931" name="Freeform: Shape 2930">
                  <a:extLst>
                    <a:ext uri="{FF2B5EF4-FFF2-40B4-BE49-F238E27FC236}">
                      <a16:creationId xmlns:a16="http://schemas.microsoft.com/office/drawing/2014/main" id="{08883E6B-D8CA-6CD2-EF77-873407B77375}"/>
                    </a:ext>
                  </a:extLst>
                </p:cNvPr>
                <p:cNvSpPr/>
                <p:nvPr/>
              </p:nvSpPr>
              <p:spPr>
                <a:xfrm>
                  <a:off x="8324278"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32" name="Freeform: Shape 2931">
                  <a:extLst>
                    <a:ext uri="{FF2B5EF4-FFF2-40B4-BE49-F238E27FC236}">
                      <a16:creationId xmlns:a16="http://schemas.microsoft.com/office/drawing/2014/main" id="{626BB5F8-661E-6675-C44F-11756F82210B}"/>
                    </a:ext>
                  </a:extLst>
                </p:cNvPr>
                <p:cNvSpPr/>
                <p:nvPr/>
              </p:nvSpPr>
              <p:spPr>
                <a:xfrm>
                  <a:off x="8293417"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71" name="Graphic 1443">
                <a:extLst>
                  <a:ext uri="{FF2B5EF4-FFF2-40B4-BE49-F238E27FC236}">
                    <a16:creationId xmlns:a16="http://schemas.microsoft.com/office/drawing/2014/main" id="{F9BCC982-08D6-210D-4DCC-0024EE23E646}"/>
                  </a:ext>
                </a:extLst>
              </p:cNvPr>
              <p:cNvGrpSpPr/>
              <p:nvPr/>
            </p:nvGrpSpPr>
            <p:grpSpPr>
              <a:xfrm>
                <a:off x="8248364" y="4048981"/>
                <a:ext cx="61817" cy="63722"/>
                <a:chOff x="8248364" y="4048981"/>
                <a:chExt cx="61817" cy="63722"/>
              </a:xfrm>
            </p:grpSpPr>
            <p:sp>
              <p:nvSpPr>
                <p:cNvPr id="2929" name="Freeform: Shape 2928">
                  <a:extLst>
                    <a:ext uri="{FF2B5EF4-FFF2-40B4-BE49-F238E27FC236}">
                      <a16:creationId xmlns:a16="http://schemas.microsoft.com/office/drawing/2014/main" id="{15C9951B-A172-ED90-DDFB-DD02DE7079FE}"/>
                    </a:ext>
                  </a:extLst>
                </p:cNvPr>
                <p:cNvSpPr/>
                <p:nvPr/>
              </p:nvSpPr>
              <p:spPr>
                <a:xfrm>
                  <a:off x="8279320"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30" name="Freeform: Shape 2929">
                  <a:extLst>
                    <a:ext uri="{FF2B5EF4-FFF2-40B4-BE49-F238E27FC236}">
                      <a16:creationId xmlns:a16="http://schemas.microsoft.com/office/drawing/2014/main" id="{1C9FFF50-7CAF-117B-F4D7-B93AAFFAA658}"/>
                    </a:ext>
                  </a:extLst>
                </p:cNvPr>
                <p:cNvSpPr/>
                <p:nvPr/>
              </p:nvSpPr>
              <p:spPr>
                <a:xfrm>
                  <a:off x="8248364"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72" name="Graphic 1443">
                <a:extLst>
                  <a:ext uri="{FF2B5EF4-FFF2-40B4-BE49-F238E27FC236}">
                    <a16:creationId xmlns:a16="http://schemas.microsoft.com/office/drawing/2014/main" id="{9FB65D7C-D87D-7BC0-CF00-2B068E942FDC}"/>
                  </a:ext>
                </a:extLst>
              </p:cNvPr>
              <p:cNvGrpSpPr/>
              <p:nvPr/>
            </p:nvGrpSpPr>
            <p:grpSpPr>
              <a:xfrm>
                <a:off x="8217503" y="4048981"/>
                <a:ext cx="61817" cy="63722"/>
                <a:chOff x="8217503" y="4048981"/>
                <a:chExt cx="61817" cy="63722"/>
              </a:xfrm>
            </p:grpSpPr>
            <p:sp>
              <p:nvSpPr>
                <p:cNvPr id="2927" name="Freeform: Shape 2926">
                  <a:extLst>
                    <a:ext uri="{FF2B5EF4-FFF2-40B4-BE49-F238E27FC236}">
                      <a16:creationId xmlns:a16="http://schemas.microsoft.com/office/drawing/2014/main" id="{1177A965-01DB-1232-7D57-FCEBF106969C}"/>
                    </a:ext>
                  </a:extLst>
                </p:cNvPr>
                <p:cNvSpPr/>
                <p:nvPr/>
              </p:nvSpPr>
              <p:spPr>
                <a:xfrm>
                  <a:off x="8248364"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28" name="Freeform: Shape 2927">
                  <a:extLst>
                    <a:ext uri="{FF2B5EF4-FFF2-40B4-BE49-F238E27FC236}">
                      <a16:creationId xmlns:a16="http://schemas.microsoft.com/office/drawing/2014/main" id="{28CADAE8-447C-7946-BF4B-06EB02EF199E}"/>
                    </a:ext>
                  </a:extLst>
                </p:cNvPr>
                <p:cNvSpPr/>
                <p:nvPr/>
              </p:nvSpPr>
              <p:spPr>
                <a:xfrm>
                  <a:off x="8217503"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73" name="Graphic 1443">
                <a:extLst>
                  <a:ext uri="{FF2B5EF4-FFF2-40B4-BE49-F238E27FC236}">
                    <a16:creationId xmlns:a16="http://schemas.microsoft.com/office/drawing/2014/main" id="{AA255973-4EC2-807A-E293-AD2DE31AD1EA}"/>
                  </a:ext>
                </a:extLst>
              </p:cNvPr>
              <p:cNvGrpSpPr/>
              <p:nvPr/>
            </p:nvGrpSpPr>
            <p:grpSpPr>
              <a:xfrm>
                <a:off x="8192738" y="4048981"/>
                <a:ext cx="61817" cy="63722"/>
                <a:chOff x="8192738" y="4048981"/>
                <a:chExt cx="61817" cy="63722"/>
              </a:xfrm>
            </p:grpSpPr>
            <p:sp>
              <p:nvSpPr>
                <p:cNvPr id="2925" name="Freeform: Shape 2924">
                  <a:extLst>
                    <a:ext uri="{FF2B5EF4-FFF2-40B4-BE49-F238E27FC236}">
                      <a16:creationId xmlns:a16="http://schemas.microsoft.com/office/drawing/2014/main" id="{E495D02A-3D1E-46B7-3D6A-AFB54411FCD3}"/>
                    </a:ext>
                  </a:extLst>
                </p:cNvPr>
                <p:cNvSpPr/>
                <p:nvPr/>
              </p:nvSpPr>
              <p:spPr>
                <a:xfrm>
                  <a:off x="8223694"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26" name="Freeform: Shape 2925">
                  <a:extLst>
                    <a:ext uri="{FF2B5EF4-FFF2-40B4-BE49-F238E27FC236}">
                      <a16:creationId xmlns:a16="http://schemas.microsoft.com/office/drawing/2014/main" id="{85821F4D-FFBB-B324-25FD-E0D23DE96471}"/>
                    </a:ext>
                  </a:extLst>
                </p:cNvPr>
                <p:cNvSpPr/>
                <p:nvPr/>
              </p:nvSpPr>
              <p:spPr>
                <a:xfrm>
                  <a:off x="8192738"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74" name="Graphic 1443">
                <a:extLst>
                  <a:ext uri="{FF2B5EF4-FFF2-40B4-BE49-F238E27FC236}">
                    <a16:creationId xmlns:a16="http://schemas.microsoft.com/office/drawing/2014/main" id="{9D1B7E7D-06EB-4F55-2631-3AEE21A3E1BC}"/>
                  </a:ext>
                </a:extLst>
              </p:cNvPr>
              <p:cNvGrpSpPr/>
              <p:nvPr/>
            </p:nvGrpSpPr>
            <p:grpSpPr>
              <a:xfrm>
                <a:off x="8186547" y="4048981"/>
                <a:ext cx="61817" cy="63722"/>
                <a:chOff x="8186547" y="4048981"/>
                <a:chExt cx="61817" cy="63722"/>
              </a:xfrm>
            </p:grpSpPr>
            <p:sp>
              <p:nvSpPr>
                <p:cNvPr id="2923" name="Freeform: Shape 2922">
                  <a:extLst>
                    <a:ext uri="{FF2B5EF4-FFF2-40B4-BE49-F238E27FC236}">
                      <a16:creationId xmlns:a16="http://schemas.microsoft.com/office/drawing/2014/main" id="{79F90390-CD11-7BD2-97BC-28C121FEE8B6}"/>
                    </a:ext>
                  </a:extLst>
                </p:cNvPr>
                <p:cNvSpPr/>
                <p:nvPr/>
              </p:nvSpPr>
              <p:spPr>
                <a:xfrm>
                  <a:off x="8217503"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24" name="Freeform: Shape 2923">
                  <a:extLst>
                    <a:ext uri="{FF2B5EF4-FFF2-40B4-BE49-F238E27FC236}">
                      <a16:creationId xmlns:a16="http://schemas.microsoft.com/office/drawing/2014/main" id="{0B2F4FCC-EB91-A1EC-98F2-F91E0F271536}"/>
                    </a:ext>
                  </a:extLst>
                </p:cNvPr>
                <p:cNvSpPr/>
                <p:nvPr/>
              </p:nvSpPr>
              <p:spPr>
                <a:xfrm>
                  <a:off x="8186547"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75" name="Graphic 1443">
                <a:extLst>
                  <a:ext uri="{FF2B5EF4-FFF2-40B4-BE49-F238E27FC236}">
                    <a16:creationId xmlns:a16="http://schemas.microsoft.com/office/drawing/2014/main" id="{9BA13272-7608-8C20-930E-54C226614852}"/>
                  </a:ext>
                </a:extLst>
              </p:cNvPr>
              <p:cNvGrpSpPr/>
              <p:nvPr/>
            </p:nvGrpSpPr>
            <p:grpSpPr>
              <a:xfrm>
                <a:off x="8155686" y="4048981"/>
                <a:ext cx="61817" cy="63722"/>
                <a:chOff x="8155686" y="4048981"/>
                <a:chExt cx="61817" cy="63722"/>
              </a:xfrm>
            </p:grpSpPr>
            <p:sp>
              <p:nvSpPr>
                <p:cNvPr id="2921" name="Freeform: Shape 2920">
                  <a:extLst>
                    <a:ext uri="{FF2B5EF4-FFF2-40B4-BE49-F238E27FC236}">
                      <a16:creationId xmlns:a16="http://schemas.microsoft.com/office/drawing/2014/main" id="{F9F0A698-1DC8-D5A0-5F8B-96915BEBD642}"/>
                    </a:ext>
                  </a:extLst>
                </p:cNvPr>
                <p:cNvSpPr/>
                <p:nvPr/>
              </p:nvSpPr>
              <p:spPr>
                <a:xfrm>
                  <a:off x="8186547"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22" name="Freeform: Shape 2921">
                  <a:extLst>
                    <a:ext uri="{FF2B5EF4-FFF2-40B4-BE49-F238E27FC236}">
                      <a16:creationId xmlns:a16="http://schemas.microsoft.com/office/drawing/2014/main" id="{DFF4204B-F981-868E-B152-F7EBBE2A2F75}"/>
                    </a:ext>
                  </a:extLst>
                </p:cNvPr>
                <p:cNvSpPr/>
                <p:nvPr/>
              </p:nvSpPr>
              <p:spPr>
                <a:xfrm>
                  <a:off x="8155686"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76" name="Graphic 1443">
                <a:extLst>
                  <a:ext uri="{FF2B5EF4-FFF2-40B4-BE49-F238E27FC236}">
                    <a16:creationId xmlns:a16="http://schemas.microsoft.com/office/drawing/2014/main" id="{949D3293-01E2-6BD7-BD08-14F68C1E7CB5}"/>
                  </a:ext>
                </a:extLst>
              </p:cNvPr>
              <p:cNvGrpSpPr/>
              <p:nvPr/>
            </p:nvGrpSpPr>
            <p:grpSpPr>
              <a:xfrm>
                <a:off x="8155686" y="3937063"/>
                <a:ext cx="61817" cy="63722"/>
                <a:chOff x="8155686" y="3937063"/>
                <a:chExt cx="61817" cy="63722"/>
              </a:xfrm>
            </p:grpSpPr>
            <p:sp>
              <p:nvSpPr>
                <p:cNvPr id="2919" name="Freeform: Shape 2918">
                  <a:extLst>
                    <a:ext uri="{FF2B5EF4-FFF2-40B4-BE49-F238E27FC236}">
                      <a16:creationId xmlns:a16="http://schemas.microsoft.com/office/drawing/2014/main" id="{3C0D632F-6E1A-2081-4BAA-DB2C28D2DF32}"/>
                    </a:ext>
                  </a:extLst>
                </p:cNvPr>
                <p:cNvSpPr/>
                <p:nvPr/>
              </p:nvSpPr>
              <p:spPr>
                <a:xfrm>
                  <a:off x="8186547" y="393706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20" name="Freeform: Shape 2919">
                  <a:extLst>
                    <a:ext uri="{FF2B5EF4-FFF2-40B4-BE49-F238E27FC236}">
                      <a16:creationId xmlns:a16="http://schemas.microsoft.com/office/drawing/2014/main" id="{D35BCF9F-E7FF-C21F-8996-958610880089}"/>
                    </a:ext>
                  </a:extLst>
                </p:cNvPr>
                <p:cNvSpPr/>
                <p:nvPr/>
              </p:nvSpPr>
              <p:spPr>
                <a:xfrm>
                  <a:off x="8155686" y="396897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77" name="Graphic 1443">
                <a:extLst>
                  <a:ext uri="{FF2B5EF4-FFF2-40B4-BE49-F238E27FC236}">
                    <a16:creationId xmlns:a16="http://schemas.microsoft.com/office/drawing/2014/main" id="{3B2FE82C-4A12-0B44-80EA-CEC76186D99A}"/>
                  </a:ext>
                </a:extLst>
              </p:cNvPr>
              <p:cNvGrpSpPr/>
              <p:nvPr/>
            </p:nvGrpSpPr>
            <p:grpSpPr>
              <a:xfrm>
                <a:off x="8108346" y="3833431"/>
                <a:ext cx="61817" cy="63722"/>
                <a:chOff x="8108346" y="3833431"/>
                <a:chExt cx="61817" cy="63722"/>
              </a:xfrm>
            </p:grpSpPr>
            <p:sp>
              <p:nvSpPr>
                <p:cNvPr id="2917" name="Freeform: Shape 2916">
                  <a:extLst>
                    <a:ext uri="{FF2B5EF4-FFF2-40B4-BE49-F238E27FC236}">
                      <a16:creationId xmlns:a16="http://schemas.microsoft.com/office/drawing/2014/main" id="{72815E5E-BA2B-6DF8-6EB1-4321B21AF6F2}"/>
                    </a:ext>
                  </a:extLst>
                </p:cNvPr>
                <p:cNvSpPr/>
                <p:nvPr/>
              </p:nvSpPr>
              <p:spPr>
                <a:xfrm>
                  <a:off x="8139303"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18" name="Freeform: Shape 2917">
                  <a:extLst>
                    <a:ext uri="{FF2B5EF4-FFF2-40B4-BE49-F238E27FC236}">
                      <a16:creationId xmlns:a16="http://schemas.microsoft.com/office/drawing/2014/main" id="{EEB29690-FC8A-4C25-2F5D-A11A8E8B812D}"/>
                    </a:ext>
                  </a:extLst>
                </p:cNvPr>
                <p:cNvSpPr/>
                <p:nvPr/>
              </p:nvSpPr>
              <p:spPr>
                <a:xfrm>
                  <a:off x="8108346"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78" name="Graphic 1443">
                <a:extLst>
                  <a:ext uri="{FF2B5EF4-FFF2-40B4-BE49-F238E27FC236}">
                    <a16:creationId xmlns:a16="http://schemas.microsoft.com/office/drawing/2014/main" id="{50ED7FC7-5D14-3205-E87F-C3F1C9E84B8E}"/>
                  </a:ext>
                </a:extLst>
              </p:cNvPr>
              <p:cNvGrpSpPr/>
              <p:nvPr/>
            </p:nvGrpSpPr>
            <p:grpSpPr>
              <a:xfrm>
                <a:off x="7974425" y="3833431"/>
                <a:ext cx="61817" cy="63722"/>
                <a:chOff x="7974425" y="3833431"/>
                <a:chExt cx="61817" cy="63722"/>
              </a:xfrm>
            </p:grpSpPr>
            <p:sp>
              <p:nvSpPr>
                <p:cNvPr id="2915" name="Freeform: Shape 2914">
                  <a:extLst>
                    <a:ext uri="{FF2B5EF4-FFF2-40B4-BE49-F238E27FC236}">
                      <a16:creationId xmlns:a16="http://schemas.microsoft.com/office/drawing/2014/main" id="{B5E3809D-B78C-63F1-D0E5-E818E0F156F0}"/>
                    </a:ext>
                  </a:extLst>
                </p:cNvPr>
                <p:cNvSpPr/>
                <p:nvPr/>
              </p:nvSpPr>
              <p:spPr>
                <a:xfrm>
                  <a:off x="800538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16" name="Freeform: Shape 2915">
                  <a:extLst>
                    <a:ext uri="{FF2B5EF4-FFF2-40B4-BE49-F238E27FC236}">
                      <a16:creationId xmlns:a16="http://schemas.microsoft.com/office/drawing/2014/main" id="{D47BB3D4-F101-0B15-9702-D703C5DC8E4F}"/>
                    </a:ext>
                  </a:extLst>
                </p:cNvPr>
                <p:cNvSpPr/>
                <p:nvPr/>
              </p:nvSpPr>
              <p:spPr>
                <a:xfrm>
                  <a:off x="797442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79" name="Graphic 1443">
                <a:extLst>
                  <a:ext uri="{FF2B5EF4-FFF2-40B4-BE49-F238E27FC236}">
                    <a16:creationId xmlns:a16="http://schemas.microsoft.com/office/drawing/2014/main" id="{64E47D5D-6063-CBBB-7A46-A33EBE4FFCD0}"/>
                  </a:ext>
                </a:extLst>
              </p:cNvPr>
              <p:cNvGrpSpPr/>
              <p:nvPr/>
            </p:nvGrpSpPr>
            <p:grpSpPr>
              <a:xfrm>
                <a:off x="7965090" y="3833431"/>
                <a:ext cx="61817" cy="63722"/>
                <a:chOff x="7965090" y="3833431"/>
                <a:chExt cx="61817" cy="63722"/>
              </a:xfrm>
            </p:grpSpPr>
            <p:sp>
              <p:nvSpPr>
                <p:cNvPr id="2913" name="Freeform: Shape 2912">
                  <a:extLst>
                    <a:ext uri="{FF2B5EF4-FFF2-40B4-BE49-F238E27FC236}">
                      <a16:creationId xmlns:a16="http://schemas.microsoft.com/office/drawing/2014/main" id="{07B20EB2-6845-781E-E7C6-1B4A5BA62EFE}"/>
                    </a:ext>
                  </a:extLst>
                </p:cNvPr>
                <p:cNvSpPr/>
                <p:nvPr/>
              </p:nvSpPr>
              <p:spPr>
                <a:xfrm>
                  <a:off x="799595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14" name="Freeform: Shape 2913">
                  <a:extLst>
                    <a:ext uri="{FF2B5EF4-FFF2-40B4-BE49-F238E27FC236}">
                      <a16:creationId xmlns:a16="http://schemas.microsoft.com/office/drawing/2014/main" id="{C88E5002-1556-0ED2-39F8-5FAB6DD7C5A9}"/>
                    </a:ext>
                  </a:extLst>
                </p:cNvPr>
                <p:cNvSpPr/>
                <p:nvPr/>
              </p:nvSpPr>
              <p:spPr>
                <a:xfrm>
                  <a:off x="796509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80" name="Graphic 1443">
                <a:extLst>
                  <a:ext uri="{FF2B5EF4-FFF2-40B4-BE49-F238E27FC236}">
                    <a16:creationId xmlns:a16="http://schemas.microsoft.com/office/drawing/2014/main" id="{3C5392CB-5751-00C2-D88E-CD7C7A26F224}"/>
                  </a:ext>
                </a:extLst>
              </p:cNvPr>
              <p:cNvGrpSpPr/>
              <p:nvPr/>
            </p:nvGrpSpPr>
            <p:grpSpPr>
              <a:xfrm>
                <a:off x="7886033" y="3833431"/>
                <a:ext cx="61817" cy="63722"/>
                <a:chOff x="7886033" y="3833431"/>
                <a:chExt cx="61817" cy="63722"/>
              </a:xfrm>
            </p:grpSpPr>
            <p:sp>
              <p:nvSpPr>
                <p:cNvPr id="2911" name="Freeform: Shape 2910">
                  <a:extLst>
                    <a:ext uri="{FF2B5EF4-FFF2-40B4-BE49-F238E27FC236}">
                      <a16:creationId xmlns:a16="http://schemas.microsoft.com/office/drawing/2014/main" id="{E79AA247-6FDE-7E89-4C48-617F536B2BE3}"/>
                    </a:ext>
                  </a:extLst>
                </p:cNvPr>
                <p:cNvSpPr/>
                <p:nvPr/>
              </p:nvSpPr>
              <p:spPr>
                <a:xfrm>
                  <a:off x="7916989"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12" name="Freeform: Shape 2911">
                  <a:extLst>
                    <a:ext uri="{FF2B5EF4-FFF2-40B4-BE49-F238E27FC236}">
                      <a16:creationId xmlns:a16="http://schemas.microsoft.com/office/drawing/2014/main" id="{59D1B6F2-7B05-52C9-057E-37C660ED311D}"/>
                    </a:ext>
                  </a:extLst>
                </p:cNvPr>
                <p:cNvSpPr/>
                <p:nvPr/>
              </p:nvSpPr>
              <p:spPr>
                <a:xfrm>
                  <a:off x="7886033"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81" name="Graphic 1443">
                <a:extLst>
                  <a:ext uri="{FF2B5EF4-FFF2-40B4-BE49-F238E27FC236}">
                    <a16:creationId xmlns:a16="http://schemas.microsoft.com/office/drawing/2014/main" id="{96C77962-4335-CA9F-E75A-8F99562D2338}"/>
                  </a:ext>
                </a:extLst>
              </p:cNvPr>
              <p:cNvGrpSpPr/>
              <p:nvPr/>
            </p:nvGrpSpPr>
            <p:grpSpPr>
              <a:xfrm>
                <a:off x="7675530" y="3833431"/>
                <a:ext cx="61817" cy="63722"/>
                <a:chOff x="7675530" y="3833431"/>
                <a:chExt cx="61817" cy="63722"/>
              </a:xfrm>
            </p:grpSpPr>
            <p:sp>
              <p:nvSpPr>
                <p:cNvPr id="2909" name="Freeform: Shape 2908">
                  <a:extLst>
                    <a:ext uri="{FF2B5EF4-FFF2-40B4-BE49-F238E27FC236}">
                      <a16:creationId xmlns:a16="http://schemas.microsoft.com/office/drawing/2014/main" id="{F40F4B9D-2BB1-00CE-D0D6-469CBE6A8A0B}"/>
                    </a:ext>
                  </a:extLst>
                </p:cNvPr>
                <p:cNvSpPr/>
                <p:nvPr/>
              </p:nvSpPr>
              <p:spPr>
                <a:xfrm>
                  <a:off x="770639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10" name="Freeform: Shape 2909">
                  <a:extLst>
                    <a:ext uri="{FF2B5EF4-FFF2-40B4-BE49-F238E27FC236}">
                      <a16:creationId xmlns:a16="http://schemas.microsoft.com/office/drawing/2014/main" id="{0450C969-5C59-E4FF-AFE3-E44B8EEE1658}"/>
                    </a:ext>
                  </a:extLst>
                </p:cNvPr>
                <p:cNvSpPr/>
                <p:nvPr/>
              </p:nvSpPr>
              <p:spPr>
                <a:xfrm>
                  <a:off x="767553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82" name="Graphic 1443">
                <a:extLst>
                  <a:ext uri="{FF2B5EF4-FFF2-40B4-BE49-F238E27FC236}">
                    <a16:creationId xmlns:a16="http://schemas.microsoft.com/office/drawing/2014/main" id="{9C00122C-3E8A-9914-4470-D3BC1A7FFAD9}"/>
                  </a:ext>
                </a:extLst>
              </p:cNvPr>
              <p:cNvGrpSpPr/>
              <p:nvPr/>
            </p:nvGrpSpPr>
            <p:grpSpPr>
              <a:xfrm>
                <a:off x="7629715" y="3796569"/>
                <a:ext cx="61817" cy="63626"/>
                <a:chOff x="7629715" y="3796569"/>
                <a:chExt cx="61817" cy="63626"/>
              </a:xfrm>
            </p:grpSpPr>
            <p:sp>
              <p:nvSpPr>
                <p:cNvPr id="2907" name="Freeform: Shape 2906">
                  <a:extLst>
                    <a:ext uri="{FF2B5EF4-FFF2-40B4-BE49-F238E27FC236}">
                      <a16:creationId xmlns:a16="http://schemas.microsoft.com/office/drawing/2014/main" id="{5C3A6D28-E5F1-FC0B-A216-2A0460A1EC7A}"/>
                    </a:ext>
                  </a:extLst>
                </p:cNvPr>
                <p:cNvSpPr/>
                <p:nvPr/>
              </p:nvSpPr>
              <p:spPr>
                <a:xfrm>
                  <a:off x="7660671" y="3796569"/>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08" name="Freeform: Shape 2907">
                  <a:extLst>
                    <a:ext uri="{FF2B5EF4-FFF2-40B4-BE49-F238E27FC236}">
                      <a16:creationId xmlns:a16="http://schemas.microsoft.com/office/drawing/2014/main" id="{2278134D-0405-96AA-04AB-5CC217D0DD3C}"/>
                    </a:ext>
                  </a:extLst>
                </p:cNvPr>
                <p:cNvSpPr/>
                <p:nvPr/>
              </p:nvSpPr>
              <p:spPr>
                <a:xfrm>
                  <a:off x="7629715" y="382838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83" name="Graphic 1443">
                <a:extLst>
                  <a:ext uri="{FF2B5EF4-FFF2-40B4-BE49-F238E27FC236}">
                    <a16:creationId xmlns:a16="http://schemas.microsoft.com/office/drawing/2014/main" id="{AEE60FB7-DF2E-BB3B-8184-B7B0D6A45E90}"/>
                  </a:ext>
                </a:extLst>
              </p:cNvPr>
              <p:cNvGrpSpPr/>
              <p:nvPr/>
            </p:nvGrpSpPr>
            <p:grpSpPr>
              <a:xfrm>
                <a:off x="7605998" y="3796569"/>
                <a:ext cx="61817" cy="63626"/>
                <a:chOff x="7605998" y="3796569"/>
                <a:chExt cx="61817" cy="63626"/>
              </a:xfrm>
            </p:grpSpPr>
            <p:sp>
              <p:nvSpPr>
                <p:cNvPr id="2905" name="Freeform: Shape 2904">
                  <a:extLst>
                    <a:ext uri="{FF2B5EF4-FFF2-40B4-BE49-F238E27FC236}">
                      <a16:creationId xmlns:a16="http://schemas.microsoft.com/office/drawing/2014/main" id="{0C2B1BAB-68BE-6793-35E3-F41F6E6C3BF3}"/>
                    </a:ext>
                  </a:extLst>
                </p:cNvPr>
                <p:cNvSpPr/>
                <p:nvPr/>
              </p:nvSpPr>
              <p:spPr>
                <a:xfrm>
                  <a:off x="7636859" y="3796569"/>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06" name="Freeform: Shape 2905">
                  <a:extLst>
                    <a:ext uri="{FF2B5EF4-FFF2-40B4-BE49-F238E27FC236}">
                      <a16:creationId xmlns:a16="http://schemas.microsoft.com/office/drawing/2014/main" id="{4F63BDC6-9677-A63B-235C-74D85020A97A}"/>
                    </a:ext>
                  </a:extLst>
                </p:cNvPr>
                <p:cNvSpPr/>
                <p:nvPr/>
              </p:nvSpPr>
              <p:spPr>
                <a:xfrm>
                  <a:off x="7605998" y="382838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84" name="Graphic 1443">
                <a:extLst>
                  <a:ext uri="{FF2B5EF4-FFF2-40B4-BE49-F238E27FC236}">
                    <a16:creationId xmlns:a16="http://schemas.microsoft.com/office/drawing/2014/main" id="{C2BF209F-6813-9BFA-EBF2-E3E3BCBA6F1C}"/>
                  </a:ext>
                </a:extLst>
              </p:cNvPr>
              <p:cNvGrpSpPr/>
              <p:nvPr/>
            </p:nvGrpSpPr>
            <p:grpSpPr>
              <a:xfrm>
                <a:off x="7577804" y="3764660"/>
                <a:ext cx="61817" cy="63722"/>
                <a:chOff x="7577804" y="3764660"/>
                <a:chExt cx="61817" cy="63722"/>
              </a:xfrm>
            </p:grpSpPr>
            <p:sp>
              <p:nvSpPr>
                <p:cNvPr id="2903" name="Freeform: Shape 2902">
                  <a:extLst>
                    <a:ext uri="{FF2B5EF4-FFF2-40B4-BE49-F238E27FC236}">
                      <a16:creationId xmlns:a16="http://schemas.microsoft.com/office/drawing/2014/main" id="{D760BA8E-1526-BEB8-A7E0-EE950A90557A}"/>
                    </a:ext>
                  </a:extLst>
                </p:cNvPr>
                <p:cNvSpPr/>
                <p:nvPr/>
              </p:nvSpPr>
              <p:spPr>
                <a:xfrm>
                  <a:off x="7608760"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04" name="Freeform: Shape 2903">
                  <a:extLst>
                    <a:ext uri="{FF2B5EF4-FFF2-40B4-BE49-F238E27FC236}">
                      <a16:creationId xmlns:a16="http://schemas.microsoft.com/office/drawing/2014/main" id="{85AE45E9-6FB2-C600-9D2A-D03A48A6CE22}"/>
                    </a:ext>
                  </a:extLst>
                </p:cNvPr>
                <p:cNvSpPr/>
                <p:nvPr/>
              </p:nvSpPr>
              <p:spPr>
                <a:xfrm>
                  <a:off x="7577804"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85" name="Graphic 1443">
                <a:extLst>
                  <a:ext uri="{FF2B5EF4-FFF2-40B4-BE49-F238E27FC236}">
                    <a16:creationId xmlns:a16="http://schemas.microsoft.com/office/drawing/2014/main" id="{E079A427-6E46-4511-5956-2FB02CD22E06}"/>
                  </a:ext>
                </a:extLst>
              </p:cNvPr>
              <p:cNvGrpSpPr/>
              <p:nvPr/>
            </p:nvGrpSpPr>
            <p:grpSpPr>
              <a:xfrm>
                <a:off x="7476553" y="3764660"/>
                <a:ext cx="61817" cy="63722"/>
                <a:chOff x="7476553" y="3764660"/>
                <a:chExt cx="61817" cy="63722"/>
              </a:xfrm>
            </p:grpSpPr>
            <p:sp>
              <p:nvSpPr>
                <p:cNvPr id="2901" name="Freeform: Shape 2900">
                  <a:extLst>
                    <a:ext uri="{FF2B5EF4-FFF2-40B4-BE49-F238E27FC236}">
                      <a16:creationId xmlns:a16="http://schemas.microsoft.com/office/drawing/2014/main" id="{45824352-C72A-2BFA-FF53-FD11F19C9079}"/>
                    </a:ext>
                  </a:extLst>
                </p:cNvPr>
                <p:cNvSpPr/>
                <p:nvPr/>
              </p:nvSpPr>
              <p:spPr>
                <a:xfrm>
                  <a:off x="7507509"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02" name="Freeform: Shape 2901">
                  <a:extLst>
                    <a:ext uri="{FF2B5EF4-FFF2-40B4-BE49-F238E27FC236}">
                      <a16:creationId xmlns:a16="http://schemas.microsoft.com/office/drawing/2014/main" id="{3E4E120D-45C5-A34C-528B-66527992B90D}"/>
                    </a:ext>
                  </a:extLst>
                </p:cNvPr>
                <p:cNvSpPr/>
                <p:nvPr/>
              </p:nvSpPr>
              <p:spPr>
                <a:xfrm>
                  <a:off x="7476553"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86" name="Graphic 1443">
                <a:extLst>
                  <a:ext uri="{FF2B5EF4-FFF2-40B4-BE49-F238E27FC236}">
                    <a16:creationId xmlns:a16="http://schemas.microsoft.com/office/drawing/2014/main" id="{65C678CB-A445-9967-E40F-7A1A2F45E223}"/>
                  </a:ext>
                </a:extLst>
              </p:cNvPr>
              <p:cNvGrpSpPr/>
              <p:nvPr/>
            </p:nvGrpSpPr>
            <p:grpSpPr>
              <a:xfrm>
                <a:off x="7404068" y="3764660"/>
                <a:ext cx="61817" cy="63722"/>
                <a:chOff x="7404068" y="3764660"/>
                <a:chExt cx="61817" cy="63722"/>
              </a:xfrm>
            </p:grpSpPr>
            <p:sp>
              <p:nvSpPr>
                <p:cNvPr id="2899" name="Freeform: Shape 2898">
                  <a:extLst>
                    <a:ext uri="{FF2B5EF4-FFF2-40B4-BE49-F238E27FC236}">
                      <a16:creationId xmlns:a16="http://schemas.microsoft.com/office/drawing/2014/main" id="{B49FB17D-686A-A161-E076-A7DC103388FD}"/>
                    </a:ext>
                  </a:extLst>
                </p:cNvPr>
                <p:cNvSpPr/>
                <p:nvPr/>
              </p:nvSpPr>
              <p:spPr>
                <a:xfrm>
                  <a:off x="7435024"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900" name="Freeform: Shape 2899">
                  <a:extLst>
                    <a:ext uri="{FF2B5EF4-FFF2-40B4-BE49-F238E27FC236}">
                      <a16:creationId xmlns:a16="http://schemas.microsoft.com/office/drawing/2014/main" id="{BB5CEFF3-D8AB-0ACE-C0B7-19D995437626}"/>
                    </a:ext>
                  </a:extLst>
                </p:cNvPr>
                <p:cNvSpPr/>
                <p:nvPr/>
              </p:nvSpPr>
              <p:spPr>
                <a:xfrm>
                  <a:off x="7404068"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87" name="Graphic 1443">
                <a:extLst>
                  <a:ext uri="{FF2B5EF4-FFF2-40B4-BE49-F238E27FC236}">
                    <a16:creationId xmlns:a16="http://schemas.microsoft.com/office/drawing/2014/main" id="{1D128CBB-280F-FAF8-9952-81FB7F456F48}"/>
                  </a:ext>
                </a:extLst>
              </p:cNvPr>
              <p:cNvGrpSpPr/>
              <p:nvPr/>
            </p:nvGrpSpPr>
            <p:grpSpPr>
              <a:xfrm>
                <a:off x="7180897" y="3711987"/>
                <a:ext cx="61817" cy="63722"/>
                <a:chOff x="7180897" y="3711987"/>
                <a:chExt cx="61817" cy="63722"/>
              </a:xfrm>
            </p:grpSpPr>
            <p:sp>
              <p:nvSpPr>
                <p:cNvPr id="2897" name="Freeform: Shape 2896">
                  <a:extLst>
                    <a:ext uri="{FF2B5EF4-FFF2-40B4-BE49-F238E27FC236}">
                      <a16:creationId xmlns:a16="http://schemas.microsoft.com/office/drawing/2014/main" id="{D05803B5-05D1-9B4A-0D83-C9C7386548FC}"/>
                    </a:ext>
                  </a:extLst>
                </p:cNvPr>
                <p:cNvSpPr/>
                <p:nvPr/>
              </p:nvSpPr>
              <p:spPr>
                <a:xfrm>
                  <a:off x="7211853"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98" name="Freeform: Shape 2897">
                  <a:extLst>
                    <a:ext uri="{FF2B5EF4-FFF2-40B4-BE49-F238E27FC236}">
                      <a16:creationId xmlns:a16="http://schemas.microsoft.com/office/drawing/2014/main" id="{D4136D50-6813-0F11-4BF2-53C0B0AA8A12}"/>
                    </a:ext>
                  </a:extLst>
                </p:cNvPr>
                <p:cNvSpPr/>
                <p:nvPr/>
              </p:nvSpPr>
              <p:spPr>
                <a:xfrm>
                  <a:off x="7180897"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88" name="Graphic 1443">
                <a:extLst>
                  <a:ext uri="{FF2B5EF4-FFF2-40B4-BE49-F238E27FC236}">
                    <a16:creationId xmlns:a16="http://schemas.microsoft.com/office/drawing/2014/main" id="{7BAD682D-55EB-3AE5-425C-601871AE905E}"/>
                  </a:ext>
                </a:extLst>
              </p:cNvPr>
              <p:cNvGrpSpPr/>
              <p:nvPr/>
            </p:nvGrpSpPr>
            <p:grpSpPr>
              <a:xfrm>
                <a:off x="7166895" y="3692365"/>
                <a:ext cx="61817" cy="63626"/>
                <a:chOff x="7166895" y="3692365"/>
                <a:chExt cx="61817" cy="63626"/>
              </a:xfrm>
            </p:grpSpPr>
            <p:sp>
              <p:nvSpPr>
                <p:cNvPr id="2895" name="Freeform: Shape 2894">
                  <a:extLst>
                    <a:ext uri="{FF2B5EF4-FFF2-40B4-BE49-F238E27FC236}">
                      <a16:creationId xmlns:a16="http://schemas.microsoft.com/office/drawing/2014/main" id="{D4109887-2C3E-0BFE-7B0F-E75333E9B632}"/>
                    </a:ext>
                  </a:extLst>
                </p:cNvPr>
                <p:cNvSpPr/>
                <p:nvPr/>
              </p:nvSpPr>
              <p:spPr>
                <a:xfrm>
                  <a:off x="7197756" y="3692365"/>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96" name="Freeform: Shape 2895">
                  <a:extLst>
                    <a:ext uri="{FF2B5EF4-FFF2-40B4-BE49-F238E27FC236}">
                      <a16:creationId xmlns:a16="http://schemas.microsoft.com/office/drawing/2014/main" id="{C3C81921-933F-69C7-A9AB-8FED1F28F2AA}"/>
                    </a:ext>
                  </a:extLst>
                </p:cNvPr>
                <p:cNvSpPr/>
                <p:nvPr/>
              </p:nvSpPr>
              <p:spPr>
                <a:xfrm>
                  <a:off x="7166895" y="372417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89" name="Graphic 1443">
                <a:extLst>
                  <a:ext uri="{FF2B5EF4-FFF2-40B4-BE49-F238E27FC236}">
                    <a16:creationId xmlns:a16="http://schemas.microsoft.com/office/drawing/2014/main" id="{5E63D14B-8AA8-8222-1165-520FCA6ABAAA}"/>
                  </a:ext>
                </a:extLst>
              </p:cNvPr>
              <p:cNvGrpSpPr/>
              <p:nvPr/>
            </p:nvGrpSpPr>
            <p:grpSpPr>
              <a:xfrm>
                <a:off x="7166895" y="3655980"/>
                <a:ext cx="61817" cy="63722"/>
                <a:chOff x="7166895" y="3655980"/>
                <a:chExt cx="61817" cy="63722"/>
              </a:xfrm>
            </p:grpSpPr>
            <p:sp>
              <p:nvSpPr>
                <p:cNvPr id="2893" name="Freeform: Shape 2892">
                  <a:extLst>
                    <a:ext uri="{FF2B5EF4-FFF2-40B4-BE49-F238E27FC236}">
                      <a16:creationId xmlns:a16="http://schemas.microsoft.com/office/drawing/2014/main" id="{82622000-E2EF-6954-F8E9-95F3392A2075}"/>
                    </a:ext>
                  </a:extLst>
                </p:cNvPr>
                <p:cNvSpPr/>
                <p:nvPr/>
              </p:nvSpPr>
              <p:spPr>
                <a:xfrm>
                  <a:off x="7197756"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94" name="Freeform: Shape 2893">
                  <a:extLst>
                    <a:ext uri="{FF2B5EF4-FFF2-40B4-BE49-F238E27FC236}">
                      <a16:creationId xmlns:a16="http://schemas.microsoft.com/office/drawing/2014/main" id="{F255AD47-E664-D823-4374-A79C4AA291DF}"/>
                    </a:ext>
                  </a:extLst>
                </p:cNvPr>
                <p:cNvSpPr/>
                <p:nvPr/>
              </p:nvSpPr>
              <p:spPr>
                <a:xfrm>
                  <a:off x="7166895"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90" name="Graphic 1443">
                <a:extLst>
                  <a:ext uri="{FF2B5EF4-FFF2-40B4-BE49-F238E27FC236}">
                    <a16:creationId xmlns:a16="http://schemas.microsoft.com/office/drawing/2014/main" id="{7F9E0ED8-3E55-BAD9-CE5C-D1F0062BDA87}"/>
                  </a:ext>
                </a:extLst>
              </p:cNvPr>
              <p:cNvGrpSpPr/>
              <p:nvPr/>
            </p:nvGrpSpPr>
            <p:grpSpPr>
              <a:xfrm>
                <a:off x="7138225" y="3655980"/>
                <a:ext cx="61817" cy="63722"/>
                <a:chOff x="7138225" y="3655980"/>
                <a:chExt cx="61817" cy="63722"/>
              </a:xfrm>
            </p:grpSpPr>
            <p:sp>
              <p:nvSpPr>
                <p:cNvPr id="2891" name="Freeform: Shape 2890">
                  <a:extLst>
                    <a:ext uri="{FF2B5EF4-FFF2-40B4-BE49-F238E27FC236}">
                      <a16:creationId xmlns:a16="http://schemas.microsoft.com/office/drawing/2014/main" id="{22D57B96-1D13-0182-4AC7-C01EF80AEB9F}"/>
                    </a:ext>
                  </a:extLst>
                </p:cNvPr>
                <p:cNvSpPr/>
                <p:nvPr/>
              </p:nvSpPr>
              <p:spPr>
                <a:xfrm>
                  <a:off x="7169086"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92" name="Freeform: Shape 2891">
                  <a:extLst>
                    <a:ext uri="{FF2B5EF4-FFF2-40B4-BE49-F238E27FC236}">
                      <a16:creationId xmlns:a16="http://schemas.microsoft.com/office/drawing/2014/main" id="{1BD4E940-7190-C745-E88D-EBFDE61E6426}"/>
                    </a:ext>
                  </a:extLst>
                </p:cNvPr>
                <p:cNvSpPr/>
                <p:nvPr/>
              </p:nvSpPr>
              <p:spPr>
                <a:xfrm>
                  <a:off x="7138225"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91" name="Graphic 1443">
                <a:extLst>
                  <a:ext uri="{FF2B5EF4-FFF2-40B4-BE49-F238E27FC236}">
                    <a16:creationId xmlns:a16="http://schemas.microsoft.com/office/drawing/2014/main" id="{DC5686D9-D622-1FD1-ABC3-E25B25F507B2}"/>
                  </a:ext>
                </a:extLst>
              </p:cNvPr>
              <p:cNvGrpSpPr/>
              <p:nvPr/>
            </p:nvGrpSpPr>
            <p:grpSpPr>
              <a:xfrm>
                <a:off x="7129272" y="3655980"/>
                <a:ext cx="61817" cy="63722"/>
                <a:chOff x="7129272" y="3655980"/>
                <a:chExt cx="61817" cy="63722"/>
              </a:xfrm>
            </p:grpSpPr>
            <p:sp>
              <p:nvSpPr>
                <p:cNvPr id="2889" name="Freeform: Shape 2888">
                  <a:extLst>
                    <a:ext uri="{FF2B5EF4-FFF2-40B4-BE49-F238E27FC236}">
                      <a16:creationId xmlns:a16="http://schemas.microsoft.com/office/drawing/2014/main" id="{263066DA-1854-E85E-5003-84ACD1AF580E}"/>
                    </a:ext>
                  </a:extLst>
                </p:cNvPr>
                <p:cNvSpPr/>
                <p:nvPr/>
              </p:nvSpPr>
              <p:spPr>
                <a:xfrm>
                  <a:off x="7160228"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90" name="Freeform: Shape 2889">
                  <a:extLst>
                    <a:ext uri="{FF2B5EF4-FFF2-40B4-BE49-F238E27FC236}">
                      <a16:creationId xmlns:a16="http://schemas.microsoft.com/office/drawing/2014/main" id="{CABFF187-064D-6B60-D18B-EF69D022D558}"/>
                    </a:ext>
                  </a:extLst>
                </p:cNvPr>
                <p:cNvSpPr/>
                <p:nvPr/>
              </p:nvSpPr>
              <p:spPr>
                <a:xfrm>
                  <a:off x="7129272"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92" name="Graphic 1443">
                <a:extLst>
                  <a:ext uri="{FF2B5EF4-FFF2-40B4-BE49-F238E27FC236}">
                    <a16:creationId xmlns:a16="http://schemas.microsoft.com/office/drawing/2014/main" id="{52EA46E1-41BC-CD8B-F9C6-D18BD8869EAF}"/>
                  </a:ext>
                </a:extLst>
              </p:cNvPr>
              <p:cNvGrpSpPr/>
              <p:nvPr/>
            </p:nvGrpSpPr>
            <p:grpSpPr>
              <a:xfrm>
                <a:off x="7111746" y="3655980"/>
                <a:ext cx="61817" cy="63722"/>
                <a:chOff x="7111746" y="3655980"/>
                <a:chExt cx="61817" cy="63722"/>
              </a:xfrm>
            </p:grpSpPr>
            <p:sp>
              <p:nvSpPr>
                <p:cNvPr id="2887" name="Freeform: Shape 2886">
                  <a:extLst>
                    <a:ext uri="{FF2B5EF4-FFF2-40B4-BE49-F238E27FC236}">
                      <a16:creationId xmlns:a16="http://schemas.microsoft.com/office/drawing/2014/main" id="{B18154BE-5CD9-A1FB-CDF5-C050FE1A6AED}"/>
                    </a:ext>
                  </a:extLst>
                </p:cNvPr>
                <p:cNvSpPr/>
                <p:nvPr/>
              </p:nvSpPr>
              <p:spPr>
                <a:xfrm>
                  <a:off x="7142702"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88" name="Freeform: Shape 2887">
                  <a:extLst>
                    <a:ext uri="{FF2B5EF4-FFF2-40B4-BE49-F238E27FC236}">
                      <a16:creationId xmlns:a16="http://schemas.microsoft.com/office/drawing/2014/main" id="{639BE160-6665-CAEF-8E4A-71F894D232CF}"/>
                    </a:ext>
                  </a:extLst>
                </p:cNvPr>
                <p:cNvSpPr/>
                <p:nvPr/>
              </p:nvSpPr>
              <p:spPr>
                <a:xfrm>
                  <a:off x="7111746"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93" name="Graphic 1443">
                <a:extLst>
                  <a:ext uri="{FF2B5EF4-FFF2-40B4-BE49-F238E27FC236}">
                    <a16:creationId xmlns:a16="http://schemas.microsoft.com/office/drawing/2014/main" id="{A6826A69-A9FA-C754-4FF1-1C63F02590F5}"/>
                  </a:ext>
                </a:extLst>
              </p:cNvPr>
              <p:cNvGrpSpPr/>
              <p:nvPr/>
            </p:nvGrpSpPr>
            <p:grpSpPr>
              <a:xfrm>
                <a:off x="7102792" y="3655980"/>
                <a:ext cx="61817" cy="63722"/>
                <a:chOff x="7102792" y="3655980"/>
                <a:chExt cx="61817" cy="63722"/>
              </a:xfrm>
            </p:grpSpPr>
            <p:sp>
              <p:nvSpPr>
                <p:cNvPr id="2885" name="Freeform: Shape 2884">
                  <a:extLst>
                    <a:ext uri="{FF2B5EF4-FFF2-40B4-BE49-F238E27FC236}">
                      <a16:creationId xmlns:a16="http://schemas.microsoft.com/office/drawing/2014/main" id="{889DA655-9FE1-3ADE-0798-BC0D1F990AD1}"/>
                    </a:ext>
                  </a:extLst>
                </p:cNvPr>
                <p:cNvSpPr/>
                <p:nvPr/>
              </p:nvSpPr>
              <p:spPr>
                <a:xfrm>
                  <a:off x="7133748"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86" name="Freeform: Shape 2885">
                  <a:extLst>
                    <a:ext uri="{FF2B5EF4-FFF2-40B4-BE49-F238E27FC236}">
                      <a16:creationId xmlns:a16="http://schemas.microsoft.com/office/drawing/2014/main" id="{A5CC51FF-9B00-AFFD-918A-01FB7AF5A4BE}"/>
                    </a:ext>
                  </a:extLst>
                </p:cNvPr>
                <p:cNvSpPr/>
                <p:nvPr/>
              </p:nvSpPr>
              <p:spPr>
                <a:xfrm>
                  <a:off x="7102792"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94" name="Graphic 1443">
                <a:extLst>
                  <a:ext uri="{FF2B5EF4-FFF2-40B4-BE49-F238E27FC236}">
                    <a16:creationId xmlns:a16="http://schemas.microsoft.com/office/drawing/2014/main" id="{C0DE01F4-F7E9-AD62-229A-2DA507175EA2}"/>
                  </a:ext>
                </a:extLst>
              </p:cNvPr>
              <p:cNvGrpSpPr/>
              <p:nvPr/>
            </p:nvGrpSpPr>
            <p:grpSpPr>
              <a:xfrm>
                <a:off x="7093648" y="3636073"/>
                <a:ext cx="61817" cy="63627"/>
                <a:chOff x="7093648" y="3636073"/>
                <a:chExt cx="61817" cy="63627"/>
              </a:xfrm>
            </p:grpSpPr>
            <p:sp>
              <p:nvSpPr>
                <p:cNvPr id="2883" name="Freeform: Shape 2882">
                  <a:extLst>
                    <a:ext uri="{FF2B5EF4-FFF2-40B4-BE49-F238E27FC236}">
                      <a16:creationId xmlns:a16="http://schemas.microsoft.com/office/drawing/2014/main" id="{31CA2D3C-22F9-F3D6-5A7D-605140675443}"/>
                    </a:ext>
                  </a:extLst>
                </p:cNvPr>
                <p:cNvSpPr/>
                <p:nvPr/>
              </p:nvSpPr>
              <p:spPr>
                <a:xfrm>
                  <a:off x="7124604" y="3636073"/>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84" name="Freeform: Shape 2883">
                  <a:extLst>
                    <a:ext uri="{FF2B5EF4-FFF2-40B4-BE49-F238E27FC236}">
                      <a16:creationId xmlns:a16="http://schemas.microsoft.com/office/drawing/2014/main" id="{E3762581-6CC6-4BC6-DA09-1DC062ECE8EA}"/>
                    </a:ext>
                  </a:extLst>
                </p:cNvPr>
                <p:cNvSpPr/>
                <p:nvPr/>
              </p:nvSpPr>
              <p:spPr>
                <a:xfrm>
                  <a:off x="7093648" y="366788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95" name="Graphic 1443">
                <a:extLst>
                  <a:ext uri="{FF2B5EF4-FFF2-40B4-BE49-F238E27FC236}">
                    <a16:creationId xmlns:a16="http://schemas.microsoft.com/office/drawing/2014/main" id="{DB13FA90-88B3-6487-0AC6-BBC37D5B764E}"/>
                  </a:ext>
                </a:extLst>
              </p:cNvPr>
              <p:cNvGrpSpPr/>
              <p:nvPr/>
            </p:nvGrpSpPr>
            <p:grpSpPr>
              <a:xfrm>
                <a:off x="6991254" y="3601211"/>
                <a:ext cx="61817" cy="63722"/>
                <a:chOff x="6991254" y="3601211"/>
                <a:chExt cx="61817" cy="63722"/>
              </a:xfrm>
            </p:grpSpPr>
            <p:sp>
              <p:nvSpPr>
                <p:cNvPr id="2881" name="Freeform: Shape 2880">
                  <a:extLst>
                    <a:ext uri="{FF2B5EF4-FFF2-40B4-BE49-F238E27FC236}">
                      <a16:creationId xmlns:a16="http://schemas.microsoft.com/office/drawing/2014/main" id="{DFC66E24-9051-90E5-490E-6C1DE468F8A1}"/>
                    </a:ext>
                  </a:extLst>
                </p:cNvPr>
                <p:cNvSpPr/>
                <p:nvPr/>
              </p:nvSpPr>
              <p:spPr>
                <a:xfrm>
                  <a:off x="7022115"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82" name="Freeform: Shape 2881">
                  <a:extLst>
                    <a:ext uri="{FF2B5EF4-FFF2-40B4-BE49-F238E27FC236}">
                      <a16:creationId xmlns:a16="http://schemas.microsoft.com/office/drawing/2014/main" id="{5B9A1FD1-D3DB-E344-24E1-6A0119E01407}"/>
                    </a:ext>
                  </a:extLst>
                </p:cNvPr>
                <p:cNvSpPr/>
                <p:nvPr/>
              </p:nvSpPr>
              <p:spPr>
                <a:xfrm>
                  <a:off x="6991254"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96" name="Graphic 1443">
                <a:extLst>
                  <a:ext uri="{FF2B5EF4-FFF2-40B4-BE49-F238E27FC236}">
                    <a16:creationId xmlns:a16="http://schemas.microsoft.com/office/drawing/2014/main" id="{3519C562-211A-61A8-3D23-E8A509A4EA90}"/>
                  </a:ext>
                </a:extLst>
              </p:cNvPr>
              <p:cNvGrpSpPr/>
              <p:nvPr/>
            </p:nvGrpSpPr>
            <p:grpSpPr>
              <a:xfrm>
                <a:off x="6878002" y="3601211"/>
                <a:ext cx="61817" cy="63722"/>
                <a:chOff x="6878002" y="3601211"/>
                <a:chExt cx="61817" cy="63722"/>
              </a:xfrm>
            </p:grpSpPr>
            <p:sp>
              <p:nvSpPr>
                <p:cNvPr id="2879" name="Freeform: Shape 2878">
                  <a:extLst>
                    <a:ext uri="{FF2B5EF4-FFF2-40B4-BE49-F238E27FC236}">
                      <a16:creationId xmlns:a16="http://schemas.microsoft.com/office/drawing/2014/main" id="{92DBD69F-185A-9A1E-A935-EB3F5C57D2AF}"/>
                    </a:ext>
                  </a:extLst>
                </p:cNvPr>
                <p:cNvSpPr/>
                <p:nvPr/>
              </p:nvSpPr>
              <p:spPr>
                <a:xfrm>
                  <a:off x="6908958"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80" name="Freeform: Shape 2879">
                  <a:extLst>
                    <a:ext uri="{FF2B5EF4-FFF2-40B4-BE49-F238E27FC236}">
                      <a16:creationId xmlns:a16="http://schemas.microsoft.com/office/drawing/2014/main" id="{F2BF0891-1C11-6532-8758-5B4542D1A966}"/>
                    </a:ext>
                  </a:extLst>
                </p:cNvPr>
                <p:cNvSpPr/>
                <p:nvPr/>
              </p:nvSpPr>
              <p:spPr>
                <a:xfrm>
                  <a:off x="6878002"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97" name="Graphic 1443">
                <a:extLst>
                  <a:ext uri="{FF2B5EF4-FFF2-40B4-BE49-F238E27FC236}">
                    <a16:creationId xmlns:a16="http://schemas.microsoft.com/office/drawing/2014/main" id="{45452DF1-4C3B-6064-7A61-5AFA456ADF48}"/>
                  </a:ext>
                </a:extLst>
              </p:cNvPr>
              <p:cNvGrpSpPr/>
              <p:nvPr/>
            </p:nvGrpSpPr>
            <p:grpSpPr>
              <a:xfrm>
                <a:off x="6695313" y="3582352"/>
                <a:ext cx="61817" cy="63627"/>
                <a:chOff x="6695313" y="3582352"/>
                <a:chExt cx="61817" cy="63627"/>
              </a:xfrm>
            </p:grpSpPr>
            <p:sp>
              <p:nvSpPr>
                <p:cNvPr id="2877" name="Freeform: Shape 2876">
                  <a:extLst>
                    <a:ext uri="{FF2B5EF4-FFF2-40B4-BE49-F238E27FC236}">
                      <a16:creationId xmlns:a16="http://schemas.microsoft.com/office/drawing/2014/main" id="{75DB96B4-D6BB-C597-38BE-8C6D3A8505BF}"/>
                    </a:ext>
                  </a:extLst>
                </p:cNvPr>
                <p:cNvSpPr/>
                <p:nvPr/>
              </p:nvSpPr>
              <p:spPr>
                <a:xfrm>
                  <a:off x="6726269"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78" name="Freeform: Shape 2877">
                  <a:extLst>
                    <a:ext uri="{FF2B5EF4-FFF2-40B4-BE49-F238E27FC236}">
                      <a16:creationId xmlns:a16="http://schemas.microsoft.com/office/drawing/2014/main" id="{C6823A4F-5530-4888-C6AB-69903E9F1DF5}"/>
                    </a:ext>
                  </a:extLst>
                </p:cNvPr>
                <p:cNvSpPr/>
                <p:nvPr/>
              </p:nvSpPr>
              <p:spPr>
                <a:xfrm>
                  <a:off x="6695313"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98" name="Graphic 1443">
                <a:extLst>
                  <a:ext uri="{FF2B5EF4-FFF2-40B4-BE49-F238E27FC236}">
                    <a16:creationId xmlns:a16="http://schemas.microsoft.com/office/drawing/2014/main" id="{7B450FAD-A25F-845F-7CF5-E57A9F27C77A}"/>
                  </a:ext>
                </a:extLst>
              </p:cNvPr>
              <p:cNvGrpSpPr/>
              <p:nvPr/>
            </p:nvGrpSpPr>
            <p:grpSpPr>
              <a:xfrm>
                <a:off x="6695313" y="3550443"/>
                <a:ext cx="61817" cy="63722"/>
                <a:chOff x="6695313" y="3550443"/>
                <a:chExt cx="61817" cy="63722"/>
              </a:xfrm>
            </p:grpSpPr>
            <p:sp>
              <p:nvSpPr>
                <p:cNvPr id="2875" name="Freeform: Shape 2874">
                  <a:extLst>
                    <a:ext uri="{FF2B5EF4-FFF2-40B4-BE49-F238E27FC236}">
                      <a16:creationId xmlns:a16="http://schemas.microsoft.com/office/drawing/2014/main" id="{7F737C5C-0AC6-CE97-D71B-DD1BC893FECF}"/>
                    </a:ext>
                  </a:extLst>
                </p:cNvPr>
                <p:cNvSpPr/>
                <p:nvPr/>
              </p:nvSpPr>
              <p:spPr>
                <a:xfrm>
                  <a:off x="6726269"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76" name="Freeform: Shape 2875">
                  <a:extLst>
                    <a:ext uri="{FF2B5EF4-FFF2-40B4-BE49-F238E27FC236}">
                      <a16:creationId xmlns:a16="http://schemas.microsoft.com/office/drawing/2014/main" id="{6FEE9BE3-0FAC-16EB-CE32-05E77A923411}"/>
                    </a:ext>
                  </a:extLst>
                </p:cNvPr>
                <p:cNvSpPr/>
                <p:nvPr/>
              </p:nvSpPr>
              <p:spPr>
                <a:xfrm>
                  <a:off x="6695313"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299" name="Graphic 1443">
                <a:extLst>
                  <a:ext uri="{FF2B5EF4-FFF2-40B4-BE49-F238E27FC236}">
                    <a16:creationId xmlns:a16="http://schemas.microsoft.com/office/drawing/2014/main" id="{B96095A7-9B53-323D-C732-D74234FEB1F6}"/>
                  </a:ext>
                </a:extLst>
              </p:cNvPr>
              <p:cNvGrpSpPr/>
              <p:nvPr/>
            </p:nvGrpSpPr>
            <p:grpSpPr>
              <a:xfrm>
                <a:off x="6662070" y="3550443"/>
                <a:ext cx="61817" cy="63722"/>
                <a:chOff x="6662070" y="3550443"/>
                <a:chExt cx="61817" cy="63722"/>
              </a:xfrm>
            </p:grpSpPr>
            <p:sp>
              <p:nvSpPr>
                <p:cNvPr id="2873" name="Freeform: Shape 2872">
                  <a:extLst>
                    <a:ext uri="{FF2B5EF4-FFF2-40B4-BE49-F238E27FC236}">
                      <a16:creationId xmlns:a16="http://schemas.microsoft.com/office/drawing/2014/main" id="{864E6DFB-5FD8-BF5C-930D-92C9CF4A190A}"/>
                    </a:ext>
                  </a:extLst>
                </p:cNvPr>
                <p:cNvSpPr/>
                <p:nvPr/>
              </p:nvSpPr>
              <p:spPr>
                <a:xfrm>
                  <a:off x="6692931"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74" name="Freeform: Shape 2873">
                  <a:extLst>
                    <a:ext uri="{FF2B5EF4-FFF2-40B4-BE49-F238E27FC236}">
                      <a16:creationId xmlns:a16="http://schemas.microsoft.com/office/drawing/2014/main" id="{5517238D-4410-9F00-3945-78583AAB05E1}"/>
                    </a:ext>
                  </a:extLst>
                </p:cNvPr>
                <p:cNvSpPr/>
                <p:nvPr/>
              </p:nvSpPr>
              <p:spPr>
                <a:xfrm>
                  <a:off x="6662070"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00" name="Graphic 1443">
                <a:extLst>
                  <a:ext uri="{FF2B5EF4-FFF2-40B4-BE49-F238E27FC236}">
                    <a16:creationId xmlns:a16="http://schemas.microsoft.com/office/drawing/2014/main" id="{6C2C830A-7A0C-BFCD-77B9-14A2FBA9AFF8}"/>
                  </a:ext>
                </a:extLst>
              </p:cNvPr>
              <p:cNvGrpSpPr/>
              <p:nvPr/>
            </p:nvGrpSpPr>
            <p:grpSpPr>
              <a:xfrm>
                <a:off x="6537388" y="3550443"/>
                <a:ext cx="61817" cy="63722"/>
                <a:chOff x="6537388" y="3550443"/>
                <a:chExt cx="61817" cy="63722"/>
              </a:xfrm>
            </p:grpSpPr>
            <p:sp>
              <p:nvSpPr>
                <p:cNvPr id="2871" name="Freeform: Shape 2870">
                  <a:extLst>
                    <a:ext uri="{FF2B5EF4-FFF2-40B4-BE49-F238E27FC236}">
                      <a16:creationId xmlns:a16="http://schemas.microsoft.com/office/drawing/2014/main" id="{9EEA7243-7B83-8C65-8E12-8AB0BEDBAB3B}"/>
                    </a:ext>
                  </a:extLst>
                </p:cNvPr>
                <p:cNvSpPr/>
                <p:nvPr/>
              </p:nvSpPr>
              <p:spPr>
                <a:xfrm>
                  <a:off x="6568344"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72" name="Freeform: Shape 2871">
                  <a:extLst>
                    <a:ext uri="{FF2B5EF4-FFF2-40B4-BE49-F238E27FC236}">
                      <a16:creationId xmlns:a16="http://schemas.microsoft.com/office/drawing/2014/main" id="{F66F1C59-1C04-291D-CE27-082D3614C73E}"/>
                    </a:ext>
                  </a:extLst>
                </p:cNvPr>
                <p:cNvSpPr/>
                <p:nvPr/>
              </p:nvSpPr>
              <p:spPr>
                <a:xfrm>
                  <a:off x="6537388"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01" name="Graphic 1443">
                <a:extLst>
                  <a:ext uri="{FF2B5EF4-FFF2-40B4-BE49-F238E27FC236}">
                    <a16:creationId xmlns:a16="http://schemas.microsoft.com/office/drawing/2014/main" id="{55217430-F66A-A5B2-3282-EB414E5A38B8}"/>
                  </a:ext>
                </a:extLst>
              </p:cNvPr>
              <p:cNvGrpSpPr/>
              <p:nvPr/>
            </p:nvGrpSpPr>
            <p:grpSpPr>
              <a:xfrm>
                <a:off x="6522053" y="3528440"/>
                <a:ext cx="61817" cy="63722"/>
                <a:chOff x="6522053" y="3528440"/>
                <a:chExt cx="61817" cy="63722"/>
              </a:xfrm>
            </p:grpSpPr>
            <p:sp>
              <p:nvSpPr>
                <p:cNvPr id="2869" name="Freeform: Shape 2868">
                  <a:extLst>
                    <a:ext uri="{FF2B5EF4-FFF2-40B4-BE49-F238E27FC236}">
                      <a16:creationId xmlns:a16="http://schemas.microsoft.com/office/drawing/2014/main" id="{9B699039-8428-7487-6B29-B9069B981C90}"/>
                    </a:ext>
                  </a:extLst>
                </p:cNvPr>
                <p:cNvSpPr/>
                <p:nvPr/>
              </p:nvSpPr>
              <p:spPr>
                <a:xfrm>
                  <a:off x="6553009" y="352844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70" name="Freeform: Shape 2869">
                  <a:extLst>
                    <a:ext uri="{FF2B5EF4-FFF2-40B4-BE49-F238E27FC236}">
                      <a16:creationId xmlns:a16="http://schemas.microsoft.com/office/drawing/2014/main" id="{E43E2B5B-52E9-0072-EE7E-DDE03383062B}"/>
                    </a:ext>
                  </a:extLst>
                </p:cNvPr>
                <p:cNvSpPr/>
                <p:nvPr/>
              </p:nvSpPr>
              <p:spPr>
                <a:xfrm>
                  <a:off x="6522053" y="356034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02" name="Graphic 1443">
                <a:extLst>
                  <a:ext uri="{FF2B5EF4-FFF2-40B4-BE49-F238E27FC236}">
                    <a16:creationId xmlns:a16="http://schemas.microsoft.com/office/drawing/2014/main" id="{DA11AC27-B9DB-2A9E-FF97-C8466895C051}"/>
                  </a:ext>
                </a:extLst>
              </p:cNvPr>
              <p:cNvGrpSpPr/>
              <p:nvPr/>
            </p:nvGrpSpPr>
            <p:grpSpPr>
              <a:xfrm>
                <a:off x="6504146" y="3516439"/>
                <a:ext cx="61817" cy="63626"/>
                <a:chOff x="6504146" y="3516439"/>
                <a:chExt cx="61817" cy="63626"/>
              </a:xfrm>
            </p:grpSpPr>
            <p:sp>
              <p:nvSpPr>
                <p:cNvPr id="2867" name="Freeform: Shape 2866">
                  <a:extLst>
                    <a:ext uri="{FF2B5EF4-FFF2-40B4-BE49-F238E27FC236}">
                      <a16:creationId xmlns:a16="http://schemas.microsoft.com/office/drawing/2014/main" id="{4B6E45C7-25B5-E16E-DD36-278C28A3EB7A}"/>
                    </a:ext>
                  </a:extLst>
                </p:cNvPr>
                <p:cNvSpPr/>
                <p:nvPr/>
              </p:nvSpPr>
              <p:spPr>
                <a:xfrm>
                  <a:off x="6535102" y="3516439"/>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68" name="Freeform: Shape 2867">
                  <a:extLst>
                    <a:ext uri="{FF2B5EF4-FFF2-40B4-BE49-F238E27FC236}">
                      <a16:creationId xmlns:a16="http://schemas.microsoft.com/office/drawing/2014/main" id="{945179CB-E19E-C3A4-2165-8B547336C299}"/>
                    </a:ext>
                  </a:extLst>
                </p:cNvPr>
                <p:cNvSpPr/>
                <p:nvPr/>
              </p:nvSpPr>
              <p:spPr>
                <a:xfrm>
                  <a:off x="6504146" y="35482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03" name="Graphic 1443">
                <a:extLst>
                  <a:ext uri="{FF2B5EF4-FFF2-40B4-BE49-F238E27FC236}">
                    <a16:creationId xmlns:a16="http://schemas.microsoft.com/office/drawing/2014/main" id="{FB2AA920-D917-4058-2EC4-4A85C538DA51}"/>
                  </a:ext>
                </a:extLst>
              </p:cNvPr>
              <p:cNvGrpSpPr/>
              <p:nvPr/>
            </p:nvGrpSpPr>
            <p:grpSpPr>
              <a:xfrm>
                <a:off x="6491192" y="3516439"/>
                <a:ext cx="61817" cy="63626"/>
                <a:chOff x="6491192" y="3516439"/>
                <a:chExt cx="61817" cy="63626"/>
              </a:xfrm>
            </p:grpSpPr>
            <p:sp>
              <p:nvSpPr>
                <p:cNvPr id="2865" name="Freeform: Shape 2864">
                  <a:extLst>
                    <a:ext uri="{FF2B5EF4-FFF2-40B4-BE49-F238E27FC236}">
                      <a16:creationId xmlns:a16="http://schemas.microsoft.com/office/drawing/2014/main" id="{4ECF1129-A21D-F43C-A2D3-3EA80DA216F9}"/>
                    </a:ext>
                  </a:extLst>
                </p:cNvPr>
                <p:cNvSpPr/>
                <p:nvPr/>
              </p:nvSpPr>
              <p:spPr>
                <a:xfrm>
                  <a:off x="6522053" y="3516439"/>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66" name="Freeform: Shape 2865">
                  <a:extLst>
                    <a:ext uri="{FF2B5EF4-FFF2-40B4-BE49-F238E27FC236}">
                      <a16:creationId xmlns:a16="http://schemas.microsoft.com/office/drawing/2014/main" id="{4CB4083A-14E7-2996-FD44-0C76F5785F1D}"/>
                    </a:ext>
                  </a:extLst>
                </p:cNvPr>
                <p:cNvSpPr/>
                <p:nvPr/>
              </p:nvSpPr>
              <p:spPr>
                <a:xfrm>
                  <a:off x="6491192" y="35482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04" name="Graphic 1443">
                <a:extLst>
                  <a:ext uri="{FF2B5EF4-FFF2-40B4-BE49-F238E27FC236}">
                    <a16:creationId xmlns:a16="http://schemas.microsoft.com/office/drawing/2014/main" id="{5CFD14C2-A102-7928-7ADF-1ACA8B9BB0B4}"/>
                  </a:ext>
                </a:extLst>
              </p:cNvPr>
              <p:cNvGrpSpPr/>
              <p:nvPr/>
            </p:nvGrpSpPr>
            <p:grpSpPr>
              <a:xfrm>
                <a:off x="6213348" y="3468528"/>
                <a:ext cx="61817" cy="63722"/>
                <a:chOff x="6213348" y="3468528"/>
                <a:chExt cx="61817" cy="63722"/>
              </a:xfrm>
            </p:grpSpPr>
            <p:sp>
              <p:nvSpPr>
                <p:cNvPr id="2863" name="Freeform: Shape 2862">
                  <a:extLst>
                    <a:ext uri="{FF2B5EF4-FFF2-40B4-BE49-F238E27FC236}">
                      <a16:creationId xmlns:a16="http://schemas.microsoft.com/office/drawing/2014/main" id="{4AF43E6A-AC22-D7A2-5400-06A6D7E91F81}"/>
                    </a:ext>
                  </a:extLst>
                </p:cNvPr>
                <p:cNvSpPr/>
                <p:nvPr/>
              </p:nvSpPr>
              <p:spPr>
                <a:xfrm>
                  <a:off x="6244304"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64" name="Freeform: Shape 2863">
                  <a:extLst>
                    <a:ext uri="{FF2B5EF4-FFF2-40B4-BE49-F238E27FC236}">
                      <a16:creationId xmlns:a16="http://schemas.microsoft.com/office/drawing/2014/main" id="{08ECEE37-BA66-9D27-0F47-0AD5F9F27627}"/>
                    </a:ext>
                  </a:extLst>
                </p:cNvPr>
                <p:cNvSpPr/>
                <p:nvPr/>
              </p:nvSpPr>
              <p:spPr>
                <a:xfrm>
                  <a:off x="621334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05" name="Graphic 1443">
                <a:extLst>
                  <a:ext uri="{FF2B5EF4-FFF2-40B4-BE49-F238E27FC236}">
                    <a16:creationId xmlns:a16="http://schemas.microsoft.com/office/drawing/2014/main" id="{972EFFB6-2B74-6AE1-01F6-38D4A227459C}"/>
                  </a:ext>
                </a:extLst>
              </p:cNvPr>
              <p:cNvGrpSpPr/>
              <p:nvPr/>
            </p:nvGrpSpPr>
            <p:grpSpPr>
              <a:xfrm>
                <a:off x="6259068" y="3468528"/>
                <a:ext cx="61817" cy="63722"/>
                <a:chOff x="6259068" y="3468528"/>
                <a:chExt cx="61817" cy="63722"/>
              </a:xfrm>
            </p:grpSpPr>
            <p:sp>
              <p:nvSpPr>
                <p:cNvPr id="2861" name="Freeform: Shape 2860">
                  <a:extLst>
                    <a:ext uri="{FF2B5EF4-FFF2-40B4-BE49-F238E27FC236}">
                      <a16:creationId xmlns:a16="http://schemas.microsoft.com/office/drawing/2014/main" id="{BF06784D-E3AA-25B3-3AA0-ABA18D4D6215}"/>
                    </a:ext>
                  </a:extLst>
                </p:cNvPr>
                <p:cNvSpPr/>
                <p:nvPr/>
              </p:nvSpPr>
              <p:spPr>
                <a:xfrm>
                  <a:off x="6289929"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62" name="Freeform: Shape 2861">
                  <a:extLst>
                    <a:ext uri="{FF2B5EF4-FFF2-40B4-BE49-F238E27FC236}">
                      <a16:creationId xmlns:a16="http://schemas.microsoft.com/office/drawing/2014/main" id="{29624AEE-8754-3574-CF2A-2B7EDB760699}"/>
                    </a:ext>
                  </a:extLst>
                </p:cNvPr>
                <p:cNvSpPr/>
                <p:nvPr/>
              </p:nvSpPr>
              <p:spPr>
                <a:xfrm>
                  <a:off x="625906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06" name="Graphic 1443">
                <a:extLst>
                  <a:ext uri="{FF2B5EF4-FFF2-40B4-BE49-F238E27FC236}">
                    <a16:creationId xmlns:a16="http://schemas.microsoft.com/office/drawing/2014/main" id="{31240D88-C7A7-1FB8-ED0C-F126AA893EE9}"/>
                  </a:ext>
                </a:extLst>
              </p:cNvPr>
              <p:cNvGrpSpPr/>
              <p:nvPr/>
            </p:nvGrpSpPr>
            <p:grpSpPr>
              <a:xfrm>
                <a:off x="6244304" y="3468528"/>
                <a:ext cx="61817" cy="63722"/>
                <a:chOff x="6244304" y="3468528"/>
                <a:chExt cx="61817" cy="63722"/>
              </a:xfrm>
            </p:grpSpPr>
            <p:sp>
              <p:nvSpPr>
                <p:cNvPr id="2859" name="Freeform: Shape 2858">
                  <a:extLst>
                    <a:ext uri="{FF2B5EF4-FFF2-40B4-BE49-F238E27FC236}">
                      <a16:creationId xmlns:a16="http://schemas.microsoft.com/office/drawing/2014/main" id="{39AB917B-DBB6-E11A-9668-7F0FEBC5CA19}"/>
                    </a:ext>
                  </a:extLst>
                </p:cNvPr>
                <p:cNvSpPr/>
                <p:nvPr/>
              </p:nvSpPr>
              <p:spPr>
                <a:xfrm>
                  <a:off x="6275165"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60" name="Freeform: Shape 2859">
                  <a:extLst>
                    <a:ext uri="{FF2B5EF4-FFF2-40B4-BE49-F238E27FC236}">
                      <a16:creationId xmlns:a16="http://schemas.microsoft.com/office/drawing/2014/main" id="{13528C2B-6A65-F2F6-0C0E-E624729B4735}"/>
                    </a:ext>
                  </a:extLst>
                </p:cNvPr>
                <p:cNvSpPr/>
                <p:nvPr/>
              </p:nvSpPr>
              <p:spPr>
                <a:xfrm>
                  <a:off x="6244304"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07" name="Graphic 1443">
                <a:extLst>
                  <a:ext uri="{FF2B5EF4-FFF2-40B4-BE49-F238E27FC236}">
                    <a16:creationId xmlns:a16="http://schemas.microsoft.com/office/drawing/2014/main" id="{6D9BC944-5169-8CBC-F974-2C2272BD5A32}"/>
                  </a:ext>
                </a:extLst>
              </p:cNvPr>
              <p:cNvGrpSpPr/>
              <p:nvPr/>
            </p:nvGrpSpPr>
            <p:grpSpPr>
              <a:xfrm>
                <a:off x="6408705" y="3468528"/>
                <a:ext cx="61817" cy="63722"/>
                <a:chOff x="6408705" y="3468528"/>
                <a:chExt cx="61817" cy="63722"/>
              </a:xfrm>
            </p:grpSpPr>
            <p:sp>
              <p:nvSpPr>
                <p:cNvPr id="2857" name="Freeform: Shape 2856">
                  <a:extLst>
                    <a:ext uri="{FF2B5EF4-FFF2-40B4-BE49-F238E27FC236}">
                      <a16:creationId xmlns:a16="http://schemas.microsoft.com/office/drawing/2014/main" id="{8B3594A8-2739-D1E1-E30D-094A3761DF5A}"/>
                    </a:ext>
                  </a:extLst>
                </p:cNvPr>
                <p:cNvSpPr/>
                <p:nvPr/>
              </p:nvSpPr>
              <p:spPr>
                <a:xfrm>
                  <a:off x="6439566"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58" name="Freeform: Shape 2857">
                  <a:extLst>
                    <a:ext uri="{FF2B5EF4-FFF2-40B4-BE49-F238E27FC236}">
                      <a16:creationId xmlns:a16="http://schemas.microsoft.com/office/drawing/2014/main" id="{84BD82AA-25F7-C034-DABC-627BDF705140}"/>
                    </a:ext>
                  </a:extLst>
                </p:cNvPr>
                <p:cNvSpPr/>
                <p:nvPr/>
              </p:nvSpPr>
              <p:spPr>
                <a:xfrm>
                  <a:off x="6408705"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08" name="Graphic 1443">
                <a:extLst>
                  <a:ext uri="{FF2B5EF4-FFF2-40B4-BE49-F238E27FC236}">
                    <a16:creationId xmlns:a16="http://schemas.microsoft.com/office/drawing/2014/main" id="{5A4B6290-1ABB-BD7F-8E9D-A0D3CA858755}"/>
                  </a:ext>
                </a:extLst>
              </p:cNvPr>
              <p:cNvGrpSpPr/>
              <p:nvPr/>
            </p:nvGrpSpPr>
            <p:grpSpPr>
              <a:xfrm>
                <a:off x="6425184" y="3476719"/>
                <a:ext cx="61817" cy="63722"/>
                <a:chOff x="6425184" y="3476719"/>
                <a:chExt cx="61817" cy="63722"/>
              </a:xfrm>
            </p:grpSpPr>
            <p:sp>
              <p:nvSpPr>
                <p:cNvPr id="2855" name="Freeform: Shape 2854">
                  <a:extLst>
                    <a:ext uri="{FF2B5EF4-FFF2-40B4-BE49-F238E27FC236}">
                      <a16:creationId xmlns:a16="http://schemas.microsoft.com/office/drawing/2014/main" id="{5B0A7F0E-F151-0CBE-0802-BF39EB7CD4C1}"/>
                    </a:ext>
                  </a:extLst>
                </p:cNvPr>
                <p:cNvSpPr/>
                <p:nvPr/>
              </p:nvSpPr>
              <p:spPr>
                <a:xfrm>
                  <a:off x="6456045" y="3476719"/>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56" name="Freeform: Shape 2855">
                  <a:extLst>
                    <a:ext uri="{FF2B5EF4-FFF2-40B4-BE49-F238E27FC236}">
                      <a16:creationId xmlns:a16="http://schemas.microsoft.com/office/drawing/2014/main" id="{655C492F-CB04-9A7F-C508-6FCAB60B95C0}"/>
                    </a:ext>
                  </a:extLst>
                </p:cNvPr>
                <p:cNvSpPr/>
                <p:nvPr/>
              </p:nvSpPr>
              <p:spPr>
                <a:xfrm>
                  <a:off x="6425184" y="35086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09" name="Graphic 1443">
                <a:extLst>
                  <a:ext uri="{FF2B5EF4-FFF2-40B4-BE49-F238E27FC236}">
                    <a16:creationId xmlns:a16="http://schemas.microsoft.com/office/drawing/2014/main" id="{CF4FF0AE-27C6-B84E-32D3-270C1E4ACB85}"/>
                  </a:ext>
                </a:extLst>
              </p:cNvPr>
              <p:cNvGrpSpPr/>
              <p:nvPr/>
            </p:nvGrpSpPr>
            <p:grpSpPr>
              <a:xfrm>
                <a:off x="6445758" y="3476719"/>
                <a:ext cx="61817" cy="63722"/>
                <a:chOff x="6445758" y="3476719"/>
                <a:chExt cx="61817" cy="63722"/>
              </a:xfrm>
            </p:grpSpPr>
            <p:sp>
              <p:nvSpPr>
                <p:cNvPr id="2853" name="Freeform: Shape 2852">
                  <a:extLst>
                    <a:ext uri="{FF2B5EF4-FFF2-40B4-BE49-F238E27FC236}">
                      <a16:creationId xmlns:a16="http://schemas.microsoft.com/office/drawing/2014/main" id="{1A74C6BB-7788-E8CE-B364-8C8DD12495E0}"/>
                    </a:ext>
                  </a:extLst>
                </p:cNvPr>
                <p:cNvSpPr/>
                <p:nvPr/>
              </p:nvSpPr>
              <p:spPr>
                <a:xfrm>
                  <a:off x="6476619" y="3476719"/>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54" name="Freeform: Shape 2853">
                  <a:extLst>
                    <a:ext uri="{FF2B5EF4-FFF2-40B4-BE49-F238E27FC236}">
                      <a16:creationId xmlns:a16="http://schemas.microsoft.com/office/drawing/2014/main" id="{4EA871AB-20F1-0841-4347-B34CDAE02776}"/>
                    </a:ext>
                  </a:extLst>
                </p:cNvPr>
                <p:cNvSpPr/>
                <p:nvPr/>
              </p:nvSpPr>
              <p:spPr>
                <a:xfrm>
                  <a:off x="6445758" y="35086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10" name="Graphic 1443">
                <a:extLst>
                  <a:ext uri="{FF2B5EF4-FFF2-40B4-BE49-F238E27FC236}">
                    <a16:creationId xmlns:a16="http://schemas.microsoft.com/office/drawing/2014/main" id="{44891C7C-CC1F-22F5-EADA-58D77D250DF0}"/>
                  </a:ext>
                </a:extLst>
              </p:cNvPr>
              <p:cNvGrpSpPr/>
              <p:nvPr/>
            </p:nvGrpSpPr>
            <p:grpSpPr>
              <a:xfrm>
                <a:off x="6456045" y="3476719"/>
                <a:ext cx="61817" cy="63722"/>
                <a:chOff x="6456045" y="3476719"/>
                <a:chExt cx="61817" cy="63722"/>
              </a:xfrm>
            </p:grpSpPr>
            <p:sp>
              <p:nvSpPr>
                <p:cNvPr id="2851" name="Freeform: Shape 2850">
                  <a:extLst>
                    <a:ext uri="{FF2B5EF4-FFF2-40B4-BE49-F238E27FC236}">
                      <a16:creationId xmlns:a16="http://schemas.microsoft.com/office/drawing/2014/main" id="{5B5D3C03-B16A-6DD1-607A-2FFEAD6DA28B}"/>
                    </a:ext>
                  </a:extLst>
                </p:cNvPr>
                <p:cNvSpPr/>
                <p:nvPr/>
              </p:nvSpPr>
              <p:spPr>
                <a:xfrm>
                  <a:off x="6487001" y="3476719"/>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52" name="Freeform: Shape 2851">
                  <a:extLst>
                    <a:ext uri="{FF2B5EF4-FFF2-40B4-BE49-F238E27FC236}">
                      <a16:creationId xmlns:a16="http://schemas.microsoft.com/office/drawing/2014/main" id="{199EEA78-151A-3522-0BB5-F3EB21935748}"/>
                    </a:ext>
                  </a:extLst>
                </p:cNvPr>
                <p:cNvSpPr/>
                <p:nvPr/>
              </p:nvSpPr>
              <p:spPr>
                <a:xfrm>
                  <a:off x="6456045" y="35086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11" name="Graphic 1443">
                <a:extLst>
                  <a:ext uri="{FF2B5EF4-FFF2-40B4-BE49-F238E27FC236}">
                    <a16:creationId xmlns:a16="http://schemas.microsoft.com/office/drawing/2014/main" id="{70F64D41-9693-F8C7-75EA-96507FA1B677}"/>
                  </a:ext>
                </a:extLst>
              </p:cNvPr>
              <p:cNvGrpSpPr/>
              <p:nvPr/>
            </p:nvGrpSpPr>
            <p:grpSpPr>
              <a:xfrm>
                <a:off x="6396323" y="3468528"/>
                <a:ext cx="61817" cy="63722"/>
                <a:chOff x="6396323" y="3468528"/>
                <a:chExt cx="61817" cy="63722"/>
              </a:xfrm>
            </p:grpSpPr>
            <p:sp>
              <p:nvSpPr>
                <p:cNvPr id="2849" name="Freeform: Shape 2848">
                  <a:extLst>
                    <a:ext uri="{FF2B5EF4-FFF2-40B4-BE49-F238E27FC236}">
                      <a16:creationId xmlns:a16="http://schemas.microsoft.com/office/drawing/2014/main" id="{B89933E5-448C-57EE-79B1-615401C4B4E6}"/>
                    </a:ext>
                  </a:extLst>
                </p:cNvPr>
                <p:cNvSpPr/>
                <p:nvPr/>
              </p:nvSpPr>
              <p:spPr>
                <a:xfrm>
                  <a:off x="6427184"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50" name="Freeform: Shape 2849">
                  <a:extLst>
                    <a:ext uri="{FF2B5EF4-FFF2-40B4-BE49-F238E27FC236}">
                      <a16:creationId xmlns:a16="http://schemas.microsoft.com/office/drawing/2014/main" id="{8E20FDA2-9082-1459-A2C6-665004DDAB6A}"/>
                    </a:ext>
                  </a:extLst>
                </p:cNvPr>
                <p:cNvSpPr/>
                <p:nvPr/>
              </p:nvSpPr>
              <p:spPr>
                <a:xfrm>
                  <a:off x="6396323"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12" name="Graphic 1443">
                <a:extLst>
                  <a:ext uri="{FF2B5EF4-FFF2-40B4-BE49-F238E27FC236}">
                    <a16:creationId xmlns:a16="http://schemas.microsoft.com/office/drawing/2014/main" id="{223AF621-75D7-7B46-249A-3BBA46962FBB}"/>
                  </a:ext>
                </a:extLst>
              </p:cNvPr>
              <p:cNvGrpSpPr/>
              <p:nvPr/>
            </p:nvGrpSpPr>
            <p:grpSpPr>
              <a:xfrm>
                <a:off x="6383940" y="3468528"/>
                <a:ext cx="61817" cy="63722"/>
                <a:chOff x="6383940" y="3468528"/>
                <a:chExt cx="61817" cy="63722"/>
              </a:xfrm>
            </p:grpSpPr>
            <p:sp>
              <p:nvSpPr>
                <p:cNvPr id="2847" name="Freeform: Shape 2846">
                  <a:extLst>
                    <a:ext uri="{FF2B5EF4-FFF2-40B4-BE49-F238E27FC236}">
                      <a16:creationId xmlns:a16="http://schemas.microsoft.com/office/drawing/2014/main" id="{442FA8B5-E13A-CF5C-41F9-48EFA0A6891D}"/>
                    </a:ext>
                  </a:extLst>
                </p:cNvPr>
                <p:cNvSpPr/>
                <p:nvPr/>
              </p:nvSpPr>
              <p:spPr>
                <a:xfrm>
                  <a:off x="6414801"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48" name="Freeform: Shape 2847">
                  <a:extLst>
                    <a:ext uri="{FF2B5EF4-FFF2-40B4-BE49-F238E27FC236}">
                      <a16:creationId xmlns:a16="http://schemas.microsoft.com/office/drawing/2014/main" id="{E664DD84-8D3F-DF62-97B6-56F877D57F3A}"/>
                    </a:ext>
                  </a:extLst>
                </p:cNvPr>
                <p:cNvSpPr/>
                <p:nvPr/>
              </p:nvSpPr>
              <p:spPr>
                <a:xfrm>
                  <a:off x="6383940"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13" name="Graphic 1443">
                <a:extLst>
                  <a:ext uri="{FF2B5EF4-FFF2-40B4-BE49-F238E27FC236}">
                    <a16:creationId xmlns:a16="http://schemas.microsoft.com/office/drawing/2014/main" id="{70713802-5DAC-FA07-3513-3C18F507A930}"/>
                  </a:ext>
                </a:extLst>
              </p:cNvPr>
              <p:cNvGrpSpPr/>
              <p:nvPr/>
            </p:nvGrpSpPr>
            <p:grpSpPr>
              <a:xfrm>
                <a:off x="6371558" y="3468528"/>
                <a:ext cx="61817" cy="63722"/>
                <a:chOff x="6371558" y="3468528"/>
                <a:chExt cx="61817" cy="63722"/>
              </a:xfrm>
            </p:grpSpPr>
            <p:sp>
              <p:nvSpPr>
                <p:cNvPr id="2845" name="Freeform: Shape 2844">
                  <a:extLst>
                    <a:ext uri="{FF2B5EF4-FFF2-40B4-BE49-F238E27FC236}">
                      <a16:creationId xmlns:a16="http://schemas.microsoft.com/office/drawing/2014/main" id="{67DF123F-C29D-D23A-D0A5-991B48A688B5}"/>
                    </a:ext>
                  </a:extLst>
                </p:cNvPr>
                <p:cNvSpPr/>
                <p:nvPr/>
              </p:nvSpPr>
              <p:spPr>
                <a:xfrm>
                  <a:off x="6402419"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46" name="Freeform: Shape 2845">
                  <a:extLst>
                    <a:ext uri="{FF2B5EF4-FFF2-40B4-BE49-F238E27FC236}">
                      <a16:creationId xmlns:a16="http://schemas.microsoft.com/office/drawing/2014/main" id="{E35D7D49-ECBB-93A6-7549-8B54E8296B72}"/>
                    </a:ext>
                  </a:extLst>
                </p:cNvPr>
                <p:cNvSpPr/>
                <p:nvPr/>
              </p:nvSpPr>
              <p:spPr>
                <a:xfrm>
                  <a:off x="637155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14" name="Graphic 1443">
                <a:extLst>
                  <a:ext uri="{FF2B5EF4-FFF2-40B4-BE49-F238E27FC236}">
                    <a16:creationId xmlns:a16="http://schemas.microsoft.com/office/drawing/2014/main" id="{61EDA8F6-EF74-C284-6821-667172B36595}"/>
                  </a:ext>
                </a:extLst>
              </p:cNvPr>
              <p:cNvGrpSpPr/>
              <p:nvPr/>
            </p:nvGrpSpPr>
            <p:grpSpPr>
              <a:xfrm>
                <a:off x="6297358" y="3468528"/>
                <a:ext cx="61817" cy="63722"/>
                <a:chOff x="6297358" y="3468528"/>
                <a:chExt cx="61817" cy="63722"/>
              </a:xfrm>
            </p:grpSpPr>
            <p:sp>
              <p:nvSpPr>
                <p:cNvPr id="2843" name="Freeform: Shape 2842">
                  <a:extLst>
                    <a:ext uri="{FF2B5EF4-FFF2-40B4-BE49-F238E27FC236}">
                      <a16:creationId xmlns:a16="http://schemas.microsoft.com/office/drawing/2014/main" id="{40DDC7D5-9BD7-3AC8-3B03-71CACB602D00}"/>
                    </a:ext>
                  </a:extLst>
                </p:cNvPr>
                <p:cNvSpPr/>
                <p:nvPr/>
              </p:nvSpPr>
              <p:spPr>
                <a:xfrm>
                  <a:off x="6328314"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44" name="Freeform: Shape 2843">
                  <a:extLst>
                    <a:ext uri="{FF2B5EF4-FFF2-40B4-BE49-F238E27FC236}">
                      <a16:creationId xmlns:a16="http://schemas.microsoft.com/office/drawing/2014/main" id="{0BB2B595-4B2C-3A72-507D-4AF7B7BB7151}"/>
                    </a:ext>
                  </a:extLst>
                </p:cNvPr>
                <p:cNvSpPr/>
                <p:nvPr/>
              </p:nvSpPr>
              <p:spPr>
                <a:xfrm>
                  <a:off x="629735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15" name="Graphic 1443">
                <a:extLst>
                  <a:ext uri="{FF2B5EF4-FFF2-40B4-BE49-F238E27FC236}">
                    <a16:creationId xmlns:a16="http://schemas.microsoft.com/office/drawing/2014/main" id="{E6C76F3C-8765-0733-D62D-72BD9360D89A}"/>
                  </a:ext>
                </a:extLst>
              </p:cNvPr>
              <p:cNvGrpSpPr/>
              <p:nvPr/>
            </p:nvGrpSpPr>
            <p:grpSpPr>
              <a:xfrm>
                <a:off x="6284785" y="3468528"/>
                <a:ext cx="61817" cy="63722"/>
                <a:chOff x="6284785" y="3468528"/>
                <a:chExt cx="61817" cy="63722"/>
              </a:xfrm>
            </p:grpSpPr>
            <p:sp>
              <p:nvSpPr>
                <p:cNvPr id="2841" name="Freeform: Shape 2840">
                  <a:extLst>
                    <a:ext uri="{FF2B5EF4-FFF2-40B4-BE49-F238E27FC236}">
                      <a16:creationId xmlns:a16="http://schemas.microsoft.com/office/drawing/2014/main" id="{24C88E90-126B-A10B-DAA7-A08EF41AE248}"/>
                    </a:ext>
                  </a:extLst>
                </p:cNvPr>
                <p:cNvSpPr/>
                <p:nvPr/>
              </p:nvSpPr>
              <p:spPr>
                <a:xfrm>
                  <a:off x="6315741"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42" name="Freeform: Shape 2841">
                  <a:extLst>
                    <a:ext uri="{FF2B5EF4-FFF2-40B4-BE49-F238E27FC236}">
                      <a16:creationId xmlns:a16="http://schemas.microsoft.com/office/drawing/2014/main" id="{C0DE6719-6324-CCB5-264E-C1D013BD1363}"/>
                    </a:ext>
                  </a:extLst>
                </p:cNvPr>
                <p:cNvSpPr/>
                <p:nvPr/>
              </p:nvSpPr>
              <p:spPr>
                <a:xfrm>
                  <a:off x="6284785"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16" name="Graphic 1443">
                <a:extLst>
                  <a:ext uri="{FF2B5EF4-FFF2-40B4-BE49-F238E27FC236}">
                    <a16:creationId xmlns:a16="http://schemas.microsoft.com/office/drawing/2014/main" id="{B2173BCE-EC2D-AE36-5036-0F9CDA13002E}"/>
                  </a:ext>
                </a:extLst>
              </p:cNvPr>
              <p:cNvGrpSpPr/>
              <p:nvPr/>
            </p:nvGrpSpPr>
            <p:grpSpPr>
              <a:xfrm>
                <a:off x="6334410" y="3468528"/>
                <a:ext cx="61817" cy="63722"/>
                <a:chOff x="6334410" y="3468528"/>
                <a:chExt cx="61817" cy="63722"/>
              </a:xfrm>
            </p:grpSpPr>
            <p:sp>
              <p:nvSpPr>
                <p:cNvPr id="2839" name="Freeform: Shape 2838">
                  <a:extLst>
                    <a:ext uri="{FF2B5EF4-FFF2-40B4-BE49-F238E27FC236}">
                      <a16:creationId xmlns:a16="http://schemas.microsoft.com/office/drawing/2014/main" id="{9FCDD19E-CC9A-E8F6-C7DD-E4D2BB72ECA5}"/>
                    </a:ext>
                  </a:extLst>
                </p:cNvPr>
                <p:cNvSpPr/>
                <p:nvPr/>
              </p:nvSpPr>
              <p:spPr>
                <a:xfrm>
                  <a:off x="6365271"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40" name="Freeform: Shape 2839">
                  <a:extLst>
                    <a:ext uri="{FF2B5EF4-FFF2-40B4-BE49-F238E27FC236}">
                      <a16:creationId xmlns:a16="http://schemas.microsoft.com/office/drawing/2014/main" id="{B804ABE9-93DB-3ABB-27A5-AAD0EAD39B9E}"/>
                    </a:ext>
                  </a:extLst>
                </p:cNvPr>
                <p:cNvSpPr/>
                <p:nvPr/>
              </p:nvSpPr>
              <p:spPr>
                <a:xfrm>
                  <a:off x="6334410"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17" name="Graphic 1443">
                <a:extLst>
                  <a:ext uri="{FF2B5EF4-FFF2-40B4-BE49-F238E27FC236}">
                    <a16:creationId xmlns:a16="http://schemas.microsoft.com/office/drawing/2014/main" id="{7B5CC820-D5CE-8F97-909F-76B0B484BFBD}"/>
                  </a:ext>
                </a:extLst>
              </p:cNvPr>
              <p:cNvGrpSpPr/>
              <p:nvPr/>
            </p:nvGrpSpPr>
            <p:grpSpPr>
              <a:xfrm>
                <a:off x="6359175" y="3468528"/>
                <a:ext cx="61817" cy="63722"/>
                <a:chOff x="6359175" y="3468528"/>
                <a:chExt cx="61817" cy="63722"/>
              </a:xfrm>
            </p:grpSpPr>
            <p:sp>
              <p:nvSpPr>
                <p:cNvPr id="2837" name="Freeform: Shape 2836">
                  <a:extLst>
                    <a:ext uri="{FF2B5EF4-FFF2-40B4-BE49-F238E27FC236}">
                      <a16:creationId xmlns:a16="http://schemas.microsoft.com/office/drawing/2014/main" id="{17508E26-295D-82C3-E64B-811A6C68F553}"/>
                    </a:ext>
                  </a:extLst>
                </p:cNvPr>
                <p:cNvSpPr/>
                <p:nvPr/>
              </p:nvSpPr>
              <p:spPr>
                <a:xfrm>
                  <a:off x="6390036"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38" name="Freeform: Shape 2837">
                  <a:extLst>
                    <a:ext uri="{FF2B5EF4-FFF2-40B4-BE49-F238E27FC236}">
                      <a16:creationId xmlns:a16="http://schemas.microsoft.com/office/drawing/2014/main" id="{A4C0C56C-1A92-0DB2-6E4F-93A2CFC39C73}"/>
                    </a:ext>
                  </a:extLst>
                </p:cNvPr>
                <p:cNvSpPr/>
                <p:nvPr/>
              </p:nvSpPr>
              <p:spPr>
                <a:xfrm>
                  <a:off x="6359175"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18" name="Graphic 1443">
                <a:extLst>
                  <a:ext uri="{FF2B5EF4-FFF2-40B4-BE49-F238E27FC236}">
                    <a16:creationId xmlns:a16="http://schemas.microsoft.com/office/drawing/2014/main" id="{EBB659EB-AA67-842D-129F-5FC31C4E496D}"/>
                  </a:ext>
                </a:extLst>
              </p:cNvPr>
              <p:cNvGrpSpPr/>
              <p:nvPr/>
            </p:nvGrpSpPr>
            <p:grpSpPr>
              <a:xfrm>
                <a:off x="6322028" y="3468528"/>
                <a:ext cx="61817" cy="63722"/>
                <a:chOff x="6322028" y="3468528"/>
                <a:chExt cx="61817" cy="63722"/>
              </a:xfrm>
            </p:grpSpPr>
            <p:sp>
              <p:nvSpPr>
                <p:cNvPr id="2835" name="Freeform: Shape 2834">
                  <a:extLst>
                    <a:ext uri="{FF2B5EF4-FFF2-40B4-BE49-F238E27FC236}">
                      <a16:creationId xmlns:a16="http://schemas.microsoft.com/office/drawing/2014/main" id="{CF6FA332-3FC1-1C00-3212-1E3F816A7455}"/>
                    </a:ext>
                  </a:extLst>
                </p:cNvPr>
                <p:cNvSpPr/>
                <p:nvPr/>
              </p:nvSpPr>
              <p:spPr>
                <a:xfrm>
                  <a:off x="6352889"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36" name="Freeform: Shape 2835">
                  <a:extLst>
                    <a:ext uri="{FF2B5EF4-FFF2-40B4-BE49-F238E27FC236}">
                      <a16:creationId xmlns:a16="http://schemas.microsoft.com/office/drawing/2014/main" id="{F146FEB5-F44C-BA72-0C1A-86EAACEE879C}"/>
                    </a:ext>
                  </a:extLst>
                </p:cNvPr>
                <p:cNvSpPr/>
                <p:nvPr/>
              </p:nvSpPr>
              <p:spPr>
                <a:xfrm>
                  <a:off x="632202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19" name="Graphic 1443">
                <a:extLst>
                  <a:ext uri="{FF2B5EF4-FFF2-40B4-BE49-F238E27FC236}">
                    <a16:creationId xmlns:a16="http://schemas.microsoft.com/office/drawing/2014/main" id="{FD6E0E13-779D-DA09-9EA3-03BEE38C9684}"/>
                  </a:ext>
                </a:extLst>
              </p:cNvPr>
              <p:cNvGrpSpPr/>
              <p:nvPr/>
            </p:nvGrpSpPr>
            <p:grpSpPr>
              <a:xfrm>
                <a:off x="6228111" y="3468528"/>
                <a:ext cx="61817" cy="63722"/>
                <a:chOff x="6228111" y="3468528"/>
                <a:chExt cx="61817" cy="63722"/>
              </a:xfrm>
            </p:grpSpPr>
            <p:sp>
              <p:nvSpPr>
                <p:cNvPr id="2833" name="Freeform: Shape 2832">
                  <a:extLst>
                    <a:ext uri="{FF2B5EF4-FFF2-40B4-BE49-F238E27FC236}">
                      <a16:creationId xmlns:a16="http://schemas.microsoft.com/office/drawing/2014/main" id="{E38137BA-948E-87D0-4B26-F680DAD14D04}"/>
                    </a:ext>
                  </a:extLst>
                </p:cNvPr>
                <p:cNvSpPr/>
                <p:nvPr/>
              </p:nvSpPr>
              <p:spPr>
                <a:xfrm>
                  <a:off x="6259068"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34" name="Freeform: Shape 2833">
                  <a:extLst>
                    <a:ext uri="{FF2B5EF4-FFF2-40B4-BE49-F238E27FC236}">
                      <a16:creationId xmlns:a16="http://schemas.microsoft.com/office/drawing/2014/main" id="{6A8F4ABF-8EF0-0A2D-02FD-DFBE15F3D2E4}"/>
                    </a:ext>
                  </a:extLst>
                </p:cNvPr>
                <p:cNvSpPr/>
                <p:nvPr/>
              </p:nvSpPr>
              <p:spPr>
                <a:xfrm>
                  <a:off x="6228111"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20" name="Graphic 1443">
                <a:extLst>
                  <a:ext uri="{FF2B5EF4-FFF2-40B4-BE49-F238E27FC236}">
                    <a16:creationId xmlns:a16="http://schemas.microsoft.com/office/drawing/2014/main" id="{508B0368-45ED-DA1E-25DC-8D4AD8619C9A}"/>
                  </a:ext>
                </a:extLst>
              </p:cNvPr>
              <p:cNvGrpSpPr/>
              <p:nvPr/>
            </p:nvGrpSpPr>
            <p:grpSpPr>
              <a:xfrm>
                <a:off x="6192869" y="3436714"/>
                <a:ext cx="61817" cy="63722"/>
                <a:chOff x="6192869" y="3436714"/>
                <a:chExt cx="61817" cy="63722"/>
              </a:xfrm>
            </p:grpSpPr>
            <p:sp>
              <p:nvSpPr>
                <p:cNvPr id="2831" name="Freeform: Shape 2830">
                  <a:extLst>
                    <a:ext uri="{FF2B5EF4-FFF2-40B4-BE49-F238E27FC236}">
                      <a16:creationId xmlns:a16="http://schemas.microsoft.com/office/drawing/2014/main" id="{1C6ACA3F-32FC-A673-795E-C18551FE84D3}"/>
                    </a:ext>
                  </a:extLst>
                </p:cNvPr>
                <p:cNvSpPr/>
                <p:nvPr/>
              </p:nvSpPr>
              <p:spPr>
                <a:xfrm>
                  <a:off x="6223730"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32" name="Freeform: Shape 2831">
                  <a:extLst>
                    <a:ext uri="{FF2B5EF4-FFF2-40B4-BE49-F238E27FC236}">
                      <a16:creationId xmlns:a16="http://schemas.microsoft.com/office/drawing/2014/main" id="{EDE999B9-261E-3A97-C74E-A9E74A02CB37}"/>
                    </a:ext>
                  </a:extLst>
                </p:cNvPr>
                <p:cNvSpPr/>
                <p:nvPr/>
              </p:nvSpPr>
              <p:spPr>
                <a:xfrm>
                  <a:off x="6192869"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21" name="Graphic 1443">
                <a:extLst>
                  <a:ext uri="{FF2B5EF4-FFF2-40B4-BE49-F238E27FC236}">
                    <a16:creationId xmlns:a16="http://schemas.microsoft.com/office/drawing/2014/main" id="{05067F4A-91AF-3409-7159-D2ECE9127167}"/>
                  </a:ext>
                </a:extLst>
              </p:cNvPr>
              <p:cNvGrpSpPr/>
              <p:nvPr/>
            </p:nvGrpSpPr>
            <p:grpSpPr>
              <a:xfrm>
                <a:off x="6161913" y="3436714"/>
                <a:ext cx="61817" cy="63722"/>
                <a:chOff x="6161913" y="3436714"/>
                <a:chExt cx="61817" cy="63722"/>
              </a:xfrm>
            </p:grpSpPr>
            <p:sp>
              <p:nvSpPr>
                <p:cNvPr id="2829" name="Freeform: Shape 2828">
                  <a:extLst>
                    <a:ext uri="{FF2B5EF4-FFF2-40B4-BE49-F238E27FC236}">
                      <a16:creationId xmlns:a16="http://schemas.microsoft.com/office/drawing/2014/main" id="{87A84CE4-9BC9-5C73-94F1-0E202C6920B9}"/>
                    </a:ext>
                  </a:extLst>
                </p:cNvPr>
                <p:cNvSpPr/>
                <p:nvPr/>
              </p:nvSpPr>
              <p:spPr>
                <a:xfrm>
                  <a:off x="6192869"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30" name="Freeform: Shape 2829">
                  <a:extLst>
                    <a:ext uri="{FF2B5EF4-FFF2-40B4-BE49-F238E27FC236}">
                      <a16:creationId xmlns:a16="http://schemas.microsoft.com/office/drawing/2014/main" id="{5796A91E-D819-66D7-E2E4-36DCCC45EA6B}"/>
                    </a:ext>
                  </a:extLst>
                </p:cNvPr>
                <p:cNvSpPr/>
                <p:nvPr/>
              </p:nvSpPr>
              <p:spPr>
                <a:xfrm>
                  <a:off x="6161913"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22" name="Graphic 1443">
                <a:extLst>
                  <a:ext uri="{FF2B5EF4-FFF2-40B4-BE49-F238E27FC236}">
                    <a16:creationId xmlns:a16="http://schemas.microsoft.com/office/drawing/2014/main" id="{8047BD33-E58E-E654-588C-EE17BD8356AB}"/>
                  </a:ext>
                </a:extLst>
              </p:cNvPr>
              <p:cNvGrpSpPr/>
              <p:nvPr/>
            </p:nvGrpSpPr>
            <p:grpSpPr>
              <a:xfrm>
                <a:off x="6065043" y="3436714"/>
                <a:ext cx="61817" cy="63722"/>
                <a:chOff x="6065043" y="3436714"/>
                <a:chExt cx="61817" cy="63722"/>
              </a:xfrm>
            </p:grpSpPr>
            <p:sp>
              <p:nvSpPr>
                <p:cNvPr id="2827" name="Freeform: Shape 2826">
                  <a:extLst>
                    <a:ext uri="{FF2B5EF4-FFF2-40B4-BE49-F238E27FC236}">
                      <a16:creationId xmlns:a16="http://schemas.microsoft.com/office/drawing/2014/main" id="{14DA62BE-F6D5-CA40-2BEC-0EFC2FA3F02A}"/>
                    </a:ext>
                  </a:extLst>
                </p:cNvPr>
                <p:cNvSpPr/>
                <p:nvPr/>
              </p:nvSpPr>
              <p:spPr>
                <a:xfrm>
                  <a:off x="6096000"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28" name="Freeform: Shape 2827">
                  <a:extLst>
                    <a:ext uri="{FF2B5EF4-FFF2-40B4-BE49-F238E27FC236}">
                      <a16:creationId xmlns:a16="http://schemas.microsoft.com/office/drawing/2014/main" id="{154E596D-2207-920F-FBBE-4F1ADBE2C0A3}"/>
                    </a:ext>
                  </a:extLst>
                </p:cNvPr>
                <p:cNvSpPr/>
                <p:nvPr/>
              </p:nvSpPr>
              <p:spPr>
                <a:xfrm>
                  <a:off x="6065043"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23" name="Graphic 1443">
                <a:extLst>
                  <a:ext uri="{FF2B5EF4-FFF2-40B4-BE49-F238E27FC236}">
                    <a16:creationId xmlns:a16="http://schemas.microsoft.com/office/drawing/2014/main" id="{30A69B9B-4DE9-7A1F-15A8-DBEC31BB468E}"/>
                  </a:ext>
                </a:extLst>
              </p:cNvPr>
              <p:cNvGrpSpPr/>
              <p:nvPr/>
            </p:nvGrpSpPr>
            <p:grpSpPr>
              <a:xfrm>
                <a:off x="6053137" y="3429856"/>
                <a:ext cx="61817" cy="63722"/>
                <a:chOff x="6053137" y="3429856"/>
                <a:chExt cx="61817" cy="63722"/>
              </a:xfrm>
            </p:grpSpPr>
            <p:sp>
              <p:nvSpPr>
                <p:cNvPr id="2825" name="Freeform: Shape 2824">
                  <a:extLst>
                    <a:ext uri="{FF2B5EF4-FFF2-40B4-BE49-F238E27FC236}">
                      <a16:creationId xmlns:a16="http://schemas.microsoft.com/office/drawing/2014/main" id="{D20DC13D-9729-1B02-5016-8F9AAE1B3979}"/>
                    </a:ext>
                  </a:extLst>
                </p:cNvPr>
                <p:cNvSpPr/>
                <p:nvPr/>
              </p:nvSpPr>
              <p:spPr>
                <a:xfrm>
                  <a:off x="6084093" y="3429856"/>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26" name="Freeform: Shape 2825">
                  <a:extLst>
                    <a:ext uri="{FF2B5EF4-FFF2-40B4-BE49-F238E27FC236}">
                      <a16:creationId xmlns:a16="http://schemas.microsoft.com/office/drawing/2014/main" id="{D52957B1-9A53-73C9-0B08-3B7D127DB0F1}"/>
                    </a:ext>
                  </a:extLst>
                </p:cNvPr>
                <p:cNvSpPr/>
                <p:nvPr/>
              </p:nvSpPr>
              <p:spPr>
                <a:xfrm>
                  <a:off x="6053137" y="34617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24" name="Graphic 1443">
                <a:extLst>
                  <a:ext uri="{FF2B5EF4-FFF2-40B4-BE49-F238E27FC236}">
                    <a16:creationId xmlns:a16="http://schemas.microsoft.com/office/drawing/2014/main" id="{8CEAF7E5-766E-BDB3-FB72-594765E0A249}"/>
                  </a:ext>
                </a:extLst>
              </p:cNvPr>
              <p:cNvGrpSpPr/>
              <p:nvPr/>
            </p:nvGrpSpPr>
            <p:grpSpPr>
              <a:xfrm>
                <a:off x="6037326" y="3421474"/>
                <a:ext cx="61817" cy="63627"/>
                <a:chOff x="6037326" y="3421474"/>
                <a:chExt cx="61817" cy="63627"/>
              </a:xfrm>
            </p:grpSpPr>
            <p:sp>
              <p:nvSpPr>
                <p:cNvPr id="2823" name="Freeform: Shape 2822">
                  <a:extLst>
                    <a:ext uri="{FF2B5EF4-FFF2-40B4-BE49-F238E27FC236}">
                      <a16:creationId xmlns:a16="http://schemas.microsoft.com/office/drawing/2014/main" id="{153E7DCA-C00F-491B-85B4-55FCCAFA5649}"/>
                    </a:ext>
                  </a:extLst>
                </p:cNvPr>
                <p:cNvSpPr/>
                <p:nvPr/>
              </p:nvSpPr>
              <p:spPr>
                <a:xfrm>
                  <a:off x="6068187" y="3421474"/>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24" name="Freeform: Shape 2823">
                  <a:extLst>
                    <a:ext uri="{FF2B5EF4-FFF2-40B4-BE49-F238E27FC236}">
                      <a16:creationId xmlns:a16="http://schemas.microsoft.com/office/drawing/2014/main" id="{5DAF4A39-0A75-FC13-CA4F-E60BBBBA4D3A}"/>
                    </a:ext>
                  </a:extLst>
                </p:cNvPr>
                <p:cNvSpPr/>
                <p:nvPr/>
              </p:nvSpPr>
              <p:spPr>
                <a:xfrm>
                  <a:off x="6037326" y="345328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25" name="Graphic 1443">
                <a:extLst>
                  <a:ext uri="{FF2B5EF4-FFF2-40B4-BE49-F238E27FC236}">
                    <a16:creationId xmlns:a16="http://schemas.microsoft.com/office/drawing/2014/main" id="{4A133B58-5EA2-AEA2-0D4E-9A73502BAA39}"/>
                  </a:ext>
                </a:extLst>
              </p:cNvPr>
              <p:cNvGrpSpPr/>
              <p:nvPr/>
            </p:nvGrpSpPr>
            <p:grpSpPr>
              <a:xfrm>
                <a:off x="6015228" y="3416426"/>
                <a:ext cx="61817" cy="63626"/>
                <a:chOff x="6015228" y="3416426"/>
                <a:chExt cx="61817" cy="63626"/>
              </a:xfrm>
            </p:grpSpPr>
            <p:sp>
              <p:nvSpPr>
                <p:cNvPr id="2821" name="Freeform: Shape 2820">
                  <a:extLst>
                    <a:ext uri="{FF2B5EF4-FFF2-40B4-BE49-F238E27FC236}">
                      <a16:creationId xmlns:a16="http://schemas.microsoft.com/office/drawing/2014/main" id="{62295389-20CB-902D-A62A-2DFFC2707BEF}"/>
                    </a:ext>
                  </a:extLst>
                </p:cNvPr>
                <p:cNvSpPr/>
                <p:nvPr/>
              </p:nvSpPr>
              <p:spPr>
                <a:xfrm>
                  <a:off x="6046089" y="3416426"/>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22" name="Freeform: Shape 2821">
                  <a:extLst>
                    <a:ext uri="{FF2B5EF4-FFF2-40B4-BE49-F238E27FC236}">
                      <a16:creationId xmlns:a16="http://schemas.microsoft.com/office/drawing/2014/main" id="{96484F22-43E1-D20A-677B-C79260EC13DB}"/>
                    </a:ext>
                  </a:extLst>
                </p:cNvPr>
                <p:cNvSpPr/>
                <p:nvPr/>
              </p:nvSpPr>
              <p:spPr>
                <a:xfrm>
                  <a:off x="6015228" y="34482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26" name="Graphic 1443">
                <a:extLst>
                  <a:ext uri="{FF2B5EF4-FFF2-40B4-BE49-F238E27FC236}">
                    <a16:creationId xmlns:a16="http://schemas.microsoft.com/office/drawing/2014/main" id="{DE0CDDE0-07F5-EB1C-B44C-25C0D7E70E44}"/>
                  </a:ext>
                </a:extLst>
              </p:cNvPr>
              <p:cNvGrpSpPr/>
              <p:nvPr/>
            </p:nvGrpSpPr>
            <p:grpSpPr>
              <a:xfrm>
                <a:off x="5997606" y="3398043"/>
                <a:ext cx="61817" cy="63722"/>
                <a:chOff x="5997606" y="3398043"/>
                <a:chExt cx="61817" cy="63722"/>
              </a:xfrm>
            </p:grpSpPr>
            <p:sp>
              <p:nvSpPr>
                <p:cNvPr id="2819" name="Freeform: Shape 2818">
                  <a:extLst>
                    <a:ext uri="{FF2B5EF4-FFF2-40B4-BE49-F238E27FC236}">
                      <a16:creationId xmlns:a16="http://schemas.microsoft.com/office/drawing/2014/main" id="{750DA7F2-AB31-CA64-32C0-F1A5EF3D848D}"/>
                    </a:ext>
                  </a:extLst>
                </p:cNvPr>
                <p:cNvSpPr/>
                <p:nvPr/>
              </p:nvSpPr>
              <p:spPr>
                <a:xfrm>
                  <a:off x="6028467" y="33980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20" name="Freeform: Shape 2819">
                  <a:extLst>
                    <a:ext uri="{FF2B5EF4-FFF2-40B4-BE49-F238E27FC236}">
                      <a16:creationId xmlns:a16="http://schemas.microsoft.com/office/drawing/2014/main" id="{DFCB7772-8E46-568C-6A4C-739EA9E62E82}"/>
                    </a:ext>
                  </a:extLst>
                </p:cNvPr>
                <p:cNvSpPr/>
                <p:nvPr/>
              </p:nvSpPr>
              <p:spPr>
                <a:xfrm>
                  <a:off x="5997606" y="342985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27" name="Graphic 1443">
                <a:extLst>
                  <a:ext uri="{FF2B5EF4-FFF2-40B4-BE49-F238E27FC236}">
                    <a16:creationId xmlns:a16="http://schemas.microsoft.com/office/drawing/2014/main" id="{4AC7B9F4-E81F-8FAA-41A3-3BAD2D5A0F6C}"/>
                  </a:ext>
                </a:extLst>
              </p:cNvPr>
              <p:cNvGrpSpPr/>
              <p:nvPr/>
            </p:nvGrpSpPr>
            <p:grpSpPr>
              <a:xfrm>
                <a:off x="5981033" y="3398043"/>
                <a:ext cx="61817" cy="63722"/>
                <a:chOff x="5981033" y="3398043"/>
                <a:chExt cx="61817" cy="63722"/>
              </a:xfrm>
            </p:grpSpPr>
            <p:sp>
              <p:nvSpPr>
                <p:cNvPr id="2817" name="Freeform: Shape 2816">
                  <a:extLst>
                    <a:ext uri="{FF2B5EF4-FFF2-40B4-BE49-F238E27FC236}">
                      <a16:creationId xmlns:a16="http://schemas.microsoft.com/office/drawing/2014/main" id="{E77875C5-5CC2-C786-75A1-775C76C037F4}"/>
                    </a:ext>
                  </a:extLst>
                </p:cNvPr>
                <p:cNvSpPr/>
                <p:nvPr/>
              </p:nvSpPr>
              <p:spPr>
                <a:xfrm>
                  <a:off x="6011894" y="33980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18" name="Freeform: Shape 2817">
                  <a:extLst>
                    <a:ext uri="{FF2B5EF4-FFF2-40B4-BE49-F238E27FC236}">
                      <a16:creationId xmlns:a16="http://schemas.microsoft.com/office/drawing/2014/main" id="{3105AF6B-C318-A865-9780-885EA892A87E}"/>
                    </a:ext>
                  </a:extLst>
                </p:cNvPr>
                <p:cNvSpPr/>
                <p:nvPr/>
              </p:nvSpPr>
              <p:spPr>
                <a:xfrm>
                  <a:off x="5981033" y="342985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28" name="Graphic 1443">
                <a:extLst>
                  <a:ext uri="{FF2B5EF4-FFF2-40B4-BE49-F238E27FC236}">
                    <a16:creationId xmlns:a16="http://schemas.microsoft.com/office/drawing/2014/main" id="{3814AD05-4DBD-5058-8512-66F0C2E89FF5}"/>
                  </a:ext>
                </a:extLst>
              </p:cNvPr>
              <p:cNvGrpSpPr/>
              <p:nvPr/>
            </p:nvGrpSpPr>
            <p:grpSpPr>
              <a:xfrm>
                <a:off x="5957220" y="3398043"/>
                <a:ext cx="61817" cy="63722"/>
                <a:chOff x="5957220" y="3398043"/>
                <a:chExt cx="61817" cy="63722"/>
              </a:xfrm>
            </p:grpSpPr>
            <p:sp>
              <p:nvSpPr>
                <p:cNvPr id="2815" name="Freeform: Shape 2814">
                  <a:extLst>
                    <a:ext uri="{FF2B5EF4-FFF2-40B4-BE49-F238E27FC236}">
                      <a16:creationId xmlns:a16="http://schemas.microsoft.com/office/drawing/2014/main" id="{B236A95D-F2E7-A916-DE6B-E6D0AA4FB2EA}"/>
                    </a:ext>
                  </a:extLst>
                </p:cNvPr>
                <p:cNvSpPr/>
                <p:nvPr/>
              </p:nvSpPr>
              <p:spPr>
                <a:xfrm>
                  <a:off x="5988081" y="33980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16" name="Freeform: Shape 2815">
                  <a:extLst>
                    <a:ext uri="{FF2B5EF4-FFF2-40B4-BE49-F238E27FC236}">
                      <a16:creationId xmlns:a16="http://schemas.microsoft.com/office/drawing/2014/main" id="{773E5913-0511-0D07-88AE-00CFD1C1158E}"/>
                    </a:ext>
                  </a:extLst>
                </p:cNvPr>
                <p:cNvSpPr/>
                <p:nvPr/>
              </p:nvSpPr>
              <p:spPr>
                <a:xfrm>
                  <a:off x="5957220" y="342985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29" name="Graphic 1443">
                <a:extLst>
                  <a:ext uri="{FF2B5EF4-FFF2-40B4-BE49-F238E27FC236}">
                    <a16:creationId xmlns:a16="http://schemas.microsoft.com/office/drawing/2014/main" id="{A7B4739B-BC3A-727E-3658-79FB169487D5}"/>
                  </a:ext>
                </a:extLst>
              </p:cNvPr>
              <p:cNvGrpSpPr/>
              <p:nvPr/>
            </p:nvGrpSpPr>
            <p:grpSpPr>
              <a:xfrm>
                <a:off x="5943981" y="3384517"/>
                <a:ext cx="61817" cy="63722"/>
                <a:chOff x="5943981" y="3384517"/>
                <a:chExt cx="61817" cy="63722"/>
              </a:xfrm>
            </p:grpSpPr>
            <p:sp>
              <p:nvSpPr>
                <p:cNvPr id="2813" name="Freeform: Shape 2812">
                  <a:extLst>
                    <a:ext uri="{FF2B5EF4-FFF2-40B4-BE49-F238E27FC236}">
                      <a16:creationId xmlns:a16="http://schemas.microsoft.com/office/drawing/2014/main" id="{71CB3163-242D-6F9A-FA14-31318FFB8645}"/>
                    </a:ext>
                  </a:extLst>
                </p:cNvPr>
                <p:cNvSpPr/>
                <p:nvPr/>
              </p:nvSpPr>
              <p:spPr>
                <a:xfrm>
                  <a:off x="5974842" y="338451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14" name="Freeform: Shape 2813">
                  <a:extLst>
                    <a:ext uri="{FF2B5EF4-FFF2-40B4-BE49-F238E27FC236}">
                      <a16:creationId xmlns:a16="http://schemas.microsoft.com/office/drawing/2014/main" id="{3F9772A2-8438-C468-D574-5A3F9510ABFB}"/>
                    </a:ext>
                  </a:extLst>
                </p:cNvPr>
                <p:cNvSpPr/>
                <p:nvPr/>
              </p:nvSpPr>
              <p:spPr>
                <a:xfrm>
                  <a:off x="5943981" y="341642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30" name="Graphic 1443">
                <a:extLst>
                  <a:ext uri="{FF2B5EF4-FFF2-40B4-BE49-F238E27FC236}">
                    <a16:creationId xmlns:a16="http://schemas.microsoft.com/office/drawing/2014/main" id="{F33AEB14-1E11-09F5-CBD3-7149C690B7B1}"/>
                  </a:ext>
                </a:extLst>
              </p:cNvPr>
              <p:cNvGrpSpPr/>
              <p:nvPr/>
            </p:nvGrpSpPr>
            <p:grpSpPr>
              <a:xfrm>
                <a:off x="5834062" y="3352704"/>
                <a:ext cx="61817" cy="63722"/>
                <a:chOff x="5834062" y="3352704"/>
                <a:chExt cx="61817" cy="63722"/>
              </a:xfrm>
            </p:grpSpPr>
            <p:sp>
              <p:nvSpPr>
                <p:cNvPr id="2811" name="Freeform: Shape 2810">
                  <a:extLst>
                    <a:ext uri="{FF2B5EF4-FFF2-40B4-BE49-F238E27FC236}">
                      <a16:creationId xmlns:a16="http://schemas.microsoft.com/office/drawing/2014/main" id="{15446147-75B0-48F5-3370-BC636AE865F0}"/>
                    </a:ext>
                  </a:extLst>
                </p:cNvPr>
                <p:cNvSpPr/>
                <p:nvPr/>
              </p:nvSpPr>
              <p:spPr>
                <a:xfrm>
                  <a:off x="5864923" y="335270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12" name="Freeform: Shape 2811">
                  <a:extLst>
                    <a:ext uri="{FF2B5EF4-FFF2-40B4-BE49-F238E27FC236}">
                      <a16:creationId xmlns:a16="http://schemas.microsoft.com/office/drawing/2014/main" id="{C971110E-2501-F772-87C5-5245A9A9F0F9}"/>
                    </a:ext>
                  </a:extLst>
                </p:cNvPr>
                <p:cNvSpPr/>
                <p:nvPr/>
              </p:nvSpPr>
              <p:spPr>
                <a:xfrm>
                  <a:off x="5834062" y="338451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31" name="Graphic 1443">
                <a:extLst>
                  <a:ext uri="{FF2B5EF4-FFF2-40B4-BE49-F238E27FC236}">
                    <a16:creationId xmlns:a16="http://schemas.microsoft.com/office/drawing/2014/main" id="{4DF0264A-5068-FBA0-AF24-716396EEA4AC}"/>
                  </a:ext>
                </a:extLst>
              </p:cNvPr>
              <p:cNvGrpSpPr/>
              <p:nvPr/>
            </p:nvGrpSpPr>
            <p:grpSpPr>
              <a:xfrm>
                <a:off x="5803106" y="3352704"/>
                <a:ext cx="61817" cy="63722"/>
                <a:chOff x="5803106" y="3352704"/>
                <a:chExt cx="61817" cy="63722"/>
              </a:xfrm>
            </p:grpSpPr>
            <p:sp>
              <p:nvSpPr>
                <p:cNvPr id="2809" name="Freeform: Shape 2808">
                  <a:extLst>
                    <a:ext uri="{FF2B5EF4-FFF2-40B4-BE49-F238E27FC236}">
                      <a16:creationId xmlns:a16="http://schemas.microsoft.com/office/drawing/2014/main" id="{6E78B2C5-7FCD-C174-E0DB-663DC02BFF80}"/>
                    </a:ext>
                  </a:extLst>
                </p:cNvPr>
                <p:cNvSpPr/>
                <p:nvPr/>
              </p:nvSpPr>
              <p:spPr>
                <a:xfrm>
                  <a:off x="5834062" y="335270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10" name="Freeform: Shape 2809">
                  <a:extLst>
                    <a:ext uri="{FF2B5EF4-FFF2-40B4-BE49-F238E27FC236}">
                      <a16:creationId xmlns:a16="http://schemas.microsoft.com/office/drawing/2014/main" id="{5CA88276-BD41-251E-64E0-27FBFF61C34F}"/>
                    </a:ext>
                  </a:extLst>
                </p:cNvPr>
                <p:cNvSpPr/>
                <p:nvPr/>
              </p:nvSpPr>
              <p:spPr>
                <a:xfrm>
                  <a:off x="5803106" y="338451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32" name="Graphic 1443">
                <a:extLst>
                  <a:ext uri="{FF2B5EF4-FFF2-40B4-BE49-F238E27FC236}">
                    <a16:creationId xmlns:a16="http://schemas.microsoft.com/office/drawing/2014/main" id="{3FA898F0-8452-0E77-953D-50E67371CC20}"/>
                  </a:ext>
                </a:extLst>
              </p:cNvPr>
              <p:cNvGrpSpPr/>
              <p:nvPr/>
            </p:nvGrpSpPr>
            <p:grpSpPr>
              <a:xfrm>
                <a:off x="5775674" y="3352704"/>
                <a:ext cx="61817" cy="63722"/>
                <a:chOff x="5775674" y="3352704"/>
                <a:chExt cx="61817" cy="63722"/>
              </a:xfrm>
            </p:grpSpPr>
            <p:sp>
              <p:nvSpPr>
                <p:cNvPr id="2807" name="Freeform: Shape 2806">
                  <a:extLst>
                    <a:ext uri="{FF2B5EF4-FFF2-40B4-BE49-F238E27FC236}">
                      <a16:creationId xmlns:a16="http://schemas.microsoft.com/office/drawing/2014/main" id="{A61A2888-F38A-CB65-97B5-93D4048A826B}"/>
                    </a:ext>
                  </a:extLst>
                </p:cNvPr>
                <p:cNvSpPr/>
                <p:nvPr/>
              </p:nvSpPr>
              <p:spPr>
                <a:xfrm>
                  <a:off x="5806630" y="335270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08" name="Freeform: Shape 2807">
                  <a:extLst>
                    <a:ext uri="{FF2B5EF4-FFF2-40B4-BE49-F238E27FC236}">
                      <a16:creationId xmlns:a16="http://schemas.microsoft.com/office/drawing/2014/main" id="{0F74FEFF-8A0E-5DF1-1286-B7A969F9BEF5}"/>
                    </a:ext>
                  </a:extLst>
                </p:cNvPr>
                <p:cNvSpPr/>
                <p:nvPr/>
              </p:nvSpPr>
              <p:spPr>
                <a:xfrm>
                  <a:off x="5775674" y="338451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33" name="Graphic 1443">
                <a:extLst>
                  <a:ext uri="{FF2B5EF4-FFF2-40B4-BE49-F238E27FC236}">
                    <a16:creationId xmlns:a16="http://schemas.microsoft.com/office/drawing/2014/main" id="{C8F5A753-F20F-65C6-5C52-5227B1FF7903}"/>
                  </a:ext>
                </a:extLst>
              </p:cNvPr>
              <p:cNvGrpSpPr/>
              <p:nvPr/>
            </p:nvGrpSpPr>
            <p:grpSpPr>
              <a:xfrm>
                <a:off x="5764244" y="3346513"/>
                <a:ext cx="61817" cy="63722"/>
                <a:chOff x="5764244" y="3346513"/>
                <a:chExt cx="61817" cy="63722"/>
              </a:xfrm>
            </p:grpSpPr>
            <p:sp>
              <p:nvSpPr>
                <p:cNvPr id="2805" name="Freeform: Shape 2804">
                  <a:extLst>
                    <a:ext uri="{FF2B5EF4-FFF2-40B4-BE49-F238E27FC236}">
                      <a16:creationId xmlns:a16="http://schemas.microsoft.com/office/drawing/2014/main" id="{8DA65E26-EF93-C425-D8CA-C4E9B80A804A}"/>
                    </a:ext>
                  </a:extLst>
                </p:cNvPr>
                <p:cNvSpPr/>
                <p:nvPr/>
              </p:nvSpPr>
              <p:spPr>
                <a:xfrm>
                  <a:off x="5795200" y="334651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06" name="Freeform: Shape 2805">
                  <a:extLst>
                    <a:ext uri="{FF2B5EF4-FFF2-40B4-BE49-F238E27FC236}">
                      <a16:creationId xmlns:a16="http://schemas.microsoft.com/office/drawing/2014/main" id="{6D8BD0E6-6A26-6F11-1521-6DCAC2523710}"/>
                    </a:ext>
                  </a:extLst>
                </p:cNvPr>
                <p:cNvSpPr/>
                <p:nvPr/>
              </p:nvSpPr>
              <p:spPr>
                <a:xfrm>
                  <a:off x="5764244" y="337842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34" name="Graphic 1443">
                <a:extLst>
                  <a:ext uri="{FF2B5EF4-FFF2-40B4-BE49-F238E27FC236}">
                    <a16:creationId xmlns:a16="http://schemas.microsoft.com/office/drawing/2014/main" id="{43EB62D6-C999-4555-2458-1F4D78E0C245}"/>
                  </a:ext>
                </a:extLst>
              </p:cNvPr>
              <p:cNvGrpSpPr/>
              <p:nvPr/>
            </p:nvGrpSpPr>
            <p:grpSpPr>
              <a:xfrm>
                <a:off x="5702427" y="3304031"/>
                <a:ext cx="61817" cy="63722"/>
                <a:chOff x="5702427" y="3304031"/>
                <a:chExt cx="61817" cy="63722"/>
              </a:xfrm>
            </p:grpSpPr>
            <p:sp>
              <p:nvSpPr>
                <p:cNvPr id="2803" name="Freeform: Shape 2802">
                  <a:extLst>
                    <a:ext uri="{FF2B5EF4-FFF2-40B4-BE49-F238E27FC236}">
                      <a16:creationId xmlns:a16="http://schemas.microsoft.com/office/drawing/2014/main" id="{2BD9B234-EF2A-F159-B7DA-56ACC87391E3}"/>
                    </a:ext>
                  </a:extLst>
                </p:cNvPr>
                <p:cNvSpPr/>
                <p:nvPr/>
              </p:nvSpPr>
              <p:spPr>
                <a:xfrm>
                  <a:off x="5733383"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04" name="Freeform: Shape 2803">
                  <a:extLst>
                    <a:ext uri="{FF2B5EF4-FFF2-40B4-BE49-F238E27FC236}">
                      <a16:creationId xmlns:a16="http://schemas.microsoft.com/office/drawing/2014/main" id="{87EC5A7E-4F50-FB18-BF32-0B55582E1AFC}"/>
                    </a:ext>
                  </a:extLst>
                </p:cNvPr>
                <p:cNvSpPr/>
                <p:nvPr/>
              </p:nvSpPr>
              <p:spPr>
                <a:xfrm>
                  <a:off x="5702427"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35" name="Graphic 1443">
                <a:extLst>
                  <a:ext uri="{FF2B5EF4-FFF2-40B4-BE49-F238E27FC236}">
                    <a16:creationId xmlns:a16="http://schemas.microsoft.com/office/drawing/2014/main" id="{3EFFB607-BBD4-4942-45D9-636739BB609A}"/>
                  </a:ext>
                </a:extLst>
              </p:cNvPr>
              <p:cNvGrpSpPr/>
              <p:nvPr/>
            </p:nvGrpSpPr>
            <p:grpSpPr>
              <a:xfrm>
                <a:off x="5684234" y="3304031"/>
                <a:ext cx="61817" cy="63722"/>
                <a:chOff x="5684234" y="3304031"/>
                <a:chExt cx="61817" cy="63722"/>
              </a:xfrm>
            </p:grpSpPr>
            <p:sp>
              <p:nvSpPr>
                <p:cNvPr id="2801" name="Freeform: Shape 2800">
                  <a:extLst>
                    <a:ext uri="{FF2B5EF4-FFF2-40B4-BE49-F238E27FC236}">
                      <a16:creationId xmlns:a16="http://schemas.microsoft.com/office/drawing/2014/main" id="{3E29EF39-93B8-9E1C-C9F0-2DEC41ADA38B}"/>
                    </a:ext>
                  </a:extLst>
                </p:cNvPr>
                <p:cNvSpPr/>
                <p:nvPr/>
              </p:nvSpPr>
              <p:spPr>
                <a:xfrm>
                  <a:off x="5715095"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02" name="Freeform: Shape 2801">
                  <a:extLst>
                    <a:ext uri="{FF2B5EF4-FFF2-40B4-BE49-F238E27FC236}">
                      <a16:creationId xmlns:a16="http://schemas.microsoft.com/office/drawing/2014/main" id="{AF094BDA-079C-DD9F-68EE-7118F4CC2BD7}"/>
                    </a:ext>
                  </a:extLst>
                </p:cNvPr>
                <p:cNvSpPr/>
                <p:nvPr/>
              </p:nvSpPr>
              <p:spPr>
                <a:xfrm>
                  <a:off x="5684234"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36" name="Graphic 1443">
                <a:extLst>
                  <a:ext uri="{FF2B5EF4-FFF2-40B4-BE49-F238E27FC236}">
                    <a16:creationId xmlns:a16="http://schemas.microsoft.com/office/drawing/2014/main" id="{E6C38330-131D-BEE5-7F2C-469435D59112}"/>
                  </a:ext>
                </a:extLst>
              </p:cNvPr>
              <p:cNvGrpSpPr/>
              <p:nvPr/>
            </p:nvGrpSpPr>
            <p:grpSpPr>
              <a:xfrm>
                <a:off x="5655564" y="3304031"/>
                <a:ext cx="61817" cy="63722"/>
                <a:chOff x="5655564" y="3304031"/>
                <a:chExt cx="61817" cy="63722"/>
              </a:xfrm>
            </p:grpSpPr>
            <p:sp>
              <p:nvSpPr>
                <p:cNvPr id="2799" name="Freeform: Shape 2798">
                  <a:extLst>
                    <a:ext uri="{FF2B5EF4-FFF2-40B4-BE49-F238E27FC236}">
                      <a16:creationId xmlns:a16="http://schemas.microsoft.com/office/drawing/2014/main" id="{FF3D688A-D9DC-E0D6-4776-7675195C9869}"/>
                    </a:ext>
                  </a:extLst>
                </p:cNvPr>
                <p:cNvSpPr/>
                <p:nvPr/>
              </p:nvSpPr>
              <p:spPr>
                <a:xfrm>
                  <a:off x="5686425"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800" name="Freeform: Shape 2799">
                  <a:extLst>
                    <a:ext uri="{FF2B5EF4-FFF2-40B4-BE49-F238E27FC236}">
                      <a16:creationId xmlns:a16="http://schemas.microsoft.com/office/drawing/2014/main" id="{3AB0D4CC-C26E-4E2E-1B85-02594EFD933B}"/>
                    </a:ext>
                  </a:extLst>
                </p:cNvPr>
                <p:cNvSpPr/>
                <p:nvPr/>
              </p:nvSpPr>
              <p:spPr>
                <a:xfrm>
                  <a:off x="5655564"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37" name="Graphic 1443">
                <a:extLst>
                  <a:ext uri="{FF2B5EF4-FFF2-40B4-BE49-F238E27FC236}">
                    <a16:creationId xmlns:a16="http://schemas.microsoft.com/office/drawing/2014/main" id="{825CA40A-626A-A58F-CEEF-B9A01A1D4800}"/>
                  </a:ext>
                </a:extLst>
              </p:cNvPr>
              <p:cNvGrpSpPr/>
              <p:nvPr/>
            </p:nvGrpSpPr>
            <p:grpSpPr>
              <a:xfrm>
                <a:off x="5591460" y="3304031"/>
                <a:ext cx="61817" cy="63722"/>
                <a:chOff x="5591460" y="3304031"/>
                <a:chExt cx="61817" cy="63722"/>
              </a:xfrm>
            </p:grpSpPr>
            <p:sp>
              <p:nvSpPr>
                <p:cNvPr id="2797" name="Freeform: Shape 2796">
                  <a:extLst>
                    <a:ext uri="{FF2B5EF4-FFF2-40B4-BE49-F238E27FC236}">
                      <a16:creationId xmlns:a16="http://schemas.microsoft.com/office/drawing/2014/main" id="{001FA857-B7A3-2359-5398-FF8BCA9EF909}"/>
                    </a:ext>
                  </a:extLst>
                </p:cNvPr>
                <p:cNvSpPr/>
                <p:nvPr/>
              </p:nvSpPr>
              <p:spPr>
                <a:xfrm>
                  <a:off x="5622417"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98" name="Freeform: Shape 2797">
                  <a:extLst>
                    <a:ext uri="{FF2B5EF4-FFF2-40B4-BE49-F238E27FC236}">
                      <a16:creationId xmlns:a16="http://schemas.microsoft.com/office/drawing/2014/main" id="{F1231B03-C7EC-CF7E-48C0-820ECF6758A7}"/>
                    </a:ext>
                  </a:extLst>
                </p:cNvPr>
                <p:cNvSpPr/>
                <p:nvPr/>
              </p:nvSpPr>
              <p:spPr>
                <a:xfrm>
                  <a:off x="5591460"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38" name="Graphic 1443">
                <a:extLst>
                  <a:ext uri="{FF2B5EF4-FFF2-40B4-BE49-F238E27FC236}">
                    <a16:creationId xmlns:a16="http://schemas.microsoft.com/office/drawing/2014/main" id="{EAE03FA4-1863-D472-8EF4-5AE293876DB2}"/>
                  </a:ext>
                </a:extLst>
              </p:cNvPr>
              <p:cNvGrpSpPr/>
              <p:nvPr/>
            </p:nvGrpSpPr>
            <p:grpSpPr>
              <a:xfrm>
                <a:off x="5538882" y="3294030"/>
                <a:ext cx="61817" cy="63722"/>
                <a:chOff x="5538882" y="3294030"/>
                <a:chExt cx="61817" cy="63722"/>
              </a:xfrm>
            </p:grpSpPr>
            <p:sp>
              <p:nvSpPr>
                <p:cNvPr id="2795" name="Freeform: Shape 2794">
                  <a:extLst>
                    <a:ext uri="{FF2B5EF4-FFF2-40B4-BE49-F238E27FC236}">
                      <a16:creationId xmlns:a16="http://schemas.microsoft.com/office/drawing/2014/main" id="{F8844BD6-4C17-38CA-E31A-3A42819DD0CD}"/>
                    </a:ext>
                  </a:extLst>
                </p:cNvPr>
                <p:cNvSpPr/>
                <p:nvPr/>
              </p:nvSpPr>
              <p:spPr>
                <a:xfrm>
                  <a:off x="5569743" y="329403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96" name="Freeform: Shape 2795">
                  <a:extLst>
                    <a:ext uri="{FF2B5EF4-FFF2-40B4-BE49-F238E27FC236}">
                      <a16:creationId xmlns:a16="http://schemas.microsoft.com/office/drawing/2014/main" id="{F6DFB03C-280B-51DE-6CEA-C998954E4028}"/>
                    </a:ext>
                  </a:extLst>
                </p:cNvPr>
                <p:cNvSpPr/>
                <p:nvPr/>
              </p:nvSpPr>
              <p:spPr>
                <a:xfrm>
                  <a:off x="5538882" y="332584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39" name="Graphic 1443">
                <a:extLst>
                  <a:ext uri="{FF2B5EF4-FFF2-40B4-BE49-F238E27FC236}">
                    <a16:creationId xmlns:a16="http://schemas.microsoft.com/office/drawing/2014/main" id="{91DCFD51-6F21-A155-80CC-5C20D8FB4407}"/>
                  </a:ext>
                </a:extLst>
              </p:cNvPr>
              <p:cNvGrpSpPr/>
              <p:nvPr/>
            </p:nvGrpSpPr>
            <p:grpSpPr>
              <a:xfrm>
                <a:off x="5552789" y="3294030"/>
                <a:ext cx="61817" cy="63722"/>
                <a:chOff x="5552789" y="3294030"/>
                <a:chExt cx="61817" cy="63722"/>
              </a:xfrm>
            </p:grpSpPr>
            <p:sp>
              <p:nvSpPr>
                <p:cNvPr id="2793" name="Freeform: Shape 2792">
                  <a:extLst>
                    <a:ext uri="{FF2B5EF4-FFF2-40B4-BE49-F238E27FC236}">
                      <a16:creationId xmlns:a16="http://schemas.microsoft.com/office/drawing/2014/main" id="{6BE7A18D-4E74-603C-3D35-8126D87B2F38}"/>
                    </a:ext>
                  </a:extLst>
                </p:cNvPr>
                <p:cNvSpPr/>
                <p:nvPr/>
              </p:nvSpPr>
              <p:spPr>
                <a:xfrm>
                  <a:off x="5583650" y="329403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94" name="Freeform: Shape 2793">
                  <a:extLst>
                    <a:ext uri="{FF2B5EF4-FFF2-40B4-BE49-F238E27FC236}">
                      <a16:creationId xmlns:a16="http://schemas.microsoft.com/office/drawing/2014/main" id="{67C1019A-AC32-DEBA-CA95-D347A8DA5959}"/>
                    </a:ext>
                  </a:extLst>
                </p:cNvPr>
                <p:cNvSpPr/>
                <p:nvPr/>
              </p:nvSpPr>
              <p:spPr>
                <a:xfrm>
                  <a:off x="5552789" y="332584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40" name="Graphic 1443">
                <a:extLst>
                  <a:ext uri="{FF2B5EF4-FFF2-40B4-BE49-F238E27FC236}">
                    <a16:creationId xmlns:a16="http://schemas.microsoft.com/office/drawing/2014/main" id="{0C7792D7-9607-3544-A0D7-2142518A158E}"/>
                  </a:ext>
                </a:extLst>
              </p:cNvPr>
              <p:cNvGrpSpPr/>
              <p:nvPr/>
            </p:nvGrpSpPr>
            <p:grpSpPr>
              <a:xfrm>
                <a:off x="5569743" y="3294030"/>
                <a:ext cx="61817" cy="63722"/>
                <a:chOff x="5569743" y="3294030"/>
                <a:chExt cx="61817" cy="63722"/>
              </a:xfrm>
            </p:grpSpPr>
            <p:sp>
              <p:nvSpPr>
                <p:cNvPr id="2791" name="Freeform: Shape 2790">
                  <a:extLst>
                    <a:ext uri="{FF2B5EF4-FFF2-40B4-BE49-F238E27FC236}">
                      <a16:creationId xmlns:a16="http://schemas.microsoft.com/office/drawing/2014/main" id="{21291051-51AA-5644-ACD2-F3CF894D6F93}"/>
                    </a:ext>
                  </a:extLst>
                </p:cNvPr>
                <p:cNvSpPr/>
                <p:nvPr/>
              </p:nvSpPr>
              <p:spPr>
                <a:xfrm>
                  <a:off x="5600700" y="329403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92" name="Freeform: Shape 2791">
                  <a:extLst>
                    <a:ext uri="{FF2B5EF4-FFF2-40B4-BE49-F238E27FC236}">
                      <a16:creationId xmlns:a16="http://schemas.microsoft.com/office/drawing/2014/main" id="{D427C399-B704-0965-7B12-8A36B950F36A}"/>
                    </a:ext>
                  </a:extLst>
                </p:cNvPr>
                <p:cNvSpPr/>
                <p:nvPr/>
              </p:nvSpPr>
              <p:spPr>
                <a:xfrm>
                  <a:off x="5569743" y="332584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41" name="Graphic 1443">
                <a:extLst>
                  <a:ext uri="{FF2B5EF4-FFF2-40B4-BE49-F238E27FC236}">
                    <a16:creationId xmlns:a16="http://schemas.microsoft.com/office/drawing/2014/main" id="{E7B45454-7624-6B5B-D60D-EFA3AD4BB1D1}"/>
                  </a:ext>
                </a:extLst>
              </p:cNvPr>
              <p:cNvGrpSpPr/>
              <p:nvPr/>
            </p:nvGrpSpPr>
            <p:grpSpPr>
              <a:xfrm>
                <a:off x="5519547" y="3269455"/>
                <a:ext cx="61817" cy="63722"/>
                <a:chOff x="5519547" y="3269455"/>
                <a:chExt cx="61817" cy="63722"/>
              </a:xfrm>
            </p:grpSpPr>
            <p:sp>
              <p:nvSpPr>
                <p:cNvPr id="2789" name="Freeform: Shape 2788">
                  <a:extLst>
                    <a:ext uri="{FF2B5EF4-FFF2-40B4-BE49-F238E27FC236}">
                      <a16:creationId xmlns:a16="http://schemas.microsoft.com/office/drawing/2014/main" id="{7A68E63E-FAAF-AE8B-A51F-F0FCB8D3E213}"/>
                    </a:ext>
                  </a:extLst>
                </p:cNvPr>
                <p:cNvSpPr/>
                <p:nvPr/>
              </p:nvSpPr>
              <p:spPr>
                <a:xfrm>
                  <a:off x="5550408"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90" name="Freeform: Shape 2789">
                  <a:extLst>
                    <a:ext uri="{FF2B5EF4-FFF2-40B4-BE49-F238E27FC236}">
                      <a16:creationId xmlns:a16="http://schemas.microsoft.com/office/drawing/2014/main" id="{2C5CE990-3A91-DE7F-B6B2-5AF3C761D7FB}"/>
                    </a:ext>
                  </a:extLst>
                </p:cNvPr>
                <p:cNvSpPr/>
                <p:nvPr/>
              </p:nvSpPr>
              <p:spPr>
                <a:xfrm>
                  <a:off x="5519547"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42" name="Graphic 1443">
                <a:extLst>
                  <a:ext uri="{FF2B5EF4-FFF2-40B4-BE49-F238E27FC236}">
                    <a16:creationId xmlns:a16="http://schemas.microsoft.com/office/drawing/2014/main" id="{36B7E59B-A892-F309-7C4A-A109FE834A19}"/>
                  </a:ext>
                </a:extLst>
              </p:cNvPr>
              <p:cNvGrpSpPr/>
              <p:nvPr/>
            </p:nvGrpSpPr>
            <p:grpSpPr>
              <a:xfrm>
                <a:off x="5493162" y="3269455"/>
                <a:ext cx="61817" cy="63722"/>
                <a:chOff x="5493162" y="3269455"/>
                <a:chExt cx="61817" cy="63722"/>
              </a:xfrm>
            </p:grpSpPr>
            <p:sp>
              <p:nvSpPr>
                <p:cNvPr id="2787" name="Freeform: Shape 2786">
                  <a:extLst>
                    <a:ext uri="{FF2B5EF4-FFF2-40B4-BE49-F238E27FC236}">
                      <a16:creationId xmlns:a16="http://schemas.microsoft.com/office/drawing/2014/main" id="{1977D749-AB19-A2E8-4FFB-973887664F3D}"/>
                    </a:ext>
                  </a:extLst>
                </p:cNvPr>
                <p:cNvSpPr/>
                <p:nvPr/>
              </p:nvSpPr>
              <p:spPr>
                <a:xfrm>
                  <a:off x="5524119"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88" name="Freeform: Shape 2787">
                  <a:extLst>
                    <a:ext uri="{FF2B5EF4-FFF2-40B4-BE49-F238E27FC236}">
                      <a16:creationId xmlns:a16="http://schemas.microsoft.com/office/drawing/2014/main" id="{307315BF-6843-C53D-B9E7-3370E8251A91}"/>
                    </a:ext>
                  </a:extLst>
                </p:cNvPr>
                <p:cNvSpPr/>
                <p:nvPr/>
              </p:nvSpPr>
              <p:spPr>
                <a:xfrm>
                  <a:off x="5493162"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43" name="Graphic 1443">
                <a:extLst>
                  <a:ext uri="{FF2B5EF4-FFF2-40B4-BE49-F238E27FC236}">
                    <a16:creationId xmlns:a16="http://schemas.microsoft.com/office/drawing/2014/main" id="{CD8A6BF2-12E6-E4BD-0602-3716DEC5FB72}"/>
                  </a:ext>
                </a:extLst>
              </p:cNvPr>
              <p:cNvGrpSpPr/>
              <p:nvPr/>
            </p:nvGrpSpPr>
            <p:grpSpPr>
              <a:xfrm>
                <a:off x="5483733" y="3269455"/>
                <a:ext cx="61817" cy="63722"/>
                <a:chOff x="5483733" y="3269455"/>
                <a:chExt cx="61817" cy="63722"/>
              </a:xfrm>
            </p:grpSpPr>
            <p:sp>
              <p:nvSpPr>
                <p:cNvPr id="2785" name="Freeform: Shape 2784">
                  <a:extLst>
                    <a:ext uri="{FF2B5EF4-FFF2-40B4-BE49-F238E27FC236}">
                      <a16:creationId xmlns:a16="http://schemas.microsoft.com/office/drawing/2014/main" id="{A02AD9D4-B9FA-7828-6A8F-59AB068E6DED}"/>
                    </a:ext>
                  </a:extLst>
                </p:cNvPr>
                <p:cNvSpPr/>
                <p:nvPr/>
              </p:nvSpPr>
              <p:spPr>
                <a:xfrm>
                  <a:off x="5514689"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86" name="Freeform: Shape 2785">
                  <a:extLst>
                    <a:ext uri="{FF2B5EF4-FFF2-40B4-BE49-F238E27FC236}">
                      <a16:creationId xmlns:a16="http://schemas.microsoft.com/office/drawing/2014/main" id="{CC91278B-7915-EFE3-C865-DE5E0E0C2042}"/>
                    </a:ext>
                  </a:extLst>
                </p:cNvPr>
                <p:cNvSpPr/>
                <p:nvPr/>
              </p:nvSpPr>
              <p:spPr>
                <a:xfrm>
                  <a:off x="5483733"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44" name="Graphic 1443">
                <a:extLst>
                  <a:ext uri="{FF2B5EF4-FFF2-40B4-BE49-F238E27FC236}">
                    <a16:creationId xmlns:a16="http://schemas.microsoft.com/office/drawing/2014/main" id="{3CA16663-6CD1-E7E0-2BFD-61A93A5FCA56}"/>
                  </a:ext>
                </a:extLst>
              </p:cNvPr>
              <p:cNvGrpSpPr/>
              <p:nvPr/>
            </p:nvGrpSpPr>
            <p:grpSpPr>
              <a:xfrm>
                <a:off x="5457729" y="3269455"/>
                <a:ext cx="61817" cy="63722"/>
                <a:chOff x="5457729" y="3269455"/>
                <a:chExt cx="61817" cy="63722"/>
              </a:xfrm>
            </p:grpSpPr>
            <p:sp>
              <p:nvSpPr>
                <p:cNvPr id="2783" name="Freeform: Shape 2782">
                  <a:extLst>
                    <a:ext uri="{FF2B5EF4-FFF2-40B4-BE49-F238E27FC236}">
                      <a16:creationId xmlns:a16="http://schemas.microsoft.com/office/drawing/2014/main" id="{DFE94DCB-CCEB-A0DE-71EE-12CD1196D758}"/>
                    </a:ext>
                  </a:extLst>
                </p:cNvPr>
                <p:cNvSpPr/>
                <p:nvPr/>
              </p:nvSpPr>
              <p:spPr>
                <a:xfrm>
                  <a:off x="5488590"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84" name="Freeform: Shape 2783">
                  <a:extLst>
                    <a:ext uri="{FF2B5EF4-FFF2-40B4-BE49-F238E27FC236}">
                      <a16:creationId xmlns:a16="http://schemas.microsoft.com/office/drawing/2014/main" id="{FBD94124-CA75-F320-8A89-35A3B77930A5}"/>
                    </a:ext>
                  </a:extLst>
                </p:cNvPr>
                <p:cNvSpPr/>
                <p:nvPr/>
              </p:nvSpPr>
              <p:spPr>
                <a:xfrm>
                  <a:off x="5457729"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45" name="Graphic 1443">
                <a:extLst>
                  <a:ext uri="{FF2B5EF4-FFF2-40B4-BE49-F238E27FC236}">
                    <a16:creationId xmlns:a16="http://schemas.microsoft.com/office/drawing/2014/main" id="{FF7BCB1A-42BF-46BD-C45D-9A5F2093B1BC}"/>
                  </a:ext>
                </a:extLst>
              </p:cNvPr>
              <p:cNvGrpSpPr/>
              <p:nvPr/>
            </p:nvGrpSpPr>
            <p:grpSpPr>
              <a:xfrm>
                <a:off x="5436108" y="3269455"/>
                <a:ext cx="61817" cy="63722"/>
                <a:chOff x="5436108" y="3269455"/>
                <a:chExt cx="61817" cy="63722"/>
              </a:xfrm>
            </p:grpSpPr>
            <p:sp>
              <p:nvSpPr>
                <p:cNvPr id="2781" name="Freeform: Shape 2780">
                  <a:extLst>
                    <a:ext uri="{FF2B5EF4-FFF2-40B4-BE49-F238E27FC236}">
                      <a16:creationId xmlns:a16="http://schemas.microsoft.com/office/drawing/2014/main" id="{187AA97B-9AEC-F6AC-A9A8-760C832DB863}"/>
                    </a:ext>
                  </a:extLst>
                </p:cNvPr>
                <p:cNvSpPr/>
                <p:nvPr/>
              </p:nvSpPr>
              <p:spPr>
                <a:xfrm>
                  <a:off x="5466969"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82" name="Freeform: Shape 2781">
                  <a:extLst>
                    <a:ext uri="{FF2B5EF4-FFF2-40B4-BE49-F238E27FC236}">
                      <a16:creationId xmlns:a16="http://schemas.microsoft.com/office/drawing/2014/main" id="{F435D752-4DEA-724A-DBC1-F6EDE2969155}"/>
                    </a:ext>
                  </a:extLst>
                </p:cNvPr>
                <p:cNvSpPr/>
                <p:nvPr/>
              </p:nvSpPr>
              <p:spPr>
                <a:xfrm>
                  <a:off x="5436108"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46" name="Graphic 1443">
                <a:extLst>
                  <a:ext uri="{FF2B5EF4-FFF2-40B4-BE49-F238E27FC236}">
                    <a16:creationId xmlns:a16="http://schemas.microsoft.com/office/drawing/2014/main" id="{2A526B7A-566C-A486-B6ED-05FAAE86521B}"/>
                  </a:ext>
                </a:extLst>
              </p:cNvPr>
              <p:cNvGrpSpPr/>
              <p:nvPr/>
            </p:nvGrpSpPr>
            <p:grpSpPr>
              <a:xfrm>
                <a:off x="5415724" y="3269455"/>
                <a:ext cx="61817" cy="63722"/>
                <a:chOff x="5415724" y="3269455"/>
                <a:chExt cx="61817" cy="63722"/>
              </a:xfrm>
            </p:grpSpPr>
            <p:sp>
              <p:nvSpPr>
                <p:cNvPr id="2779" name="Freeform: Shape 2778">
                  <a:extLst>
                    <a:ext uri="{FF2B5EF4-FFF2-40B4-BE49-F238E27FC236}">
                      <a16:creationId xmlns:a16="http://schemas.microsoft.com/office/drawing/2014/main" id="{7D65119A-B5BC-BCA6-28B0-A5E698D44818}"/>
                    </a:ext>
                  </a:extLst>
                </p:cNvPr>
                <p:cNvSpPr/>
                <p:nvPr/>
              </p:nvSpPr>
              <p:spPr>
                <a:xfrm>
                  <a:off x="5446680"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80" name="Freeform: Shape 2779">
                  <a:extLst>
                    <a:ext uri="{FF2B5EF4-FFF2-40B4-BE49-F238E27FC236}">
                      <a16:creationId xmlns:a16="http://schemas.microsoft.com/office/drawing/2014/main" id="{FF7BFBA0-4214-DD77-07BA-ABED5508458D}"/>
                    </a:ext>
                  </a:extLst>
                </p:cNvPr>
                <p:cNvSpPr/>
                <p:nvPr/>
              </p:nvSpPr>
              <p:spPr>
                <a:xfrm>
                  <a:off x="5415724"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47" name="Graphic 1443">
                <a:extLst>
                  <a:ext uri="{FF2B5EF4-FFF2-40B4-BE49-F238E27FC236}">
                    <a16:creationId xmlns:a16="http://schemas.microsoft.com/office/drawing/2014/main" id="{12C6662D-3B04-05A0-EC32-BDAEB0ABA53C}"/>
                  </a:ext>
                </a:extLst>
              </p:cNvPr>
              <p:cNvGrpSpPr/>
              <p:nvPr/>
            </p:nvGrpSpPr>
            <p:grpSpPr>
              <a:xfrm>
                <a:off x="5393531" y="3259168"/>
                <a:ext cx="61817" cy="63627"/>
                <a:chOff x="5393531" y="3259168"/>
                <a:chExt cx="61817" cy="63627"/>
              </a:xfrm>
            </p:grpSpPr>
            <p:sp>
              <p:nvSpPr>
                <p:cNvPr id="2777" name="Freeform: Shape 2776">
                  <a:extLst>
                    <a:ext uri="{FF2B5EF4-FFF2-40B4-BE49-F238E27FC236}">
                      <a16:creationId xmlns:a16="http://schemas.microsoft.com/office/drawing/2014/main" id="{BFB85384-4E68-6130-ABF8-797134287200}"/>
                    </a:ext>
                  </a:extLst>
                </p:cNvPr>
                <p:cNvSpPr/>
                <p:nvPr/>
              </p:nvSpPr>
              <p:spPr>
                <a:xfrm>
                  <a:off x="5424392" y="3259168"/>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78" name="Freeform: Shape 2777">
                  <a:extLst>
                    <a:ext uri="{FF2B5EF4-FFF2-40B4-BE49-F238E27FC236}">
                      <a16:creationId xmlns:a16="http://schemas.microsoft.com/office/drawing/2014/main" id="{FB82A160-EF0B-C7D7-DCFA-208ECE958A82}"/>
                    </a:ext>
                  </a:extLst>
                </p:cNvPr>
                <p:cNvSpPr/>
                <p:nvPr/>
              </p:nvSpPr>
              <p:spPr>
                <a:xfrm>
                  <a:off x="5393531" y="329098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48" name="Graphic 1443">
                <a:extLst>
                  <a:ext uri="{FF2B5EF4-FFF2-40B4-BE49-F238E27FC236}">
                    <a16:creationId xmlns:a16="http://schemas.microsoft.com/office/drawing/2014/main" id="{B4E71B11-9325-20D8-236B-6C2EC31FCCE8}"/>
                  </a:ext>
                </a:extLst>
              </p:cNvPr>
              <p:cNvGrpSpPr/>
              <p:nvPr/>
            </p:nvGrpSpPr>
            <p:grpSpPr>
              <a:xfrm>
                <a:off x="5377053" y="3250310"/>
                <a:ext cx="61817" cy="63722"/>
                <a:chOff x="5377053" y="3250310"/>
                <a:chExt cx="61817" cy="63722"/>
              </a:xfrm>
            </p:grpSpPr>
            <p:sp>
              <p:nvSpPr>
                <p:cNvPr id="2775" name="Freeform: Shape 2774">
                  <a:extLst>
                    <a:ext uri="{FF2B5EF4-FFF2-40B4-BE49-F238E27FC236}">
                      <a16:creationId xmlns:a16="http://schemas.microsoft.com/office/drawing/2014/main" id="{AA5E3711-70C0-4F8F-272C-9572490D804B}"/>
                    </a:ext>
                  </a:extLst>
                </p:cNvPr>
                <p:cNvSpPr/>
                <p:nvPr/>
              </p:nvSpPr>
              <p:spPr>
                <a:xfrm>
                  <a:off x="5407914" y="325031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76" name="Freeform: Shape 2775">
                  <a:extLst>
                    <a:ext uri="{FF2B5EF4-FFF2-40B4-BE49-F238E27FC236}">
                      <a16:creationId xmlns:a16="http://schemas.microsoft.com/office/drawing/2014/main" id="{836361A9-03AB-0F4E-F2AC-90F5AEB24C8C}"/>
                    </a:ext>
                  </a:extLst>
                </p:cNvPr>
                <p:cNvSpPr/>
                <p:nvPr/>
              </p:nvSpPr>
              <p:spPr>
                <a:xfrm>
                  <a:off x="5377053" y="328221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49" name="Graphic 1443">
                <a:extLst>
                  <a:ext uri="{FF2B5EF4-FFF2-40B4-BE49-F238E27FC236}">
                    <a16:creationId xmlns:a16="http://schemas.microsoft.com/office/drawing/2014/main" id="{77C29C52-93E7-21D0-F4C9-7DA645319215}"/>
                  </a:ext>
                </a:extLst>
              </p:cNvPr>
              <p:cNvGrpSpPr/>
              <p:nvPr/>
            </p:nvGrpSpPr>
            <p:grpSpPr>
              <a:xfrm>
                <a:off x="5335809" y="3232975"/>
                <a:ext cx="61817" cy="63627"/>
                <a:chOff x="5335809" y="3232975"/>
                <a:chExt cx="61817" cy="63627"/>
              </a:xfrm>
            </p:grpSpPr>
            <p:sp>
              <p:nvSpPr>
                <p:cNvPr id="2773" name="Freeform: Shape 2772">
                  <a:extLst>
                    <a:ext uri="{FF2B5EF4-FFF2-40B4-BE49-F238E27FC236}">
                      <a16:creationId xmlns:a16="http://schemas.microsoft.com/office/drawing/2014/main" id="{CDFF32A5-78D1-B14F-3F75-D54AEBB45F8A}"/>
                    </a:ext>
                  </a:extLst>
                </p:cNvPr>
                <p:cNvSpPr/>
                <p:nvPr/>
              </p:nvSpPr>
              <p:spPr>
                <a:xfrm>
                  <a:off x="5366670" y="3232975"/>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74" name="Freeform: Shape 2773">
                  <a:extLst>
                    <a:ext uri="{FF2B5EF4-FFF2-40B4-BE49-F238E27FC236}">
                      <a16:creationId xmlns:a16="http://schemas.microsoft.com/office/drawing/2014/main" id="{6EC6554F-87CB-CCB9-F649-40CADFDDB114}"/>
                    </a:ext>
                  </a:extLst>
                </p:cNvPr>
                <p:cNvSpPr/>
                <p:nvPr/>
              </p:nvSpPr>
              <p:spPr>
                <a:xfrm>
                  <a:off x="5335809" y="326478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50" name="Graphic 1443">
                <a:extLst>
                  <a:ext uri="{FF2B5EF4-FFF2-40B4-BE49-F238E27FC236}">
                    <a16:creationId xmlns:a16="http://schemas.microsoft.com/office/drawing/2014/main" id="{98DE2527-A068-F8FB-83DF-FBA3C478106C}"/>
                  </a:ext>
                </a:extLst>
              </p:cNvPr>
              <p:cNvGrpSpPr/>
              <p:nvPr/>
            </p:nvGrpSpPr>
            <p:grpSpPr>
              <a:xfrm>
                <a:off x="5278659" y="3212972"/>
                <a:ext cx="61817" cy="63722"/>
                <a:chOff x="5278659" y="3212972"/>
                <a:chExt cx="61817" cy="63722"/>
              </a:xfrm>
            </p:grpSpPr>
            <p:sp>
              <p:nvSpPr>
                <p:cNvPr id="2771" name="Freeform: Shape 2770">
                  <a:extLst>
                    <a:ext uri="{FF2B5EF4-FFF2-40B4-BE49-F238E27FC236}">
                      <a16:creationId xmlns:a16="http://schemas.microsoft.com/office/drawing/2014/main" id="{5EA8A18D-B359-9CE0-E033-E3B08507D1DE}"/>
                    </a:ext>
                  </a:extLst>
                </p:cNvPr>
                <p:cNvSpPr/>
                <p:nvPr/>
              </p:nvSpPr>
              <p:spPr>
                <a:xfrm>
                  <a:off x="5309616" y="321297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72" name="Freeform: Shape 2771">
                  <a:extLst>
                    <a:ext uri="{FF2B5EF4-FFF2-40B4-BE49-F238E27FC236}">
                      <a16:creationId xmlns:a16="http://schemas.microsoft.com/office/drawing/2014/main" id="{2A40FAC3-AD0A-91E9-9585-27B6B9774BFA}"/>
                    </a:ext>
                  </a:extLst>
                </p:cNvPr>
                <p:cNvSpPr/>
                <p:nvPr/>
              </p:nvSpPr>
              <p:spPr>
                <a:xfrm>
                  <a:off x="5278659" y="324488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51" name="Graphic 1443">
                <a:extLst>
                  <a:ext uri="{FF2B5EF4-FFF2-40B4-BE49-F238E27FC236}">
                    <a16:creationId xmlns:a16="http://schemas.microsoft.com/office/drawing/2014/main" id="{9C0035DF-40A3-DA62-DC0D-CF170FE4C315}"/>
                  </a:ext>
                </a:extLst>
              </p:cNvPr>
              <p:cNvGrpSpPr/>
              <p:nvPr/>
            </p:nvGrpSpPr>
            <p:grpSpPr>
              <a:xfrm>
                <a:off x="5027961" y="3172777"/>
                <a:ext cx="61817" cy="63722"/>
                <a:chOff x="5027961" y="3172777"/>
                <a:chExt cx="61817" cy="63722"/>
              </a:xfrm>
            </p:grpSpPr>
            <p:sp>
              <p:nvSpPr>
                <p:cNvPr id="2769" name="Freeform: Shape 2768">
                  <a:extLst>
                    <a:ext uri="{FF2B5EF4-FFF2-40B4-BE49-F238E27FC236}">
                      <a16:creationId xmlns:a16="http://schemas.microsoft.com/office/drawing/2014/main" id="{B930DA7B-57DB-C147-60CB-0B9565D46481}"/>
                    </a:ext>
                  </a:extLst>
                </p:cNvPr>
                <p:cNvSpPr/>
                <p:nvPr/>
              </p:nvSpPr>
              <p:spPr>
                <a:xfrm>
                  <a:off x="5058918"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70" name="Freeform: Shape 2769">
                  <a:extLst>
                    <a:ext uri="{FF2B5EF4-FFF2-40B4-BE49-F238E27FC236}">
                      <a16:creationId xmlns:a16="http://schemas.microsoft.com/office/drawing/2014/main" id="{9274E02D-5430-9AEA-6C82-D0D71A057A9C}"/>
                    </a:ext>
                  </a:extLst>
                </p:cNvPr>
                <p:cNvSpPr/>
                <p:nvPr/>
              </p:nvSpPr>
              <p:spPr>
                <a:xfrm>
                  <a:off x="5027961"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52" name="Graphic 1443">
                <a:extLst>
                  <a:ext uri="{FF2B5EF4-FFF2-40B4-BE49-F238E27FC236}">
                    <a16:creationId xmlns:a16="http://schemas.microsoft.com/office/drawing/2014/main" id="{E9BBE5DE-B4EE-77C3-5779-9BFEF1F7877C}"/>
                  </a:ext>
                </a:extLst>
              </p:cNvPr>
              <p:cNvGrpSpPr/>
              <p:nvPr/>
            </p:nvGrpSpPr>
            <p:grpSpPr>
              <a:xfrm>
                <a:off x="5040915" y="3172777"/>
                <a:ext cx="61817" cy="63722"/>
                <a:chOff x="5040915" y="3172777"/>
                <a:chExt cx="61817" cy="63722"/>
              </a:xfrm>
            </p:grpSpPr>
            <p:sp>
              <p:nvSpPr>
                <p:cNvPr id="2767" name="Freeform: Shape 2766">
                  <a:extLst>
                    <a:ext uri="{FF2B5EF4-FFF2-40B4-BE49-F238E27FC236}">
                      <a16:creationId xmlns:a16="http://schemas.microsoft.com/office/drawing/2014/main" id="{EBC4E190-377A-831F-51EA-853C1C7AE8BE}"/>
                    </a:ext>
                  </a:extLst>
                </p:cNvPr>
                <p:cNvSpPr/>
                <p:nvPr/>
              </p:nvSpPr>
              <p:spPr>
                <a:xfrm>
                  <a:off x="5071776"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68" name="Freeform: Shape 2767">
                  <a:extLst>
                    <a:ext uri="{FF2B5EF4-FFF2-40B4-BE49-F238E27FC236}">
                      <a16:creationId xmlns:a16="http://schemas.microsoft.com/office/drawing/2014/main" id="{A6995974-A19B-5A5B-6CA6-CE45AF315BF4}"/>
                    </a:ext>
                  </a:extLst>
                </p:cNvPr>
                <p:cNvSpPr/>
                <p:nvPr/>
              </p:nvSpPr>
              <p:spPr>
                <a:xfrm>
                  <a:off x="5040915"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53" name="Graphic 1443">
                <a:extLst>
                  <a:ext uri="{FF2B5EF4-FFF2-40B4-BE49-F238E27FC236}">
                    <a16:creationId xmlns:a16="http://schemas.microsoft.com/office/drawing/2014/main" id="{8E1A20A6-03D3-946D-1A3D-658DDACEFB5D}"/>
                  </a:ext>
                </a:extLst>
              </p:cNvPr>
              <p:cNvGrpSpPr/>
              <p:nvPr/>
            </p:nvGrpSpPr>
            <p:grpSpPr>
              <a:xfrm>
                <a:off x="5055774" y="3172777"/>
                <a:ext cx="61817" cy="63722"/>
                <a:chOff x="5055774" y="3172777"/>
                <a:chExt cx="61817" cy="63722"/>
              </a:xfrm>
            </p:grpSpPr>
            <p:sp>
              <p:nvSpPr>
                <p:cNvPr id="2765" name="Freeform: Shape 2764">
                  <a:extLst>
                    <a:ext uri="{FF2B5EF4-FFF2-40B4-BE49-F238E27FC236}">
                      <a16:creationId xmlns:a16="http://schemas.microsoft.com/office/drawing/2014/main" id="{57F27CF3-B6B1-6F38-345E-696E5535AA18}"/>
                    </a:ext>
                  </a:extLst>
                </p:cNvPr>
                <p:cNvSpPr/>
                <p:nvPr/>
              </p:nvSpPr>
              <p:spPr>
                <a:xfrm>
                  <a:off x="5086635"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66" name="Freeform: Shape 2765">
                  <a:extLst>
                    <a:ext uri="{FF2B5EF4-FFF2-40B4-BE49-F238E27FC236}">
                      <a16:creationId xmlns:a16="http://schemas.microsoft.com/office/drawing/2014/main" id="{1496D86E-36E2-2E5C-C8B2-9A71D9673647}"/>
                    </a:ext>
                  </a:extLst>
                </p:cNvPr>
                <p:cNvSpPr/>
                <p:nvPr/>
              </p:nvSpPr>
              <p:spPr>
                <a:xfrm>
                  <a:off x="5055774"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54" name="Graphic 1443">
                <a:extLst>
                  <a:ext uri="{FF2B5EF4-FFF2-40B4-BE49-F238E27FC236}">
                    <a16:creationId xmlns:a16="http://schemas.microsoft.com/office/drawing/2014/main" id="{44C47E59-DF4E-450D-D574-EFDCE5744B79}"/>
                  </a:ext>
                </a:extLst>
              </p:cNvPr>
              <p:cNvGrpSpPr/>
              <p:nvPr/>
            </p:nvGrpSpPr>
            <p:grpSpPr>
              <a:xfrm>
                <a:off x="5068633" y="3172777"/>
                <a:ext cx="61817" cy="63722"/>
                <a:chOff x="5068633" y="3172777"/>
                <a:chExt cx="61817" cy="63722"/>
              </a:xfrm>
            </p:grpSpPr>
            <p:sp>
              <p:nvSpPr>
                <p:cNvPr id="2763" name="Freeform: Shape 2762">
                  <a:extLst>
                    <a:ext uri="{FF2B5EF4-FFF2-40B4-BE49-F238E27FC236}">
                      <a16:creationId xmlns:a16="http://schemas.microsoft.com/office/drawing/2014/main" id="{069DB221-CBD8-93F2-3793-B68036C2C13C}"/>
                    </a:ext>
                  </a:extLst>
                </p:cNvPr>
                <p:cNvSpPr/>
                <p:nvPr/>
              </p:nvSpPr>
              <p:spPr>
                <a:xfrm>
                  <a:off x="5099589"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64" name="Freeform: Shape 2763">
                  <a:extLst>
                    <a:ext uri="{FF2B5EF4-FFF2-40B4-BE49-F238E27FC236}">
                      <a16:creationId xmlns:a16="http://schemas.microsoft.com/office/drawing/2014/main" id="{7F167F5C-41B8-6195-8C8A-A30A571D8358}"/>
                    </a:ext>
                  </a:extLst>
                </p:cNvPr>
                <p:cNvSpPr/>
                <p:nvPr/>
              </p:nvSpPr>
              <p:spPr>
                <a:xfrm>
                  <a:off x="5068633"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55" name="Graphic 1443">
                <a:extLst>
                  <a:ext uri="{FF2B5EF4-FFF2-40B4-BE49-F238E27FC236}">
                    <a16:creationId xmlns:a16="http://schemas.microsoft.com/office/drawing/2014/main" id="{5F6DE3EC-921F-B4E6-F3BA-2BA19FE93704}"/>
                  </a:ext>
                </a:extLst>
              </p:cNvPr>
              <p:cNvGrpSpPr/>
              <p:nvPr/>
            </p:nvGrpSpPr>
            <p:grpSpPr>
              <a:xfrm>
                <a:off x="5083111" y="3172777"/>
                <a:ext cx="61817" cy="63722"/>
                <a:chOff x="5083111" y="3172777"/>
                <a:chExt cx="61817" cy="63722"/>
              </a:xfrm>
            </p:grpSpPr>
            <p:sp>
              <p:nvSpPr>
                <p:cNvPr id="2761" name="Freeform: Shape 2760">
                  <a:extLst>
                    <a:ext uri="{FF2B5EF4-FFF2-40B4-BE49-F238E27FC236}">
                      <a16:creationId xmlns:a16="http://schemas.microsoft.com/office/drawing/2014/main" id="{0CDD90C4-37D1-5AE2-D0F1-68F305EFDD4E}"/>
                    </a:ext>
                  </a:extLst>
                </p:cNvPr>
                <p:cNvSpPr/>
                <p:nvPr/>
              </p:nvSpPr>
              <p:spPr>
                <a:xfrm>
                  <a:off x="5113972"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62" name="Freeform: Shape 2761">
                  <a:extLst>
                    <a:ext uri="{FF2B5EF4-FFF2-40B4-BE49-F238E27FC236}">
                      <a16:creationId xmlns:a16="http://schemas.microsoft.com/office/drawing/2014/main" id="{E31C3F7A-3198-4049-D788-694885088538}"/>
                    </a:ext>
                  </a:extLst>
                </p:cNvPr>
                <p:cNvSpPr/>
                <p:nvPr/>
              </p:nvSpPr>
              <p:spPr>
                <a:xfrm>
                  <a:off x="5083111"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56" name="Graphic 1443">
                <a:extLst>
                  <a:ext uri="{FF2B5EF4-FFF2-40B4-BE49-F238E27FC236}">
                    <a16:creationId xmlns:a16="http://schemas.microsoft.com/office/drawing/2014/main" id="{7D088575-D5E1-6F2D-4B37-946788F9CDDE}"/>
                  </a:ext>
                </a:extLst>
              </p:cNvPr>
              <p:cNvGrpSpPr/>
              <p:nvPr/>
            </p:nvGrpSpPr>
            <p:grpSpPr>
              <a:xfrm>
                <a:off x="5095970" y="3172777"/>
                <a:ext cx="61817" cy="63722"/>
                <a:chOff x="5095970" y="3172777"/>
                <a:chExt cx="61817" cy="63722"/>
              </a:xfrm>
            </p:grpSpPr>
            <p:sp>
              <p:nvSpPr>
                <p:cNvPr id="2759" name="Freeform: Shape 2758">
                  <a:extLst>
                    <a:ext uri="{FF2B5EF4-FFF2-40B4-BE49-F238E27FC236}">
                      <a16:creationId xmlns:a16="http://schemas.microsoft.com/office/drawing/2014/main" id="{FF48EAF1-ED0D-0E10-1A4C-DD9046B805FD}"/>
                    </a:ext>
                  </a:extLst>
                </p:cNvPr>
                <p:cNvSpPr/>
                <p:nvPr/>
              </p:nvSpPr>
              <p:spPr>
                <a:xfrm>
                  <a:off x="5126926"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60" name="Freeform: Shape 2759">
                  <a:extLst>
                    <a:ext uri="{FF2B5EF4-FFF2-40B4-BE49-F238E27FC236}">
                      <a16:creationId xmlns:a16="http://schemas.microsoft.com/office/drawing/2014/main" id="{90421BE3-C188-20AE-B807-BD9ABB87728D}"/>
                    </a:ext>
                  </a:extLst>
                </p:cNvPr>
                <p:cNvSpPr/>
                <p:nvPr/>
              </p:nvSpPr>
              <p:spPr>
                <a:xfrm>
                  <a:off x="5095970"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57" name="Graphic 1443">
                <a:extLst>
                  <a:ext uri="{FF2B5EF4-FFF2-40B4-BE49-F238E27FC236}">
                    <a16:creationId xmlns:a16="http://schemas.microsoft.com/office/drawing/2014/main" id="{93E87FC4-5BED-1806-DAE2-E750E700499C}"/>
                  </a:ext>
                </a:extLst>
              </p:cNvPr>
              <p:cNvGrpSpPr/>
              <p:nvPr/>
            </p:nvGrpSpPr>
            <p:grpSpPr>
              <a:xfrm>
                <a:off x="5110924" y="3172777"/>
                <a:ext cx="61817" cy="63722"/>
                <a:chOff x="5110924" y="3172777"/>
                <a:chExt cx="61817" cy="63722"/>
              </a:xfrm>
            </p:grpSpPr>
            <p:sp>
              <p:nvSpPr>
                <p:cNvPr id="2757" name="Freeform: Shape 2756">
                  <a:extLst>
                    <a:ext uri="{FF2B5EF4-FFF2-40B4-BE49-F238E27FC236}">
                      <a16:creationId xmlns:a16="http://schemas.microsoft.com/office/drawing/2014/main" id="{1B436D06-67F3-9DCD-E112-88A65E600663}"/>
                    </a:ext>
                  </a:extLst>
                </p:cNvPr>
                <p:cNvSpPr/>
                <p:nvPr/>
              </p:nvSpPr>
              <p:spPr>
                <a:xfrm>
                  <a:off x="5141785"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58" name="Freeform: Shape 2757">
                  <a:extLst>
                    <a:ext uri="{FF2B5EF4-FFF2-40B4-BE49-F238E27FC236}">
                      <a16:creationId xmlns:a16="http://schemas.microsoft.com/office/drawing/2014/main" id="{48F5E2C7-5991-339F-839E-89C26A5AC332}"/>
                    </a:ext>
                  </a:extLst>
                </p:cNvPr>
                <p:cNvSpPr/>
                <p:nvPr/>
              </p:nvSpPr>
              <p:spPr>
                <a:xfrm>
                  <a:off x="5110924"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58" name="Graphic 1443">
                <a:extLst>
                  <a:ext uri="{FF2B5EF4-FFF2-40B4-BE49-F238E27FC236}">
                    <a16:creationId xmlns:a16="http://schemas.microsoft.com/office/drawing/2014/main" id="{8FC2483D-D473-C7FA-D3DA-E9B1B8B220FB}"/>
                  </a:ext>
                </a:extLst>
              </p:cNvPr>
              <p:cNvGrpSpPr/>
              <p:nvPr/>
            </p:nvGrpSpPr>
            <p:grpSpPr>
              <a:xfrm>
                <a:off x="5154739" y="3172777"/>
                <a:ext cx="61817" cy="63722"/>
                <a:chOff x="5154739" y="3172777"/>
                <a:chExt cx="61817" cy="63722"/>
              </a:xfrm>
            </p:grpSpPr>
            <p:sp>
              <p:nvSpPr>
                <p:cNvPr id="2755" name="Freeform: Shape 2754">
                  <a:extLst>
                    <a:ext uri="{FF2B5EF4-FFF2-40B4-BE49-F238E27FC236}">
                      <a16:creationId xmlns:a16="http://schemas.microsoft.com/office/drawing/2014/main" id="{55C77687-8366-BCB6-48C2-DEB40EDD5C39}"/>
                    </a:ext>
                  </a:extLst>
                </p:cNvPr>
                <p:cNvSpPr/>
                <p:nvPr/>
              </p:nvSpPr>
              <p:spPr>
                <a:xfrm>
                  <a:off x="5185600"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56" name="Freeform: Shape 2755">
                  <a:extLst>
                    <a:ext uri="{FF2B5EF4-FFF2-40B4-BE49-F238E27FC236}">
                      <a16:creationId xmlns:a16="http://schemas.microsoft.com/office/drawing/2014/main" id="{D4FE7418-F415-B0FE-38F7-599FD61650C0}"/>
                    </a:ext>
                  </a:extLst>
                </p:cNvPr>
                <p:cNvSpPr/>
                <p:nvPr/>
              </p:nvSpPr>
              <p:spPr>
                <a:xfrm>
                  <a:off x="5154739"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59" name="Graphic 1443">
                <a:extLst>
                  <a:ext uri="{FF2B5EF4-FFF2-40B4-BE49-F238E27FC236}">
                    <a16:creationId xmlns:a16="http://schemas.microsoft.com/office/drawing/2014/main" id="{B79507CF-7981-B10D-EB28-017007B9EA5F}"/>
                  </a:ext>
                </a:extLst>
              </p:cNvPr>
              <p:cNvGrpSpPr/>
              <p:nvPr/>
            </p:nvGrpSpPr>
            <p:grpSpPr>
              <a:xfrm>
                <a:off x="5168455" y="3172777"/>
                <a:ext cx="61817" cy="63722"/>
                <a:chOff x="5168455" y="3172777"/>
                <a:chExt cx="61817" cy="63722"/>
              </a:xfrm>
            </p:grpSpPr>
            <p:sp>
              <p:nvSpPr>
                <p:cNvPr id="2753" name="Freeform: Shape 2752">
                  <a:extLst>
                    <a:ext uri="{FF2B5EF4-FFF2-40B4-BE49-F238E27FC236}">
                      <a16:creationId xmlns:a16="http://schemas.microsoft.com/office/drawing/2014/main" id="{1905E746-293A-3787-C0A6-1994500534E0}"/>
                    </a:ext>
                  </a:extLst>
                </p:cNvPr>
                <p:cNvSpPr/>
                <p:nvPr/>
              </p:nvSpPr>
              <p:spPr>
                <a:xfrm>
                  <a:off x="5199411"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54" name="Freeform: Shape 2753">
                  <a:extLst>
                    <a:ext uri="{FF2B5EF4-FFF2-40B4-BE49-F238E27FC236}">
                      <a16:creationId xmlns:a16="http://schemas.microsoft.com/office/drawing/2014/main" id="{5399F052-2B23-0BB8-49B6-E7C573D31BF2}"/>
                    </a:ext>
                  </a:extLst>
                </p:cNvPr>
                <p:cNvSpPr/>
                <p:nvPr/>
              </p:nvSpPr>
              <p:spPr>
                <a:xfrm>
                  <a:off x="5168455"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60" name="Graphic 1443">
                <a:extLst>
                  <a:ext uri="{FF2B5EF4-FFF2-40B4-BE49-F238E27FC236}">
                    <a16:creationId xmlns:a16="http://schemas.microsoft.com/office/drawing/2014/main" id="{4ED2DC31-09C3-9773-2C83-624999A25D42}"/>
                  </a:ext>
                </a:extLst>
              </p:cNvPr>
              <p:cNvGrpSpPr/>
              <p:nvPr/>
            </p:nvGrpSpPr>
            <p:grpSpPr>
              <a:xfrm>
                <a:off x="5199411" y="3192208"/>
                <a:ext cx="61817" cy="63627"/>
                <a:chOff x="5199411" y="3192208"/>
                <a:chExt cx="61817" cy="63627"/>
              </a:xfrm>
            </p:grpSpPr>
            <p:sp>
              <p:nvSpPr>
                <p:cNvPr id="2751" name="Freeform: Shape 2750">
                  <a:extLst>
                    <a:ext uri="{FF2B5EF4-FFF2-40B4-BE49-F238E27FC236}">
                      <a16:creationId xmlns:a16="http://schemas.microsoft.com/office/drawing/2014/main" id="{A776CB5A-695D-5CFF-5485-BC09AD820D53}"/>
                    </a:ext>
                  </a:extLst>
                </p:cNvPr>
                <p:cNvSpPr/>
                <p:nvPr/>
              </p:nvSpPr>
              <p:spPr>
                <a:xfrm>
                  <a:off x="5230272" y="3192208"/>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52" name="Freeform: Shape 2751">
                  <a:extLst>
                    <a:ext uri="{FF2B5EF4-FFF2-40B4-BE49-F238E27FC236}">
                      <a16:creationId xmlns:a16="http://schemas.microsoft.com/office/drawing/2014/main" id="{A843F283-0030-EA4E-1D46-3BB7CC55E6F0}"/>
                    </a:ext>
                  </a:extLst>
                </p:cNvPr>
                <p:cNvSpPr/>
                <p:nvPr/>
              </p:nvSpPr>
              <p:spPr>
                <a:xfrm>
                  <a:off x="5199411" y="322402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61" name="Graphic 1443">
                <a:extLst>
                  <a:ext uri="{FF2B5EF4-FFF2-40B4-BE49-F238E27FC236}">
                    <a16:creationId xmlns:a16="http://schemas.microsoft.com/office/drawing/2014/main" id="{CD4A601C-4AA0-BD55-84FB-BE936D8F94C5}"/>
                  </a:ext>
                </a:extLst>
              </p:cNvPr>
              <p:cNvGrpSpPr/>
              <p:nvPr/>
            </p:nvGrpSpPr>
            <p:grpSpPr>
              <a:xfrm>
                <a:off x="5216842" y="3192208"/>
                <a:ext cx="61817" cy="63627"/>
                <a:chOff x="5216842" y="3192208"/>
                <a:chExt cx="61817" cy="63627"/>
              </a:xfrm>
            </p:grpSpPr>
            <p:sp>
              <p:nvSpPr>
                <p:cNvPr id="2749" name="Freeform: Shape 2748">
                  <a:extLst>
                    <a:ext uri="{FF2B5EF4-FFF2-40B4-BE49-F238E27FC236}">
                      <a16:creationId xmlns:a16="http://schemas.microsoft.com/office/drawing/2014/main" id="{7FEF397B-0185-31F5-E876-248D226E14A1}"/>
                    </a:ext>
                  </a:extLst>
                </p:cNvPr>
                <p:cNvSpPr/>
                <p:nvPr/>
              </p:nvSpPr>
              <p:spPr>
                <a:xfrm>
                  <a:off x="5247798" y="3192208"/>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50" name="Freeform: Shape 2749">
                  <a:extLst>
                    <a:ext uri="{FF2B5EF4-FFF2-40B4-BE49-F238E27FC236}">
                      <a16:creationId xmlns:a16="http://schemas.microsoft.com/office/drawing/2014/main" id="{2253767C-81B5-2BBB-26B8-34339C2ACA82}"/>
                    </a:ext>
                  </a:extLst>
                </p:cNvPr>
                <p:cNvSpPr/>
                <p:nvPr/>
              </p:nvSpPr>
              <p:spPr>
                <a:xfrm>
                  <a:off x="5216842" y="322402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62" name="Graphic 1443">
                <a:extLst>
                  <a:ext uri="{FF2B5EF4-FFF2-40B4-BE49-F238E27FC236}">
                    <a16:creationId xmlns:a16="http://schemas.microsoft.com/office/drawing/2014/main" id="{1876A847-40F8-2D97-6C5A-4B3D8E0B9AE9}"/>
                  </a:ext>
                </a:extLst>
              </p:cNvPr>
              <p:cNvGrpSpPr/>
              <p:nvPr/>
            </p:nvGrpSpPr>
            <p:grpSpPr>
              <a:xfrm>
                <a:off x="5239988" y="3192208"/>
                <a:ext cx="61817" cy="63627"/>
                <a:chOff x="5239988" y="3192208"/>
                <a:chExt cx="61817" cy="63627"/>
              </a:xfrm>
            </p:grpSpPr>
            <p:sp>
              <p:nvSpPr>
                <p:cNvPr id="2747" name="Freeform: Shape 2746">
                  <a:extLst>
                    <a:ext uri="{FF2B5EF4-FFF2-40B4-BE49-F238E27FC236}">
                      <a16:creationId xmlns:a16="http://schemas.microsoft.com/office/drawing/2014/main" id="{315AF111-5DF4-03CD-8E74-DB253EFD9665}"/>
                    </a:ext>
                  </a:extLst>
                </p:cNvPr>
                <p:cNvSpPr/>
                <p:nvPr/>
              </p:nvSpPr>
              <p:spPr>
                <a:xfrm>
                  <a:off x="5270849" y="3192208"/>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48" name="Freeform: Shape 2747">
                  <a:extLst>
                    <a:ext uri="{FF2B5EF4-FFF2-40B4-BE49-F238E27FC236}">
                      <a16:creationId xmlns:a16="http://schemas.microsoft.com/office/drawing/2014/main" id="{06DFBBA0-747D-02A2-6AF6-E3C3745F84BD}"/>
                    </a:ext>
                  </a:extLst>
                </p:cNvPr>
                <p:cNvSpPr/>
                <p:nvPr/>
              </p:nvSpPr>
              <p:spPr>
                <a:xfrm>
                  <a:off x="5239988" y="322402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63" name="Graphic 1443">
                <a:extLst>
                  <a:ext uri="{FF2B5EF4-FFF2-40B4-BE49-F238E27FC236}">
                    <a16:creationId xmlns:a16="http://schemas.microsoft.com/office/drawing/2014/main" id="{A76082C4-6987-DACB-82D0-50545EC87FEB}"/>
                  </a:ext>
                </a:extLst>
              </p:cNvPr>
              <p:cNvGrpSpPr/>
              <p:nvPr/>
            </p:nvGrpSpPr>
            <p:grpSpPr>
              <a:xfrm>
                <a:off x="5261229" y="3212972"/>
                <a:ext cx="61817" cy="63722"/>
                <a:chOff x="5261229" y="3212972"/>
                <a:chExt cx="61817" cy="63722"/>
              </a:xfrm>
            </p:grpSpPr>
            <p:sp>
              <p:nvSpPr>
                <p:cNvPr id="2745" name="Freeform: Shape 2744">
                  <a:extLst>
                    <a:ext uri="{FF2B5EF4-FFF2-40B4-BE49-F238E27FC236}">
                      <a16:creationId xmlns:a16="http://schemas.microsoft.com/office/drawing/2014/main" id="{6A4D07AA-27F1-1A63-1872-B866672554F3}"/>
                    </a:ext>
                  </a:extLst>
                </p:cNvPr>
                <p:cNvSpPr/>
                <p:nvPr/>
              </p:nvSpPr>
              <p:spPr>
                <a:xfrm>
                  <a:off x="5292090" y="321297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46" name="Freeform: Shape 2745">
                  <a:extLst>
                    <a:ext uri="{FF2B5EF4-FFF2-40B4-BE49-F238E27FC236}">
                      <a16:creationId xmlns:a16="http://schemas.microsoft.com/office/drawing/2014/main" id="{1252372A-B9E7-F115-F5FF-E1D6AA285528}"/>
                    </a:ext>
                  </a:extLst>
                </p:cNvPr>
                <p:cNvSpPr/>
                <p:nvPr/>
              </p:nvSpPr>
              <p:spPr>
                <a:xfrm>
                  <a:off x="5261229" y="324488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64" name="Graphic 1443">
                <a:extLst>
                  <a:ext uri="{FF2B5EF4-FFF2-40B4-BE49-F238E27FC236}">
                    <a16:creationId xmlns:a16="http://schemas.microsoft.com/office/drawing/2014/main" id="{5460FF9F-E8F5-5E1C-BCB0-8140F336A42A}"/>
                  </a:ext>
                </a:extLst>
              </p:cNvPr>
              <p:cNvGrpSpPr/>
              <p:nvPr/>
            </p:nvGrpSpPr>
            <p:grpSpPr>
              <a:xfrm>
                <a:off x="5123783" y="3172777"/>
                <a:ext cx="61817" cy="63722"/>
                <a:chOff x="5123783" y="3172777"/>
                <a:chExt cx="61817" cy="63722"/>
              </a:xfrm>
            </p:grpSpPr>
            <p:sp>
              <p:nvSpPr>
                <p:cNvPr id="2743" name="Freeform: Shape 2742">
                  <a:extLst>
                    <a:ext uri="{FF2B5EF4-FFF2-40B4-BE49-F238E27FC236}">
                      <a16:creationId xmlns:a16="http://schemas.microsoft.com/office/drawing/2014/main" id="{AB2BEC8B-5901-D0C4-971A-9069B422B27A}"/>
                    </a:ext>
                  </a:extLst>
                </p:cNvPr>
                <p:cNvSpPr/>
                <p:nvPr/>
              </p:nvSpPr>
              <p:spPr>
                <a:xfrm>
                  <a:off x="5154739"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44" name="Freeform: Shape 2743">
                  <a:extLst>
                    <a:ext uri="{FF2B5EF4-FFF2-40B4-BE49-F238E27FC236}">
                      <a16:creationId xmlns:a16="http://schemas.microsoft.com/office/drawing/2014/main" id="{8E51B480-6EC7-7E0D-7321-1F93C7D748A0}"/>
                    </a:ext>
                  </a:extLst>
                </p:cNvPr>
                <p:cNvSpPr/>
                <p:nvPr/>
              </p:nvSpPr>
              <p:spPr>
                <a:xfrm>
                  <a:off x="5123783"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65" name="Graphic 1443">
                <a:extLst>
                  <a:ext uri="{FF2B5EF4-FFF2-40B4-BE49-F238E27FC236}">
                    <a16:creationId xmlns:a16="http://schemas.microsoft.com/office/drawing/2014/main" id="{1047E1D8-6724-8F9B-E503-CA0A84A002A3}"/>
                  </a:ext>
                </a:extLst>
              </p:cNvPr>
              <p:cNvGrpSpPr/>
              <p:nvPr/>
            </p:nvGrpSpPr>
            <p:grpSpPr>
              <a:xfrm>
                <a:off x="5304853" y="3221164"/>
                <a:ext cx="61817" cy="63722"/>
                <a:chOff x="5304853" y="3221164"/>
                <a:chExt cx="61817" cy="63722"/>
              </a:xfrm>
            </p:grpSpPr>
            <p:sp>
              <p:nvSpPr>
                <p:cNvPr id="2741" name="Freeform: Shape 2740">
                  <a:extLst>
                    <a:ext uri="{FF2B5EF4-FFF2-40B4-BE49-F238E27FC236}">
                      <a16:creationId xmlns:a16="http://schemas.microsoft.com/office/drawing/2014/main" id="{CA086B22-99FC-978B-5E36-B3226D209892}"/>
                    </a:ext>
                  </a:extLst>
                </p:cNvPr>
                <p:cNvSpPr/>
                <p:nvPr/>
              </p:nvSpPr>
              <p:spPr>
                <a:xfrm>
                  <a:off x="5335809" y="322116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42" name="Freeform: Shape 2741">
                  <a:extLst>
                    <a:ext uri="{FF2B5EF4-FFF2-40B4-BE49-F238E27FC236}">
                      <a16:creationId xmlns:a16="http://schemas.microsoft.com/office/drawing/2014/main" id="{F8473D5C-2763-AEE3-0E85-C0BB3B4F1714}"/>
                    </a:ext>
                  </a:extLst>
                </p:cNvPr>
                <p:cNvSpPr/>
                <p:nvPr/>
              </p:nvSpPr>
              <p:spPr>
                <a:xfrm>
                  <a:off x="5304853" y="325297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66" name="Graphic 1443">
                <a:extLst>
                  <a:ext uri="{FF2B5EF4-FFF2-40B4-BE49-F238E27FC236}">
                    <a16:creationId xmlns:a16="http://schemas.microsoft.com/office/drawing/2014/main" id="{758BAE84-A883-A5C5-5183-02ACEDA72CC3}"/>
                  </a:ext>
                </a:extLst>
              </p:cNvPr>
              <p:cNvGrpSpPr/>
              <p:nvPr/>
            </p:nvGrpSpPr>
            <p:grpSpPr>
              <a:xfrm>
                <a:off x="5611368" y="3304031"/>
                <a:ext cx="61817" cy="63722"/>
                <a:chOff x="5611368" y="3304031"/>
                <a:chExt cx="61817" cy="63722"/>
              </a:xfrm>
            </p:grpSpPr>
            <p:sp>
              <p:nvSpPr>
                <p:cNvPr id="2739" name="Freeform: Shape 2738">
                  <a:extLst>
                    <a:ext uri="{FF2B5EF4-FFF2-40B4-BE49-F238E27FC236}">
                      <a16:creationId xmlns:a16="http://schemas.microsoft.com/office/drawing/2014/main" id="{E0C8E07F-0FDC-46D0-5A9F-F8F1D62BE030}"/>
                    </a:ext>
                  </a:extLst>
                </p:cNvPr>
                <p:cNvSpPr/>
                <p:nvPr/>
              </p:nvSpPr>
              <p:spPr>
                <a:xfrm>
                  <a:off x="5642229"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40" name="Freeform: Shape 2739">
                  <a:extLst>
                    <a:ext uri="{FF2B5EF4-FFF2-40B4-BE49-F238E27FC236}">
                      <a16:creationId xmlns:a16="http://schemas.microsoft.com/office/drawing/2014/main" id="{9B4370DC-44E1-7202-7BFB-2A41618D8675}"/>
                    </a:ext>
                  </a:extLst>
                </p:cNvPr>
                <p:cNvSpPr/>
                <p:nvPr/>
              </p:nvSpPr>
              <p:spPr>
                <a:xfrm>
                  <a:off x="5611368"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67" name="Graphic 1443">
                <a:extLst>
                  <a:ext uri="{FF2B5EF4-FFF2-40B4-BE49-F238E27FC236}">
                    <a16:creationId xmlns:a16="http://schemas.microsoft.com/office/drawing/2014/main" id="{89AF3529-8FB2-20A2-C69D-FE84133CCDD1}"/>
                  </a:ext>
                </a:extLst>
              </p:cNvPr>
              <p:cNvGrpSpPr/>
              <p:nvPr/>
            </p:nvGrpSpPr>
            <p:grpSpPr>
              <a:xfrm>
                <a:off x="5634228" y="3304031"/>
                <a:ext cx="61817" cy="63722"/>
                <a:chOff x="5634228" y="3304031"/>
                <a:chExt cx="61817" cy="63722"/>
              </a:xfrm>
            </p:grpSpPr>
            <p:sp>
              <p:nvSpPr>
                <p:cNvPr id="2737" name="Freeform: Shape 2736">
                  <a:extLst>
                    <a:ext uri="{FF2B5EF4-FFF2-40B4-BE49-F238E27FC236}">
                      <a16:creationId xmlns:a16="http://schemas.microsoft.com/office/drawing/2014/main" id="{FA4E23CA-CA92-9096-B084-157E509135C8}"/>
                    </a:ext>
                  </a:extLst>
                </p:cNvPr>
                <p:cNvSpPr/>
                <p:nvPr/>
              </p:nvSpPr>
              <p:spPr>
                <a:xfrm>
                  <a:off x="5665089"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38" name="Freeform: Shape 2737">
                  <a:extLst>
                    <a:ext uri="{FF2B5EF4-FFF2-40B4-BE49-F238E27FC236}">
                      <a16:creationId xmlns:a16="http://schemas.microsoft.com/office/drawing/2014/main" id="{0811618A-4F92-12D2-39B0-2C4941251ADD}"/>
                    </a:ext>
                  </a:extLst>
                </p:cNvPr>
                <p:cNvSpPr/>
                <p:nvPr/>
              </p:nvSpPr>
              <p:spPr>
                <a:xfrm>
                  <a:off x="5634228"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68" name="Graphic 1443">
                <a:extLst>
                  <a:ext uri="{FF2B5EF4-FFF2-40B4-BE49-F238E27FC236}">
                    <a16:creationId xmlns:a16="http://schemas.microsoft.com/office/drawing/2014/main" id="{2F8C101D-849A-40CC-1098-BB58EE67BB27}"/>
                  </a:ext>
                </a:extLst>
              </p:cNvPr>
              <p:cNvGrpSpPr/>
              <p:nvPr/>
            </p:nvGrpSpPr>
            <p:grpSpPr>
              <a:xfrm>
                <a:off x="5645086" y="3304031"/>
                <a:ext cx="61817" cy="63722"/>
                <a:chOff x="5645086" y="3304031"/>
                <a:chExt cx="61817" cy="63722"/>
              </a:xfrm>
            </p:grpSpPr>
            <p:sp>
              <p:nvSpPr>
                <p:cNvPr id="2735" name="Freeform: Shape 2734">
                  <a:extLst>
                    <a:ext uri="{FF2B5EF4-FFF2-40B4-BE49-F238E27FC236}">
                      <a16:creationId xmlns:a16="http://schemas.microsoft.com/office/drawing/2014/main" id="{4E7D0A88-7F5F-40B5-19D9-19CA7DC34137}"/>
                    </a:ext>
                  </a:extLst>
                </p:cNvPr>
                <p:cNvSpPr/>
                <p:nvPr/>
              </p:nvSpPr>
              <p:spPr>
                <a:xfrm>
                  <a:off x="5676042"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36" name="Freeform: Shape 2735">
                  <a:extLst>
                    <a:ext uri="{FF2B5EF4-FFF2-40B4-BE49-F238E27FC236}">
                      <a16:creationId xmlns:a16="http://schemas.microsoft.com/office/drawing/2014/main" id="{AB55887E-4CAD-B8A3-1EE8-B8348684B23E}"/>
                    </a:ext>
                  </a:extLst>
                </p:cNvPr>
                <p:cNvSpPr/>
                <p:nvPr/>
              </p:nvSpPr>
              <p:spPr>
                <a:xfrm>
                  <a:off x="5645086"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69" name="Graphic 1443">
                <a:extLst>
                  <a:ext uri="{FF2B5EF4-FFF2-40B4-BE49-F238E27FC236}">
                    <a16:creationId xmlns:a16="http://schemas.microsoft.com/office/drawing/2014/main" id="{424CBC14-6374-31CF-CECE-4B4F58675E6B}"/>
                  </a:ext>
                </a:extLst>
              </p:cNvPr>
              <p:cNvGrpSpPr/>
              <p:nvPr/>
            </p:nvGrpSpPr>
            <p:grpSpPr>
              <a:xfrm>
                <a:off x="5715095" y="3320795"/>
                <a:ext cx="61817" cy="63722"/>
                <a:chOff x="5715095" y="3320795"/>
                <a:chExt cx="61817" cy="63722"/>
              </a:xfrm>
            </p:grpSpPr>
            <p:sp>
              <p:nvSpPr>
                <p:cNvPr id="2733" name="Freeform: Shape 2732">
                  <a:extLst>
                    <a:ext uri="{FF2B5EF4-FFF2-40B4-BE49-F238E27FC236}">
                      <a16:creationId xmlns:a16="http://schemas.microsoft.com/office/drawing/2014/main" id="{5BDD2E89-6593-E40B-8EFF-704B1567BD4F}"/>
                    </a:ext>
                  </a:extLst>
                </p:cNvPr>
                <p:cNvSpPr/>
                <p:nvPr/>
              </p:nvSpPr>
              <p:spPr>
                <a:xfrm>
                  <a:off x="5746051" y="332079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34" name="Freeform: Shape 2733">
                  <a:extLst>
                    <a:ext uri="{FF2B5EF4-FFF2-40B4-BE49-F238E27FC236}">
                      <a16:creationId xmlns:a16="http://schemas.microsoft.com/office/drawing/2014/main" id="{5D584FD0-0617-7831-363E-9313688189E7}"/>
                    </a:ext>
                  </a:extLst>
                </p:cNvPr>
                <p:cNvSpPr/>
                <p:nvPr/>
              </p:nvSpPr>
              <p:spPr>
                <a:xfrm>
                  <a:off x="5715095" y="335270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70" name="Graphic 1443">
                <a:extLst>
                  <a:ext uri="{FF2B5EF4-FFF2-40B4-BE49-F238E27FC236}">
                    <a16:creationId xmlns:a16="http://schemas.microsoft.com/office/drawing/2014/main" id="{44B3520E-DA85-6416-9738-6E0BE737AE86}"/>
                  </a:ext>
                </a:extLst>
              </p:cNvPr>
              <p:cNvGrpSpPr/>
              <p:nvPr/>
            </p:nvGrpSpPr>
            <p:grpSpPr>
              <a:xfrm>
                <a:off x="5729001" y="3325843"/>
                <a:ext cx="61817" cy="63722"/>
                <a:chOff x="5729001" y="3325843"/>
                <a:chExt cx="61817" cy="63722"/>
              </a:xfrm>
            </p:grpSpPr>
            <p:sp>
              <p:nvSpPr>
                <p:cNvPr id="2731" name="Freeform: Shape 2730">
                  <a:extLst>
                    <a:ext uri="{FF2B5EF4-FFF2-40B4-BE49-F238E27FC236}">
                      <a16:creationId xmlns:a16="http://schemas.microsoft.com/office/drawing/2014/main" id="{C97E78DC-D5BA-5306-722B-9B716F3BB852}"/>
                    </a:ext>
                  </a:extLst>
                </p:cNvPr>
                <p:cNvSpPr/>
                <p:nvPr/>
              </p:nvSpPr>
              <p:spPr>
                <a:xfrm>
                  <a:off x="5759958" y="33258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32" name="Freeform: Shape 2731">
                  <a:extLst>
                    <a:ext uri="{FF2B5EF4-FFF2-40B4-BE49-F238E27FC236}">
                      <a16:creationId xmlns:a16="http://schemas.microsoft.com/office/drawing/2014/main" id="{6BE72727-6F9A-0CDB-3DE6-26F77AB818BE}"/>
                    </a:ext>
                  </a:extLst>
                </p:cNvPr>
                <p:cNvSpPr/>
                <p:nvPr/>
              </p:nvSpPr>
              <p:spPr>
                <a:xfrm>
                  <a:off x="5729001" y="33577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71" name="Graphic 1443">
                <a:extLst>
                  <a:ext uri="{FF2B5EF4-FFF2-40B4-BE49-F238E27FC236}">
                    <a16:creationId xmlns:a16="http://schemas.microsoft.com/office/drawing/2014/main" id="{C5AED82C-CE4B-ED21-0F58-FFAEAEE81EBA}"/>
                  </a:ext>
                </a:extLst>
              </p:cNvPr>
              <p:cNvGrpSpPr/>
              <p:nvPr/>
            </p:nvGrpSpPr>
            <p:grpSpPr>
              <a:xfrm>
                <a:off x="5738431" y="3325843"/>
                <a:ext cx="61817" cy="63722"/>
                <a:chOff x="5738431" y="3325843"/>
                <a:chExt cx="61817" cy="63722"/>
              </a:xfrm>
            </p:grpSpPr>
            <p:sp>
              <p:nvSpPr>
                <p:cNvPr id="2729" name="Freeform: Shape 2728">
                  <a:extLst>
                    <a:ext uri="{FF2B5EF4-FFF2-40B4-BE49-F238E27FC236}">
                      <a16:creationId xmlns:a16="http://schemas.microsoft.com/office/drawing/2014/main" id="{4D579262-5B89-6F16-E34B-EBDF8193AF84}"/>
                    </a:ext>
                  </a:extLst>
                </p:cNvPr>
                <p:cNvSpPr/>
                <p:nvPr/>
              </p:nvSpPr>
              <p:spPr>
                <a:xfrm>
                  <a:off x="5769387" y="33258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30" name="Freeform: Shape 2729">
                  <a:extLst>
                    <a:ext uri="{FF2B5EF4-FFF2-40B4-BE49-F238E27FC236}">
                      <a16:creationId xmlns:a16="http://schemas.microsoft.com/office/drawing/2014/main" id="{16A54676-EC13-24AF-568D-10A1C63D3777}"/>
                    </a:ext>
                  </a:extLst>
                </p:cNvPr>
                <p:cNvSpPr/>
                <p:nvPr/>
              </p:nvSpPr>
              <p:spPr>
                <a:xfrm>
                  <a:off x="5738431" y="33577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72" name="Graphic 1443">
                <a:extLst>
                  <a:ext uri="{FF2B5EF4-FFF2-40B4-BE49-F238E27FC236}">
                    <a16:creationId xmlns:a16="http://schemas.microsoft.com/office/drawing/2014/main" id="{D00E2B24-18AC-45BA-5506-98DA52BB155C}"/>
                  </a:ext>
                </a:extLst>
              </p:cNvPr>
              <p:cNvGrpSpPr/>
              <p:nvPr/>
            </p:nvGrpSpPr>
            <p:grpSpPr>
              <a:xfrm>
                <a:off x="3613689" y="2786252"/>
                <a:ext cx="61817" cy="63722"/>
                <a:chOff x="3613689" y="2786252"/>
                <a:chExt cx="61817" cy="63722"/>
              </a:xfrm>
            </p:grpSpPr>
            <p:sp>
              <p:nvSpPr>
                <p:cNvPr id="2727" name="Freeform: Shape 2726">
                  <a:extLst>
                    <a:ext uri="{FF2B5EF4-FFF2-40B4-BE49-F238E27FC236}">
                      <a16:creationId xmlns:a16="http://schemas.microsoft.com/office/drawing/2014/main" id="{F1B8202B-6CBD-6417-BAC3-9A42327356E7}"/>
                    </a:ext>
                  </a:extLst>
                </p:cNvPr>
                <p:cNvSpPr/>
                <p:nvPr/>
              </p:nvSpPr>
              <p:spPr>
                <a:xfrm>
                  <a:off x="3644646" y="278625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28" name="Freeform: Shape 2727">
                  <a:extLst>
                    <a:ext uri="{FF2B5EF4-FFF2-40B4-BE49-F238E27FC236}">
                      <a16:creationId xmlns:a16="http://schemas.microsoft.com/office/drawing/2014/main" id="{CBC44D69-52C0-2B50-BFD6-BD9615D04065}"/>
                    </a:ext>
                  </a:extLst>
                </p:cNvPr>
                <p:cNvSpPr/>
                <p:nvPr/>
              </p:nvSpPr>
              <p:spPr>
                <a:xfrm>
                  <a:off x="3613689" y="281806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73" name="Graphic 1443">
                <a:extLst>
                  <a:ext uri="{FF2B5EF4-FFF2-40B4-BE49-F238E27FC236}">
                    <a16:creationId xmlns:a16="http://schemas.microsoft.com/office/drawing/2014/main" id="{8E1FFDD6-3311-CD7D-0453-FE4901C48DB4}"/>
                  </a:ext>
                </a:extLst>
              </p:cNvPr>
              <p:cNvGrpSpPr/>
              <p:nvPr/>
            </p:nvGrpSpPr>
            <p:grpSpPr>
              <a:xfrm>
                <a:off x="3843337" y="2797682"/>
                <a:ext cx="61817" cy="63722"/>
                <a:chOff x="3843337" y="2797682"/>
                <a:chExt cx="61817" cy="63722"/>
              </a:xfrm>
            </p:grpSpPr>
            <p:sp>
              <p:nvSpPr>
                <p:cNvPr id="2725" name="Freeform: Shape 2724">
                  <a:extLst>
                    <a:ext uri="{FF2B5EF4-FFF2-40B4-BE49-F238E27FC236}">
                      <a16:creationId xmlns:a16="http://schemas.microsoft.com/office/drawing/2014/main" id="{64F2336D-7546-1A86-A4D1-09C8204C8F9D}"/>
                    </a:ext>
                  </a:extLst>
                </p:cNvPr>
                <p:cNvSpPr/>
                <p:nvPr/>
              </p:nvSpPr>
              <p:spPr>
                <a:xfrm>
                  <a:off x="3874293" y="279768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26" name="Freeform: Shape 2725">
                  <a:extLst>
                    <a:ext uri="{FF2B5EF4-FFF2-40B4-BE49-F238E27FC236}">
                      <a16:creationId xmlns:a16="http://schemas.microsoft.com/office/drawing/2014/main" id="{F742A390-0A64-75D9-F1C5-EF6CDBE46B25}"/>
                    </a:ext>
                  </a:extLst>
                </p:cNvPr>
                <p:cNvSpPr/>
                <p:nvPr/>
              </p:nvSpPr>
              <p:spPr>
                <a:xfrm>
                  <a:off x="3843337" y="282949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74" name="Graphic 1443">
                <a:extLst>
                  <a:ext uri="{FF2B5EF4-FFF2-40B4-BE49-F238E27FC236}">
                    <a16:creationId xmlns:a16="http://schemas.microsoft.com/office/drawing/2014/main" id="{7D8A4F27-48AE-A810-CC55-F60F897E2627}"/>
                  </a:ext>
                </a:extLst>
              </p:cNvPr>
              <p:cNvGrpSpPr/>
              <p:nvPr/>
            </p:nvGrpSpPr>
            <p:grpSpPr>
              <a:xfrm>
                <a:off x="4112609" y="2849974"/>
                <a:ext cx="61817" cy="63627"/>
                <a:chOff x="4112609" y="2849974"/>
                <a:chExt cx="61817" cy="63627"/>
              </a:xfrm>
            </p:grpSpPr>
            <p:sp>
              <p:nvSpPr>
                <p:cNvPr id="2723" name="Freeform: Shape 2722">
                  <a:extLst>
                    <a:ext uri="{FF2B5EF4-FFF2-40B4-BE49-F238E27FC236}">
                      <a16:creationId xmlns:a16="http://schemas.microsoft.com/office/drawing/2014/main" id="{D651E8EB-84A9-334B-9BC8-3DF376815B85}"/>
                    </a:ext>
                  </a:extLst>
                </p:cNvPr>
                <p:cNvSpPr/>
                <p:nvPr/>
              </p:nvSpPr>
              <p:spPr>
                <a:xfrm>
                  <a:off x="4143470" y="2849974"/>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24" name="Freeform: Shape 2723">
                  <a:extLst>
                    <a:ext uri="{FF2B5EF4-FFF2-40B4-BE49-F238E27FC236}">
                      <a16:creationId xmlns:a16="http://schemas.microsoft.com/office/drawing/2014/main" id="{E4D4F4B3-D125-3550-5B7D-263CC66CA27C}"/>
                    </a:ext>
                  </a:extLst>
                </p:cNvPr>
                <p:cNvSpPr/>
                <p:nvPr/>
              </p:nvSpPr>
              <p:spPr>
                <a:xfrm>
                  <a:off x="4112609" y="288178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75" name="Graphic 1443">
                <a:extLst>
                  <a:ext uri="{FF2B5EF4-FFF2-40B4-BE49-F238E27FC236}">
                    <a16:creationId xmlns:a16="http://schemas.microsoft.com/office/drawing/2014/main" id="{3AF17B6F-159A-05A4-4EF8-B2E0AC4DA225}"/>
                  </a:ext>
                </a:extLst>
              </p:cNvPr>
              <p:cNvGrpSpPr/>
              <p:nvPr/>
            </p:nvGrpSpPr>
            <p:grpSpPr>
              <a:xfrm>
                <a:off x="4233672" y="2891694"/>
                <a:ext cx="61817" cy="63722"/>
                <a:chOff x="4233672" y="2891694"/>
                <a:chExt cx="61817" cy="63722"/>
              </a:xfrm>
            </p:grpSpPr>
            <p:sp>
              <p:nvSpPr>
                <p:cNvPr id="2721" name="Freeform: Shape 2720">
                  <a:extLst>
                    <a:ext uri="{FF2B5EF4-FFF2-40B4-BE49-F238E27FC236}">
                      <a16:creationId xmlns:a16="http://schemas.microsoft.com/office/drawing/2014/main" id="{FBAFDF63-BA7E-C296-B14D-B7997703D1EC}"/>
                    </a:ext>
                  </a:extLst>
                </p:cNvPr>
                <p:cNvSpPr/>
                <p:nvPr/>
              </p:nvSpPr>
              <p:spPr>
                <a:xfrm>
                  <a:off x="4264628" y="289169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22" name="Freeform: Shape 2721">
                  <a:extLst>
                    <a:ext uri="{FF2B5EF4-FFF2-40B4-BE49-F238E27FC236}">
                      <a16:creationId xmlns:a16="http://schemas.microsoft.com/office/drawing/2014/main" id="{E604DFD6-AA22-7B76-1C19-59BBB002DB3C}"/>
                    </a:ext>
                  </a:extLst>
                </p:cNvPr>
                <p:cNvSpPr/>
                <p:nvPr/>
              </p:nvSpPr>
              <p:spPr>
                <a:xfrm>
                  <a:off x="4233672" y="292360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76" name="Graphic 1443">
                <a:extLst>
                  <a:ext uri="{FF2B5EF4-FFF2-40B4-BE49-F238E27FC236}">
                    <a16:creationId xmlns:a16="http://schemas.microsoft.com/office/drawing/2014/main" id="{47C49339-8E29-E5F2-A198-DB27307BA787}"/>
                  </a:ext>
                </a:extLst>
              </p:cNvPr>
              <p:cNvGrpSpPr/>
              <p:nvPr/>
            </p:nvGrpSpPr>
            <p:grpSpPr>
              <a:xfrm>
                <a:off x="4311205" y="2929222"/>
                <a:ext cx="61817" cy="63722"/>
                <a:chOff x="4311205" y="2929222"/>
                <a:chExt cx="61817" cy="63722"/>
              </a:xfrm>
            </p:grpSpPr>
            <p:sp>
              <p:nvSpPr>
                <p:cNvPr id="2719" name="Freeform: Shape 2718">
                  <a:extLst>
                    <a:ext uri="{FF2B5EF4-FFF2-40B4-BE49-F238E27FC236}">
                      <a16:creationId xmlns:a16="http://schemas.microsoft.com/office/drawing/2014/main" id="{EA282633-5390-E329-D1E3-5A241740869C}"/>
                    </a:ext>
                  </a:extLst>
                </p:cNvPr>
                <p:cNvSpPr/>
                <p:nvPr/>
              </p:nvSpPr>
              <p:spPr>
                <a:xfrm>
                  <a:off x="4342066" y="292922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20" name="Freeform: Shape 2719">
                  <a:extLst>
                    <a:ext uri="{FF2B5EF4-FFF2-40B4-BE49-F238E27FC236}">
                      <a16:creationId xmlns:a16="http://schemas.microsoft.com/office/drawing/2014/main" id="{D5619569-CC19-BCE3-FE70-38FDE0F36063}"/>
                    </a:ext>
                  </a:extLst>
                </p:cNvPr>
                <p:cNvSpPr/>
                <p:nvPr/>
              </p:nvSpPr>
              <p:spPr>
                <a:xfrm>
                  <a:off x="4311205" y="296113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77" name="Graphic 1443">
                <a:extLst>
                  <a:ext uri="{FF2B5EF4-FFF2-40B4-BE49-F238E27FC236}">
                    <a16:creationId xmlns:a16="http://schemas.microsoft.com/office/drawing/2014/main" id="{07B301B0-10CD-0F60-B3F1-6B830152BE76}"/>
                  </a:ext>
                </a:extLst>
              </p:cNvPr>
              <p:cNvGrpSpPr/>
              <p:nvPr/>
            </p:nvGrpSpPr>
            <p:grpSpPr>
              <a:xfrm>
                <a:off x="4337018" y="2938176"/>
                <a:ext cx="61817" cy="63627"/>
                <a:chOff x="4337018" y="2938176"/>
                <a:chExt cx="61817" cy="63627"/>
              </a:xfrm>
            </p:grpSpPr>
            <p:sp>
              <p:nvSpPr>
                <p:cNvPr id="2717" name="Freeform: Shape 2716">
                  <a:extLst>
                    <a:ext uri="{FF2B5EF4-FFF2-40B4-BE49-F238E27FC236}">
                      <a16:creationId xmlns:a16="http://schemas.microsoft.com/office/drawing/2014/main" id="{61FC8734-7591-E5F4-0D10-9F4609401AE1}"/>
                    </a:ext>
                  </a:extLst>
                </p:cNvPr>
                <p:cNvSpPr/>
                <p:nvPr/>
              </p:nvSpPr>
              <p:spPr>
                <a:xfrm>
                  <a:off x="4367879" y="2938176"/>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18" name="Freeform: Shape 2717">
                  <a:extLst>
                    <a:ext uri="{FF2B5EF4-FFF2-40B4-BE49-F238E27FC236}">
                      <a16:creationId xmlns:a16="http://schemas.microsoft.com/office/drawing/2014/main" id="{70D62689-191C-264B-3A44-1C1C241C1F11}"/>
                    </a:ext>
                  </a:extLst>
                </p:cNvPr>
                <p:cNvSpPr/>
                <p:nvPr/>
              </p:nvSpPr>
              <p:spPr>
                <a:xfrm>
                  <a:off x="4337018" y="29699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78" name="Graphic 1443">
                <a:extLst>
                  <a:ext uri="{FF2B5EF4-FFF2-40B4-BE49-F238E27FC236}">
                    <a16:creationId xmlns:a16="http://schemas.microsoft.com/office/drawing/2014/main" id="{140440D8-9532-3F38-1367-C06B97D6CC42}"/>
                  </a:ext>
                </a:extLst>
              </p:cNvPr>
              <p:cNvGrpSpPr/>
              <p:nvPr/>
            </p:nvGrpSpPr>
            <p:grpSpPr>
              <a:xfrm>
                <a:off x="4373022" y="2949701"/>
                <a:ext cx="61817" cy="63722"/>
                <a:chOff x="4373022" y="2949701"/>
                <a:chExt cx="61817" cy="63722"/>
              </a:xfrm>
            </p:grpSpPr>
            <p:sp>
              <p:nvSpPr>
                <p:cNvPr id="2715" name="Freeform: Shape 2714">
                  <a:extLst>
                    <a:ext uri="{FF2B5EF4-FFF2-40B4-BE49-F238E27FC236}">
                      <a16:creationId xmlns:a16="http://schemas.microsoft.com/office/drawing/2014/main" id="{6B710E55-14DA-56B1-F194-225CB93CC80E}"/>
                    </a:ext>
                  </a:extLst>
                </p:cNvPr>
                <p:cNvSpPr/>
                <p:nvPr/>
              </p:nvSpPr>
              <p:spPr>
                <a:xfrm>
                  <a:off x="4403883" y="294970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16" name="Freeform: Shape 2715">
                  <a:extLst>
                    <a:ext uri="{FF2B5EF4-FFF2-40B4-BE49-F238E27FC236}">
                      <a16:creationId xmlns:a16="http://schemas.microsoft.com/office/drawing/2014/main" id="{E750B591-E778-F2B9-A488-D0724F29115B}"/>
                    </a:ext>
                  </a:extLst>
                </p:cNvPr>
                <p:cNvSpPr/>
                <p:nvPr/>
              </p:nvSpPr>
              <p:spPr>
                <a:xfrm>
                  <a:off x="4373022" y="298161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79" name="Graphic 1443">
                <a:extLst>
                  <a:ext uri="{FF2B5EF4-FFF2-40B4-BE49-F238E27FC236}">
                    <a16:creationId xmlns:a16="http://schemas.microsoft.com/office/drawing/2014/main" id="{3696D657-6465-CB78-2485-3508ADC71B63}"/>
                  </a:ext>
                </a:extLst>
              </p:cNvPr>
              <p:cNvGrpSpPr/>
              <p:nvPr/>
            </p:nvGrpSpPr>
            <p:grpSpPr>
              <a:xfrm>
                <a:off x="4403883" y="2949701"/>
                <a:ext cx="61817" cy="63722"/>
                <a:chOff x="4403883" y="2949701"/>
                <a:chExt cx="61817" cy="63722"/>
              </a:xfrm>
            </p:grpSpPr>
            <p:sp>
              <p:nvSpPr>
                <p:cNvPr id="2713" name="Freeform: Shape 2712">
                  <a:extLst>
                    <a:ext uri="{FF2B5EF4-FFF2-40B4-BE49-F238E27FC236}">
                      <a16:creationId xmlns:a16="http://schemas.microsoft.com/office/drawing/2014/main" id="{39B43DBB-D38A-6F20-B086-69D5D54C3523}"/>
                    </a:ext>
                  </a:extLst>
                </p:cNvPr>
                <p:cNvSpPr/>
                <p:nvPr/>
              </p:nvSpPr>
              <p:spPr>
                <a:xfrm>
                  <a:off x="4434840" y="294970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14" name="Freeform: Shape 2713">
                  <a:extLst>
                    <a:ext uri="{FF2B5EF4-FFF2-40B4-BE49-F238E27FC236}">
                      <a16:creationId xmlns:a16="http://schemas.microsoft.com/office/drawing/2014/main" id="{71E192F6-4972-281D-B37C-EB4F7D13EA60}"/>
                    </a:ext>
                  </a:extLst>
                </p:cNvPr>
                <p:cNvSpPr/>
                <p:nvPr/>
              </p:nvSpPr>
              <p:spPr>
                <a:xfrm>
                  <a:off x="4403883" y="298161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80" name="Graphic 1443">
                <a:extLst>
                  <a:ext uri="{FF2B5EF4-FFF2-40B4-BE49-F238E27FC236}">
                    <a16:creationId xmlns:a16="http://schemas.microsoft.com/office/drawing/2014/main" id="{77DD8753-13E2-93EE-7AC4-098EEAA6635A}"/>
                  </a:ext>
                </a:extLst>
              </p:cNvPr>
              <p:cNvGrpSpPr/>
              <p:nvPr/>
            </p:nvGrpSpPr>
            <p:grpSpPr>
              <a:xfrm>
                <a:off x="4450842" y="2949701"/>
                <a:ext cx="61817" cy="63722"/>
                <a:chOff x="4450842" y="2949701"/>
                <a:chExt cx="61817" cy="63722"/>
              </a:xfrm>
            </p:grpSpPr>
            <p:sp>
              <p:nvSpPr>
                <p:cNvPr id="2711" name="Freeform: Shape 2710">
                  <a:extLst>
                    <a:ext uri="{FF2B5EF4-FFF2-40B4-BE49-F238E27FC236}">
                      <a16:creationId xmlns:a16="http://schemas.microsoft.com/office/drawing/2014/main" id="{54334946-DB9B-962B-570D-533469450922}"/>
                    </a:ext>
                  </a:extLst>
                </p:cNvPr>
                <p:cNvSpPr/>
                <p:nvPr/>
              </p:nvSpPr>
              <p:spPr>
                <a:xfrm>
                  <a:off x="4481798" y="294970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12" name="Freeform: Shape 2711">
                  <a:extLst>
                    <a:ext uri="{FF2B5EF4-FFF2-40B4-BE49-F238E27FC236}">
                      <a16:creationId xmlns:a16="http://schemas.microsoft.com/office/drawing/2014/main" id="{D8186CBF-3C76-842C-D245-853DE1D8F2B2}"/>
                    </a:ext>
                  </a:extLst>
                </p:cNvPr>
                <p:cNvSpPr/>
                <p:nvPr/>
              </p:nvSpPr>
              <p:spPr>
                <a:xfrm>
                  <a:off x="4450842" y="298161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81" name="Graphic 1443">
                <a:extLst>
                  <a:ext uri="{FF2B5EF4-FFF2-40B4-BE49-F238E27FC236}">
                    <a16:creationId xmlns:a16="http://schemas.microsoft.com/office/drawing/2014/main" id="{826D734E-E62F-C7A4-21C2-A0DF03B77E13}"/>
                  </a:ext>
                </a:extLst>
              </p:cNvPr>
              <p:cNvGrpSpPr/>
              <p:nvPr/>
            </p:nvGrpSpPr>
            <p:grpSpPr>
              <a:xfrm>
                <a:off x="4976526" y="3128485"/>
                <a:ext cx="61817" cy="63722"/>
                <a:chOff x="4976526" y="3128485"/>
                <a:chExt cx="61817" cy="63722"/>
              </a:xfrm>
            </p:grpSpPr>
            <p:sp>
              <p:nvSpPr>
                <p:cNvPr id="2709" name="Freeform: Shape 2708">
                  <a:extLst>
                    <a:ext uri="{FF2B5EF4-FFF2-40B4-BE49-F238E27FC236}">
                      <a16:creationId xmlns:a16="http://schemas.microsoft.com/office/drawing/2014/main" id="{15800ABD-8C4E-F7E6-FCDA-BB55BB637849}"/>
                    </a:ext>
                  </a:extLst>
                </p:cNvPr>
                <p:cNvSpPr/>
                <p:nvPr/>
              </p:nvSpPr>
              <p:spPr>
                <a:xfrm>
                  <a:off x="5007387"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10" name="Freeform: Shape 2709">
                  <a:extLst>
                    <a:ext uri="{FF2B5EF4-FFF2-40B4-BE49-F238E27FC236}">
                      <a16:creationId xmlns:a16="http://schemas.microsoft.com/office/drawing/2014/main" id="{F3F818A9-9956-7DD0-C6EE-E3CA18C031B5}"/>
                    </a:ext>
                  </a:extLst>
                </p:cNvPr>
                <p:cNvSpPr/>
                <p:nvPr/>
              </p:nvSpPr>
              <p:spPr>
                <a:xfrm>
                  <a:off x="4976526"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82" name="Graphic 1443">
                <a:extLst>
                  <a:ext uri="{FF2B5EF4-FFF2-40B4-BE49-F238E27FC236}">
                    <a16:creationId xmlns:a16="http://schemas.microsoft.com/office/drawing/2014/main" id="{AE789532-410C-68EB-AA11-9D29E4206969}"/>
                  </a:ext>
                </a:extLst>
              </p:cNvPr>
              <p:cNvGrpSpPr/>
              <p:nvPr/>
            </p:nvGrpSpPr>
            <p:grpSpPr>
              <a:xfrm>
                <a:off x="4893087" y="3128485"/>
                <a:ext cx="61817" cy="63722"/>
                <a:chOff x="4893087" y="3128485"/>
                <a:chExt cx="61817" cy="63722"/>
              </a:xfrm>
            </p:grpSpPr>
            <p:sp>
              <p:nvSpPr>
                <p:cNvPr id="2707" name="Freeform: Shape 2706">
                  <a:extLst>
                    <a:ext uri="{FF2B5EF4-FFF2-40B4-BE49-F238E27FC236}">
                      <a16:creationId xmlns:a16="http://schemas.microsoft.com/office/drawing/2014/main" id="{BD9BE813-D7DF-4A0F-5C01-4E9744E8910A}"/>
                    </a:ext>
                  </a:extLst>
                </p:cNvPr>
                <p:cNvSpPr/>
                <p:nvPr/>
              </p:nvSpPr>
              <p:spPr>
                <a:xfrm>
                  <a:off x="4923948"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08" name="Freeform: Shape 2707">
                  <a:extLst>
                    <a:ext uri="{FF2B5EF4-FFF2-40B4-BE49-F238E27FC236}">
                      <a16:creationId xmlns:a16="http://schemas.microsoft.com/office/drawing/2014/main" id="{622EA1D0-960A-ED2B-5229-B59763F8A7C7}"/>
                    </a:ext>
                  </a:extLst>
                </p:cNvPr>
                <p:cNvSpPr/>
                <p:nvPr/>
              </p:nvSpPr>
              <p:spPr>
                <a:xfrm>
                  <a:off x="4893087"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83" name="Graphic 1443">
                <a:extLst>
                  <a:ext uri="{FF2B5EF4-FFF2-40B4-BE49-F238E27FC236}">
                    <a16:creationId xmlns:a16="http://schemas.microsoft.com/office/drawing/2014/main" id="{89843B41-AA4F-B74D-25DE-2185589DA1A7}"/>
                  </a:ext>
                </a:extLst>
              </p:cNvPr>
              <p:cNvGrpSpPr/>
              <p:nvPr/>
            </p:nvGrpSpPr>
            <p:grpSpPr>
              <a:xfrm>
                <a:off x="4906518" y="3128485"/>
                <a:ext cx="61817" cy="63722"/>
                <a:chOff x="4906518" y="3128485"/>
                <a:chExt cx="61817" cy="63722"/>
              </a:xfrm>
            </p:grpSpPr>
            <p:sp>
              <p:nvSpPr>
                <p:cNvPr id="2705" name="Freeform: Shape 2704">
                  <a:extLst>
                    <a:ext uri="{FF2B5EF4-FFF2-40B4-BE49-F238E27FC236}">
                      <a16:creationId xmlns:a16="http://schemas.microsoft.com/office/drawing/2014/main" id="{A197748D-AB41-85C1-297F-6028E6AB368E}"/>
                    </a:ext>
                  </a:extLst>
                </p:cNvPr>
                <p:cNvSpPr/>
                <p:nvPr/>
              </p:nvSpPr>
              <p:spPr>
                <a:xfrm>
                  <a:off x="4937474"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06" name="Freeform: Shape 2705">
                  <a:extLst>
                    <a:ext uri="{FF2B5EF4-FFF2-40B4-BE49-F238E27FC236}">
                      <a16:creationId xmlns:a16="http://schemas.microsoft.com/office/drawing/2014/main" id="{A850633B-4C0A-DE51-F23D-168FCBF1E752}"/>
                    </a:ext>
                  </a:extLst>
                </p:cNvPr>
                <p:cNvSpPr/>
                <p:nvPr/>
              </p:nvSpPr>
              <p:spPr>
                <a:xfrm>
                  <a:off x="4906518"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84" name="Graphic 1443">
                <a:extLst>
                  <a:ext uri="{FF2B5EF4-FFF2-40B4-BE49-F238E27FC236}">
                    <a16:creationId xmlns:a16="http://schemas.microsoft.com/office/drawing/2014/main" id="{215477A8-9276-5D1A-5DC2-2D76649FCEF6}"/>
                  </a:ext>
                </a:extLst>
              </p:cNvPr>
              <p:cNvGrpSpPr/>
              <p:nvPr/>
            </p:nvGrpSpPr>
            <p:grpSpPr>
              <a:xfrm>
                <a:off x="4846701" y="3109054"/>
                <a:ext cx="61817" cy="63722"/>
                <a:chOff x="4846701" y="3109054"/>
                <a:chExt cx="61817" cy="63722"/>
              </a:xfrm>
            </p:grpSpPr>
            <p:sp>
              <p:nvSpPr>
                <p:cNvPr id="2703" name="Freeform: Shape 2702">
                  <a:extLst>
                    <a:ext uri="{FF2B5EF4-FFF2-40B4-BE49-F238E27FC236}">
                      <a16:creationId xmlns:a16="http://schemas.microsoft.com/office/drawing/2014/main" id="{27E390BA-D44C-0A6C-7B76-7719222AD018}"/>
                    </a:ext>
                  </a:extLst>
                </p:cNvPr>
                <p:cNvSpPr/>
                <p:nvPr/>
              </p:nvSpPr>
              <p:spPr>
                <a:xfrm>
                  <a:off x="4877657" y="310905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04" name="Freeform: Shape 2703">
                  <a:extLst>
                    <a:ext uri="{FF2B5EF4-FFF2-40B4-BE49-F238E27FC236}">
                      <a16:creationId xmlns:a16="http://schemas.microsoft.com/office/drawing/2014/main" id="{40D8B9AD-D44E-1C91-7AC5-C210C69BE1C3}"/>
                    </a:ext>
                  </a:extLst>
                </p:cNvPr>
                <p:cNvSpPr/>
                <p:nvPr/>
              </p:nvSpPr>
              <p:spPr>
                <a:xfrm>
                  <a:off x="4846701" y="314096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85" name="Graphic 1443">
                <a:extLst>
                  <a:ext uri="{FF2B5EF4-FFF2-40B4-BE49-F238E27FC236}">
                    <a16:creationId xmlns:a16="http://schemas.microsoft.com/office/drawing/2014/main" id="{7DEF7305-FAC2-0874-CCAC-7D7D7DE88172}"/>
                  </a:ext>
                </a:extLst>
              </p:cNvPr>
              <p:cNvGrpSpPr/>
              <p:nvPr/>
            </p:nvGrpSpPr>
            <p:grpSpPr>
              <a:xfrm>
                <a:off x="4866608" y="3109054"/>
                <a:ext cx="61817" cy="63722"/>
                <a:chOff x="4866608" y="3109054"/>
                <a:chExt cx="61817" cy="63722"/>
              </a:xfrm>
            </p:grpSpPr>
            <p:sp>
              <p:nvSpPr>
                <p:cNvPr id="2701" name="Freeform: Shape 2700">
                  <a:extLst>
                    <a:ext uri="{FF2B5EF4-FFF2-40B4-BE49-F238E27FC236}">
                      <a16:creationId xmlns:a16="http://schemas.microsoft.com/office/drawing/2014/main" id="{71C095BF-6228-A4C1-032E-C5765C22E46D}"/>
                    </a:ext>
                  </a:extLst>
                </p:cNvPr>
                <p:cNvSpPr/>
                <p:nvPr/>
              </p:nvSpPr>
              <p:spPr>
                <a:xfrm>
                  <a:off x="4897469" y="310905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02" name="Freeform: Shape 2701">
                  <a:extLst>
                    <a:ext uri="{FF2B5EF4-FFF2-40B4-BE49-F238E27FC236}">
                      <a16:creationId xmlns:a16="http://schemas.microsoft.com/office/drawing/2014/main" id="{9B90338C-AA52-B7AD-3722-F60C370F9E32}"/>
                    </a:ext>
                  </a:extLst>
                </p:cNvPr>
                <p:cNvSpPr/>
                <p:nvPr/>
              </p:nvSpPr>
              <p:spPr>
                <a:xfrm>
                  <a:off x="4866608" y="314096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86" name="Graphic 1443">
                <a:extLst>
                  <a:ext uri="{FF2B5EF4-FFF2-40B4-BE49-F238E27FC236}">
                    <a16:creationId xmlns:a16="http://schemas.microsoft.com/office/drawing/2014/main" id="{C47956F9-8D35-4F7C-5845-C4121BE2BE9E}"/>
                  </a:ext>
                </a:extLst>
              </p:cNvPr>
              <p:cNvGrpSpPr/>
              <p:nvPr/>
            </p:nvGrpSpPr>
            <p:grpSpPr>
              <a:xfrm>
                <a:off x="4826222" y="3086575"/>
                <a:ext cx="61817" cy="63722"/>
                <a:chOff x="4826222" y="3086575"/>
                <a:chExt cx="61817" cy="63722"/>
              </a:xfrm>
            </p:grpSpPr>
            <p:sp>
              <p:nvSpPr>
                <p:cNvPr id="2699" name="Freeform: Shape 2698">
                  <a:extLst>
                    <a:ext uri="{FF2B5EF4-FFF2-40B4-BE49-F238E27FC236}">
                      <a16:creationId xmlns:a16="http://schemas.microsoft.com/office/drawing/2014/main" id="{7149E86A-8F15-804E-BDDD-1A19F46A8EF9}"/>
                    </a:ext>
                  </a:extLst>
                </p:cNvPr>
                <p:cNvSpPr/>
                <p:nvPr/>
              </p:nvSpPr>
              <p:spPr>
                <a:xfrm>
                  <a:off x="4857083" y="308657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700" name="Freeform: Shape 2699">
                  <a:extLst>
                    <a:ext uri="{FF2B5EF4-FFF2-40B4-BE49-F238E27FC236}">
                      <a16:creationId xmlns:a16="http://schemas.microsoft.com/office/drawing/2014/main" id="{7CB5F8A4-D095-9EAC-1055-D7B0CE1004C4}"/>
                    </a:ext>
                  </a:extLst>
                </p:cNvPr>
                <p:cNvSpPr/>
                <p:nvPr/>
              </p:nvSpPr>
              <p:spPr>
                <a:xfrm>
                  <a:off x="4826222" y="31183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87" name="Graphic 1443">
                <a:extLst>
                  <a:ext uri="{FF2B5EF4-FFF2-40B4-BE49-F238E27FC236}">
                    <a16:creationId xmlns:a16="http://schemas.microsoft.com/office/drawing/2014/main" id="{3042DF52-1136-59FC-6AE1-E77602A70EB1}"/>
                  </a:ext>
                </a:extLst>
              </p:cNvPr>
              <p:cNvGrpSpPr/>
              <p:nvPr/>
            </p:nvGrpSpPr>
            <p:grpSpPr>
              <a:xfrm>
                <a:off x="4804791" y="3064763"/>
                <a:ext cx="61817" cy="63722"/>
                <a:chOff x="4804791" y="3064763"/>
                <a:chExt cx="61817" cy="63722"/>
              </a:xfrm>
            </p:grpSpPr>
            <p:sp>
              <p:nvSpPr>
                <p:cNvPr id="2697" name="Freeform: Shape 2696">
                  <a:extLst>
                    <a:ext uri="{FF2B5EF4-FFF2-40B4-BE49-F238E27FC236}">
                      <a16:creationId xmlns:a16="http://schemas.microsoft.com/office/drawing/2014/main" id="{EFC5FB64-F256-8053-9322-8F465656BA13}"/>
                    </a:ext>
                  </a:extLst>
                </p:cNvPr>
                <p:cNvSpPr/>
                <p:nvPr/>
              </p:nvSpPr>
              <p:spPr>
                <a:xfrm>
                  <a:off x="4835652" y="306476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98" name="Freeform: Shape 2697">
                  <a:extLst>
                    <a:ext uri="{FF2B5EF4-FFF2-40B4-BE49-F238E27FC236}">
                      <a16:creationId xmlns:a16="http://schemas.microsoft.com/office/drawing/2014/main" id="{A0397C1F-B355-E6EB-8B87-5440ECF263C4}"/>
                    </a:ext>
                  </a:extLst>
                </p:cNvPr>
                <p:cNvSpPr/>
                <p:nvPr/>
              </p:nvSpPr>
              <p:spPr>
                <a:xfrm>
                  <a:off x="4804791" y="309657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88" name="Graphic 1443">
                <a:extLst>
                  <a:ext uri="{FF2B5EF4-FFF2-40B4-BE49-F238E27FC236}">
                    <a16:creationId xmlns:a16="http://schemas.microsoft.com/office/drawing/2014/main" id="{FD601F3F-26A3-C45A-ACF5-0E7044413F95}"/>
                  </a:ext>
                </a:extLst>
              </p:cNvPr>
              <p:cNvGrpSpPr/>
              <p:nvPr/>
            </p:nvGrpSpPr>
            <p:grpSpPr>
              <a:xfrm>
                <a:off x="4789170" y="3045808"/>
                <a:ext cx="61817" cy="63722"/>
                <a:chOff x="4789170" y="3045808"/>
                <a:chExt cx="61817" cy="63722"/>
              </a:xfrm>
            </p:grpSpPr>
            <p:sp>
              <p:nvSpPr>
                <p:cNvPr id="2695" name="Freeform: Shape 2694">
                  <a:extLst>
                    <a:ext uri="{FF2B5EF4-FFF2-40B4-BE49-F238E27FC236}">
                      <a16:creationId xmlns:a16="http://schemas.microsoft.com/office/drawing/2014/main" id="{0F9984F7-856A-2F57-0984-1D8ECBB64A5B}"/>
                    </a:ext>
                  </a:extLst>
                </p:cNvPr>
                <p:cNvSpPr/>
                <p:nvPr/>
              </p:nvSpPr>
              <p:spPr>
                <a:xfrm>
                  <a:off x="4820031" y="304580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96" name="Freeform: Shape 2695">
                  <a:extLst>
                    <a:ext uri="{FF2B5EF4-FFF2-40B4-BE49-F238E27FC236}">
                      <a16:creationId xmlns:a16="http://schemas.microsoft.com/office/drawing/2014/main" id="{875DA090-FE85-1CE6-884D-CA3C169C844F}"/>
                    </a:ext>
                  </a:extLst>
                </p:cNvPr>
                <p:cNvSpPr/>
                <p:nvPr/>
              </p:nvSpPr>
              <p:spPr>
                <a:xfrm>
                  <a:off x="4789170" y="307762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89" name="Graphic 1443">
                <a:extLst>
                  <a:ext uri="{FF2B5EF4-FFF2-40B4-BE49-F238E27FC236}">
                    <a16:creationId xmlns:a16="http://schemas.microsoft.com/office/drawing/2014/main" id="{4FD1D91E-9C19-40BA-80D6-BA3A323BD403}"/>
                  </a:ext>
                </a:extLst>
              </p:cNvPr>
              <p:cNvGrpSpPr/>
              <p:nvPr/>
            </p:nvGrpSpPr>
            <p:grpSpPr>
              <a:xfrm>
                <a:off x="4773834" y="3045808"/>
                <a:ext cx="61817" cy="63722"/>
                <a:chOff x="4773834" y="3045808"/>
                <a:chExt cx="61817" cy="63722"/>
              </a:xfrm>
            </p:grpSpPr>
            <p:sp>
              <p:nvSpPr>
                <p:cNvPr id="2693" name="Freeform: Shape 2692">
                  <a:extLst>
                    <a:ext uri="{FF2B5EF4-FFF2-40B4-BE49-F238E27FC236}">
                      <a16:creationId xmlns:a16="http://schemas.microsoft.com/office/drawing/2014/main" id="{24D1271F-0E83-0250-1538-54C52342DA30}"/>
                    </a:ext>
                  </a:extLst>
                </p:cNvPr>
                <p:cNvSpPr/>
                <p:nvPr/>
              </p:nvSpPr>
              <p:spPr>
                <a:xfrm>
                  <a:off x="4804791" y="304580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94" name="Freeform: Shape 2693">
                  <a:extLst>
                    <a:ext uri="{FF2B5EF4-FFF2-40B4-BE49-F238E27FC236}">
                      <a16:creationId xmlns:a16="http://schemas.microsoft.com/office/drawing/2014/main" id="{0CAEC163-728C-3A14-CE59-2871972F2740}"/>
                    </a:ext>
                  </a:extLst>
                </p:cNvPr>
                <p:cNvSpPr/>
                <p:nvPr/>
              </p:nvSpPr>
              <p:spPr>
                <a:xfrm>
                  <a:off x="4773834" y="307762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90" name="Graphic 1443">
                <a:extLst>
                  <a:ext uri="{FF2B5EF4-FFF2-40B4-BE49-F238E27FC236}">
                    <a16:creationId xmlns:a16="http://schemas.microsoft.com/office/drawing/2014/main" id="{5FCEFACF-F185-9695-314A-85BAD5081088}"/>
                  </a:ext>
                </a:extLst>
              </p:cNvPr>
              <p:cNvGrpSpPr/>
              <p:nvPr/>
            </p:nvGrpSpPr>
            <p:grpSpPr>
              <a:xfrm>
                <a:off x="4758213" y="3036950"/>
                <a:ext cx="61817" cy="63722"/>
                <a:chOff x="4758213" y="3036950"/>
                <a:chExt cx="61817" cy="63722"/>
              </a:xfrm>
            </p:grpSpPr>
            <p:sp>
              <p:nvSpPr>
                <p:cNvPr id="2691" name="Freeform: Shape 2690">
                  <a:extLst>
                    <a:ext uri="{FF2B5EF4-FFF2-40B4-BE49-F238E27FC236}">
                      <a16:creationId xmlns:a16="http://schemas.microsoft.com/office/drawing/2014/main" id="{8E5AE286-D4DC-5282-F3DA-4CF8E761A2A3}"/>
                    </a:ext>
                  </a:extLst>
                </p:cNvPr>
                <p:cNvSpPr/>
                <p:nvPr/>
              </p:nvSpPr>
              <p:spPr>
                <a:xfrm>
                  <a:off x="4789170" y="303695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92" name="Freeform: Shape 2691">
                  <a:extLst>
                    <a:ext uri="{FF2B5EF4-FFF2-40B4-BE49-F238E27FC236}">
                      <a16:creationId xmlns:a16="http://schemas.microsoft.com/office/drawing/2014/main" id="{309E006A-04C2-9BBD-8180-E911D167EFC7}"/>
                    </a:ext>
                  </a:extLst>
                </p:cNvPr>
                <p:cNvSpPr/>
                <p:nvPr/>
              </p:nvSpPr>
              <p:spPr>
                <a:xfrm>
                  <a:off x="4758213" y="30687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91" name="Graphic 1443">
                <a:extLst>
                  <a:ext uri="{FF2B5EF4-FFF2-40B4-BE49-F238E27FC236}">
                    <a16:creationId xmlns:a16="http://schemas.microsoft.com/office/drawing/2014/main" id="{5C1E6EBB-22C6-31E6-B133-182E804C691C}"/>
                  </a:ext>
                </a:extLst>
              </p:cNvPr>
              <p:cNvGrpSpPr/>
              <p:nvPr/>
            </p:nvGrpSpPr>
            <p:grpSpPr>
              <a:xfrm>
                <a:off x="4731543" y="3022853"/>
                <a:ext cx="61817" cy="63722"/>
                <a:chOff x="4731543" y="3022853"/>
                <a:chExt cx="61817" cy="63722"/>
              </a:xfrm>
            </p:grpSpPr>
            <p:sp>
              <p:nvSpPr>
                <p:cNvPr id="2689" name="Freeform: Shape 2688">
                  <a:extLst>
                    <a:ext uri="{FF2B5EF4-FFF2-40B4-BE49-F238E27FC236}">
                      <a16:creationId xmlns:a16="http://schemas.microsoft.com/office/drawing/2014/main" id="{747AB25D-B6AF-ABC1-AE53-53FDD3241136}"/>
                    </a:ext>
                  </a:extLst>
                </p:cNvPr>
                <p:cNvSpPr/>
                <p:nvPr/>
              </p:nvSpPr>
              <p:spPr>
                <a:xfrm>
                  <a:off x="4762500" y="302285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90" name="Freeform: Shape 2689">
                  <a:extLst>
                    <a:ext uri="{FF2B5EF4-FFF2-40B4-BE49-F238E27FC236}">
                      <a16:creationId xmlns:a16="http://schemas.microsoft.com/office/drawing/2014/main" id="{B17551F4-1FC3-8775-F5D3-888EC8FD3A46}"/>
                    </a:ext>
                  </a:extLst>
                </p:cNvPr>
                <p:cNvSpPr/>
                <p:nvPr/>
              </p:nvSpPr>
              <p:spPr>
                <a:xfrm>
                  <a:off x="4731543" y="305466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92" name="Graphic 1443">
                <a:extLst>
                  <a:ext uri="{FF2B5EF4-FFF2-40B4-BE49-F238E27FC236}">
                    <a16:creationId xmlns:a16="http://schemas.microsoft.com/office/drawing/2014/main" id="{A86916B9-6CD7-B54B-6D61-BDF539946990}"/>
                  </a:ext>
                </a:extLst>
              </p:cNvPr>
              <p:cNvGrpSpPr/>
              <p:nvPr/>
            </p:nvGrpSpPr>
            <p:grpSpPr>
              <a:xfrm>
                <a:off x="4712017" y="3013900"/>
                <a:ext cx="61817" cy="63722"/>
                <a:chOff x="4712017" y="3013900"/>
                <a:chExt cx="61817" cy="63722"/>
              </a:xfrm>
            </p:grpSpPr>
            <p:sp>
              <p:nvSpPr>
                <p:cNvPr id="2687" name="Freeform: Shape 2686">
                  <a:extLst>
                    <a:ext uri="{FF2B5EF4-FFF2-40B4-BE49-F238E27FC236}">
                      <a16:creationId xmlns:a16="http://schemas.microsoft.com/office/drawing/2014/main" id="{1311628B-137F-82C1-2E7C-D3EEFB839510}"/>
                    </a:ext>
                  </a:extLst>
                </p:cNvPr>
                <p:cNvSpPr/>
                <p:nvPr/>
              </p:nvSpPr>
              <p:spPr>
                <a:xfrm>
                  <a:off x="4742973" y="301390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88" name="Freeform: Shape 2687">
                  <a:extLst>
                    <a:ext uri="{FF2B5EF4-FFF2-40B4-BE49-F238E27FC236}">
                      <a16:creationId xmlns:a16="http://schemas.microsoft.com/office/drawing/2014/main" id="{2E68919A-08CA-9E96-D8B6-828A3444FFB4}"/>
                    </a:ext>
                  </a:extLst>
                </p:cNvPr>
                <p:cNvSpPr/>
                <p:nvPr/>
              </p:nvSpPr>
              <p:spPr>
                <a:xfrm>
                  <a:off x="4712017" y="304580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93" name="Graphic 1443">
                <a:extLst>
                  <a:ext uri="{FF2B5EF4-FFF2-40B4-BE49-F238E27FC236}">
                    <a16:creationId xmlns:a16="http://schemas.microsoft.com/office/drawing/2014/main" id="{4D573F9C-A0A3-6746-B18D-99A92F5D1BBA}"/>
                  </a:ext>
                </a:extLst>
              </p:cNvPr>
              <p:cNvGrpSpPr/>
              <p:nvPr/>
            </p:nvGrpSpPr>
            <p:grpSpPr>
              <a:xfrm>
                <a:off x="4681156" y="3001803"/>
                <a:ext cx="61817" cy="63722"/>
                <a:chOff x="4681156" y="3001803"/>
                <a:chExt cx="61817" cy="63722"/>
              </a:xfrm>
            </p:grpSpPr>
            <p:sp>
              <p:nvSpPr>
                <p:cNvPr id="2685" name="Freeform: Shape 2684">
                  <a:extLst>
                    <a:ext uri="{FF2B5EF4-FFF2-40B4-BE49-F238E27FC236}">
                      <a16:creationId xmlns:a16="http://schemas.microsoft.com/office/drawing/2014/main" id="{725CB558-E0D2-1642-0358-06A7747EFD9E}"/>
                    </a:ext>
                  </a:extLst>
                </p:cNvPr>
                <p:cNvSpPr/>
                <p:nvPr/>
              </p:nvSpPr>
              <p:spPr>
                <a:xfrm>
                  <a:off x="4712017" y="300180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86" name="Freeform: Shape 2685">
                  <a:extLst>
                    <a:ext uri="{FF2B5EF4-FFF2-40B4-BE49-F238E27FC236}">
                      <a16:creationId xmlns:a16="http://schemas.microsoft.com/office/drawing/2014/main" id="{C9CC872E-8F9D-8927-F06E-26207ECDC52A}"/>
                    </a:ext>
                  </a:extLst>
                </p:cNvPr>
                <p:cNvSpPr/>
                <p:nvPr/>
              </p:nvSpPr>
              <p:spPr>
                <a:xfrm>
                  <a:off x="4681156" y="303371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94" name="Graphic 1443">
                <a:extLst>
                  <a:ext uri="{FF2B5EF4-FFF2-40B4-BE49-F238E27FC236}">
                    <a16:creationId xmlns:a16="http://schemas.microsoft.com/office/drawing/2014/main" id="{248BD5BD-D7B3-1757-92C9-0E734EA08A27}"/>
                  </a:ext>
                </a:extLst>
              </p:cNvPr>
              <p:cNvGrpSpPr/>
              <p:nvPr/>
            </p:nvGrpSpPr>
            <p:grpSpPr>
              <a:xfrm>
                <a:off x="4659534" y="3001803"/>
                <a:ext cx="61817" cy="63722"/>
                <a:chOff x="4659534" y="3001803"/>
                <a:chExt cx="61817" cy="63722"/>
              </a:xfrm>
            </p:grpSpPr>
            <p:sp>
              <p:nvSpPr>
                <p:cNvPr id="2683" name="Freeform: Shape 2682">
                  <a:extLst>
                    <a:ext uri="{FF2B5EF4-FFF2-40B4-BE49-F238E27FC236}">
                      <a16:creationId xmlns:a16="http://schemas.microsoft.com/office/drawing/2014/main" id="{092E970B-CE96-02A1-6B04-BF203DBF4B62}"/>
                    </a:ext>
                  </a:extLst>
                </p:cNvPr>
                <p:cNvSpPr/>
                <p:nvPr/>
              </p:nvSpPr>
              <p:spPr>
                <a:xfrm>
                  <a:off x="4690491" y="300180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84" name="Freeform: Shape 2683">
                  <a:extLst>
                    <a:ext uri="{FF2B5EF4-FFF2-40B4-BE49-F238E27FC236}">
                      <a16:creationId xmlns:a16="http://schemas.microsoft.com/office/drawing/2014/main" id="{44FCCF2C-8953-08E6-7F01-20089BCA5354}"/>
                    </a:ext>
                  </a:extLst>
                </p:cNvPr>
                <p:cNvSpPr/>
                <p:nvPr/>
              </p:nvSpPr>
              <p:spPr>
                <a:xfrm>
                  <a:off x="4659534" y="303371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95" name="Graphic 1443">
                <a:extLst>
                  <a:ext uri="{FF2B5EF4-FFF2-40B4-BE49-F238E27FC236}">
                    <a16:creationId xmlns:a16="http://schemas.microsoft.com/office/drawing/2014/main" id="{3B9EF925-90C4-62B5-2382-7D611BEA3198}"/>
                  </a:ext>
                </a:extLst>
              </p:cNvPr>
              <p:cNvGrpSpPr/>
              <p:nvPr/>
            </p:nvGrpSpPr>
            <p:grpSpPr>
              <a:xfrm>
                <a:off x="4632864" y="3001803"/>
                <a:ext cx="61817" cy="63722"/>
                <a:chOff x="4632864" y="3001803"/>
                <a:chExt cx="61817" cy="63722"/>
              </a:xfrm>
            </p:grpSpPr>
            <p:sp>
              <p:nvSpPr>
                <p:cNvPr id="2681" name="Freeform: Shape 2680">
                  <a:extLst>
                    <a:ext uri="{FF2B5EF4-FFF2-40B4-BE49-F238E27FC236}">
                      <a16:creationId xmlns:a16="http://schemas.microsoft.com/office/drawing/2014/main" id="{4723E046-01AB-2953-F820-B3A79D328A27}"/>
                    </a:ext>
                  </a:extLst>
                </p:cNvPr>
                <p:cNvSpPr/>
                <p:nvPr/>
              </p:nvSpPr>
              <p:spPr>
                <a:xfrm>
                  <a:off x="4663821" y="300180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82" name="Freeform: Shape 2681">
                  <a:extLst>
                    <a:ext uri="{FF2B5EF4-FFF2-40B4-BE49-F238E27FC236}">
                      <a16:creationId xmlns:a16="http://schemas.microsoft.com/office/drawing/2014/main" id="{706B3DD6-C36C-EDF0-E072-A991E312FE1A}"/>
                    </a:ext>
                  </a:extLst>
                </p:cNvPr>
                <p:cNvSpPr/>
                <p:nvPr/>
              </p:nvSpPr>
              <p:spPr>
                <a:xfrm>
                  <a:off x="4632864" y="303371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96" name="Graphic 1443">
                <a:extLst>
                  <a:ext uri="{FF2B5EF4-FFF2-40B4-BE49-F238E27FC236}">
                    <a16:creationId xmlns:a16="http://schemas.microsoft.com/office/drawing/2014/main" id="{EE144807-0662-2D4D-09CA-092B05D3884A}"/>
                  </a:ext>
                </a:extLst>
              </p:cNvPr>
              <p:cNvGrpSpPr/>
              <p:nvPr/>
            </p:nvGrpSpPr>
            <p:grpSpPr>
              <a:xfrm>
                <a:off x="4606766" y="3001803"/>
                <a:ext cx="61817" cy="63722"/>
                <a:chOff x="4606766" y="3001803"/>
                <a:chExt cx="61817" cy="63722"/>
              </a:xfrm>
            </p:grpSpPr>
            <p:sp>
              <p:nvSpPr>
                <p:cNvPr id="2679" name="Freeform: Shape 2678">
                  <a:extLst>
                    <a:ext uri="{FF2B5EF4-FFF2-40B4-BE49-F238E27FC236}">
                      <a16:creationId xmlns:a16="http://schemas.microsoft.com/office/drawing/2014/main" id="{D86AA16B-5DB2-2128-8AB3-3070D92B6E7B}"/>
                    </a:ext>
                  </a:extLst>
                </p:cNvPr>
                <p:cNvSpPr/>
                <p:nvPr/>
              </p:nvSpPr>
              <p:spPr>
                <a:xfrm>
                  <a:off x="4637627" y="300180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80" name="Freeform: Shape 2679">
                  <a:extLst>
                    <a:ext uri="{FF2B5EF4-FFF2-40B4-BE49-F238E27FC236}">
                      <a16:creationId xmlns:a16="http://schemas.microsoft.com/office/drawing/2014/main" id="{0452CF46-039D-3619-0B0A-AF851C300C83}"/>
                    </a:ext>
                  </a:extLst>
                </p:cNvPr>
                <p:cNvSpPr/>
                <p:nvPr/>
              </p:nvSpPr>
              <p:spPr>
                <a:xfrm>
                  <a:off x="4606766" y="303371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97" name="Graphic 1443">
                <a:extLst>
                  <a:ext uri="{FF2B5EF4-FFF2-40B4-BE49-F238E27FC236}">
                    <a16:creationId xmlns:a16="http://schemas.microsoft.com/office/drawing/2014/main" id="{2080D3AA-AC97-D057-C27E-DC29FED0E215}"/>
                  </a:ext>
                </a:extLst>
              </p:cNvPr>
              <p:cNvGrpSpPr/>
              <p:nvPr/>
            </p:nvGrpSpPr>
            <p:grpSpPr>
              <a:xfrm>
                <a:off x="4606766" y="2973228"/>
                <a:ext cx="61817" cy="63722"/>
                <a:chOff x="4606766" y="2973228"/>
                <a:chExt cx="61817" cy="63722"/>
              </a:xfrm>
            </p:grpSpPr>
            <p:sp>
              <p:nvSpPr>
                <p:cNvPr id="2677" name="Freeform: Shape 2676">
                  <a:extLst>
                    <a:ext uri="{FF2B5EF4-FFF2-40B4-BE49-F238E27FC236}">
                      <a16:creationId xmlns:a16="http://schemas.microsoft.com/office/drawing/2014/main" id="{53AC0748-D499-F2C2-806F-9EDBB2705850}"/>
                    </a:ext>
                  </a:extLst>
                </p:cNvPr>
                <p:cNvSpPr/>
                <p:nvPr/>
              </p:nvSpPr>
              <p:spPr>
                <a:xfrm>
                  <a:off x="4637627" y="29732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78" name="Freeform: Shape 2677">
                  <a:extLst>
                    <a:ext uri="{FF2B5EF4-FFF2-40B4-BE49-F238E27FC236}">
                      <a16:creationId xmlns:a16="http://schemas.microsoft.com/office/drawing/2014/main" id="{F39561EC-7143-56A1-E3A9-B515AE904196}"/>
                    </a:ext>
                  </a:extLst>
                </p:cNvPr>
                <p:cNvSpPr/>
                <p:nvPr/>
              </p:nvSpPr>
              <p:spPr>
                <a:xfrm>
                  <a:off x="4606766" y="300504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98" name="Graphic 1443">
                <a:extLst>
                  <a:ext uri="{FF2B5EF4-FFF2-40B4-BE49-F238E27FC236}">
                    <a16:creationId xmlns:a16="http://schemas.microsoft.com/office/drawing/2014/main" id="{C3744E52-75BF-AEED-06EB-E2D3D8DF2AAB}"/>
                  </a:ext>
                </a:extLst>
              </p:cNvPr>
              <p:cNvGrpSpPr/>
              <p:nvPr/>
            </p:nvGrpSpPr>
            <p:grpSpPr>
              <a:xfrm>
                <a:off x="4587525" y="2973228"/>
                <a:ext cx="61817" cy="63722"/>
                <a:chOff x="4587525" y="2973228"/>
                <a:chExt cx="61817" cy="63722"/>
              </a:xfrm>
            </p:grpSpPr>
            <p:sp>
              <p:nvSpPr>
                <p:cNvPr id="2675" name="Freeform: Shape 2674">
                  <a:extLst>
                    <a:ext uri="{FF2B5EF4-FFF2-40B4-BE49-F238E27FC236}">
                      <a16:creationId xmlns:a16="http://schemas.microsoft.com/office/drawing/2014/main" id="{310AD21A-DE72-56CE-BE42-4A157631F4C1}"/>
                    </a:ext>
                  </a:extLst>
                </p:cNvPr>
                <p:cNvSpPr/>
                <p:nvPr/>
              </p:nvSpPr>
              <p:spPr>
                <a:xfrm>
                  <a:off x="4618482" y="29732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76" name="Freeform: Shape 2675">
                  <a:extLst>
                    <a:ext uri="{FF2B5EF4-FFF2-40B4-BE49-F238E27FC236}">
                      <a16:creationId xmlns:a16="http://schemas.microsoft.com/office/drawing/2014/main" id="{26BFB7FF-4236-B7A3-FD89-0AF5A2C0BB26}"/>
                    </a:ext>
                  </a:extLst>
                </p:cNvPr>
                <p:cNvSpPr/>
                <p:nvPr/>
              </p:nvSpPr>
              <p:spPr>
                <a:xfrm>
                  <a:off x="4587525" y="300504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399" name="Graphic 1443">
                <a:extLst>
                  <a:ext uri="{FF2B5EF4-FFF2-40B4-BE49-F238E27FC236}">
                    <a16:creationId xmlns:a16="http://schemas.microsoft.com/office/drawing/2014/main" id="{7BBA8F04-AC02-6734-9672-5FE7F97523D8}"/>
                  </a:ext>
                </a:extLst>
              </p:cNvPr>
              <p:cNvGrpSpPr/>
              <p:nvPr/>
            </p:nvGrpSpPr>
            <p:grpSpPr>
              <a:xfrm>
                <a:off x="4538948" y="2973228"/>
                <a:ext cx="61817" cy="63722"/>
                <a:chOff x="4538948" y="2973228"/>
                <a:chExt cx="61817" cy="63722"/>
              </a:xfrm>
            </p:grpSpPr>
            <p:sp>
              <p:nvSpPr>
                <p:cNvPr id="2673" name="Freeform: Shape 2672">
                  <a:extLst>
                    <a:ext uri="{FF2B5EF4-FFF2-40B4-BE49-F238E27FC236}">
                      <a16:creationId xmlns:a16="http://schemas.microsoft.com/office/drawing/2014/main" id="{C6C423A0-1DBC-042B-DD9C-EB1484388205}"/>
                    </a:ext>
                  </a:extLst>
                </p:cNvPr>
                <p:cNvSpPr/>
                <p:nvPr/>
              </p:nvSpPr>
              <p:spPr>
                <a:xfrm>
                  <a:off x="4569809" y="29732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74" name="Freeform: Shape 2673">
                  <a:extLst>
                    <a:ext uri="{FF2B5EF4-FFF2-40B4-BE49-F238E27FC236}">
                      <a16:creationId xmlns:a16="http://schemas.microsoft.com/office/drawing/2014/main" id="{CCB27253-8A2B-FFAB-AB19-3C66DF43712D}"/>
                    </a:ext>
                  </a:extLst>
                </p:cNvPr>
                <p:cNvSpPr/>
                <p:nvPr/>
              </p:nvSpPr>
              <p:spPr>
                <a:xfrm>
                  <a:off x="4538948" y="300504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00" name="Graphic 1443">
                <a:extLst>
                  <a:ext uri="{FF2B5EF4-FFF2-40B4-BE49-F238E27FC236}">
                    <a16:creationId xmlns:a16="http://schemas.microsoft.com/office/drawing/2014/main" id="{5C5CAFD0-C11B-58F4-456C-C4A07F898C88}"/>
                  </a:ext>
                </a:extLst>
              </p:cNvPr>
              <p:cNvGrpSpPr/>
              <p:nvPr/>
            </p:nvGrpSpPr>
            <p:grpSpPr>
              <a:xfrm>
                <a:off x="4525708" y="2957893"/>
                <a:ext cx="61817" cy="63722"/>
                <a:chOff x="4525708" y="2957893"/>
                <a:chExt cx="61817" cy="63722"/>
              </a:xfrm>
            </p:grpSpPr>
            <p:sp>
              <p:nvSpPr>
                <p:cNvPr id="2671" name="Freeform: Shape 2670">
                  <a:extLst>
                    <a:ext uri="{FF2B5EF4-FFF2-40B4-BE49-F238E27FC236}">
                      <a16:creationId xmlns:a16="http://schemas.microsoft.com/office/drawing/2014/main" id="{29D42885-940F-8BFD-9D53-D05B2077A16B}"/>
                    </a:ext>
                  </a:extLst>
                </p:cNvPr>
                <p:cNvSpPr/>
                <p:nvPr/>
              </p:nvSpPr>
              <p:spPr>
                <a:xfrm>
                  <a:off x="4556664" y="295789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72" name="Freeform: Shape 2671">
                  <a:extLst>
                    <a:ext uri="{FF2B5EF4-FFF2-40B4-BE49-F238E27FC236}">
                      <a16:creationId xmlns:a16="http://schemas.microsoft.com/office/drawing/2014/main" id="{1A0851D0-2564-9E6C-81E3-8C55D1FDC6BE}"/>
                    </a:ext>
                  </a:extLst>
                </p:cNvPr>
                <p:cNvSpPr/>
                <p:nvPr/>
              </p:nvSpPr>
              <p:spPr>
                <a:xfrm>
                  <a:off x="4525708" y="298970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01" name="Graphic 1443">
                <a:extLst>
                  <a:ext uri="{FF2B5EF4-FFF2-40B4-BE49-F238E27FC236}">
                    <a16:creationId xmlns:a16="http://schemas.microsoft.com/office/drawing/2014/main" id="{0F76CD87-47C1-63A0-A76E-ACF84334FF8E}"/>
                  </a:ext>
                </a:extLst>
              </p:cNvPr>
              <p:cNvGrpSpPr/>
              <p:nvPr/>
            </p:nvGrpSpPr>
            <p:grpSpPr>
              <a:xfrm>
                <a:off x="4512659" y="2957893"/>
                <a:ext cx="61817" cy="63722"/>
                <a:chOff x="4512659" y="2957893"/>
                <a:chExt cx="61817" cy="63722"/>
              </a:xfrm>
            </p:grpSpPr>
            <p:sp>
              <p:nvSpPr>
                <p:cNvPr id="2669" name="Freeform: Shape 2668">
                  <a:extLst>
                    <a:ext uri="{FF2B5EF4-FFF2-40B4-BE49-F238E27FC236}">
                      <a16:creationId xmlns:a16="http://schemas.microsoft.com/office/drawing/2014/main" id="{33B91459-5FF8-5BF4-ACC8-3CBF66B1C641}"/>
                    </a:ext>
                  </a:extLst>
                </p:cNvPr>
                <p:cNvSpPr/>
                <p:nvPr/>
              </p:nvSpPr>
              <p:spPr>
                <a:xfrm>
                  <a:off x="4543615" y="295789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70" name="Freeform: Shape 2669">
                  <a:extLst>
                    <a:ext uri="{FF2B5EF4-FFF2-40B4-BE49-F238E27FC236}">
                      <a16:creationId xmlns:a16="http://schemas.microsoft.com/office/drawing/2014/main" id="{FCAFCADD-FBA2-8EA9-E120-69B002570144}"/>
                    </a:ext>
                  </a:extLst>
                </p:cNvPr>
                <p:cNvSpPr/>
                <p:nvPr/>
              </p:nvSpPr>
              <p:spPr>
                <a:xfrm>
                  <a:off x="4512659" y="298970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02" name="Graphic 1443">
                <a:extLst>
                  <a:ext uri="{FF2B5EF4-FFF2-40B4-BE49-F238E27FC236}">
                    <a16:creationId xmlns:a16="http://schemas.microsoft.com/office/drawing/2014/main" id="{4BF36C89-250D-9AE1-6EF5-57605D86BF81}"/>
                  </a:ext>
                </a:extLst>
              </p:cNvPr>
              <p:cNvGrpSpPr/>
              <p:nvPr/>
            </p:nvGrpSpPr>
            <p:grpSpPr>
              <a:xfrm>
                <a:off x="4490180" y="2957893"/>
                <a:ext cx="61817" cy="63722"/>
                <a:chOff x="4490180" y="2957893"/>
                <a:chExt cx="61817" cy="63722"/>
              </a:xfrm>
            </p:grpSpPr>
            <p:sp>
              <p:nvSpPr>
                <p:cNvPr id="2667" name="Freeform: Shape 2666">
                  <a:extLst>
                    <a:ext uri="{FF2B5EF4-FFF2-40B4-BE49-F238E27FC236}">
                      <a16:creationId xmlns:a16="http://schemas.microsoft.com/office/drawing/2014/main" id="{811606ED-462E-A637-1E69-1D0AAE42D49E}"/>
                    </a:ext>
                  </a:extLst>
                </p:cNvPr>
                <p:cNvSpPr/>
                <p:nvPr/>
              </p:nvSpPr>
              <p:spPr>
                <a:xfrm>
                  <a:off x="4521041" y="295789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68" name="Freeform: Shape 2667">
                  <a:extLst>
                    <a:ext uri="{FF2B5EF4-FFF2-40B4-BE49-F238E27FC236}">
                      <a16:creationId xmlns:a16="http://schemas.microsoft.com/office/drawing/2014/main" id="{23AE5E2E-FF8A-013A-921D-60105015335E}"/>
                    </a:ext>
                  </a:extLst>
                </p:cNvPr>
                <p:cNvSpPr/>
                <p:nvPr/>
              </p:nvSpPr>
              <p:spPr>
                <a:xfrm>
                  <a:off x="4490180" y="298970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03" name="Graphic 1443">
                <a:extLst>
                  <a:ext uri="{FF2B5EF4-FFF2-40B4-BE49-F238E27FC236}">
                    <a16:creationId xmlns:a16="http://schemas.microsoft.com/office/drawing/2014/main" id="{7D74655F-1C8E-567B-90A5-C8189AF4A1EF}"/>
                  </a:ext>
                </a:extLst>
              </p:cNvPr>
              <p:cNvGrpSpPr/>
              <p:nvPr/>
            </p:nvGrpSpPr>
            <p:grpSpPr>
              <a:xfrm>
                <a:off x="4471416" y="2957893"/>
                <a:ext cx="61817" cy="63722"/>
                <a:chOff x="4471416" y="2957893"/>
                <a:chExt cx="61817" cy="63722"/>
              </a:xfrm>
            </p:grpSpPr>
            <p:sp>
              <p:nvSpPr>
                <p:cNvPr id="2665" name="Freeform: Shape 2664">
                  <a:extLst>
                    <a:ext uri="{FF2B5EF4-FFF2-40B4-BE49-F238E27FC236}">
                      <a16:creationId xmlns:a16="http://schemas.microsoft.com/office/drawing/2014/main" id="{523F2D15-61DC-8A61-44AF-837418E20ADE}"/>
                    </a:ext>
                  </a:extLst>
                </p:cNvPr>
                <p:cNvSpPr/>
                <p:nvPr/>
              </p:nvSpPr>
              <p:spPr>
                <a:xfrm>
                  <a:off x="4502277" y="295789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66" name="Freeform: Shape 2665">
                  <a:extLst>
                    <a:ext uri="{FF2B5EF4-FFF2-40B4-BE49-F238E27FC236}">
                      <a16:creationId xmlns:a16="http://schemas.microsoft.com/office/drawing/2014/main" id="{5F980EBA-8823-B27E-07B0-A8C8B0908A98}"/>
                    </a:ext>
                  </a:extLst>
                </p:cNvPr>
                <p:cNvSpPr/>
                <p:nvPr/>
              </p:nvSpPr>
              <p:spPr>
                <a:xfrm>
                  <a:off x="4471416" y="298970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04" name="Graphic 1443">
                <a:extLst>
                  <a:ext uri="{FF2B5EF4-FFF2-40B4-BE49-F238E27FC236}">
                    <a16:creationId xmlns:a16="http://schemas.microsoft.com/office/drawing/2014/main" id="{FA270410-1997-E770-0D49-F61707704364}"/>
                  </a:ext>
                </a:extLst>
              </p:cNvPr>
              <p:cNvGrpSpPr/>
              <p:nvPr/>
            </p:nvGrpSpPr>
            <p:grpSpPr>
              <a:xfrm>
                <a:off x="4556664" y="2973228"/>
                <a:ext cx="61817" cy="63722"/>
                <a:chOff x="4556664" y="2973228"/>
                <a:chExt cx="61817" cy="63722"/>
              </a:xfrm>
            </p:grpSpPr>
            <p:sp>
              <p:nvSpPr>
                <p:cNvPr id="2663" name="Freeform: Shape 2662">
                  <a:extLst>
                    <a:ext uri="{FF2B5EF4-FFF2-40B4-BE49-F238E27FC236}">
                      <a16:creationId xmlns:a16="http://schemas.microsoft.com/office/drawing/2014/main" id="{1F7CD2E9-DBB7-D08D-91B3-8DF6083C5950}"/>
                    </a:ext>
                  </a:extLst>
                </p:cNvPr>
                <p:cNvSpPr/>
                <p:nvPr/>
              </p:nvSpPr>
              <p:spPr>
                <a:xfrm>
                  <a:off x="4587525" y="29732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64" name="Freeform: Shape 2663">
                  <a:extLst>
                    <a:ext uri="{FF2B5EF4-FFF2-40B4-BE49-F238E27FC236}">
                      <a16:creationId xmlns:a16="http://schemas.microsoft.com/office/drawing/2014/main" id="{B3DABA5B-1BDD-55F9-9D6D-3B3268CA9B7A}"/>
                    </a:ext>
                  </a:extLst>
                </p:cNvPr>
                <p:cNvSpPr/>
                <p:nvPr/>
              </p:nvSpPr>
              <p:spPr>
                <a:xfrm>
                  <a:off x="4556664" y="300504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05" name="Graphic 1443">
                <a:extLst>
                  <a:ext uri="{FF2B5EF4-FFF2-40B4-BE49-F238E27FC236}">
                    <a16:creationId xmlns:a16="http://schemas.microsoft.com/office/drawing/2014/main" id="{D5488FF1-6D8E-6425-6E7C-6A505FB375BC}"/>
                  </a:ext>
                </a:extLst>
              </p:cNvPr>
              <p:cNvGrpSpPr/>
              <p:nvPr/>
            </p:nvGrpSpPr>
            <p:grpSpPr>
              <a:xfrm>
                <a:off x="4923948" y="3128485"/>
                <a:ext cx="61817" cy="63722"/>
                <a:chOff x="4923948" y="3128485"/>
                <a:chExt cx="61817" cy="63722"/>
              </a:xfrm>
            </p:grpSpPr>
            <p:sp>
              <p:nvSpPr>
                <p:cNvPr id="2661" name="Freeform: Shape 2660">
                  <a:extLst>
                    <a:ext uri="{FF2B5EF4-FFF2-40B4-BE49-F238E27FC236}">
                      <a16:creationId xmlns:a16="http://schemas.microsoft.com/office/drawing/2014/main" id="{A8B184DC-88BA-2FFC-7E89-DCFF729B5B13}"/>
                    </a:ext>
                  </a:extLst>
                </p:cNvPr>
                <p:cNvSpPr/>
                <p:nvPr/>
              </p:nvSpPr>
              <p:spPr>
                <a:xfrm>
                  <a:off x="4954905"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62" name="Freeform: Shape 2661">
                  <a:extLst>
                    <a:ext uri="{FF2B5EF4-FFF2-40B4-BE49-F238E27FC236}">
                      <a16:creationId xmlns:a16="http://schemas.microsoft.com/office/drawing/2014/main" id="{E1D50FE6-AB2B-1E2C-267C-3645602BA3CC}"/>
                    </a:ext>
                  </a:extLst>
                </p:cNvPr>
                <p:cNvSpPr/>
                <p:nvPr/>
              </p:nvSpPr>
              <p:spPr>
                <a:xfrm>
                  <a:off x="4923948"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06" name="Graphic 1443">
                <a:extLst>
                  <a:ext uri="{FF2B5EF4-FFF2-40B4-BE49-F238E27FC236}">
                    <a16:creationId xmlns:a16="http://schemas.microsoft.com/office/drawing/2014/main" id="{DB9B630F-577E-9EC8-396F-F3EE2CD2DF53}"/>
                  </a:ext>
                </a:extLst>
              </p:cNvPr>
              <p:cNvGrpSpPr/>
              <p:nvPr/>
            </p:nvGrpSpPr>
            <p:grpSpPr>
              <a:xfrm>
                <a:off x="4937474" y="3128485"/>
                <a:ext cx="61817" cy="63722"/>
                <a:chOff x="4937474" y="3128485"/>
                <a:chExt cx="61817" cy="63722"/>
              </a:xfrm>
            </p:grpSpPr>
            <p:sp>
              <p:nvSpPr>
                <p:cNvPr id="2659" name="Freeform: Shape 2658">
                  <a:extLst>
                    <a:ext uri="{FF2B5EF4-FFF2-40B4-BE49-F238E27FC236}">
                      <a16:creationId xmlns:a16="http://schemas.microsoft.com/office/drawing/2014/main" id="{BFAA3312-1C90-9B35-B910-96C664D348FA}"/>
                    </a:ext>
                  </a:extLst>
                </p:cNvPr>
                <p:cNvSpPr/>
                <p:nvPr/>
              </p:nvSpPr>
              <p:spPr>
                <a:xfrm>
                  <a:off x="4968335"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60" name="Freeform: Shape 2659">
                  <a:extLst>
                    <a:ext uri="{FF2B5EF4-FFF2-40B4-BE49-F238E27FC236}">
                      <a16:creationId xmlns:a16="http://schemas.microsoft.com/office/drawing/2014/main" id="{AA52D048-D386-30ED-C6A1-280E65F0EBB7}"/>
                    </a:ext>
                  </a:extLst>
                </p:cNvPr>
                <p:cNvSpPr/>
                <p:nvPr/>
              </p:nvSpPr>
              <p:spPr>
                <a:xfrm>
                  <a:off x="4937474"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07" name="Graphic 1443">
                <a:extLst>
                  <a:ext uri="{FF2B5EF4-FFF2-40B4-BE49-F238E27FC236}">
                    <a16:creationId xmlns:a16="http://schemas.microsoft.com/office/drawing/2014/main" id="{6120EF3F-DD84-3E96-3A73-FBBBD18E9E0A}"/>
                  </a:ext>
                </a:extLst>
              </p:cNvPr>
              <p:cNvGrpSpPr/>
              <p:nvPr/>
            </p:nvGrpSpPr>
            <p:grpSpPr>
              <a:xfrm>
                <a:off x="4954905" y="3128485"/>
                <a:ext cx="61817" cy="63722"/>
                <a:chOff x="4954905" y="3128485"/>
                <a:chExt cx="61817" cy="63722"/>
              </a:xfrm>
            </p:grpSpPr>
            <p:sp>
              <p:nvSpPr>
                <p:cNvPr id="2657" name="Freeform: Shape 2656">
                  <a:extLst>
                    <a:ext uri="{FF2B5EF4-FFF2-40B4-BE49-F238E27FC236}">
                      <a16:creationId xmlns:a16="http://schemas.microsoft.com/office/drawing/2014/main" id="{7D9CD11C-10B8-142E-BCF6-E4E18E82A69A}"/>
                    </a:ext>
                  </a:extLst>
                </p:cNvPr>
                <p:cNvSpPr/>
                <p:nvPr/>
              </p:nvSpPr>
              <p:spPr>
                <a:xfrm>
                  <a:off x="4985766"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58" name="Freeform: Shape 2657">
                  <a:extLst>
                    <a:ext uri="{FF2B5EF4-FFF2-40B4-BE49-F238E27FC236}">
                      <a16:creationId xmlns:a16="http://schemas.microsoft.com/office/drawing/2014/main" id="{7B54CA91-48B1-B635-82A2-EEAF58799A65}"/>
                    </a:ext>
                  </a:extLst>
                </p:cNvPr>
                <p:cNvSpPr/>
                <p:nvPr/>
              </p:nvSpPr>
              <p:spPr>
                <a:xfrm>
                  <a:off x="4954905"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08" name="Graphic 1443">
                <a:extLst>
                  <a:ext uri="{FF2B5EF4-FFF2-40B4-BE49-F238E27FC236}">
                    <a16:creationId xmlns:a16="http://schemas.microsoft.com/office/drawing/2014/main" id="{DE14C7AF-9890-6ED2-0D1E-8C0DB4851D6E}"/>
                  </a:ext>
                </a:extLst>
              </p:cNvPr>
              <p:cNvGrpSpPr/>
              <p:nvPr/>
            </p:nvGrpSpPr>
            <p:grpSpPr>
              <a:xfrm>
                <a:off x="4428363" y="2949701"/>
                <a:ext cx="61817" cy="63722"/>
                <a:chOff x="4428363" y="2949701"/>
                <a:chExt cx="61817" cy="63722"/>
              </a:xfrm>
            </p:grpSpPr>
            <p:sp>
              <p:nvSpPr>
                <p:cNvPr id="2655" name="Freeform: Shape 2654">
                  <a:extLst>
                    <a:ext uri="{FF2B5EF4-FFF2-40B4-BE49-F238E27FC236}">
                      <a16:creationId xmlns:a16="http://schemas.microsoft.com/office/drawing/2014/main" id="{C747D9DF-3B68-F99F-ACA8-91A80F8ADC79}"/>
                    </a:ext>
                  </a:extLst>
                </p:cNvPr>
                <p:cNvSpPr/>
                <p:nvPr/>
              </p:nvSpPr>
              <p:spPr>
                <a:xfrm>
                  <a:off x="4459224" y="294970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56" name="Freeform: Shape 2655">
                  <a:extLst>
                    <a:ext uri="{FF2B5EF4-FFF2-40B4-BE49-F238E27FC236}">
                      <a16:creationId xmlns:a16="http://schemas.microsoft.com/office/drawing/2014/main" id="{1EF74F62-D18E-164E-5F93-39AF523A97C3}"/>
                    </a:ext>
                  </a:extLst>
                </p:cNvPr>
                <p:cNvSpPr/>
                <p:nvPr/>
              </p:nvSpPr>
              <p:spPr>
                <a:xfrm>
                  <a:off x="4428363" y="298161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09" name="Graphic 1443">
                <a:extLst>
                  <a:ext uri="{FF2B5EF4-FFF2-40B4-BE49-F238E27FC236}">
                    <a16:creationId xmlns:a16="http://schemas.microsoft.com/office/drawing/2014/main" id="{D0B5EC50-FE4B-84A4-BAF7-41C1DA767628}"/>
                  </a:ext>
                </a:extLst>
              </p:cNvPr>
              <p:cNvGrpSpPr/>
              <p:nvPr/>
            </p:nvGrpSpPr>
            <p:grpSpPr>
              <a:xfrm>
                <a:off x="3589210" y="2782156"/>
                <a:ext cx="61722" cy="63722"/>
                <a:chOff x="3589210" y="2782156"/>
                <a:chExt cx="61722" cy="63722"/>
              </a:xfrm>
            </p:grpSpPr>
            <p:sp>
              <p:nvSpPr>
                <p:cNvPr id="2653" name="Freeform: Shape 2652">
                  <a:extLst>
                    <a:ext uri="{FF2B5EF4-FFF2-40B4-BE49-F238E27FC236}">
                      <a16:creationId xmlns:a16="http://schemas.microsoft.com/office/drawing/2014/main" id="{358E9504-FA3C-7B04-A4EB-BED415730CBB}"/>
                    </a:ext>
                  </a:extLst>
                </p:cNvPr>
                <p:cNvSpPr/>
                <p:nvPr/>
              </p:nvSpPr>
              <p:spPr>
                <a:xfrm>
                  <a:off x="3620071" y="2782156"/>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54" name="Freeform: Shape 2653">
                  <a:extLst>
                    <a:ext uri="{FF2B5EF4-FFF2-40B4-BE49-F238E27FC236}">
                      <a16:creationId xmlns:a16="http://schemas.microsoft.com/office/drawing/2014/main" id="{8BE1DD0B-98C5-E1A0-D8AD-C71663CCC4C1}"/>
                    </a:ext>
                  </a:extLst>
                </p:cNvPr>
                <p:cNvSpPr/>
                <p:nvPr/>
              </p:nvSpPr>
              <p:spPr>
                <a:xfrm>
                  <a:off x="3589210" y="2813970"/>
                  <a:ext cx="61722" cy="9525"/>
                </a:xfrm>
                <a:custGeom>
                  <a:avLst/>
                  <a:gdLst>
                    <a:gd name="connsiteX0" fmla="*/ 61722 w 61722"/>
                    <a:gd name="connsiteY0" fmla="*/ 0 h 9525"/>
                    <a:gd name="connsiteX1" fmla="*/ 0 w 61722"/>
                    <a:gd name="connsiteY1" fmla="*/ 0 h 9525"/>
                  </a:gdLst>
                  <a:ahLst/>
                  <a:cxnLst>
                    <a:cxn ang="0">
                      <a:pos x="connsiteX0" y="connsiteY0"/>
                    </a:cxn>
                    <a:cxn ang="0">
                      <a:pos x="connsiteX1" y="connsiteY1"/>
                    </a:cxn>
                  </a:cxnLst>
                  <a:rect l="l" t="t" r="r" b="b"/>
                  <a:pathLst>
                    <a:path w="61722" h="9525">
                      <a:moveTo>
                        <a:pt x="61722"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10" name="Graphic 1443">
                <a:extLst>
                  <a:ext uri="{FF2B5EF4-FFF2-40B4-BE49-F238E27FC236}">
                    <a16:creationId xmlns:a16="http://schemas.microsoft.com/office/drawing/2014/main" id="{38DADC63-BDC8-A738-48AC-2CDEF3A0C7F3}"/>
                  </a:ext>
                </a:extLst>
              </p:cNvPr>
              <p:cNvGrpSpPr/>
              <p:nvPr/>
            </p:nvGrpSpPr>
            <p:grpSpPr>
              <a:xfrm>
                <a:off x="3558254" y="2774441"/>
                <a:ext cx="61817" cy="63722"/>
                <a:chOff x="3558254" y="2774441"/>
                <a:chExt cx="61817" cy="63722"/>
              </a:xfrm>
            </p:grpSpPr>
            <p:sp>
              <p:nvSpPr>
                <p:cNvPr id="2651" name="Freeform: Shape 2650">
                  <a:extLst>
                    <a:ext uri="{FF2B5EF4-FFF2-40B4-BE49-F238E27FC236}">
                      <a16:creationId xmlns:a16="http://schemas.microsoft.com/office/drawing/2014/main" id="{31275582-325B-8641-9B44-E30C42387B20}"/>
                    </a:ext>
                  </a:extLst>
                </p:cNvPr>
                <p:cNvSpPr/>
                <p:nvPr/>
              </p:nvSpPr>
              <p:spPr>
                <a:xfrm>
                  <a:off x="3589210" y="277444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52" name="Freeform: Shape 2651">
                  <a:extLst>
                    <a:ext uri="{FF2B5EF4-FFF2-40B4-BE49-F238E27FC236}">
                      <a16:creationId xmlns:a16="http://schemas.microsoft.com/office/drawing/2014/main" id="{0815D718-2A07-EFAB-F766-7FEE15BB484F}"/>
                    </a:ext>
                  </a:extLst>
                </p:cNvPr>
                <p:cNvSpPr/>
                <p:nvPr/>
              </p:nvSpPr>
              <p:spPr>
                <a:xfrm>
                  <a:off x="3558254" y="280635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11" name="Graphic 1443">
                <a:extLst>
                  <a:ext uri="{FF2B5EF4-FFF2-40B4-BE49-F238E27FC236}">
                    <a16:creationId xmlns:a16="http://schemas.microsoft.com/office/drawing/2014/main" id="{F72DD3CE-FA7B-638B-C142-1E96E9E1EFC5}"/>
                  </a:ext>
                </a:extLst>
              </p:cNvPr>
              <p:cNvGrpSpPr/>
              <p:nvPr/>
            </p:nvGrpSpPr>
            <p:grpSpPr>
              <a:xfrm>
                <a:off x="3545490" y="2774441"/>
                <a:ext cx="61817" cy="63722"/>
                <a:chOff x="3545490" y="2774441"/>
                <a:chExt cx="61817" cy="63722"/>
              </a:xfrm>
            </p:grpSpPr>
            <p:sp>
              <p:nvSpPr>
                <p:cNvPr id="2649" name="Freeform: Shape 2648">
                  <a:extLst>
                    <a:ext uri="{FF2B5EF4-FFF2-40B4-BE49-F238E27FC236}">
                      <a16:creationId xmlns:a16="http://schemas.microsoft.com/office/drawing/2014/main" id="{72765140-4785-A932-3F74-52C784CA72B3}"/>
                    </a:ext>
                  </a:extLst>
                </p:cNvPr>
                <p:cNvSpPr/>
                <p:nvPr/>
              </p:nvSpPr>
              <p:spPr>
                <a:xfrm>
                  <a:off x="3576351" y="277444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50" name="Freeform: Shape 2649">
                  <a:extLst>
                    <a:ext uri="{FF2B5EF4-FFF2-40B4-BE49-F238E27FC236}">
                      <a16:creationId xmlns:a16="http://schemas.microsoft.com/office/drawing/2014/main" id="{FAB9BF80-394F-D75A-5DCF-B2CCD28CC60D}"/>
                    </a:ext>
                  </a:extLst>
                </p:cNvPr>
                <p:cNvSpPr/>
                <p:nvPr/>
              </p:nvSpPr>
              <p:spPr>
                <a:xfrm>
                  <a:off x="3545490" y="280635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12" name="Graphic 1443">
                <a:extLst>
                  <a:ext uri="{FF2B5EF4-FFF2-40B4-BE49-F238E27FC236}">
                    <a16:creationId xmlns:a16="http://schemas.microsoft.com/office/drawing/2014/main" id="{3FFC580D-0F33-0EC9-2A60-70F7761BE679}"/>
                  </a:ext>
                </a:extLst>
              </p:cNvPr>
              <p:cNvGrpSpPr/>
              <p:nvPr/>
            </p:nvGrpSpPr>
            <p:grpSpPr>
              <a:xfrm>
                <a:off x="3505295" y="2774441"/>
                <a:ext cx="61817" cy="63722"/>
                <a:chOff x="3505295" y="2774441"/>
                <a:chExt cx="61817" cy="63722"/>
              </a:xfrm>
            </p:grpSpPr>
            <p:sp>
              <p:nvSpPr>
                <p:cNvPr id="2647" name="Freeform: Shape 2646">
                  <a:extLst>
                    <a:ext uri="{FF2B5EF4-FFF2-40B4-BE49-F238E27FC236}">
                      <a16:creationId xmlns:a16="http://schemas.microsoft.com/office/drawing/2014/main" id="{44CB8006-417F-4C98-5CAD-E12C139A609F}"/>
                    </a:ext>
                  </a:extLst>
                </p:cNvPr>
                <p:cNvSpPr/>
                <p:nvPr/>
              </p:nvSpPr>
              <p:spPr>
                <a:xfrm>
                  <a:off x="3536156" y="277444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48" name="Freeform: Shape 2647">
                  <a:extLst>
                    <a:ext uri="{FF2B5EF4-FFF2-40B4-BE49-F238E27FC236}">
                      <a16:creationId xmlns:a16="http://schemas.microsoft.com/office/drawing/2014/main" id="{D980ED1F-24A3-C723-2D1A-D342C28F034F}"/>
                    </a:ext>
                  </a:extLst>
                </p:cNvPr>
                <p:cNvSpPr/>
                <p:nvPr/>
              </p:nvSpPr>
              <p:spPr>
                <a:xfrm>
                  <a:off x="3505295" y="280635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13" name="Graphic 1443">
                <a:extLst>
                  <a:ext uri="{FF2B5EF4-FFF2-40B4-BE49-F238E27FC236}">
                    <a16:creationId xmlns:a16="http://schemas.microsoft.com/office/drawing/2014/main" id="{E8ED4781-7D99-67C2-1E75-124309639236}"/>
                  </a:ext>
                </a:extLst>
              </p:cNvPr>
              <p:cNvGrpSpPr/>
              <p:nvPr/>
            </p:nvGrpSpPr>
            <p:grpSpPr>
              <a:xfrm>
                <a:off x="3489864" y="2754343"/>
                <a:ext cx="61817" cy="63722"/>
                <a:chOff x="3489864" y="2754343"/>
                <a:chExt cx="61817" cy="63722"/>
              </a:xfrm>
            </p:grpSpPr>
            <p:sp>
              <p:nvSpPr>
                <p:cNvPr id="2645" name="Freeform: Shape 2644">
                  <a:extLst>
                    <a:ext uri="{FF2B5EF4-FFF2-40B4-BE49-F238E27FC236}">
                      <a16:creationId xmlns:a16="http://schemas.microsoft.com/office/drawing/2014/main" id="{A262C53F-F01D-F9E8-E73B-9A4C67D455DE}"/>
                    </a:ext>
                  </a:extLst>
                </p:cNvPr>
                <p:cNvSpPr/>
                <p:nvPr/>
              </p:nvSpPr>
              <p:spPr>
                <a:xfrm>
                  <a:off x="3520725" y="27543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46" name="Freeform: Shape 2645">
                  <a:extLst>
                    <a:ext uri="{FF2B5EF4-FFF2-40B4-BE49-F238E27FC236}">
                      <a16:creationId xmlns:a16="http://schemas.microsoft.com/office/drawing/2014/main" id="{F2DDC200-CDAF-6014-BE4F-0F330A1284D4}"/>
                    </a:ext>
                  </a:extLst>
                </p:cNvPr>
                <p:cNvSpPr/>
                <p:nvPr/>
              </p:nvSpPr>
              <p:spPr>
                <a:xfrm>
                  <a:off x="3489864" y="27862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14" name="Graphic 1443">
                <a:extLst>
                  <a:ext uri="{FF2B5EF4-FFF2-40B4-BE49-F238E27FC236}">
                    <a16:creationId xmlns:a16="http://schemas.microsoft.com/office/drawing/2014/main" id="{A148ADD6-6B1D-970F-A5CD-C3CE92A3FF2D}"/>
                  </a:ext>
                </a:extLst>
              </p:cNvPr>
              <p:cNvGrpSpPr/>
              <p:nvPr/>
            </p:nvGrpSpPr>
            <p:grpSpPr>
              <a:xfrm>
                <a:off x="5848635" y="3357752"/>
                <a:ext cx="61817" cy="63722"/>
                <a:chOff x="5848635" y="3357752"/>
                <a:chExt cx="61817" cy="63722"/>
              </a:xfrm>
            </p:grpSpPr>
            <p:sp>
              <p:nvSpPr>
                <p:cNvPr id="2643" name="Freeform: Shape 2642">
                  <a:extLst>
                    <a:ext uri="{FF2B5EF4-FFF2-40B4-BE49-F238E27FC236}">
                      <a16:creationId xmlns:a16="http://schemas.microsoft.com/office/drawing/2014/main" id="{0D7CE19A-B6F7-FC35-2DCE-DD5ABDF152EA}"/>
                    </a:ext>
                  </a:extLst>
                </p:cNvPr>
                <p:cNvSpPr/>
                <p:nvPr/>
              </p:nvSpPr>
              <p:spPr>
                <a:xfrm>
                  <a:off x="5879496" y="335775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44" name="Freeform: Shape 2643">
                  <a:extLst>
                    <a:ext uri="{FF2B5EF4-FFF2-40B4-BE49-F238E27FC236}">
                      <a16:creationId xmlns:a16="http://schemas.microsoft.com/office/drawing/2014/main" id="{99CCF6B4-E344-683F-096B-E5DF9881AEB0}"/>
                    </a:ext>
                  </a:extLst>
                </p:cNvPr>
                <p:cNvSpPr/>
                <p:nvPr/>
              </p:nvSpPr>
              <p:spPr>
                <a:xfrm>
                  <a:off x="5848635" y="338956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15" name="Graphic 1443">
                <a:extLst>
                  <a:ext uri="{FF2B5EF4-FFF2-40B4-BE49-F238E27FC236}">
                    <a16:creationId xmlns:a16="http://schemas.microsoft.com/office/drawing/2014/main" id="{566581FA-1BD5-3F43-4D90-0545964409BD}"/>
                  </a:ext>
                </a:extLst>
              </p:cNvPr>
              <p:cNvGrpSpPr/>
              <p:nvPr/>
            </p:nvGrpSpPr>
            <p:grpSpPr>
              <a:xfrm>
                <a:off x="5919216" y="3380803"/>
                <a:ext cx="61817" cy="63627"/>
                <a:chOff x="5919216" y="3380803"/>
                <a:chExt cx="61817" cy="63627"/>
              </a:xfrm>
            </p:grpSpPr>
            <p:sp>
              <p:nvSpPr>
                <p:cNvPr id="2641" name="Freeform: Shape 2640">
                  <a:extLst>
                    <a:ext uri="{FF2B5EF4-FFF2-40B4-BE49-F238E27FC236}">
                      <a16:creationId xmlns:a16="http://schemas.microsoft.com/office/drawing/2014/main" id="{9D6810CC-7797-D028-8792-15B825A8D58E}"/>
                    </a:ext>
                  </a:extLst>
                </p:cNvPr>
                <p:cNvSpPr/>
                <p:nvPr/>
              </p:nvSpPr>
              <p:spPr>
                <a:xfrm>
                  <a:off x="5950077" y="3380803"/>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42" name="Freeform: Shape 2641">
                  <a:extLst>
                    <a:ext uri="{FF2B5EF4-FFF2-40B4-BE49-F238E27FC236}">
                      <a16:creationId xmlns:a16="http://schemas.microsoft.com/office/drawing/2014/main" id="{67103842-C2FF-DC6A-0A33-8FEBB3F0CFD2}"/>
                    </a:ext>
                  </a:extLst>
                </p:cNvPr>
                <p:cNvSpPr/>
                <p:nvPr/>
              </p:nvSpPr>
              <p:spPr>
                <a:xfrm>
                  <a:off x="5919216" y="341261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16" name="Graphic 1443">
                <a:extLst>
                  <a:ext uri="{FF2B5EF4-FFF2-40B4-BE49-F238E27FC236}">
                    <a16:creationId xmlns:a16="http://schemas.microsoft.com/office/drawing/2014/main" id="{01C0D11A-1623-8174-E496-025B0BD539BF}"/>
                  </a:ext>
                </a:extLst>
              </p:cNvPr>
              <p:cNvGrpSpPr/>
              <p:nvPr/>
            </p:nvGrpSpPr>
            <p:grpSpPr>
              <a:xfrm>
                <a:off x="5907500" y="3371563"/>
                <a:ext cx="61817" cy="63722"/>
                <a:chOff x="5907500" y="3371563"/>
                <a:chExt cx="61817" cy="63722"/>
              </a:xfrm>
            </p:grpSpPr>
            <p:sp>
              <p:nvSpPr>
                <p:cNvPr id="2639" name="Freeform: Shape 2638">
                  <a:extLst>
                    <a:ext uri="{FF2B5EF4-FFF2-40B4-BE49-F238E27FC236}">
                      <a16:creationId xmlns:a16="http://schemas.microsoft.com/office/drawing/2014/main" id="{4B501550-12F8-6012-A0EE-7582B9CB9B73}"/>
                    </a:ext>
                  </a:extLst>
                </p:cNvPr>
                <p:cNvSpPr/>
                <p:nvPr/>
              </p:nvSpPr>
              <p:spPr>
                <a:xfrm>
                  <a:off x="5938456" y="337156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40" name="Freeform: Shape 2639">
                  <a:extLst>
                    <a:ext uri="{FF2B5EF4-FFF2-40B4-BE49-F238E27FC236}">
                      <a16:creationId xmlns:a16="http://schemas.microsoft.com/office/drawing/2014/main" id="{6469CE98-DBC6-8A89-23EB-0BA7B0E983F2}"/>
                    </a:ext>
                  </a:extLst>
                </p:cNvPr>
                <p:cNvSpPr/>
                <p:nvPr/>
              </p:nvSpPr>
              <p:spPr>
                <a:xfrm>
                  <a:off x="5907500" y="340337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17" name="Graphic 1443">
                <a:extLst>
                  <a:ext uri="{FF2B5EF4-FFF2-40B4-BE49-F238E27FC236}">
                    <a16:creationId xmlns:a16="http://schemas.microsoft.com/office/drawing/2014/main" id="{9ED6B3F8-2A07-669F-41AB-EA4A5AF35700}"/>
                  </a:ext>
                </a:extLst>
              </p:cNvPr>
              <p:cNvGrpSpPr/>
              <p:nvPr/>
            </p:nvGrpSpPr>
            <p:grpSpPr>
              <a:xfrm>
                <a:off x="5885402" y="3366134"/>
                <a:ext cx="61817" cy="63722"/>
                <a:chOff x="5885402" y="3366134"/>
                <a:chExt cx="61817" cy="63722"/>
              </a:xfrm>
            </p:grpSpPr>
            <p:sp>
              <p:nvSpPr>
                <p:cNvPr id="2637" name="Freeform: Shape 2636">
                  <a:extLst>
                    <a:ext uri="{FF2B5EF4-FFF2-40B4-BE49-F238E27FC236}">
                      <a16:creationId xmlns:a16="http://schemas.microsoft.com/office/drawing/2014/main" id="{82480CB7-9526-9986-3E8B-4239EA4DC442}"/>
                    </a:ext>
                  </a:extLst>
                </p:cNvPr>
                <p:cNvSpPr/>
                <p:nvPr/>
              </p:nvSpPr>
              <p:spPr>
                <a:xfrm>
                  <a:off x="5916358" y="336613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38" name="Freeform: Shape 2637">
                  <a:extLst>
                    <a:ext uri="{FF2B5EF4-FFF2-40B4-BE49-F238E27FC236}">
                      <a16:creationId xmlns:a16="http://schemas.microsoft.com/office/drawing/2014/main" id="{974E1855-F081-05C9-AD79-9F1F5469C843}"/>
                    </a:ext>
                  </a:extLst>
                </p:cNvPr>
                <p:cNvSpPr/>
                <p:nvPr/>
              </p:nvSpPr>
              <p:spPr>
                <a:xfrm>
                  <a:off x="5885402" y="339804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18" name="Graphic 1443">
                <a:extLst>
                  <a:ext uri="{FF2B5EF4-FFF2-40B4-BE49-F238E27FC236}">
                    <a16:creationId xmlns:a16="http://schemas.microsoft.com/office/drawing/2014/main" id="{A12944A1-9793-4F38-2916-AA1F03594BC6}"/>
                  </a:ext>
                </a:extLst>
              </p:cNvPr>
              <p:cNvGrpSpPr/>
              <p:nvPr/>
            </p:nvGrpSpPr>
            <p:grpSpPr>
              <a:xfrm>
                <a:off x="5002625" y="3153631"/>
                <a:ext cx="61817" cy="63627"/>
                <a:chOff x="5002625" y="3153631"/>
                <a:chExt cx="61817" cy="63627"/>
              </a:xfrm>
            </p:grpSpPr>
            <p:sp>
              <p:nvSpPr>
                <p:cNvPr id="2635" name="Freeform: Shape 2634">
                  <a:extLst>
                    <a:ext uri="{FF2B5EF4-FFF2-40B4-BE49-F238E27FC236}">
                      <a16:creationId xmlns:a16="http://schemas.microsoft.com/office/drawing/2014/main" id="{C58CA3FB-59B2-FB34-C55B-7F1B49E6AB43}"/>
                    </a:ext>
                  </a:extLst>
                </p:cNvPr>
                <p:cNvSpPr/>
                <p:nvPr/>
              </p:nvSpPr>
              <p:spPr>
                <a:xfrm>
                  <a:off x="5033581" y="3153631"/>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36" name="Freeform: Shape 2635">
                  <a:extLst>
                    <a:ext uri="{FF2B5EF4-FFF2-40B4-BE49-F238E27FC236}">
                      <a16:creationId xmlns:a16="http://schemas.microsoft.com/office/drawing/2014/main" id="{F3E84E17-8035-F966-7E6B-5857F2F2901E}"/>
                    </a:ext>
                  </a:extLst>
                </p:cNvPr>
                <p:cNvSpPr/>
                <p:nvPr/>
              </p:nvSpPr>
              <p:spPr>
                <a:xfrm>
                  <a:off x="5002625" y="318544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19" name="Graphic 1443">
                <a:extLst>
                  <a:ext uri="{FF2B5EF4-FFF2-40B4-BE49-F238E27FC236}">
                    <a16:creationId xmlns:a16="http://schemas.microsoft.com/office/drawing/2014/main" id="{1B8BB2C1-2ACC-EC15-2BFE-21312DEF92B2}"/>
                  </a:ext>
                </a:extLst>
              </p:cNvPr>
              <p:cNvGrpSpPr/>
              <p:nvPr/>
            </p:nvGrpSpPr>
            <p:grpSpPr>
              <a:xfrm>
                <a:off x="6077045" y="3436714"/>
                <a:ext cx="61817" cy="63722"/>
                <a:chOff x="6077045" y="3436714"/>
                <a:chExt cx="61817" cy="63722"/>
              </a:xfrm>
            </p:grpSpPr>
            <p:sp>
              <p:nvSpPr>
                <p:cNvPr id="2633" name="Freeform: Shape 2632">
                  <a:extLst>
                    <a:ext uri="{FF2B5EF4-FFF2-40B4-BE49-F238E27FC236}">
                      <a16:creationId xmlns:a16="http://schemas.microsoft.com/office/drawing/2014/main" id="{7B53D5C6-84C0-F866-8D9C-7790C464DCE7}"/>
                    </a:ext>
                  </a:extLst>
                </p:cNvPr>
                <p:cNvSpPr/>
                <p:nvPr/>
              </p:nvSpPr>
              <p:spPr>
                <a:xfrm>
                  <a:off x="6107906"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34" name="Freeform: Shape 2633">
                  <a:extLst>
                    <a:ext uri="{FF2B5EF4-FFF2-40B4-BE49-F238E27FC236}">
                      <a16:creationId xmlns:a16="http://schemas.microsoft.com/office/drawing/2014/main" id="{E3557FEB-7CB6-DF9D-CD0C-8DBE5F7C705F}"/>
                    </a:ext>
                  </a:extLst>
                </p:cNvPr>
                <p:cNvSpPr/>
                <p:nvPr/>
              </p:nvSpPr>
              <p:spPr>
                <a:xfrm>
                  <a:off x="6077045"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20" name="Graphic 1443">
                <a:extLst>
                  <a:ext uri="{FF2B5EF4-FFF2-40B4-BE49-F238E27FC236}">
                    <a16:creationId xmlns:a16="http://schemas.microsoft.com/office/drawing/2014/main" id="{A33F505E-671C-A429-ED56-C110146CC98C}"/>
                  </a:ext>
                </a:extLst>
              </p:cNvPr>
              <p:cNvGrpSpPr/>
              <p:nvPr/>
            </p:nvGrpSpPr>
            <p:grpSpPr>
              <a:xfrm>
                <a:off x="6088951" y="3436714"/>
                <a:ext cx="61817" cy="63722"/>
                <a:chOff x="6088951" y="3436714"/>
                <a:chExt cx="61817" cy="63722"/>
              </a:xfrm>
            </p:grpSpPr>
            <p:sp>
              <p:nvSpPr>
                <p:cNvPr id="2631" name="Freeform: Shape 2630">
                  <a:extLst>
                    <a:ext uri="{FF2B5EF4-FFF2-40B4-BE49-F238E27FC236}">
                      <a16:creationId xmlns:a16="http://schemas.microsoft.com/office/drawing/2014/main" id="{0B9ECE00-A7D5-5FF5-7615-B76119B48A2B}"/>
                    </a:ext>
                  </a:extLst>
                </p:cNvPr>
                <p:cNvSpPr/>
                <p:nvPr/>
              </p:nvSpPr>
              <p:spPr>
                <a:xfrm>
                  <a:off x="6119812"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32" name="Freeform: Shape 2631">
                  <a:extLst>
                    <a:ext uri="{FF2B5EF4-FFF2-40B4-BE49-F238E27FC236}">
                      <a16:creationId xmlns:a16="http://schemas.microsoft.com/office/drawing/2014/main" id="{FC5B6F95-19A8-F72F-C6EC-804B832ABD62}"/>
                    </a:ext>
                  </a:extLst>
                </p:cNvPr>
                <p:cNvSpPr/>
                <p:nvPr/>
              </p:nvSpPr>
              <p:spPr>
                <a:xfrm>
                  <a:off x="6088951"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21" name="Graphic 1443">
                <a:extLst>
                  <a:ext uri="{FF2B5EF4-FFF2-40B4-BE49-F238E27FC236}">
                    <a16:creationId xmlns:a16="http://schemas.microsoft.com/office/drawing/2014/main" id="{392A938F-FC65-F8B0-2D83-64B6A6752C79}"/>
                  </a:ext>
                </a:extLst>
              </p:cNvPr>
              <p:cNvGrpSpPr/>
              <p:nvPr/>
            </p:nvGrpSpPr>
            <p:grpSpPr>
              <a:xfrm>
                <a:off x="6105429" y="3436714"/>
                <a:ext cx="61817" cy="63722"/>
                <a:chOff x="6105429" y="3436714"/>
                <a:chExt cx="61817" cy="63722"/>
              </a:xfrm>
            </p:grpSpPr>
            <p:sp>
              <p:nvSpPr>
                <p:cNvPr id="2629" name="Freeform: Shape 2628">
                  <a:extLst>
                    <a:ext uri="{FF2B5EF4-FFF2-40B4-BE49-F238E27FC236}">
                      <a16:creationId xmlns:a16="http://schemas.microsoft.com/office/drawing/2014/main" id="{F53E4025-D8F4-9ECD-73B7-12E4D59A2417}"/>
                    </a:ext>
                  </a:extLst>
                </p:cNvPr>
                <p:cNvSpPr/>
                <p:nvPr/>
              </p:nvSpPr>
              <p:spPr>
                <a:xfrm>
                  <a:off x="6136386"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30" name="Freeform: Shape 2629">
                  <a:extLst>
                    <a:ext uri="{FF2B5EF4-FFF2-40B4-BE49-F238E27FC236}">
                      <a16:creationId xmlns:a16="http://schemas.microsoft.com/office/drawing/2014/main" id="{41C5D077-BE8B-D9D2-B474-DDB2B8255BAB}"/>
                    </a:ext>
                  </a:extLst>
                </p:cNvPr>
                <p:cNvSpPr/>
                <p:nvPr/>
              </p:nvSpPr>
              <p:spPr>
                <a:xfrm>
                  <a:off x="6105429"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22" name="Graphic 1443">
                <a:extLst>
                  <a:ext uri="{FF2B5EF4-FFF2-40B4-BE49-F238E27FC236}">
                    <a16:creationId xmlns:a16="http://schemas.microsoft.com/office/drawing/2014/main" id="{8C2EF5A0-88FF-A032-8C34-96D9829EBB0A}"/>
                  </a:ext>
                </a:extLst>
              </p:cNvPr>
              <p:cNvGrpSpPr/>
              <p:nvPr/>
            </p:nvGrpSpPr>
            <p:grpSpPr>
              <a:xfrm>
                <a:off x="6123432" y="3436714"/>
                <a:ext cx="61817" cy="63722"/>
                <a:chOff x="6123432" y="3436714"/>
                <a:chExt cx="61817" cy="63722"/>
              </a:xfrm>
            </p:grpSpPr>
            <p:sp>
              <p:nvSpPr>
                <p:cNvPr id="2627" name="Freeform: Shape 2626">
                  <a:extLst>
                    <a:ext uri="{FF2B5EF4-FFF2-40B4-BE49-F238E27FC236}">
                      <a16:creationId xmlns:a16="http://schemas.microsoft.com/office/drawing/2014/main" id="{E0689041-2943-25D9-BC15-C476C6F40BFA}"/>
                    </a:ext>
                  </a:extLst>
                </p:cNvPr>
                <p:cNvSpPr/>
                <p:nvPr/>
              </p:nvSpPr>
              <p:spPr>
                <a:xfrm>
                  <a:off x="6154388"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28" name="Freeform: Shape 2627">
                  <a:extLst>
                    <a:ext uri="{FF2B5EF4-FFF2-40B4-BE49-F238E27FC236}">
                      <a16:creationId xmlns:a16="http://schemas.microsoft.com/office/drawing/2014/main" id="{EE65780E-FBAE-04A4-5CD4-02A8F0C8E5A0}"/>
                    </a:ext>
                  </a:extLst>
                </p:cNvPr>
                <p:cNvSpPr/>
                <p:nvPr/>
              </p:nvSpPr>
              <p:spPr>
                <a:xfrm>
                  <a:off x="6123432"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23" name="Graphic 1443">
                <a:extLst>
                  <a:ext uri="{FF2B5EF4-FFF2-40B4-BE49-F238E27FC236}">
                    <a16:creationId xmlns:a16="http://schemas.microsoft.com/office/drawing/2014/main" id="{E9F303D0-35A4-225D-72D1-E319161C5EA2}"/>
                  </a:ext>
                </a:extLst>
              </p:cNvPr>
              <p:cNvGrpSpPr/>
              <p:nvPr/>
            </p:nvGrpSpPr>
            <p:grpSpPr>
              <a:xfrm>
                <a:off x="6139243" y="3436714"/>
                <a:ext cx="61817" cy="63722"/>
                <a:chOff x="6139243" y="3436714"/>
                <a:chExt cx="61817" cy="63722"/>
              </a:xfrm>
            </p:grpSpPr>
            <p:sp>
              <p:nvSpPr>
                <p:cNvPr id="2625" name="Freeform: Shape 2624">
                  <a:extLst>
                    <a:ext uri="{FF2B5EF4-FFF2-40B4-BE49-F238E27FC236}">
                      <a16:creationId xmlns:a16="http://schemas.microsoft.com/office/drawing/2014/main" id="{FECB7642-4FDB-9555-3E88-FAE14372A3AE}"/>
                    </a:ext>
                  </a:extLst>
                </p:cNvPr>
                <p:cNvSpPr/>
                <p:nvPr/>
              </p:nvSpPr>
              <p:spPr>
                <a:xfrm>
                  <a:off x="6170104"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26" name="Freeform: Shape 2625">
                  <a:extLst>
                    <a:ext uri="{FF2B5EF4-FFF2-40B4-BE49-F238E27FC236}">
                      <a16:creationId xmlns:a16="http://schemas.microsoft.com/office/drawing/2014/main" id="{5CB60316-7ABC-C682-3E69-A9FC84FE526E}"/>
                    </a:ext>
                  </a:extLst>
                </p:cNvPr>
                <p:cNvSpPr/>
                <p:nvPr/>
              </p:nvSpPr>
              <p:spPr>
                <a:xfrm>
                  <a:off x="6139243"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24" name="Graphic 1443">
                <a:extLst>
                  <a:ext uri="{FF2B5EF4-FFF2-40B4-BE49-F238E27FC236}">
                    <a16:creationId xmlns:a16="http://schemas.microsoft.com/office/drawing/2014/main" id="{DC99AAF1-3565-3AC1-61C7-047BC1B0A861}"/>
                  </a:ext>
                </a:extLst>
              </p:cNvPr>
              <p:cNvGrpSpPr/>
              <p:nvPr/>
            </p:nvGrpSpPr>
            <p:grpSpPr>
              <a:xfrm>
                <a:off x="6146768" y="3436714"/>
                <a:ext cx="61817" cy="63722"/>
                <a:chOff x="6146768" y="3436714"/>
                <a:chExt cx="61817" cy="63722"/>
              </a:xfrm>
            </p:grpSpPr>
            <p:sp>
              <p:nvSpPr>
                <p:cNvPr id="2623" name="Freeform: Shape 2622">
                  <a:extLst>
                    <a:ext uri="{FF2B5EF4-FFF2-40B4-BE49-F238E27FC236}">
                      <a16:creationId xmlns:a16="http://schemas.microsoft.com/office/drawing/2014/main" id="{D28237A3-B147-1122-4EDF-D45196461A8D}"/>
                    </a:ext>
                  </a:extLst>
                </p:cNvPr>
                <p:cNvSpPr/>
                <p:nvPr/>
              </p:nvSpPr>
              <p:spPr>
                <a:xfrm>
                  <a:off x="6177724"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24" name="Freeform: Shape 2623">
                  <a:extLst>
                    <a:ext uri="{FF2B5EF4-FFF2-40B4-BE49-F238E27FC236}">
                      <a16:creationId xmlns:a16="http://schemas.microsoft.com/office/drawing/2014/main" id="{FE22E607-DD1B-6D3C-B539-8E7DD585987E}"/>
                    </a:ext>
                  </a:extLst>
                </p:cNvPr>
                <p:cNvSpPr/>
                <p:nvPr/>
              </p:nvSpPr>
              <p:spPr>
                <a:xfrm>
                  <a:off x="6146768"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25" name="Graphic 1443">
                <a:extLst>
                  <a:ext uri="{FF2B5EF4-FFF2-40B4-BE49-F238E27FC236}">
                    <a16:creationId xmlns:a16="http://schemas.microsoft.com/office/drawing/2014/main" id="{36663F91-EE45-7057-20D9-6F4F900E4E00}"/>
                  </a:ext>
                </a:extLst>
              </p:cNvPr>
              <p:cNvGrpSpPr/>
              <p:nvPr/>
            </p:nvGrpSpPr>
            <p:grpSpPr>
              <a:xfrm>
                <a:off x="6154388" y="3436714"/>
                <a:ext cx="61817" cy="63722"/>
                <a:chOff x="6154388" y="3436714"/>
                <a:chExt cx="61817" cy="63722"/>
              </a:xfrm>
            </p:grpSpPr>
            <p:sp>
              <p:nvSpPr>
                <p:cNvPr id="2621" name="Freeform: Shape 2620">
                  <a:extLst>
                    <a:ext uri="{FF2B5EF4-FFF2-40B4-BE49-F238E27FC236}">
                      <a16:creationId xmlns:a16="http://schemas.microsoft.com/office/drawing/2014/main" id="{624528BC-A626-1023-CAD7-E07B3F854437}"/>
                    </a:ext>
                  </a:extLst>
                </p:cNvPr>
                <p:cNvSpPr/>
                <p:nvPr/>
              </p:nvSpPr>
              <p:spPr>
                <a:xfrm>
                  <a:off x="6185249"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22" name="Freeform: Shape 2621">
                  <a:extLst>
                    <a:ext uri="{FF2B5EF4-FFF2-40B4-BE49-F238E27FC236}">
                      <a16:creationId xmlns:a16="http://schemas.microsoft.com/office/drawing/2014/main" id="{C04C8AB7-C4F0-272F-E97C-D39F1CA0F3D9}"/>
                    </a:ext>
                  </a:extLst>
                </p:cNvPr>
                <p:cNvSpPr/>
                <p:nvPr/>
              </p:nvSpPr>
              <p:spPr>
                <a:xfrm>
                  <a:off x="6154388"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26" name="Graphic 1443">
                <a:extLst>
                  <a:ext uri="{FF2B5EF4-FFF2-40B4-BE49-F238E27FC236}">
                    <a16:creationId xmlns:a16="http://schemas.microsoft.com/office/drawing/2014/main" id="{B5EBAAFA-E841-C196-5485-621ABAF09265}"/>
                  </a:ext>
                </a:extLst>
              </p:cNvPr>
              <p:cNvGrpSpPr/>
              <p:nvPr/>
            </p:nvGrpSpPr>
            <p:grpSpPr>
              <a:xfrm>
                <a:off x="6346793" y="3464813"/>
                <a:ext cx="61817" cy="63626"/>
                <a:chOff x="6346793" y="3464813"/>
                <a:chExt cx="61817" cy="63626"/>
              </a:xfrm>
            </p:grpSpPr>
            <p:sp>
              <p:nvSpPr>
                <p:cNvPr id="2619" name="Freeform: Shape 2618">
                  <a:extLst>
                    <a:ext uri="{FF2B5EF4-FFF2-40B4-BE49-F238E27FC236}">
                      <a16:creationId xmlns:a16="http://schemas.microsoft.com/office/drawing/2014/main" id="{E2EB19FD-6257-42CD-1793-179EEB1C3F7C}"/>
                    </a:ext>
                  </a:extLst>
                </p:cNvPr>
                <p:cNvSpPr/>
                <p:nvPr/>
              </p:nvSpPr>
              <p:spPr>
                <a:xfrm>
                  <a:off x="6377654" y="3464813"/>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20" name="Freeform: Shape 2619">
                  <a:extLst>
                    <a:ext uri="{FF2B5EF4-FFF2-40B4-BE49-F238E27FC236}">
                      <a16:creationId xmlns:a16="http://schemas.microsoft.com/office/drawing/2014/main" id="{AC1EA0B8-12D5-F313-8117-DABAE259D4A5}"/>
                    </a:ext>
                  </a:extLst>
                </p:cNvPr>
                <p:cNvSpPr/>
                <p:nvPr/>
              </p:nvSpPr>
              <p:spPr>
                <a:xfrm>
                  <a:off x="6346793" y="349662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27" name="Graphic 1443">
                <a:extLst>
                  <a:ext uri="{FF2B5EF4-FFF2-40B4-BE49-F238E27FC236}">
                    <a16:creationId xmlns:a16="http://schemas.microsoft.com/office/drawing/2014/main" id="{F00CFEB3-6D95-7356-5820-6DAF9E4AD8A1}"/>
                  </a:ext>
                </a:extLst>
              </p:cNvPr>
              <p:cNvGrpSpPr/>
              <p:nvPr/>
            </p:nvGrpSpPr>
            <p:grpSpPr>
              <a:xfrm>
                <a:off x="6578822" y="3550443"/>
                <a:ext cx="61817" cy="63722"/>
                <a:chOff x="6578822" y="3550443"/>
                <a:chExt cx="61817" cy="63722"/>
              </a:xfrm>
            </p:grpSpPr>
            <p:sp>
              <p:nvSpPr>
                <p:cNvPr id="2617" name="Freeform: Shape 2616">
                  <a:extLst>
                    <a:ext uri="{FF2B5EF4-FFF2-40B4-BE49-F238E27FC236}">
                      <a16:creationId xmlns:a16="http://schemas.microsoft.com/office/drawing/2014/main" id="{42FBA969-D284-2763-7F5A-DA887354C7EE}"/>
                    </a:ext>
                  </a:extLst>
                </p:cNvPr>
                <p:cNvSpPr/>
                <p:nvPr/>
              </p:nvSpPr>
              <p:spPr>
                <a:xfrm>
                  <a:off x="6609683"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18" name="Freeform: Shape 2617">
                  <a:extLst>
                    <a:ext uri="{FF2B5EF4-FFF2-40B4-BE49-F238E27FC236}">
                      <a16:creationId xmlns:a16="http://schemas.microsoft.com/office/drawing/2014/main" id="{CBEB81CB-2F82-2CA5-F0B6-6AF12079B986}"/>
                    </a:ext>
                  </a:extLst>
                </p:cNvPr>
                <p:cNvSpPr/>
                <p:nvPr/>
              </p:nvSpPr>
              <p:spPr>
                <a:xfrm>
                  <a:off x="6578822"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28" name="Graphic 1443">
                <a:extLst>
                  <a:ext uri="{FF2B5EF4-FFF2-40B4-BE49-F238E27FC236}">
                    <a16:creationId xmlns:a16="http://schemas.microsoft.com/office/drawing/2014/main" id="{216AF0EF-8380-19AE-F155-1B486E50DCC3}"/>
                  </a:ext>
                </a:extLst>
              </p:cNvPr>
              <p:cNvGrpSpPr/>
              <p:nvPr/>
            </p:nvGrpSpPr>
            <p:grpSpPr>
              <a:xfrm>
                <a:off x="6643211" y="3550443"/>
                <a:ext cx="61817" cy="63722"/>
                <a:chOff x="6643211" y="3550443"/>
                <a:chExt cx="61817" cy="63722"/>
              </a:xfrm>
            </p:grpSpPr>
            <p:sp>
              <p:nvSpPr>
                <p:cNvPr id="2615" name="Freeform: Shape 2614">
                  <a:extLst>
                    <a:ext uri="{FF2B5EF4-FFF2-40B4-BE49-F238E27FC236}">
                      <a16:creationId xmlns:a16="http://schemas.microsoft.com/office/drawing/2014/main" id="{06DEC7BB-BBE1-6C4E-5E1F-4CC93236619F}"/>
                    </a:ext>
                  </a:extLst>
                </p:cNvPr>
                <p:cNvSpPr/>
                <p:nvPr/>
              </p:nvSpPr>
              <p:spPr>
                <a:xfrm>
                  <a:off x="6674072"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16" name="Freeform: Shape 2615">
                  <a:extLst>
                    <a:ext uri="{FF2B5EF4-FFF2-40B4-BE49-F238E27FC236}">
                      <a16:creationId xmlns:a16="http://schemas.microsoft.com/office/drawing/2014/main" id="{BF1ABE83-CCD9-4104-6CA4-C04EA94940BD}"/>
                    </a:ext>
                  </a:extLst>
                </p:cNvPr>
                <p:cNvSpPr/>
                <p:nvPr/>
              </p:nvSpPr>
              <p:spPr>
                <a:xfrm>
                  <a:off x="6643211"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29" name="Graphic 1443">
                <a:extLst>
                  <a:ext uri="{FF2B5EF4-FFF2-40B4-BE49-F238E27FC236}">
                    <a16:creationId xmlns:a16="http://schemas.microsoft.com/office/drawing/2014/main" id="{F972A48A-46A6-D448-FECA-825B0F6455FC}"/>
                  </a:ext>
                </a:extLst>
              </p:cNvPr>
              <p:cNvGrpSpPr/>
              <p:nvPr/>
            </p:nvGrpSpPr>
            <p:grpSpPr>
              <a:xfrm>
                <a:off x="6560248" y="3550443"/>
                <a:ext cx="61817" cy="63722"/>
                <a:chOff x="6560248" y="3550443"/>
                <a:chExt cx="61817" cy="63722"/>
              </a:xfrm>
            </p:grpSpPr>
            <p:sp>
              <p:nvSpPr>
                <p:cNvPr id="2613" name="Freeform: Shape 2612">
                  <a:extLst>
                    <a:ext uri="{FF2B5EF4-FFF2-40B4-BE49-F238E27FC236}">
                      <a16:creationId xmlns:a16="http://schemas.microsoft.com/office/drawing/2014/main" id="{E2F64A70-207A-4792-35BB-0D4525F915D5}"/>
                    </a:ext>
                  </a:extLst>
                </p:cNvPr>
                <p:cNvSpPr/>
                <p:nvPr/>
              </p:nvSpPr>
              <p:spPr>
                <a:xfrm>
                  <a:off x="6591204"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14" name="Freeform: Shape 2613">
                  <a:extLst>
                    <a:ext uri="{FF2B5EF4-FFF2-40B4-BE49-F238E27FC236}">
                      <a16:creationId xmlns:a16="http://schemas.microsoft.com/office/drawing/2014/main" id="{00E5E6C1-1CF6-3E5B-6351-4F10AA06D648}"/>
                    </a:ext>
                  </a:extLst>
                </p:cNvPr>
                <p:cNvSpPr/>
                <p:nvPr/>
              </p:nvSpPr>
              <p:spPr>
                <a:xfrm>
                  <a:off x="6560248"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30" name="Graphic 1443">
                <a:extLst>
                  <a:ext uri="{FF2B5EF4-FFF2-40B4-BE49-F238E27FC236}">
                    <a16:creationId xmlns:a16="http://schemas.microsoft.com/office/drawing/2014/main" id="{C6D24BCF-95B3-5799-4841-A43159BED89D}"/>
                  </a:ext>
                </a:extLst>
              </p:cNvPr>
              <p:cNvGrpSpPr/>
              <p:nvPr/>
            </p:nvGrpSpPr>
            <p:grpSpPr>
              <a:xfrm>
                <a:off x="6569583" y="3550443"/>
                <a:ext cx="61817" cy="63722"/>
                <a:chOff x="6569583" y="3550443"/>
                <a:chExt cx="61817" cy="63722"/>
              </a:xfrm>
            </p:grpSpPr>
            <p:sp>
              <p:nvSpPr>
                <p:cNvPr id="2611" name="Freeform: Shape 2610">
                  <a:extLst>
                    <a:ext uri="{FF2B5EF4-FFF2-40B4-BE49-F238E27FC236}">
                      <a16:creationId xmlns:a16="http://schemas.microsoft.com/office/drawing/2014/main" id="{12799654-0A3A-48BF-CC60-873A4A4F611C}"/>
                    </a:ext>
                  </a:extLst>
                </p:cNvPr>
                <p:cNvSpPr/>
                <p:nvPr/>
              </p:nvSpPr>
              <p:spPr>
                <a:xfrm>
                  <a:off x="6600444"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12" name="Freeform: Shape 2611">
                  <a:extLst>
                    <a:ext uri="{FF2B5EF4-FFF2-40B4-BE49-F238E27FC236}">
                      <a16:creationId xmlns:a16="http://schemas.microsoft.com/office/drawing/2014/main" id="{924DBE96-3934-A528-7A5C-B3A5E454A973}"/>
                    </a:ext>
                  </a:extLst>
                </p:cNvPr>
                <p:cNvSpPr/>
                <p:nvPr/>
              </p:nvSpPr>
              <p:spPr>
                <a:xfrm>
                  <a:off x="6569583"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31" name="Graphic 1443">
                <a:extLst>
                  <a:ext uri="{FF2B5EF4-FFF2-40B4-BE49-F238E27FC236}">
                    <a16:creationId xmlns:a16="http://schemas.microsoft.com/office/drawing/2014/main" id="{8947A05E-EC15-03AD-3BD1-F5AA09C0FC6D}"/>
                  </a:ext>
                </a:extLst>
              </p:cNvPr>
              <p:cNvGrpSpPr/>
              <p:nvPr/>
            </p:nvGrpSpPr>
            <p:grpSpPr>
              <a:xfrm>
                <a:off x="6588061" y="3550443"/>
                <a:ext cx="61817" cy="63722"/>
                <a:chOff x="6588061" y="3550443"/>
                <a:chExt cx="61817" cy="63722"/>
              </a:xfrm>
            </p:grpSpPr>
            <p:sp>
              <p:nvSpPr>
                <p:cNvPr id="2609" name="Freeform: Shape 2608">
                  <a:extLst>
                    <a:ext uri="{FF2B5EF4-FFF2-40B4-BE49-F238E27FC236}">
                      <a16:creationId xmlns:a16="http://schemas.microsoft.com/office/drawing/2014/main" id="{6FF4112D-9DF9-BCD6-07A1-D7B7C31F87B5}"/>
                    </a:ext>
                  </a:extLst>
                </p:cNvPr>
                <p:cNvSpPr/>
                <p:nvPr/>
              </p:nvSpPr>
              <p:spPr>
                <a:xfrm>
                  <a:off x="6619017"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10" name="Freeform: Shape 2609">
                  <a:extLst>
                    <a:ext uri="{FF2B5EF4-FFF2-40B4-BE49-F238E27FC236}">
                      <a16:creationId xmlns:a16="http://schemas.microsoft.com/office/drawing/2014/main" id="{E692D5BA-98C9-0278-C575-DAD31C7A4C4A}"/>
                    </a:ext>
                  </a:extLst>
                </p:cNvPr>
                <p:cNvSpPr/>
                <p:nvPr/>
              </p:nvSpPr>
              <p:spPr>
                <a:xfrm>
                  <a:off x="6588061"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32" name="Graphic 1443">
                <a:extLst>
                  <a:ext uri="{FF2B5EF4-FFF2-40B4-BE49-F238E27FC236}">
                    <a16:creationId xmlns:a16="http://schemas.microsoft.com/office/drawing/2014/main" id="{24A7E579-D8F9-D08A-936E-D4CCBC292249}"/>
                  </a:ext>
                </a:extLst>
              </p:cNvPr>
              <p:cNvGrpSpPr/>
              <p:nvPr/>
            </p:nvGrpSpPr>
            <p:grpSpPr>
              <a:xfrm>
                <a:off x="6612255" y="3550443"/>
                <a:ext cx="61817" cy="63722"/>
                <a:chOff x="6612255" y="3550443"/>
                <a:chExt cx="61817" cy="63722"/>
              </a:xfrm>
            </p:grpSpPr>
            <p:sp>
              <p:nvSpPr>
                <p:cNvPr id="2607" name="Freeform: Shape 2606">
                  <a:extLst>
                    <a:ext uri="{FF2B5EF4-FFF2-40B4-BE49-F238E27FC236}">
                      <a16:creationId xmlns:a16="http://schemas.microsoft.com/office/drawing/2014/main" id="{9CDE40B3-B3D6-14D5-063E-DDFC2BD12EB8}"/>
                    </a:ext>
                  </a:extLst>
                </p:cNvPr>
                <p:cNvSpPr/>
                <p:nvPr/>
              </p:nvSpPr>
              <p:spPr>
                <a:xfrm>
                  <a:off x="6643211"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08" name="Freeform: Shape 2607">
                  <a:extLst>
                    <a:ext uri="{FF2B5EF4-FFF2-40B4-BE49-F238E27FC236}">
                      <a16:creationId xmlns:a16="http://schemas.microsoft.com/office/drawing/2014/main" id="{01B695CD-8D3D-3243-C0B4-2A58F1B11765}"/>
                    </a:ext>
                  </a:extLst>
                </p:cNvPr>
                <p:cNvSpPr/>
                <p:nvPr/>
              </p:nvSpPr>
              <p:spPr>
                <a:xfrm>
                  <a:off x="6612255"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33" name="Graphic 1443">
                <a:extLst>
                  <a:ext uri="{FF2B5EF4-FFF2-40B4-BE49-F238E27FC236}">
                    <a16:creationId xmlns:a16="http://schemas.microsoft.com/office/drawing/2014/main" id="{F937AEDC-551C-9E64-9396-10CA437664DA}"/>
                  </a:ext>
                </a:extLst>
              </p:cNvPr>
              <p:cNvGrpSpPr/>
              <p:nvPr/>
            </p:nvGrpSpPr>
            <p:grpSpPr>
              <a:xfrm>
                <a:off x="6627780" y="3550443"/>
                <a:ext cx="61817" cy="63722"/>
                <a:chOff x="6627780" y="3550443"/>
                <a:chExt cx="61817" cy="63722"/>
              </a:xfrm>
            </p:grpSpPr>
            <p:sp>
              <p:nvSpPr>
                <p:cNvPr id="2605" name="Freeform: Shape 2604">
                  <a:extLst>
                    <a:ext uri="{FF2B5EF4-FFF2-40B4-BE49-F238E27FC236}">
                      <a16:creationId xmlns:a16="http://schemas.microsoft.com/office/drawing/2014/main" id="{F6BCE206-0218-AD51-7023-D18802568E36}"/>
                    </a:ext>
                  </a:extLst>
                </p:cNvPr>
                <p:cNvSpPr/>
                <p:nvPr/>
              </p:nvSpPr>
              <p:spPr>
                <a:xfrm>
                  <a:off x="6658737"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06" name="Freeform: Shape 2605">
                  <a:extLst>
                    <a:ext uri="{FF2B5EF4-FFF2-40B4-BE49-F238E27FC236}">
                      <a16:creationId xmlns:a16="http://schemas.microsoft.com/office/drawing/2014/main" id="{CE0910BE-5780-6549-B2E0-971F3DE90F88}"/>
                    </a:ext>
                  </a:extLst>
                </p:cNvPr>
                <p:cNvSpPr/>
                <p:nvPr/>
              </p:nvSpPr>
              <p:spPr>
                <a:xfrm>
                  <a:off x="6627780"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34" name="Graphic 1443">
                <a:extLst>
                  <a:ext uri="{FF2B5EF4-FFF2-40B4-BE49-F238E27FC236}">
                    <a16:creationId xmlns:a16="http://schemas.microsoft.com/office/drawing/2014/main" id="{C57618AA-2F10-B23B-CE11-D7D1E1F173F0}"/>
                  </a:ext>
                </a:extLst>
              </p:cNvPr>
              <p:cNvGrpSpPr/>
              <p:nvPr/>
            </p:nvGrpSpPr>
            <p:grpSpPr>
              <a:xfrm>
                <a:off x="6603301" y="3550443"/>
                <a:ext cx="61817" cy="63722"/>
                <a:chOff x="6603301" y="3550443"/>
                <a:chExt cx="61817" cy="63722"/>
              </a:xfrm>
            </p:grpSpPr>
            <p:sp>
              <p:nvSpPr>
                <p:cNvPr id="2603" name="Freeform: Shape 2602">
                  <a:extLst>
                    <a:ext uri="{FF2B5EF4-FFF2-40B4-BE49-F238E27FC236}">
                      <a16:creationId xmlns:a16="http://schemas.microsoft.com/office/drawing/2014/main" id="{47F7238D-0CA0-4920-36A3-5A57D6EC122A}"/>
                    </a:ext>
                  </a:extLst>
                </p:cNvPr>
                <p:cNvSpPr/>
                <p:nvPr/>
              </p:nvSpPr>
              <p:spPr>
                <a:xfrm>
                  <a:off x="6634257"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04" name="Freeform: Shape 2603">
                  <a:extLst>
                    <a:ext uri="{FF2B5EF4-FFF2-40B4-BE49-F238E27FC236}">
                      <a16:creationId xmlns:a16="http://schemas.microsoft.com/office/drawing/2014/main" id="{62F73AB4-D915-6606-5107-57E1800D6E6B}"/>
                    </a:ext>
                  </a:extLst>
                </p:cNvPr>
                <p:cNvSpPr/>
                <p:nvPr/>
              </p:nvSpPr>
              <p:spPr>
                <a:xfrm>
                  <a:off x="6603301"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35" name="Graphic 1443">
                <a:extLst>
                  <a:ext uri="{FF2B5EF4-FFF2-40B4-BE49-F238E27FC236}">
                    <a16:creationId xmlns:a16="http://schemas.microsoft.com/office/drawing/2014/main" id="{2BD69933-D597-940C-79D7-C89002A96D8E}"/>
                  </a:ext>
                </a:extLst>
              </p:cNvPr>
              <p:cNvGrpSpPr/>
              <p:nvPr/>
            </p:nvGrpSpPr>
            <p:grpSpPr>
              <a:xfrm>
                <a:off x="6652164" y="3550443"/>
                <a:ext cx="61817" cy="63722"/>
                <a:chOff x="6652164" y="3550443"/>
                <a:chExt cx="61817" cy="63722"/>
              </a:xfrm>
            </p:grpSpPr>
            <p:sp>
              <p:nvSpPr>
                <p:cNvPr id="2601" name="Freeform: Shape 2600">
                  <a:extLst>
                    <a:ext uri="{FF2B5EF4-FFF2-40B4-BE49-F238E27FC236}">
                      <a16:creationId xmlns:a16="http://schemas.microsoft.com/office/drawing/2014/main" id="{341F81F7-6F8C-58BF-A98D-97D7B8EECADC}"/>
                    </a:ext>
                  </a:extLst>
                </p:cNvPr>
                <p:cNvSpPr/>
                <p:nvPr/>
              </p:nvSpPr>
              <p:spPr>
                <a:xfrm>
                  <a:off x="6683025"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02" name="Freeform: Shape 2601">
                  <a:extLst>
                    <a:ext uri="{FF2B5EF4-FFF2-40B4-BE49-F238E27FC236}">
                      <a16:creationId xmlns:a16="http://schemas.microsoft.com/office/drawing/2014/main" id="{2F1508A5-1683-104E-1BAE-4BEC393DCC05}"/>
                    </a:ext>
                  </a:extLst>
                </p:cNvPr>
                <p:cNvSpPr/>
                <p:nvPr/>
              </p:nvSpPr>
              <p:spPr>
                <a:xfrm>
                  <a:off x="6652164"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36" name="Graphic 1443">
                <a:extLst>
                  <a:ext uri="{FF2B5EF4-FFF2-40B4-BE49-F238E27FC236}">
                    <a16:creationId xmlns:a16="http://schemas.microsoft.com/office/drawing/2014/main" id="{9ED23E26-0FA1-E452-915D-DA4EAB50FD77}"/>
                  </a:ext>
                </a:extLst>
              </p:cNvPr>
              <p:cNvGrpSpPr/>
              <p:nvPr/>
            </p:nvGrpSpPr>
            <p:grpSpPr>
              <a:xfrm>
                <a:off x="6726269" y="3582352"/>
                <a:ext cx="61817" cy="63627"/>
                <a:chOff x="6726269" y="3582352"/>
                <a:chExt cx="61817" cy="63627"/>
              </a:xfrm>
            </p:grpSpPr>
            <p:sp>
              <p:nvSpPr>
                <p:cNvPr id="2599" name="Freeform: Shape 2598">
                  <a:extLst>
                    <a:ext uri="{FF2B5EF4-FFF2-40B4-BE49-F238E27FC236}">
                      <a16:creationId xmlns:a16="http://schemas.microsoft.com/office/drawing/2014/main" id="{8D4665A6-017C-9A65-DA3A-18D610446560}"/>
                    </a:ext>
                  </a:extLst>
                </p:cNvPr>
                <p:cNvSpPr/>
                <p:nvPr/>
              </p:nvSpPr>
              <p:spPr>
                <a:xfrm>
                  <a:off x="6757130"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600" name="Freeform: Shape 2599">
                  <a:extLst>
                    <a:ext uri="{FF2B5EF4-FFF2-40B4-BE49-F238E27FC236}">
                      <a16:creationId xmlns:a16="http://schemas.microsoft.com/office/drawing/2014/main" id="{345B01D6-59FE-52C3-6121-22F81C490E20}"/>
                    </a:ext>
                  </a:extLst>
                </p:cNvPr>
                <p:cNvSpPr/>
                <p:nvPr/>
              </p:nvSpPr>
              <p:spPr>
                <a:xfrm>
                  <a:off x="6726269"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37" name="Graphic 1443">
                <a:extLst>
                  <a:ext uri="{FF2B5EF4-FFF2-40B4-BE49-F238E27FC236}">
                    <a16:creationId xmlns:a16="http://schemas.microsoft.com/office/drawing/2014/main" id="{06F16817-B1C8-5825-7A5B-562B73FE7047}"/>
                  </a:ext>
                </a:extLst>
              </p:cNvPr>
              <p:cNvGrpSpPr/>
              <p:nvPr/>
            </p:nvGrpSpPr>
            <p:grpSpPr>
              <a:xfrm>
                <a:off x="6847141" y="3582352"/>
                <a:ext cx="61817" cy="63627"/>
                <a:chOff x="6847141" y="3582352"/>
                <a:chExt cx="61817" cy="63627"/>
              </a:xfrm>
            </p:grpSpPr>
            <p:sp>
              <p:nvSpPr>
                <p:cNvPr id="2597" name="Freeform: Shape 2596">
                  <a:extLst>
                    <a:ext uri="{FF2B5EF4-FFF2-40B4-BE49-F238E27FC236}">
                      <a16:creationId xmlns:a16="http://schemas.microsoft.com/office/drawing/2014/main" id="{EDD45ECE-4712-65B6-E0A3-64633E5FDC04}"/>
                    </a:ext>
                  </a:extLst>
                </p:cNvPr>
                <p:cNvSpPr/>
                <p:nvPr/>
              </p:nvSpPr>
              <p:spPr>
                <a:xfrm>
                  <a:off x="6878002"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98" name="Freeform: Shape 2597">
                  <a:extLst>
                    <a:ext uri="{FF2B5EF4-FFF2-40B4-BE49-F238E27FC236}">
                      <a16:creationId xmlns:a16="http://schemas.microsoft.com/office/drawing/2014/main" id="{6FA7D2CD-055A-C1D0-8595-4263D3D898F4}"/>
                    </a:ext>
                  </a:extLst>
                </p:cNvPr>
                <p:cNvSpPr/>
                <p:nvPr/>
              </p:nvSpPr>
              <p:spPr>
                <a:xfrm>
                  <a:off x="6847141"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38" name="Graphic 1443">
                <a:extLst>
                  <a:ext uri="{FF2B5EF4-FFF2-40B4-BE49-F238E27FC236}">
                    <a16:creationId xmlns:a16="http://schemas.microsoft.com/office/drawing/2014/main" id="{BF854067-3503-A786-292E-37F9AB80840B}"/>
                  </a:ext>
                </a:extLst>
              </p:cNvPr>
              <p:cNvGrpSpPr/>
              <p:nvPr/>
            </p:nvGrpSpPr>
            <p:grpSpPr>
              <a:xfrm>
                <a:off x="6819423" y="3582352"/>
                <a:ext cx="61817" cy="63627"/>
                <a:chOff x="6819423" y="3582352"/>
                <a:chExt cx="61817" cy="63627"/>
              </a:xfrm>
            </p:grpSpPr>
            <p:sp>
              <p:nvSpPr>
                <p:cNvPr id="2595" name="Freeform: Shape 2594">
                  <a:extLst>
                    <a:ext uri="{FF2B5EF4-FFF2-40B4-BE49-F238E27FC236}">
                      <a16:creationId xmlns:a16="http://schemas.microsoft.com/office/drawing/2014/main" id="{8351B811-47A6-660C-4DC3-1FA0D9FD1AE9}"/>
                    </a:ext>
                  </a:extLst>
                </p:cNvPr>
                <p:cNvSpPr/>
                <p:nvPr/>
              </p:nvSpPr>
              <p:spPr>
                <a:xfrm>
                  <a:off x="6850380"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96" name="Freeform: Shape 2595">
                  <a:extLst>
                    <a:ext uri="{FF2B5EF4-FFF2-40B4-BE49-F238E27FC236}">
                      <a16:creationId xmlns:a16="http://schemas.microsoft.com/office/drawing/2014/main" id="{83474526-8BA9-5AF9-043D-86DC33A54525}"/>
                    </a:ext>
                  </a:extLst>
                </p:cNvPr>
                <p:cNvSpPr/>
                <p:nvPr/>
              </p:nvSpPr>
              <p:spPr>
                <a:xfrm>
                  <a:off x="6819423"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39" name="Graphic 1443">
                <a:extLst>
                  <a:ext uri="{FF2B5EF4-FFF2-40B4-BE49-F238E27FC236}">
                    <a16:creationId xmlns:a16="http://schemas.microsoft.com/office/drawing/2014/main" id="{2D8329D2-78FB-C4CF-BDC3-2E4A542D9D48}"/>
                  </a:ext>
                </a:extLst>
              </p:cNvPr>
              <p:cNvGrpSpPr/>
              <p:nvPr/>
            </p:nvGrpSpPr>
            <p:grpSpPr>
              <a:xfrm>
                <a:off x="6788562" y="3582352"/>
                <a:ext cx="61817" cy="63627"/>
                <a:chOff x="6788562" y="3582352"/>
                <a:chExt cx="61817" cy="63627"/>
              </a:xfrm>
            </p:grpSpPr>
            <p:sp>
              <p:nvSpPr>
                <p:cNvPr id="2593" name="Freeform: Shape 2592">
                  <a:extLst>
                    <a:ext uri="{FF2B5EF4-FFF2-40B4-BE49-F238E27FC236}">
                      <a16:creationId xmlns:a16="http://schemas.microsoft.com/office/drawing/2014/main" id="{0A6962AA-D812-0556-6117-2496609235C9}"/>
                    </a:ext>
                  </a:extLst>
                </p:cNvPr>
                <p:cNvSpPr/>
                <p:nvPr/>
              </p:nvSpPr>
              <p:spPr>
                <a:xfrm>
                  <a:off x="6819423"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94" name="Freeform: Shape 2593">
                  <a:extLst>
                    <a:ext uri="{FF2B5EF4-FFF2-40B4-BE49-F238E27FC236}">
                      <a16:creationId xmlns:a16="http://schemas.microsoft.com/office/drawing/2014/main" id="{A9D6ED36-88C3-7FA3-BE3F-79B2FB1F2D13}"/>
                    </a:ext>
                  </a:extLst>
                </p:cNvPr>
                <p:cNvSpPr/>
                <p:nvPr/>
              </p:nvSpPr>
              <p:spPr>
                <a:xfrm>
                  <a:off x="6788562"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40" name="Graphic 1443">
                <a:extLst>
                  <a:ext uri="{FF2B5EF4-FFF2-40B4-BE49-F238E27FC236}">
                    <a16:creationId xmlns:a16="http://schemas.microsoft.com/office/drawing/2014/main" id="{DD165BF0-0009-9411-8BE4-AAA6B8B6C020}"/>
                  </a:ext>
                </a:extLst>
              </p:cNvPr>
              <p:cNvGrpSpPr/>
              <p:nvPr/>
            </p:nvGrpSpPr>
            <p:grpSpPr>
              <a:xfrm>
                <a:off x="6754939" y="3582352"/>
                <a:ext cx="61817" cy="63627"/>
                <a:chOff x="6754939" y="3582352"/>
                <a:chExt cx="61817" cy="63627"/>
              </a:xfrm>
            </p:grpSpPr>
            <p:sp>
              <p:nvSpPr>
                <p:cNvPr id="2591" name="Freeform: Shape 2590">
                  <a:extLst>
                    <a:ext uri="{FF2B5EF4-FFF2-40B4-BE49-F238E27FC236}">
                      <a16:creationId xmlns:a16="http://schemas.microsoft.com/office/drawing/2014/main" id="{312B22FB-E57E-B567-5349-768022DCBDE6}"/>
                    </a:ext>
                  </a:extLst>
                </p:cNvPr>
                <p:cNvSpPr/>
                <p:nvPr/>
              </p:nvSpPr>
              <p:spPr>
                <a:xfrm>
                  <a:off x="6785800"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92" name="Freeform: Shape 2591">
                  <a:extLst>
                    <a:ext uri="{FF2B5EF4-FFF2-40B4-BE49-F238E27FC236}">
                      <a16:creationId xmlns:a16="http://schemas.microsoft.com/office/drawing/2014/main" id="{8DF590AE-6838-4290-DD25-4E3486E585AD}"/>
                    </a:ext>
                  </a:extLst>
                </p:cNvPr>
                <p:cNvSpPr/>
                <p:nvPr/>
              </p:nvSpPr>
              <p:spPr>
                <a:xfrm>
                  <a:off x="6754939"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41" name="Graphic 1443">
                <a:extLst>
                  <a:ext uri="{FF2B5EF4-FFF2-40B4-BE49-F238E27FC236}">
                    <a16:creationId xmlns:a16="http://schemas.microsoft.com/office/drawing/2014/main" id="{5D15A1AD-7FE8-C4EB-68DA-6F956766FA48}"/>
                  </a:ext>
                </a:extLst>
              </p:cNvPr>
              <p:cNvGrpSpPr/>
              <p:nvPr/>
            </p:nvGrpSpPr>
            <p:grpSpPr>
              <a:xfrm>
                <a:off x="6765321" y="3582352"/>
                <a:ext cx="61817" cy="63627"/>
                <a:chOff x="6765321" y="3582352"/>
                <a:chExt cx="61817" cy="63627"/>
              </a:xfrm>
            </p:grpSpPr>
            <p:sp>
              <p:nvSpPr>
                <p:cNvPr id="2589" name="Freeform: Shape 2588">
                  <a:extLst>
                    <a:ext uri="{FF2B5EF4-FFF2-40B4-BE49-F238E27FC236}">
                      <a16:creationId xmlns:a16="http://schemas.microsoft.com/office/drawing/2014/main" id="{10670CC2-2CE9-B28C-576B-187785E16F4F}"/>
                    </a:ext>
                  </a:extLst>
                </p:cNvPr>
                <p:cNvSpPr/>
                <p:nvPr/>
              </p:nvSpPr>
              <p:spPr>
                <a:xfrm>
                  <a:off x="6796278"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90" name="Freeform: Shape 2589">
                  <a:extLst>
                    <a:ext uri="{FF2B5EF4-FFF2-40B4-BE49-F238E27FC236}">
                      <a16:creationId xmlns:a16="http://schemas.microsoft.com/office/drawing/2014/main" id="{9185713A-88C6-130A-CC60-25D7B4A55EE4}"/>
                    </a:ext>
                  </a:extLst>
                </p:cNvPr>
                <p:cNvSpPr/>
                <p:nvPr/>
              </p:nvSpPr>
              <p:spPr>
                <a:xfrm>
                  <a:off x="6765321"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42" name="Graphic 1443">
                <a:extLst>
                  <a:ext uri="{FF2B5EF4-FFF2-40B4-BE49-F238E27FC236}">
                    <a16:creationId xmlns:a16="http://schemas.microsoft.com/office/drawing/2014/main" id="{F076E78E-346D-BB27-E713-8261B5578FE8}"/>
                  </a:ext>
                </a:extLst>
              </p:cNvPr>
              <p:cNvGrpSpPr/>
              <p:nvPr/>
            </p:nvGrpSpPr>
            <p:grpSpPr>
              <a:xfrm>
                <a:off x="6775799" y="3582352"/>
                <a:ext cx="61817" cy="63627"/>
                <a:chOff x="6775799" y="3582352"/>
                <a:chExt cx="61817" cy="63627"/>
              </a:xfrm>
            </p:grpSpPr>
            <p:sp>
              <p:nvSpPr>
                <p:cNvPr id="2587" name="Freeform: Shape 2586">
                  <a:extLst>
                    <a:ext uri="{FF2B5EF4-FFF2-40B4-BE49-F238E27FC236}">
                      <a16:creationId xmlns:a16="http://schemas.microsoft.com/office/drawing/2014/main" id="{C5731FF4-E694-8C82-B974-8672C8C50B27}"/>
                    </a:ext>
                  </a:extLst>
                </p:cNvPr>
                <p:cNvSpPr/>
                <p:nvPr/>
              </p:nvSpPr>
              <p:spPr>
                <a:xfrm>
                  <a:off x="6806660"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88" name="Freeform: Shape 2587">
                  <a:extLst>
                    <a:ext uri="{FF2B5EF4-FFF2-40B4-BE49-F238E27FC236}">
                      <a16:creationId xmlns:a16="http://schemas.microsoft.com/office/drawing/2014/main" id="{53CA3434-88B2-0A2E-53B9-AFF9EEA37565}"/>
                    </a:ext>
                  </a:extLst>
                </p:cNvPr>
                <p:cNvSpPr/>
                <p:nvPr/>
              </p:nvSpPr>
              <p:spPr>
                <a:xfrm>
                  <a:off x="6775799"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43" name="Graphic 1443">
                <a:extLst>
                  <a:ext uri="{FF2B5EF4-FFF2-40B4-BE49-F238E27FC236}">
                    <a16:creationId xmlns:a16="http://schemas.microsoft.com/office/drawing/2014/main" id="{60C56AA8-121A-BD2D-4A28-6279E8393720}"/>
                  </a:ext>
                </a:extLst>
              </p:cNvPr>
              <p:cNvGrpSpPr/>
              <p:nvPr/>
            </p:nvGrpSpPr>
            <p:grpSpPr>
              <a:xfrm>
                <a:off x="6925722" y="3601211"/>
                <a:ext cx="61817" cy="63722"/>
                <a:chOff x="6925722" y="3601211"/>
                <a:chExt cx="61817" cy="63722"/>
              </a:xfrm>
            </p:grpSpPr>
            <p:sp>
              <p:nvSpPr>
                <p:cNvPr id="2585" name="Freeform: Shape 2584">
                  <a:extLst>
                    <a:ext uri="{FF2B5EF4-FFF2-40B4-BE49-F238E27FC236}">
                      <a16:creationId xmlns:a16="http://schemas.microsoft.com/office/drawing/2014/main" id="{EC914C0D-378E-120C-E305-7EDC893BF3A2}"/>
                    </a:ext>
                  </a:extLst>
                </p:cNvPr>
                <p:cNvSpPr/>
                <p:nvPr/>
              </p:nvSpPr>
              <p:spPr>
                <a:xfrm>
                  <a:off x="6956583"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86" name="Freeform: Shape 2585">
                  <a:extLst>
                    <a:ext uri="{FF2B5EF4-FFF2-40B4-BE49-F238E27FC236}">
                      <a16:creationId xmlns:a16="http://schemas.microsoft.com/office/drawing/2014/main" id="{406919C3-FE73-CFB6-3432-C4B93F296A34}"/>
                    </a:ext>
                  </a:extLst>
                </p:cNvPr>
                <p:cNvSpPr/>
                <p:nvPr/>
              </p:nvSpPr>
              <p:spPr>
                <a:xfrm>
                  <a:off x="6925722"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44" name="Graphic 1443">
                <a:extLst>
                  <a:ext uri="{FF2B5EF4-FFF2-40B4-BE49-F238E27FC236}">
                    <a16:creationId xmlns:a16="http://schemas.microsoft.com/office/drawing/2014/main" id="{A4973396-BB6A-9190-5528-18BE0AF67696}"/>
                  </a:ext>
                </a:extLst>
              </p:cNvPr>
              <p:cNvGrpSpPr/>
              <p:nvPr/>
            </p:nvGrpSpPr>
            <p:grpSpPr>
              <a:xfrm>
                <a:off x="6915816" y="3601211"/>
                <a:ext cx="61817" cy="63722"/>
                <a:chOff x="6915816" y="3601211"/>
                <a:chExt cx="61817" cy="63722"/>
              </a:xfrm>
            </p:grpSpPr>
            <p:sp>
              <p:nvSpPr>
                <p:cNvPr id="2583" name="Freeform: Shape 2582">
                  <a:extLst>
                    <a:ext uri="{FF2B5EF4-FFF2-40B4-BE49-F238E27FC236}">
                      <a16:creationId xmlns:a16="http://schemas.microsoft.com/office/drawing/2014/main" id="{8AB12BC1-E7A0-86B0-8FF9-099D7FF1BB63}"/>
                    </a:ext>
                  </a:extLst>
                </p:cNvPr>
                <p:cNvSpPr/>
                <p:nvPr/>
              </p:nvSpPr>
              <p:spPr>
                <a:xfrm>
                  <a:off x="6946677"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84" name="Freeform: Shape 2583">
                  <a:extLst>
                    <a:ext uri="{FF2B5EF4-FFF2-40B4-BE49-F238E27FC236}">
                      <a16:creationId xmlns:a16="http://schemas.microsoft.com/office/drawing/2014/main" id="{E987CAE9-AC7B-D901-7304-F2118ADAF0AE}"/>
                    </a:ext>
                  </a:extLst>
                </p:cNvPr>
                <p:cNvSpPr/>
                <p:nvPr/>
              </p:nvSpPr>
              <p:spPr>
                <a:xfrm>
                  <a:off x="6915816"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45" name="Graphic 1443">
                <a:extLst>
                  <a:ext uri="{FF2B5EF4-FFF2-40B4-BE49-F238E27FC236}">
                    <a16:creationId xmlns:a16="http://schemas.microsoft.com/office/drawing/2014/main" id="{BF67AE5B-F6F5-41C5-48A5-89A4FF67A1D4}"/>
                  </a:ext>
                </a:extLst>
              </p:cNvPr>
              <p:cNvGrpSpPr/>
              <p:nvPr/>
            </p:nvGrpSpPr>
            <p:grpSpPr>
              <a:xfrm>
                <a:off x="6905815" y="3601211"/>
                <a:ext cx="61817" cy="63722"/>
                <a:chOff x="6905815" y="3601211"/>
                <a:chExt cx="61817" cy="63722"/>
              </a:xfrm>
            </p:grpSpPr>
            <p:sp>
              <p:nvSpPr>
                <p:cNvPr id="2581" name="Freeform: Shape 2580">
                  <a:extLst>
                    <a:ext uri="{FF2B5EF4-FFF2-40B4-BE49-F238E27FC236}">
                      <a16:creationId xmlns:a16="http://schemas.microsoft.com/office/drawing/2014/main" id="{9AC17B0E-E5F6-155A-36DE-2A5D8A5CDC54}"/>
                    </a:ext>
                  </a:extLst>
                </p:cNvPr>
                <p:cNvSpPr/>
                <p:nvPr/>
              </p:nvSpPr>
              <p:spPr>
                <a:xfrm>
                  <a:off x="6936771"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82" name="Freeform: Shape 2581">
                  <a:extLst>
                    <a:ext uri="{FF2B5EF4-FFF2-40B4-BE49-F238E27FC236}">
                      <a16:creationId xmlns:a16="http://schemas.microsoft.com/office/drawing/2014/main" id="{85C7BB9A-A9D6-7915-BFC5-2D0F68E56D48}"/>
                    </a:ext>
                  </a:extLst>
                </p:cNvPr>
                <p:cNvSpPr/>
                <p:nvPr/>
              </p:nvSpPr>
              <p:spPr>
                <a:xfrm>
                  <a:off x="6905815"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46" name="Graphic 1443">
                <a:extLst>
                  <a:ext uri="{FF2B5EF4-FFF2-40B4-BE49-F238E27FC236}">
                    <a16:creationId xmlns:a16="http://schemas.microsoft.com/office/drawing/2014/main" id="{CF01528A-1320-D439-625D-611D42AE2595}"/>
                  </a:ext>
                </a:extLst>
              </p:cNvPr>
              <p:cNvGrpSpPr/>
              <p:nvPr/>
            </p:nvGrpSpPr>
            <p:grpSpPr>
              <a:xfrm>
                <a:off x="6946677" y="3601211"/>
                <a:ext cx="61817" cy="63722"/>
                <a:chOff x="6946677" y="3601211"/>
                <a:chExt cx="61817" cy="63722"/>
              </a:xfrm>
            </p:grpSpPr>
            <p:sp>
              <p:nvSpPr>
                <p:cNvPr id="2579" name="Freeform: Shape 2578">
                  <a:extLst>
                    <a:ext uri="{FF2B5EF4-FFF2-40B4-BE49-F238E27FC236}">
                      <a16:creationId xmlns:a16="http://schemas.microsoft.com/office/drawing/2014/main" id="{2F47C3C1-93AE-EBE2-DE5A-65430A81217D}"/>
                    </a:ext>
                  </a:extLst>
                </p:cNvPr>
                <p:cNvSpPr/>
                <p:nvPr/>
              </p:nvSpPr>
              <p:spPr>
                <a:xfrm>
                  <a:off x="6977634"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80" name="Freeform: Shape 2579">
                  <a:extLst>
                    <a:ext uri="{FF2B5EF4-FFF2-40B4-BE49-F238E27FC236}">
                      <a16:creationId xmlns:a16="http://schemas.microsoft.com/office/drawing/2014/main" id="{2F71F7E4-E11A-BF6D-E8FB-C5BB24C6CD2E}"/>
                    </a:ext>
                  </a:extLst>
                </p:cNvPr>
                <p:cNvSpPr/>
                <p:nvPr/>
              </p:nvSpPr>
              <p:spPr>
                <a:xfrm>
                  <a:off x="6946677"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47" name="Graphic 1443">
                <a:extLst>
                  <a:ext uri="{FF2B5EF4-FFF2-40B4-BE49-F238E27FC236}">
                    <a16:creationId xmlns:a16="http://schemas.microsoft.com/office/drawing/2014/main" id="{2B3DF6AD-F20A-4A8A-AA9A-8105435C6362}"/>
                  </a:ext>
                </a:extLst>
              </p:cNvPr>
              <p:cNvGrpSpPr/>
              <p:nvPr/>
            </p:nvGrpSpPr>
            <p:grpSpPr>
              <a:xfrm>
                <a:off x="6967632" y="3601211"/>
                <a:ext cx="61817" cy="63722"/>
                <a:chOff x="6967632" y="3601211"/>
                <a:chExt cx="61817" cy="63722"/>
              </a:xfrm>
            </p:grpSpPr>
            <p:sp>
              <p:nvSpPr>
                <p:cNvPr id="2577" name="Freeform: Shape 2576">
                  <a:extLst>
                    <a:ext uri="{FF2B5EF4-FFF2-40B4-BE49-F238E27FC236}">
                      <a16:creationId xmlns:a16="http://schemas.microsoft.com/office/drawing/2014/main" id="{D55C3F9A-4B2A-9A30-1576-AC613236A1F1}"/>
                    </a:ext>
                  </a:extLst>
                </p:cNvPr>
                <p:cNvSpPr/>
                <p:nvPr/>
              </p:nvSpPr>
              <p:spPr>
                <a:xfrm>
                  <a:off x="6998589"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78" name="Freeform: Shape 2577">
                  <a:extLst>
                    <a:ext uri="{FF2B5EF4-FFF2-40B4-BE49-F238E27FC236}">
                      <a16:creationId xmlns:a16="http://schemas.microsoft.com/office/drawing/2014/main" id="{3C90ABB3-1779-E628-A2AE-FC1D7E9743BB}"/>
                    </a:ext>
                  </a:extLst>
                </p:cNvPr>
                <p:cNvSpPr/>
                <p:nvPr/>
              </p:nvSpPr>
              <p:spPr>
                <a:xfrm>
                  <a:off x="6967632"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48" name="Graphic 1443">
                <a:extLst>
                  <a:ext uri="{FF2B5EF4-FFF2-40B4-BE49-F238E27FC236}">
                    <a16:creationId xmlns:a16="http://schemas.microsoft.com/office/drawing/2014/main" id="{B2E3468B-6C53-6853-89D6-17D4A29F5A41}"/>
                  </a:ext>
                </a:extLst>
              </p:cNvPr>
              <p:cNvGrpSpPr/>
              <p:nvPr/>
            </p:nvGrpSpPr>
            <p:grpSpPr>
              <a:xfrm>
                <a:off x="6956583" y="3601211"/>
                <a:ext cx="61817" cy="63722"/>
                <a:chOff x="6956583" y="3601211"/>
                <a:chExt cx="61817" cy="63722"/>
              </a:xfrm>
            </p:grpSpPr>
            <p:sp>
              <p:nvSpPr>
                <p:cNvPr id="2575" name="Freeform: Shape 2574">
                  <a:extLst>
                    <a:ext uri="{FF2B5EF4-FFF2-40B4-BE49-F238E27FC236}">
                      <a16:creationId xmlns:a16="http://schemas.microsoft.com/office/drawing/2014/main" id="{B595F592-8869-8BEC-5C77-ACFFF9496FAD}"/>
                    </a:ext>
                  </a:extLst>
                </p:cNvPr>
                <p:cNvSpPr/>
                <p:nvPr/>
              </p:nvSpPr>
              <p:spPr>
                <a:xfrm>
                  <a:off x="6987540"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76" name="Freeform: Shape 2575">
                  <a:extLst>
                    <a:ext uri="{FF2B5EF4-FFF2-40B4-BE49-F238E27FC236}">
                      <a16:creationId xmlns:a16="http://schemas.microsoft.com/office/drawing/2014/main" id="{E21206FF-F031-FEE7-15CC-9EB4594933E4}"/>
                    </a:ext>
                  </a:extLst>
                </p:cNvPr>
                <p:cNvSpPr/>
                <p:nvPr/>
              </p:nvSpPr>
              <p:spPr>
                <a:xfrm>
                  <a:off x="6956583"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49" name="Graphic 1443">
                <a:extLst>
                  <a:ext uri="{FF2B5EF4-FFF2-40B4-BE49-F238E27FC236}">
                    <a16:creationId xmlns:a16="http://schemas.microsoft.com/office/drawing/2014/main" id="{27195A28-028C-EA91-627C-1A0FC76E4A28}"/>
                  </a:ext>
                </a:extLst>
              </p:cNvPr>
              <p:cNvGrpSpPr/>
              <p:nvPr/>
            </p:nvGrpSpPr>
            <p:grpSpPr>
              <a:xfrm>
                <a:off x="7005637" y="3601211"/>
                <a:ext cx="61817" cy="63722"/>
                <a:chOff x="7005637" y="3601211"/>
                <a:chExt cx="61817" cy="63722"/>
              </a:xfrm>
            </p:grpSpPr>
            <p:sp>
              <p:nvSpPr>
                <p:cNvPr id="2573" name="Freeform: Shape 2572">
                  <a:extLst>
                    <a:ext uri="{FF2B5EF4-FFF2-40B4-BE49-F238E27FC236}">
                      <a16:creationId xmlns:a16="http://schemas.microsoft.com/office/drawing/2014/main" id="{A5D1C9B1-1E07-4D57-2085-D36B3411D444}"/>
                    </a:ext>
                  </a:extLst>
                </p:cNvPr>
                <p:cNvSpPr/>
                <p:nvPr/>
              </p:nvSpPr>
              <p:spPr>
                <a:xfrm>
                  <a:off x="7036593"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74" name="Freeform: Shape 2573">
                  <a:extLst>
                    <a:ext uri="{FF2B5EF4-FFF2-40B4-BE49-F238E27FC236}">
                      <a16:creationId xmlns:a16="http://schemas.microsoft.com/office/drawing/2014/main" id="{B86A71A7-0D2E-AF16-675C-80DFCF3C137B}"/>
                    </a:ext>
                  </a:extLst>
                </p:cNvPr>
                <p:cNvSpPr/>
                <p:nvPr/>
              </p:nvSpPr>
              <p:spPr>
                <a:xfrm>
                  <a:off x="7005637"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50" name="Graphic 1443">
                <a:extLst>
                  <a:ext uri="{FF2B5EF4-FFF2-40B4-BE49-F238E27FC236}">
                    <a16:creationId xmlns:a16="http://schemas.microsoft.com/office/drawing/2014/main" id="{A30AE7FB-D5D0-54FA-9535-07E1922655A5}"/>
                  </a:ext>
                </a:extLst>
              </p:cNvPr>
              <p:cNvGrpSpPr/>
              <p:nvPr/>
            </p:nvGrpSpPr>
            <p:grpSpPr>
              <a:xfrm>
                <a:off x="7030688" y="3601211"/>
                <a:ext cx="61817" cy="63722"/>
                <a:chOff x="7030688" y="3601211"/>
                <a:chExt cx="61817" cy="63722"/>
              </a:xfrm>
            </p:grpSpPr>
            <p:sp>
              <p:nvSpPr>
                <p:cNvPr id="2571" name="Freeform: Shape 2570">
                  <a:extLst>
                    <a:ext uri="{FF2B5EF4-FFF2-40B4-BE49-F238E27FC236}">
                      <a16:creationId xmlns:a16="http://schemas.microsoft.com/office/drawing/2014/main" id="{5948127E-7119-8B4D-90A6-6775B1CE401F}"/>
                    </a:ext>
                  </a:extLst>
                </p:cNvPr>
                <p:cNvSpPr/>
                <p:nvPr/>
              </p:nvSpPr>
              <p:spPr>
                <a:xfrm>
                  <a:off x="7061549"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72" name="Freeform: Shape 2571">
                  <a:extLst>
                    <a:ext uri="{FF2B5EF4-FFF2-40B4-BE49-F238E27FC236}">
                      <a16:creationId xmlns:a16="http://schemas.microsoft.com/office/drawing/2014/main" id="{79E24180-D9E1-D693-42DD-49201AF95289}"/>
                    </a:ext>
                  </a:extLst>
                </p:cNvPr>
                <p:cNvSpPr/>
                <p:nvPr/>
              </p:nvSpPr>
              <p:spPr>
                <a:xfrm>
                  <a:off x="7030688"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51" name="Graphic 1443">
                <a:extLst>
                  <a:ext uri="{FF2B5EF4-FFF2-40B4-BE49-F238E27FC236}">
                    <a16:creationId xmlns:a16="http://schemas.microsoft.com/office/drawing/2014/main" id="{38A4E842-1836-552A-E51F-0DE009A67639}"/>
                  </a:ext>
                </a:extLst>
              </p:cNvPr>
              <p:cNvGrpSpPr/>
              <p:nvPr/>
            </p:nvGrpSpPr>
            <p:grpSpPr>
              <a:xfrm>
                <a:off x="7043356" y="3617880"/>
                <a:ext cx="61817" cy="63722"/>
                <a:chOff x="7043356" y="3617880"/>
                <a:chExt cx="61817" cy="63722"/>
              </a:xfrm>
            </p:grpSpPr>
            <p:sp>
              <p:nvSpPr>
                <p:cNvPr id="2569" name="Freeform: Shape 2568">
                  <a:extLst>
                    <a:ext uri="{FF2B5EF4-FFF2-40B4-BE49-F238E27FC236}">
                      <a16:creationId xmlns:a16="http://schemas.microsoft.com/office/drawing/2014/main" id="{151B3363-E468-F3E0-4568-703E2FC25D77}"/>
                    </a:ext>
                  </a:extLst>
                </p:cNvPr>
                <p:cNvSpPr/>
                <p:nvPr/>
              </p:nvSpPr>
              <p:spPr>
                <a:xfrm>
                  <a:off x="7074312" y="36178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70" name="Freeform: Shape 2569">
                  <a:extLst>
                    <a:ext uri="{FF2B5EF4-FFF2-40B4-BE49-F238E27FC236}">
                      <a16:creationId xmlns:a16="http://schemas.microsoft.com/office/drawing/2014/main" id="{0F59F4D5-6DC2-4438-FAB8-25164FD78A29}"/>
                    </a:ext>
                  </a:extLst>
                </p:cNvPr>
                <p:cNvSpPr/>
                <p:nvPr/>
              </p:nvSpPr>
              <p:spPr>
                <a:xfrm>
                  <a:off x="7043356" y="364969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52" name="Graphic 1443">
                <a:extLst>
                  <a:ext uri="{FF2B5EF4-FFF2-40B4-BE49-F238E27FC236}">
                    <a16:creationId xmlns:a16="http://schemas.microsoft.com/office/drawing/2014/main" id="{EA214470-6267-ED33-1982-24A9C2B3650D}"/>
                  </a:ext>
                </a:extLst>
              </p:cNvPr>
              <p:cNvGrpSpPr/>
              <p:nvPr/>
            </p:nvGrpSpPr>
            <p:grpSpPr>
              <a:xfrm>
                <a:off x="7053072" y="3617880"/>
                <a:ext cx="61817" cy="63722"/>
                <a:chOff x="7053072" y="3617880"/>
                <a:chExt cx="61817" cy="63722"/>
              </a:xfrm>
            </p:grpSpPr>
            <p:sp>
              <p:nvSpPr>
                <p:cNvPr id="2567" name="Freeform: Shape 2566">
                  <a:extLst>
                    <a:ext uri="{FF2B5EF4-FFF2-40B4-BE49-F238E27FC236}">
                      <a16:creationId xmlns:a16="http://schemas.microsoft.com/office/drawing/2014/main" id="{B8186A67-9668-EAEE-9FFB-8641AD5ED580}"/>
                    </a:ext>
                  </a:extLst>
                </p:cNvPr>
                <p:cNvSpPr/>
                <p:nvPr/>
              </p:nvSpPr>
              <p:spPr>
                <a:xfrm>
                  <a:off x="7083933" y="36178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68" name="Freeform: Shape 2567">
                  <a:extLst>
                    <a:ext uri="{FF2B5EF4-FFF2-40B4-BE49-F238E27FC236}">
                      <a16:creationId xmlns:a16="http://schemas.microsoft.com/office/drawing/2014/main" id="{7A2BE7FD-72BA-A478-D718-8CA4A6D2774D}"/>
                    </a:ext>
                  </a:extLst>
                </p:cNvPr>
                <p:cNvSpPr/>
                <p:nvPr/>
              </p:nvSpPr>
              <p:spPr>
                <a:xfrm>
                  <a:off x="7053072" y="364969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53" name="Graphic 1443">
                <a:extLst>
                  <a:ext uri="{FF2B5EF4-FFF2-40B4-BE49-F238E27FC236}">
                    <a16:creationId xmlns:a16="http://schemas.microsoft.com/office/drawing/2014/main" id="{467ABF3C-925B-1565-4CD4-5F8F4D91F651}"/>
                  </a:ext>
                </a:extLst>
              </p:cNvPr>
              <p:cNvGrpSpPr/>
              <p:nvPr/>
            </p:nvGrpSpPr>
            <p:grpSpPr>
              <a:xfrm>
                <a:off x="7071931" y="3617880"/>
                <a:ext cx="61817" cy="63722"/>
                <a:chOff x="7071931" y="3617880"/>
                <a:chExt cx="61817" cy="63722"/>
              </a:xfrm>
            </p:grpSpPr>
            <p:sp>
              <p:nvSpPr>
                <p:cNvPr id="2565" name="Freeform: Shape 2564">
                  <a:extLst>
                    <a:ext uri="{FF2B5EF4-FFF2-40B4-BE49-F238E27FC236}">
                      <a16:creationId xmlns:a16="http://schemas.microsoft.com/office/drawing/2014/main" id="{972B144A-BAD8-C61C-133E-27EF72C30919}"/>
                    </a:ext>
                  </a:extLst>
                </p:cNvPr>
                <p:cNvSpPr/>
                <p:nvPr/>
              </p:nvSpPr>
              <p:spPr>
                <a:xfrm>
                  <a:off x="7102792" y="36178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66" name="Freeform: Shape 2565">
                  <a:extLst>
                    <a:ext uri="{FF2B5EF4-FFF2-40B4-BE49-F238E27FC236}">
                      <a16:creationId xmlns:a16="http://schemas.microsoft.com/office/drawing/2014/main" id="{E835BA6A-3684-08C7-D4DC-5E19B3779209}"/>
                    </a:ext>
                  </a:extLst>
                </p:cNvPr>
                <p:cNvSpPr/>
                <p:nvPr/>
              </p:nvSpPr>
              <p:spPr>
                <a:xfrm>
                  <a:off x="7071931" y="364969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54" name="Graphic 1443">
                <a:extLst>
                  <a:ext uri="{FF2B5EF4-FFF2-40B4-BE49-F238E27FC236}">
                    <a16:creationId xmlns:a16="http://schemas.microsoft.com/office/drawing/2014/main" id="{BB5C13BD-95F8-436D-B5E6-D543AA38AFA7}"/>
                  </a:ext>
                </a:extLst>
              </p:cNvPr>
              <p:cNvGrpSpPr/>
              <p:nvPr/>
            </p:nvGrpSpPr>
            <p:grpSpPr>
              <a:xfrm>
                <a:off x="7083933" y="3636073"/>
                <a:ext cx="61817" cy="63627"/>
                <a:chOff x="7083933" y="3636073"/>
                <a:chExt cx="61817" cy="63627"/>
              </a:xfrm>
            </p:grpSpPr>
            <p:sp>
              <p:nvSpPr>
                <p:cNvPr id="2563" name="Freeform: Shape 2562">
                  <a:extLst>
                    <a:ext uri="{FF2B5EF4-FFF2-40B4-BE49-F238E27FC236}">
                      <a16:creationId xmlns:a16="http://schemas.microsoft.com/office/drawing/2014/main" id="{30A53D6E-E450-35AE-D65A-9C94CD1A92FC}"/>
                    </a:ext>
                  </a:extLst>
                </p:cNvPr>
                <p:cNvSpPr/>
                <p:nvPr/>
              </p:nvSpPr>
              <p:spPr>
                <a:xfrm>
                  <a:off x="7114889" y="3636073"/>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64" name="Freeform: Shape 2563">
                  <a:extLst>
                    <a:ext uri="{FF2B5EF4-FFF2-40B4-BE49-F238E27FC236}">
                      <a16:creationId xmlns:a16="http://schemas.microsoft.com/office/drawing/2014/main" id="{4764A90F-CBD8-FE14-6525-9596098B3276}"/>
                    </a:ext>
                  </a:extLst>
                </p:cNvPr>
                <p:cNvSpPr/>
                <p:nvPr/>
              </p:nvSpPr>
              <p:spPr>
                <a:xfrm>
                  <a:off x="7083933" y="366788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55" name="Graphic 1443">
                <a:extLst>
                  <a:ext uri="{FF2B5EF4-FFF2-40B4-BE49-F238E27FC236}">
                    <a16:creationId xmlns:a16="http://schemas.microsoft.com/office/drawing/2014/main" id="{90FB4765-31E0-D2B8-6CF6-4B1667EFB2CD}"/>
                  </a:ext>
                </a:extLst>
              </p:cNvPr>
              <p:cNvGrpSpPr/>
              <p:nvPr/>
            </p:nvGrpSpPr>
            <p:grpSpPr>
              <a:xfrm>
                <a:off x="7197756" y="3711987"/>
                <a:ext cx="61817" cy="63722"/>
                <a:chOff x="7197756" y="3711987"/>
                <a:chExt cx="61817" cy="63722"/>
              </a:xfrm>
            </p:grpSpPr>
            <p:sp>
              <p:nvSpPr>
                <p:cNvPr id="2561" name="Freeform: Shape 2560">
                  <a:extLst>
                    <a:ext uri="{FF2B5EF4-FFF2-40B4-BE49-F238E27FC236}">
                      <a16:creationId xmlns:a16="http://schemas.microsoft.com/office/drawing/2014/main" id="{272DB24D-C6F3-E17D-4EFC-3E6B303213E5}"/>
                    </a:ext>
                  </a:extLst>
                </p:cNvPr>
                <p:cNvSpPr/>
                <p:nvPr/>
              </p:nvSpPr>
              <p:spPr>
                <a:xfrm>
                  <a:off x="7228713"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62" name="Freeform: Shape 2561">
                  <a:extLst>
                    <a:ext uri="{FF2B5EF4-FFF2-40B4-BE49-F238E27FC236}">
                      <a16:creationId xmlns:a16="http://schemas.microsoft.com/office/drawing/2014/main" id="{DEC5FE54-548F-C55D-13C2-F0AF286FE721}"/>
                    </a:ext>
                  </a:extLst>
                </p:cNvPr>
                <p:cNvSpPr/>
                <p:nvPr/>
              </p:nvSpPr>
              <p:spPr>
                <a:xfrm>
                  <a:off x="7197756"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56" name="Graphic 1443">
                <a:extLst>
                  <a:ext uri="{FF2B5EF4-FFF2-40B4-BE49-F238E27FC236}">
                    <a16:creationId xmlns:a16="http://schemas.microsoft.com/office/drawing/2014/main" id="{9F2A9E86-3DA6-03B0-436B-D9E501DC332B}"/>
                  </a:ext>
                </a:extLst>
              </p:cNvPr>
              <p:cNvGrpSpPr/>
              <p:nvPr/>
            </p:nvGrpSpPr>
            <p:grpSpPr>
              <a:xfrm>
                <a:off x="7216140" y="3711987"/>
                <a:ext cx="61817" cy="63722"/>
                <a:chOff x="7216140" y="3711987"/>
                <a:chExt cx="61817" cy="63722"/>
              </a:xfrm>
            </p:grpSpPr>
            <p:sp>
              <p:nvSpPr>
                <p:cNvPr id="2559" name="Freeform: Shape 2558">
                  <a:extLst>
                    <a:ext uri="{FF2B5EF4-FFF2-40B4-BE49-F238E27FC236}">
                      <a16:creationId xmlns:a16="http://schemas.microsoft.com/office/drawing/2014/main" id="{DBA7B569-97DC-9337-831B-F3EE682199B2}"/>
                    </a:ext>
                  </a:extLst>
                </p:cNvPr>
                <p:cNvSpPr/>
                <p:nvPr/>
              </p:nvSpPr>
              <p:spPr>
                <a:xfrm>
                  <a:off x="7247096"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60" name="Freeform: Shape 2559">
                  <a:extLst>
                    <a:ext uri="{FF2B5EF4-FFF2-40B4-BE49-F238E27FC236}">
                      <a16:creationId xmlns:a16="http://schemas.microsoft.com/office/drawing/2014/main" id="{F7E1D4BC-E69F-0EA1-74DF-FB6C9151DCB4}"/>
                    </a:ext>
                  </a:extLst>
                </p:cNvPr>
                <p:cNvSpPr/>
                <p:nvPr/>
              </p:nvSpPr>
              <p:spPr>
                <a:xfrm>
                  <a:off x="7216140"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57" name="Graphic 1443">
                <a:extLst>
                  <a:ext uri="{FF2B5EF4-FFF2-40B4-BE49-F238E27FC236}">
                    <a16:creationId xmlns:a16="http://schemas.microsoft.com/office/drawing/2014/main" id="{A46174D0-7633-8C65-6E79-C7C3784B2AB8}"/>
                  </a:ext>
                </a:extLst>
              </p:cNvPr>
              <p:cNvGrpSpPr/>
              <p:nvPr/>
            </p:nvGrpSpPr>
            <p:grpSpPr>
              <a:xfrm>
                <a:off x="7235571" y="3711987"/>
                <a:ext cx="61817" cy="63722"/>
                <a:chOff x="7235571" y="3711987"/>
                <a:chExt cx="61817" cy="63722"/>
              </a:xfrm>
            </p:grpSpPr>
            <p:sp>
              <p:nvSpPr>
                <p:cNvPr id="2557" name="Freeform: Shape 2556">
                  <a:extLst>
                    <a:ext uri="{FF2B5EF4-FFF2-40B4-BE49-F238E27FC236}">
                      <a16:creationId xmlns:a16="http://schemas.microsoft.com/office/drawing/2014/main" id="{7D0C829B-D859-0D60-F5A3-BD371076D343}"/>
                    </a:ext>
                  </a:extLst>
                </p:cNvPr>
                <p:cNvSpPr/>
                <p:nvPr/>
              </p:nvSpPr>
              <p:spPr>
                <a:xfrm>
                  <a:off x="7266432"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58" name="Freeform: Shape 2557">
                  <a:extLst>
                    <a:ext uri="{FF2B5EF4-FFF2-40B4-BE49-F238E27FC236}">
                      <a16:creationId xmlns:a16="http://schemas.microsoft.com/office/drawing/2014/main" id="{2A4BF86F-552A-EE59-4C9F-275F653A2DF1}"/>
                    </a:ext>
                  </a:extLst>
                </p:cNvPr>
                <p:cNvSpPr/>
                <p:nvPr/>
              </p:nvSpPr>
              <p:spPr>
                <a:xfrm>
                  <a:off x="7235571"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58" name="Graphic 1443">
                <a:extLst>
                  <a:ext uri="{FF2B5EF4-FFF2-40B4-BE49-F238E27FC236}">
                    <a16:creationId xmlns:a16="http://schemas.microsoft.com/office/drawing/2014/main" id="{80B660BE-AB7C-9937-6C8F-432DE43428F3}"/>
                  </a:ext>
                </a:extLst>
              </p:cNvPr>
              <p:cNvGrpSpPr/>
              <p:nvPr/>
            </p:nvGrpSpPr>
            <p:grpSpPr>
              <a:xfrm>
                <a:off x="7266432" y="3711987"/>
                <a:ext cx="61817" cy="63722"/>
                <a:chOff x="7266432" y="3711987"/>
                <a:chExt cx="61817" cy="63722"/>
              </a:xfrm>
            </p:grpSpPr>
            <p:sp>
              <p:nvSpPr>
                <p:cNvPr id="2555" name="Freeform: Shape 2554">
                  <a:extLst>
                    <a:ext uri="{FF2B5EF4-FFF2-40B4-BE49-F238E27FC236}">
                      <a16:creationId xmlns:a16="http://schemas.microsoft.com/office/drawing/2014/main" id="{F4E2B9F8-65D8-F891-B7F0-76626656C796}"/>
                    </a:ext>
                  </a:extLst>
                </p:cNvPr>
                <p:cNvSpPr/>
                <p:nvPr/>
              </p:nvSpPr>
              <p:spPr>
                <a:xfrm>
                  <a:off x="7297388"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56" name="Freeform: Shape 2555">
                  <a:extLst>
                    <a:ext uri="{FF2B5EF4-FFF2-40B4-BE49-F238E27FC236}">
                      <a16:creationId xmlns:a16="http://schemas.microsoft.com/office/drawing/2014/main" id="{3C1C0833-F323-AF6A-1309-1E820F426D69}"/>
                    </a:ext>
                  </a:extLst>
                </p:cNvPr>
                <p:cNvSpPr/>
                <p:nvPr/>
              </p:nvSpPr>
              <p:spPr>
                <a:xfrm>
                  <a:off x="7266432"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59" name="Graphic 1443">
                <a:extLst>
                  <a:ext uri="{FF2B5EF4-FFF2-40B4-BE49-F238E27FC236}">
                    <a16:creationId xmlns:a16="http://schemas.microsoft.com/office/drawing/2014/main" id="{DEE1FD30-CC22-5620-3368-4657D6585D3C}"/>
                  </a:ext>
                </a:extLst>
              </p:cNvPr>
              <p:cNvGrpSpPr/>
              <p:nvPr/>
            </p:nvGrpSpPr>
            <p:grpSpPr>
              <a:xfrm>
                <a:off x="7259574" y="3711987"/>
                <a:ext cx="61817" cy="63722"/>
                <a:chOff x="7259574" y="3711987"/>
                <a:chExt cx="61817" cy="63722"/>
              </a:xfrm>
            </p:grpSpPr>
            <p:sp>
              <p:nvSpPr>
                <p:cNvPr id="2553" name="Freeform: Shape 2552">
                  <a:extLst>
                    <a:ext uri="{FF2B5EF4-FFF2-40B4-BE49-F238E27FC236}">
                      <a16:creationId xmlns:a16="http://schemas.microsoft.com/office/drawing/2014/main" id="{90B9264D-A5F9-450D-6EB9-C585FE4E51D6}"/>
                    </a:ext>
                  </a:extLst>
                </p:cNvPr>
                <p:cNvSpPr/>
                <p:nvPr/>
              </p:nvSpPr>
              <p:spPr>
                <a:xfrm>
                  <a:off x="7290530"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54" name="Freeform: Shape 2553">
                  <a:extLst>
                    <a:ext uri="{FF2B5EF4-FFF2-40B4-BE49-F238E27FC236}">
                      <a16:creationId xmlns:a16="http://schemas.microsoft.com/office/drawing/2014/main" id="{DA9B77B2-7738-CA4B-2D4F-2C5BCFEB7C56}"/>
                    </a:ext>
                  </a:extLst>
                </p:cNvPr>
                <p:cNvSpPr/>
                <p:nvPr/>
              </p:nvSpPr>
              <p:spPr>
                <a:xfrm>
                  <a:off x="7259574"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60" name="Graphic 1443">
                <a:extLst>
                  <a:ext uri="{FF2B5EF4-FFF2-40B4-BE49-F238E27FC236}">
                    <a16:creationId xmlns:a16="http://schemas.microsoft.com/office/drawing/2014/main" id="{30000AC2-ECAE-1460-8737-9A39A8CE153C}"/>
                  </a:ext>
                </a:extLst>
              </p:cNvPr>
              <p:cNvGrpSpPr/>
              <p:nvPr/>
            </p:nvGrpSpPr>
            <p:grpSpPr>
              <a:xfrm>
                <a:off x="7290530" y="3711987"/>
                <a:ext cx="61817" cy="63722"/>
                <a:chOff x="7290530" y="3711987"/>
                <a:chExt cx="61817" cy="63722"/>
              </a:xfrm>
            </p:grpSpPr>
            <p:sp>
              <p:nvSpPr>
                <p:cNvPr id="2551" name="Freeform: Shape 2550">
                  <a:extLst>
                    <a:ext uri="{FF2B5EF4-FFF2-40B4-BE49-F238E27FC236}">
                      <a16:creationId xmlns:a16="http://schemas.microsoft.com/office/drawing/2014/main" id="{7F1B5C6A-D856-5B7A-EEC3-5F616244BDF0}"/>
                    </a:ext>
                  </a:extLst>
                </p:cNvPr>
                <p:cNvSpPr/>
                <p:nvPr/>
              </p:nvSpPr>
              <p:spPr>
                <a:xfrm>
                  <a:off x="7321391"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52" name="Freeform: Shape 2551">
                  <a:extLst>
                    <a:ext uri="{FF2B5EF4-FFF2-40B4-BE49-F238E27FC236}">
                      <a16:creationId xmlns:a16="http://schemas.microsoft.com/office/drawing/2014/main" id="{D46A52A2-C5F6-F608-FAFB-D635B3B57B5E}"/>
                    </a:ext>
                  </a:extLst>
                </p:cNvPr>
                <p:cNvSpPr/>
                <p:nvPr/>
              </p:nvSpPr>
              <p:spPr>
                <a:xfrm>
                  <a:off x="7290530"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61" name="Graphic 1443">
                <a:extLst>
                  <a:ext uri="{FF2B5EF4-FFF2-40B4-BE49-F238E27FC236}">
                    <a16:creationId xmlns:a16="http://schemas.microsoft.com/office/drawing/2014/main" id="{134D938B-D0FF-C096-10E8-2AB61F2E7446}"/>
                  </a:ext>
                </a:extLst>
              </p:cNvPr>
              <p:cNvGrpSpPr/>
              <p:nvPr/>
            </p:nvGrpSpPr>
            <p:grpSpPr>
              <a:xfrm>
                <a:off x="7311390" y="3711987"/>
                <a:ext cx="61817" cy="63722"/>
                <a:chOff x="7311390" y="3711987"/>
                <a:chExt cx="61817" cy="63722"/>
              </a:xfrm>
            </p:grpSpPr>
            <p:sp>
              <p:nvSpPr>
                <p:cNvPr id="2549" name="Freeform: Shape 2548">
                  <a:extLst>
                    <a:ext uri="{FF2B5EF4-FFF2-40B4-BE49-F238E27FC236}">
                      <a16:creationId xmlns:a16="http://schemas.microsoft.com/office/drawing/2014/main" id="{DE30DF81-05EA-BEE2-18F4-9D211B52120C}"/>
                    </a:ext>
                  </a:extLst>
                </p:cNvPr>
                <p:cNvSpPr/>
                <p:nvPr/>
              </p:nvSpPr>
              <p:spPr>
                <a:xfrm>
                  <a:off x="7342251"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50" name="Freeform: Shape 2549">
                  <a:extLst>
                    <a:ext uri="{FF2B5EF4-FFF2-40B4-BE49-F238E27FC236}">
                      <a16:creationId xmlns:a16="http://schemas.microsoft.com/office/drawing/2014/main" id="{02DCF284-3F69-DBA8-B9C5-43C295CFFE7C}"/>
                    </a:ext>
                  </a:extLst>
                </p:cNvPr>
                <p:cNvSpPr/>
                <p:nvPr/>
              </p:nvSpPr>
              <p:spPr>
                <a:xfrm>
                  <a:off x="7311390"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62" name="Graphic 1443">
                <a:extLst>
                  <a:ext uri="{FF2B5EF4-FFF2-40B4-BE49-F238E27FC236}">
                    <a16:creationId xmlns:a16="http://schemas.microsoft.com/office/drawing/2014/main" id="{21DD772A-851B-138E-15C2-36E70AE29D80}"/>
                  </a:ext>
                </a:extLst>
              </p:cNvPr>
              <p:cNvGrpSpPr/>
              <p:nvPr/>
            </p:nvGrpSpPr>
            <p:grpSpPr>
              <a:xfrm>
                <a:off x="7321391" y="3711987"/>
                <a:ext cx="61817" cy="63722"/>
                <a:chOff x="7321391" y="3711987"/>
                <a:chExt cx="61817" cy="63722"/>
              </a:xfrm>
            </p:grpSpPr>
            <p:sp>
              <p:nvSpPr>
                <p:cNvPr id="2547" name="Freeform: Shape 2546">
                  <a:extLst>
                    <a:ext uri="{FF2B5EF4-FFF2-40B4-BE49-F238E27FC236}">
                      <a16:creationId xmlns:a16="http://schemas.microsoft.com/office/drawing/2014/main" id="{33646FB7-5891-A8F8-3593-F1D1DC64FD58}"/>
                    </a:ext>
                  </a:extLst>
                </p:cNvPr>
                <p:cNvSpPr/>
                <p:nvPr/>
              </p:nvSpPr>
              <p:spPr>
                <a:xfrm>
                  <a:off x="7352347"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48" name="Freeform: Shape 2547">
                  <a:extLst>
                    <a:ext uri="{FF2B5EF4-FFF2-40B4-BE49-F238E27FC236}">
                      <a16:creationId xmlns:a16="http://schemas.microsoft.com/office/drawing/2014/main" id="{B1FAA0C4-5052-783D-7397-67290BA5554F}"/>
                    </a:ext>
                  </a:extLst>
                </p:cNvPr>
                <p:cNvSpPr/>
                <p:nvPr/>
              </p:nvSpPr>
              <p:spPr>
                <a:xfrm>
                  <a:off x="7321391"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63" name="Graphic 1443">
                <a:extLst>
                  <a:ext uri="{FF2B5EF4-FFF2-40B4-BE49-F238E27FC236}">
                    <a16:creationId xmlns:a16="http://schemas.microsoft.com/office/drawing/2014/main" id="{B10F74CA-7AF0-0F10-F1D4-6BBB09DE7797}"/>
                  </a:ext>
                </a:extLst>
              </p:cNvPr>
              <p:cNvGrpSpPr/>
              <p:nvPr/>
            </p:nvGrpSpPr>
            <p:grpSpPr>
              <a:xfrm>
                <a:off x="7335297" y="3711987"/>
                <a:ext cx="61817" cy="63722"/>
                <a:chOff x="7335297" y="3711987"/>
                <a:chExt cx="61817" cy="63722"/>
              </a:xfrm>
            </p:grpSpPr>
            <p:sp>
              <p:nvSpPr>
                <p:cNvPr id="2545" name="Freeform: Shape 2544">
                  <a:extLst>
                    <a:ext uri="{FF2B5EF4-FFF2-40B4-BE49-F238E27FC236}">
                      <a16:creationId xmlns:a16="http://schemas.microsoft.com/office/drawing/2014/main" id="{C49F01C2-2323-301B-70B3-8DFEF00B3FA7}"/>
                    </a:ext>
                  </a:extLst>
                </p:cNvPr>
                <p:cNvSpPr/>
                <p:nvPr/>
              </p:nvSpPr>
              <p:spPr>
                <a:xfrm>
                  <a:off x="7366158"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46" name="Freeform: Shape 2545">
                  <a:extLst>
                    <a:ext uri="{FF2B5EF4-FFF2-40B4-BE49-F238E27FC236}">
                      <a16:creationId xmlns:a16="http://schemas.microsoft.com/office/drawing/2014/main" id="{C13F95AE-EC4F-0EC2-8251-245F24BAD913}"/>
                    </a:ext>
                  </a:extLst>
                </p:cNvPr>
                <p:cNvSpPr/>
                <p:nvPr/>
              </p:nvSpPr>
              <p:spPr>
                <a:xfrm>
                  <a:off x="7335297"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64" name="Graphic 1443">
                <a:extLst>
                  <a:ext uri="{FF2B5EF4-FFF2-40B4-BE49-F238E27FC236}">
                    <a16:creationId xmlns:a16="http://schemas.microsoft.com/office/drawing/2014/main" id="{55311BAE-84B3-5150-16F6-3BF99FFED0B7}"/>
                  </a:ext>
                </a:extLst>
              </p:cNvPr>
              <p:cNvGrpSpPr/>
              <p:nvPr/>
            </p:nvGrpSpPr>
            <p:grpSpPr>
              <a:xfrm>
                <a:off x="7349204" y="3711987"/>
                <a:ext cx="61817" cy="63722"/>
                <a:chOff x="7349204" y="3711987"/>
                <a:chExt cx="61817" cy="63722"/>
              </a:xfrm>
            </p:grpSpPr>
            <p:sp>
              <p:nvSpPr>
                <p:cNvPr id="2543" name="Freeform: Shape 2542">
                  <a:extLst>
                    <a:ext uri="{FF2B5EF4-FFF2-40B4-BE49-F238E27FC236}">
                      <a16:creationId xmlns:a16="http://schemas.microsoft.com/office/drawing/2014/main" id="{BC793644-644E-D8FC-EEEC-F9F721DA0EC2}"/>
                    </a:ext>
                  </a:extLst>
                </p:cNvPr>
                <p:cNvSpPr/>
                <p:nvPr/>
              </p:nvSpPr>
              <p:spPr>
                <a:xfrm>
                  <a:off x="7380160"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44" name="Freeform: Shape 2543">
                  <a:extLst>
                    <a:ext uri="{FF2B5EF4-FFF2-40B4-BE49-F238E27FC236}">
                      <a16:creationId xmlns:a16="http://schemas.microsoft.com/office/drawing/2014/main" id="{A7DF25F3-2F93-C0F7-3253-C681AA2D3D2A}"/>
                    </a:ext>
                  </a:extLst>
                </p:cNvPr>
                <p:cNvSpPr/>
                <p:nvPr/>
              </p:nvSpPr>
              <p:spPr>
                <a:xfrm>
                  <a:off x="7349204"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65" name="Graphic 1443">
                <a:extLst>
                  <a:ext uri="{FF2B5EF4-FFF2-40B4-BE49-F238E27FC236}">
                    <a16:creationId xmlns:a16="http://schemas.microsoft.com/office/drawing/2014/main" id="{C80FF37F-F017-8884-574B-725AF3E88B35}"/>
                  </a:ext>
                </a:extLst>
              </p:cNvPr>
              <p:cNvGrpSpPr/>
              <p:nvPr/>
            </p:nvGrpSpPr>
            <p:grpSpPr>
              <a:xfrm>
                <a:off x="7373207" y="3764660"/>
                <a:ext cx="61817" cy="63722"/>
                <a:chOff x="7373207" y="3764660"/>
                <a:chExt cx="61817" cy="63722"/>
              </a:xfrm>
            </p:grpSpPr>
            <p:sp>
              <p:nvSpPr>
                <p:cNvPr id="2541" name="Freeform: Shape 2540">
                  <a:extLst>
                    <a:ext uri="{FF2B5EF4-FFF2-40B4-BE49-F238E27FC236}">
                      <a16:creationId xmlns:a16="http://schemas.microsoft.com/office/drawing/2014/main" id="{1476D082-88B4-421B-FA61-A3F4D096D26D}"/>
                    </a:ext>
                  </a:extLst>
                </p:cNvPr>
                <p:cNvSpPr/>
                <p:nvPr/>
              </p:nvSpPr>
              <p:spPr>
                <a:xfrm>
                  <a:off x="7404068"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42" name="Freeform: Shape 2541">
                  <a:extLst>
                    <a:ext uri="{FF2B5EF4-FFF2-40B4-BE49-F238E27FC236}">
                      <a16:creationId xmlns:a16="http://schemas.microsoft.com/office/drawing/2014/main" id="{562D307A-2094-E32C-C577-8D5D553257D2}"/>
                    </a:ext>
                  </a:extLst>
                </p:cNvPr>
                <p:cNvSpPr/>
                <p:nvPr/>
              </p:nvSpPr>
              <p:spPr>
                <a:xfrm>
                  <a:off x="7373207"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66" name="Graphic 1443">
                <a:extLst>
                  <a:ext uri="{FF2B5EF4-FFF2-40B4-BE49-F238E27FC236}">
                    <a16:creationId xmlns:a16="http://schemas.microsoft.com/office/drawing/2014/main" id="{E49E05A6-63F7-A346-52DB-2F39B7F925F5}"/>
                  </a:ext>
                </a:extLst>
              </p:cNvPr>
              <p:cNvGrpSpPr/>
              <p:nvPr/>
            </p:nvGrpSpPr>
            <p:grpSpPr>
              <a:xfrm>
                <a:off x="7503414" y="3764660"/>
                <a:ext cx="61817" cy="63722"/>
                <a:chOff x="7503414" y="3764660"/>
                <a:chExt cx="61817" cy="63722"/>
              </a:xfrm>
            </p:grpSpPr>
            <p:sp>
              <p:nvSpPr>
                <p:cNvPr id="2539" name="Freeform: Shape 2538">
                  <a:extLst>
                    <a:ext uri="{FF2B5EF4-FFF2-40B4-BE49-F238E27FC236}">
                      <a16:creationId xmlns:a16="http://schemas.microsoft.com/office/drawing/2014/main" id="{285F6E44-4EF3-1D2F-3BAB-F73A9CC8CE9D}"/>
                    </a:ext>
                  </a:extLst>
                </p:cNvPr>
                <p:cNvSpPr/>
                <p:nvPr/>
              </p:nvSpPr>
              <p:spPr>
                <a:xfrm>
                  <a:off x="7534275"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40" name="Freeform: Shape 2539">
                  <a:extLst>
                    <a:ext uri="{FF2B5EF4-FFF2-40B4-BE49-F238E27FC236}">
                      <a16:creationId xmlns:a16="http://schemas.microsoft.com/office/drawing/2014/main" id="{9F9385D2-0B15-EF0E-77CE-53DAEAA241CE}"/>
                    </a:ext>
                  </a:extLst>
                </p:cNvPr>
                <p:cNvSpPr/>
                <p:nvPr/>
              </p:nvSpPr>
              <p:spPr>
                <a:xfrm>
                  <a:off x="7503414"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67" name="Graphic 1443">
                <a:extLst>
                  <a:ext uri="{FF2B5EF4-FFF2-40B4-BE49-F238E27FC236}">
                    <a16:creationId xmlns:a16="http://schemas.microsoft.com/office/drawing/2014/main" id="{05CD677F-F2B1-E66C-D540-287EBD75533F}"/>
                  </a:ext>
                </a:extLst>
              </p:cNvPr>
              <p:cNvGrpSpPr/>
              <p:nvPr/>
            </p:nvGrpSpPr>
            <p:grpSpPr>
              <a:xfrm>
                <a:off x="7512843" y="3764660"/>
                <a:ext cx="61817" cy="63722"/>
                <a:chOff x="7512843" y="3764660"/>
                <a:chExt cx="61817" cy="63722"/>
              </a:xfrm>
            </p:grpSpPr>
            <p:sp>
              <p:nvSpPr>
                <p:cNvPr id="2537" name="Freeform: Shape 2536">
                  <a:extLst>
                    <a:ext uri="{FF2B5EF4-FFF2-40B4-BE49-F238E27FC236}">
                      <a16:creationId xmlns:a16="http://schemas.microsoft.com/office/drawing/2014/main" id="{ADAB095A-B265-8E84-587E-B06448992275}"/>
                    </a:ext>
                  </a:extLst>
                </p:cNvPr>
                <p:cNvSpPr/>
                <p:nvPr/>
              </p:nvSpPr>
              <p:spPr>
                <a:xfrm>
                  <a:off x="7543704"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38" name="Freeform: Shape 2537">
                  <a:extLst>
                    <a:ext uri="{FF2B5EF4-FFF2-40B4-BE49-F238E27FC236}">
                      <a16:creationId xmlns:a16="http://schemas.microsoft.com/office/drawing/2014/main" id="{82D06551-36AD-310D-BBC4-1FFAF9CF229B}"/>
                    </a:ext>
                  </a:extLst>
                </p:cNvPr>
                <p:cNvSpPr/>
                <p:nvPr/>
              </p:nvSpPr>
              <p:spPr>
                <a:xfrm>
                  <a:off x="7512843"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68" name="Graphic 1443">
                <a:extLst>
                  <a:ext uri="{FF2B5EF4-FFF2-40B4-BE49-F238E27FC236}">
                    <a16:creationId xmlns:a16="http://schemas.microsoft.com/office/drawing/2014/main" id="{5FF38304-A7DB-4B51-17E8-78BE1135658F}"/>
                  </a:ext>
                </a:extLst>
              </p:cNvPr>
              <p:cNvGrpSpPr/>
              <p:nvPr/>
            </p:nvGrpSpPr>
            <p:grpSpPr>
              <a:xfrm>
                <a:off x="7541228" y="3764660"/>
                <a:ext cx="61817" cy="63722"/>
                <a:chOff x="7541228" y="3764660"/>
                <a:chExt cx="61817" cy="63722"/>
              </a:xfrm>
            </p:grpSpPr>
            <p:sp>
              <p:nvSpPr>
                <p:cNvPr id="2535" name="Freeform: Shape 2534">
                  <a:extLst>
                    <a:ext uri="{FF2B5EF4-FFF2-40B4-BE49-F238E27FC236}">
                      <a16:creationId xmlns:a16="http://schemas.microsoft.com/office/drawing/2014/main" id="{B16C037C-10C8-C9AE-6C04-009A3BDF8F27}"/>
                    </a:ext>
                  </a:extLst>
                </p:cNvPr>
                <p:cNvSpPr/>
                <p:nvPr/>
              </p:nvSpPr>
              <p:spPr>
                <a:xfrm>
                  <a:off x="7572184"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36" name="Freeform: Shape 2535">
                  <a:extLst>
                    <a:ext uri="{FF2B5EF4-FFF2-40B4-BE49-F238E27FC236}">
                      <a16:creationId xmlns:a16="http://schemas.microsoft.com/office/drawing/2014/main" id="{B90F0318-8EFA-3386-D3A5-FA5593BF105C}"/>
                    </a:ext>
                  </a:extLst>
                </p:cNvPr>
                <p:cNvSpPr/>
                <p:nvPr/>
              </p:nvSpPr>
              <p:spPr>
                <a:xfrm>
                  <a:off x="7541228"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69" name="Graphic 1443">
                <a:extLst>
                  <a:ext uri="{FF2B5EF4-FFF2-40B4-BE49-F238E27FC236}">
                    <a16:creationId xmlns:a16="http://schemas.microsoft.com/office/drawing/2014/main" id="{80F4CA34-DAA4-5187-A03B-6B976D552EF1}"/>
                  </a:ext>
                </a:extLst>
              </p:cNvPr>
              <p:cNvGrpSpPr/>
              <p:nvPr/>
            </p:nvGrpSpPr>
            <p:grpSpPr>
              <a:xfrm>
                <a:off x="7557039" y="3764660"/>
                <a:ext cx="61817" cy="63722"/>
                <a:chOff x="7557039" y="3764660"/>
                <a:chExt cx="61817" cy="63722"/>
              </a:xfrm>
            </p:grpSpPr>
            <p:sp>
              <p:nvSpPr>
                <p:cNvPr id="2533" name="Freeform: Shape 2532">
                  <a:extLst>
                    <a:ext uri="{FF2B5EF4-FFF2-40B4-BE49-F238E27FC236}">
                      <a16:creationId xmlns:a16="http://schemas.microsoft.com/office/drawing/2014/main" id="{1E67822D-7ED6-7638-C976-F640CE79E409}"/>
                    </a:ext>
                  </a:extLst>
                </p:cNvPr>
                <p:cNvSpPr/>
                <p:nvPr/>
              </p:nvSpPr>
              <p:spPr>
                <a:xfrm>
                  <a:off x="7587900"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34" name="Freeform: Shape 2533">
                  <a:extLst>
                    <a:ext uri="{FF2B5EF4-FFF2-40B4-BE49-F238E27FC236}">
                      <a16:creationId xmlns:a16="http://schemas.microsoft.com/office/drawing/2014/main" id="{3788E9AD-1485-0D8B-3B8A-73C583CF67DB}"/>
                    </a:ext>
                  </a:extLst>
                </p:cNvPr>
                <p:cNvSpPr/>
                <p:nvPr/>
              </p:nvSpPr>
              <p:spPr>
                <a:xfrm>
                  <a:off x="7557039"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70" name="Graphic 1443">
                <a:extLst>
                  <a:ext uri="{FF2B5EF4-FFF2-40B4-BE49-F238E27FC236}">
                    <a16:creationId xmlns:a16="http://schemas.microsoft.com/office/drawing/2014/main" id="{3F6A6EB4-3BCD-3965-46D4-CF7486698A8D}"/>
                  </a:ext>
                </a:extLst>
              </p:cNvPr>
              <p:cNvGrpSpPr/>
              <p:nvPr/>
            </p:nvGrpSpPr>
            <p:grpSpPr>
              <a:xfrm>
                <a:off x="8074723" y="3833431"/>
                <a:ext cx="61817" cy="63722"/>
                <a:chOff x="8074723" y="3833431"/>
                <a:chExt cx="61817" cy="63722"/>
              </a:xfrm>
            </p:grpSpPr>
            <p:sp>
              <p:nvSpPr>
                <p:cNvPr id="2531" name="Freeform: Shape 2530">
                  <a:extLst>
                    <a:ext uri="{FF2B5EF4-FFF2-40B4-BE49-F238E27FC236}">
                      <a16:creationId xmlns:a16="http://schemas.microsoft.com/office/drawing/2014/main" id="{7B0C2773-93A1-BB91-CD45-9F79080260A1}"/>
                    </a:ext>
                  </a:extLst>
                </p:cNvPr>
                <p:cNvSpPr/>
                <p:nvPr/>
              </p:nvSpPr>
              <p:spPr>
                <a:xfrm>
                  <a:off x="8105584"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32" name="Freeform: Shape 2531">
                  <a:extLst>
                    <a:ext uri="{FF2B5EF4-FFF2-40B4-BE49-F238E27FC236}">
                      <a16:creationId xmlns:a16="http://schemas.microsoft.com/office/drawing/2014/main" id="{4943B9F8-23A3-50E1-C1C9-A3D998B69061}"/>
                    </a:ext>
                  </a:extLst>
                </p:cNvPr>
                <p:cNvSpPr/>
                <p:nvPr/>
              </p:nvSpPr>
              <p:spPr>
                <a:xfrm>
                  <a:off x="8074723"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71" name="Graphic 1443">
                <a:extLst>
                  <a:ext uri="{FF2B5EF4-FFF2-40B4-BE49-F238E27FC236}">
                    <a16:creationId xmlns:a16="http://schemas.microsoft.com/office/drawing/2014/main" id="{46E5A13B-A063-4945-AFD0-C759DB9E457D}"/>
                  </a:ext>
                </a:extLst>
              </p:cNvPr>
              <p:cNvGrpSpPr/>
              <p:nvPr/>
            </p:nvGrpSpPr>
            <p:grpSpPr>
              <a:xfrm>
                <a:off x="8066151" y="3833431"/>
                <a:ext cx="61817" cy="63722"/>
                <a:chOff x="8066151" y="3833431"/>
                <a:chExt cx="61817" cy="63722"/>
              </a:xfrm>
            </p:grpSpPr>
            <p:sp>
              <p:nvSpPr>
                <p:cNvPr id="2529" name="Freeform: Shape 2528">
                  <a:extLst>
                    <a:ext uri="{FF2B5EF4-FFF2-40B4-BE49-F238E27FC236}">
                      <a16:creationId xmlns:a16="http://schemas.microsoft.com/office/drawing/2014/main" id="{AD96E89C-F8D8-96E8-69BA-FFD013FC49A5}"/>
                    </a:ext>
                  </a:extLst>
                </p:cNvPr>
                <p:cNvSpPr/>
                <p:nvPr/>
              </p:nvSpPr>
              <p:spPr>
                <a:xfrm>
                  <a:off x="8097012"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30" name="Freeform: Shape 2529">
                  <a:extLst>
                    <a:ext uri="{FF2B5EF4-FFF2-40B4-BE49-F238E27FC236}">
                      <a16:creationId xmlns:a16="http://schemas.microsoft.com/office/drawing/2014/main" id="{D795BFBF-EC29-9108-367F-AAA70C2E562E}"/>
                    </a:ext>
                  </a:extLst>
                </p:cNvPr>
                <p:cNvSpPr/>
                <p:nvPr/>
              </p:nvSpPr>
              <p:spPr>
                <a:xfrm>
                  <a:off x="8066151"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72" name="Graphic 1443">
                <a:extLst>
                  <a:ext uri="{FF2B5EF4-FFF2-40B4-BE49-F238E27FC236}">
                    <a16:creationId xmlns:a16="http://schemas.microsoft.com/office/drawing/2014/main" id="{0F575181-3D4A-18F2-EB38-B738064C3BD0}"/>
                  </a:ext>
                </a:extLst>
              </p:cNvPr>
              <p:cNvGrpSpPr/>
              <p:nvPr/>
            </p:nvGrpSpPr>
            <p:grpSpPr>
              <a:xfrm>
                <a:off x="8053482" y="3833431"/>
                <a:ext cx="61817" cy="63722"/>
                <a:chOff x="8053482" y="3833431"/>
                <a:chExt cx="61817" cy="63722"/>
              </a:xfrm>
            </p:grpSpPr>
            <p:sp>
              <p:nvSpPr>
                <p:cNvPr id="2527" name="Freeform: Shape 2526">
                  <a:extLst>
                    <a:ext uri="{FF2B5EF4-FFF2-40B4-BE49-F238E27FC236}">
                      <a16:creationId xmlns:a16="http://schemas.microsoft.com/office/drawing/2014/main" id="{6C527600-A686-B9C6-C896-0EAFD0F9CD45}"/>
                    </a:ext>
                  </a:extLst>
                </p:cNvPr>
                <p:cNvSpPr/>
                <p:nvPr/>
              </p:nvSpPr>
              <p:spPr>
                <a:xfrm>
                  <a:off x="8084343"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28" name="Freeform: Shape 2527">
                  <a:extLst>
                    <a:ext uri="{FF2B5EF4-FFF2-40B4-BE49-F238E27FC236}">
                      <a16:creationId xmlns:a16="http://schemas.microsoft.com/office/drawing/2014/main" id="{0BBCA1CD-90E5-4800-166C-2F53FB23A6B0}"/>
                    </a:ext>
                  </a:extLst>
                </p:cNvPr>
                <p:cNvSpPr/>
                <p:nvPr/>
              </p:nvSpPr>
              <p:spPr>
                <a:xfrm>
                  <a:off x="8053482"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73" name="Graphic 1443">
                <a:extLst>
                  <a:ext uri="{FF2B5EF4-FFF2-40B4-BE49-F238E27FC236}">
                    <a16:creationId xmlns:a16="http://schemas.microsoft.com/office/drawing/2014/main" id="{9DEEF5A8-7FB8-A4AE-0F2D-4BDEBFE98F20}"/>
                  </a:ext>
                </a:extLst>
              </p:cNvPr>
              <p:cNvGrpSpPr/>
              <p:nvPr/>
            </p:nvGrpSpPr>
            <p:grpSpPr>
              <a:xfrm>
                <a:off x="8031099" y="3833431"/>
                <a:ext cx="61817" cy="63722"/>
                <a:chOff x="8031099" y="3833431"/>
                <a:chExt cx="61817" cy="63722"/>
              </a:xfrm>
            </p:grpSpPr>
            <p:sp>
              <p:nvSpPr>
                <p:cNvPr id="2525" name="Freeform: Shape 2524">
                  <a:extLst>
                    <a:ext uri="{FF2B5EF4-FFF2-40B4-BE49-F238E27FC236}">
                      <a16:creationId xmlns:a16="http://schemas.microsoft.com/office/drawing/2014/main" id="{FCED3CBA-C3B0-7F44-A60B-951BBE85CFAE}"/>
                    </a:ext>
                  </a:extLst>
                </p:cNvPr>
                <p:cNvSpPr/>
                <p:nvPr/>
              </p:nvSpPr>
              <p:spPr>
                <a:xfrm>
                  <a:off x="8062055"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26" name="Freeform: Shape 2525">
                  <a:extLst>
                    <a:ext uri="{FF2B5EF4-FFF2-40B4-BE49-F238E27FC236}">
                      <a16:creationId xmlns:a16="http://schemas.microsoft.com/office/drawing/2014/main" id="{45CA37A7-CA37-8D2B-3E94-00A05FA53FB5}"/>
                    </a:ext>
                  </a:extLst>
                </p:cNvPr>
                <p:cNvSpPr/>
                <p:nvPr/>
              </p:nvSpPr>
              <p:spPr>
                <a:xfrm>
                  <a:off x="8031099"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74" name="Graphic 1443">
                <a:extLst>
                  <a:ext uri="{FF2B5EF4-FFF2-40B4-BE49-F238E27FC236}">
                    <a16:creationId xmlns:a16="http://schemas.microsoft.com/office/drawing/2014/main" id="{8DF72EB2-3C52-E485-A8E5-FDEFC3DE6081}"/>
                  </a:ext>
                </a:extLst>
              </p:cNvPr>
              <p:cNvGrpSpPr/>
              <p:nvPr/>
            </p:nvGrpSpPr>
            <p:grpSpPr>
              <a:xfrm>
                <a:off x="8022526" y="3833431"/>
                <a:ext cx="61817" cy="63722"/>
                <a:chOff x="8022526" y="3833431"/>
                <a:chExt cx="61817" cy="63722"/>
              </a:xfrm>
            </p:grpSpPr>
            <p:sp>
              <p:nvSpPr>
                <p:cNvPr id="2523" name="Freeform: Shape 2522">
                  <a:extLst>
                    <a:ext uri="{FF2B5EF4-FFF2-40B4-BE49-F238E27FC236}">
                      <a16:creationId xmlns:a16="http://schemas.microsoft.com/office/drawing/2014/main" id="{3D80F122-B86A-0619-6FDD-C18DDC9F44B0}"/>
                    </a:ext>
                  </a:extLst>
                </p:cNvPr>
                <p:cNvSpPr/>
                <p:nvPr/>
              </p:nvSpPr>
              <p:spPr>
                <a:xfrm>
                  <a:off x="8053482"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24" name="Freeform: Shape 2523">
                  <a:extLst>
                    <a:ext uri="{FF2B5EF4-FFF2-40B4-BE49-F238E27FC236}">
                      <a16:creationId xmlns:a16="http://schemas.microsoft.com/office/drawing/2014/main" id="{57E7EBFA-08D6-55FF-006B-426B673B277B}"/>
                    </a:ext>
                  </a:extLst>
                </p:cNvPr>
                <p:cNvSpPr/>
                <p:nvPr/>
              </p:nvSpPr>
              <p:spPr>
                <a:xfrm>
                  <a:off x="8022526"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75" name="Graphic 1443">
                <a:extLst>
                  <a:ext uri="{FF2B5EF4-FFF2-40B4-BE49-F238E27FC236}">
                    <a16:creationId xmlns:a16="http://schemas.microsoft.com/office/drawing/2014/main" id="{208C3349-F05A-3749-85C7-421119D255C0}"/>
                  </a:ext>
                </a:extLst>
              </p:cNvPr>
              <p:cNvGrpSpPr/>
              <p:nvPr/>
            </p:nvGrpSpPr>
            <p:grpSpPr>
              <a:xfrm>
                <a:off x="8004524" y="3833431"/>
                <a:ext cx="61817" cy="63722"/>
                <a:chOff x="8004524" y="3833431"/>
                <a:chExt cx="61817" cy="63722"/>
              </a:xfrm>
            </p:grpSpPr>
            <p:sp>
              <p:nvSpPr>
                <p:cNvPr id="2521" name="Freeform: Shape 2520">
                  <a:extLst>
                    <a:ext uri="{FF2B5EF4-FFF2-40B4-BE49-F238E27FC236}">
                      <a16:creationId xmlns:a16="http://schemas.microsoft.com/office/drawing/2014/main" id="{6D9F3B2B-9093-DA6B-FB70-7DC8CA5A335C}"/>
                    </a:ext>
                  </a:extLst>
                </p:cNvPr>
                <p:cNvSpPr/>
                <p:nvPr/>
              </p:nvSpPr>
              <p:spPr>
                <a:xfrm>
                  <a:off x="8035480"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22" name="Freeform: Shape 2521">
                  <a:extLst>
                    <a:ext uri="{FF2B5EF4-FFF2-40B4-BE49-F238E27FC236}">
                      <a16:creationId xmlns:a16="http://schemas.microsoft.com/office/drawing/2014/main" id="{315F94B1-56D6-3318-02D5-1919C32AD0B7}"/>
                    </a:ext>
                  </a:extLst>
                </p:cNvPr>
                <p:cNvSpPr/>
                <p:nvPr/>
              </p:nvSpPr>
              <p:spPr>
                <a:xfrm>
                  <a:off x="8004524"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76" name="Graphic 1443">
                <a:extLst>
                  <a:ext uri="{FF2B5EF4-FFF2-40B4-BE49-F238E27FC236}">
                    <a16:creationId xmlns:a16="http://schemas.microsoft.com/office/drawing/2014/main" id="{86E4DE40-D58E-D72C-6D0C-F763A3DA9AA1}"/>
                  </a:ext>
                </a:extLst>
              </p:cNvPr>
              <p:cNvGrpSpPr/>
              <p:nvPr/>
            </p:nvGrpSpPr>
            <p:grpSpPr>
              <a:xfrm>
                <a:off x="7995951" y="3833431"/>
                <a:ext cx="61817" cy="63722"/>
                <a:chOff x="7995951" y="3833431"/>
                <a:chExt cx="61817" cy="63722"/>
              </a:xfrm>
            </p:grpSpPr>
            <p:sp>
              <p:nvSpPr>
                <p:cNvPr id="2519" name="Freeform: Shape 2518">
                  <a:extLst>
                    <a:ext uri="{FF2B5EF4-FFF2-40B4-BE49-F238E27FC236}">
                      <a16:creationId xmlns:a16="http://schemas.microsoft.com/office/drawing/2014/main" id="{E337B5AB-EBD6-D881-51DD-9D1AA2D43CEE}"/>
                    </a:ext>
                  </a:extLst>
                </p:cNvPr>
                <p:cNvSpPr/>
                <p:nvPr/>
              </p:nvSpPr>
              <p:spPr>
                <a:xfrm>
                  <a:off x="8026812"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20" name="Freeform: Shape 2519">
                  <a:extLst>
                    <a:ext uri="{FF2B5EF4-FFF2-40B4-BE49-F238E27FC236}">
                      <a16:creationId xmlns:a16="http://schemas.microsoft.com/office/drawing/2014/main" id="{129DDD53-EA54-EFF3-60F6-FEF4D992A9BF}"/>
                    </a:ext>
                  </a:extLst>
                </p:cNvPr>
                <p:cNvSpPr/>
                <p:nvPr/>
              </p:nvSpPr>
              <p:spPr>
                <a:xfrm>
                  <a:off x="7995951"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77" name="Graphic 1443">
                <a:extLst>
                  <a:ext uri="{FF2B5EF4-FFF2-40B4-BE49-F238E27FC236}">
                    <a16:creationId xmlns:a16="http://schemas.microsoft.com/office/drawing/2014/main" id="{B5E5156D-1887-7A3B-445C-B84D5ACEAA0A}"/>
                  </a:ext>
                </a:extLst>
              </p:cNvPr>
              <p:cNvGrpSpPr/>
              <p:nvPr/>
            </p:nvGrpSpPr>
            <p:grpSpPr>
              <a:xfrm>
                <a:off x="7702105" y="3833431"/>
                <a:ext cx="61817" cy="63722"/>
                <a:chOff x="7702105" y="3833431"/>
                <a:chExt cx="61817" cy="63722"/>
              </a:xfrm>
            </p:grpSpPr>
            <p:sp>
              <p:nvSpPr>
                <p:cNvPr id="2517" name="Freeform: Shape 2516">
                  <a:extLst>
                    <a:ext uri="{FF2B5EF4-FFF2-40B4-BE49-F238E27FC236}">
                      <a16:creationId xmlns:a16="http://schemas.microsoft.com/office/drawing/2014/main" id="{93E4FD3C-ED7D-EAF7-5F47-D20C9A9EF5DE}"/>
                    </a:ext>
                  </a:extLst>
                </p:cNvPr>
                <p:cNvSpPr/>
                <p:nvPr/>
              </p:nvSpPr>
              <p:spPr>
                <a:xfrm>
                  <a:off x="773306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18" name="Freeform: Shape 2517">
                  <a:extLst>
                    <a:ext uri="{FF2B5EF4-FFF2-40B4-BE49-F238E27FC236}">
                      <a16:creationId xmlns:a16="http://schemas.microsoft.com/office/drawing/2014/main" id="{DF94E867-8607-357D-069A-C06204173060}"/>
                    </a:ext>
                  </a:extLst>
                </p:cNvPr>
                <p:cNvSpPr/>
                <p:nvPr/>
              </p:nvSpPr>
              <p:spPr>
                <a:xfrm>
                  <a:off x="770210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78" name="Graphic 1443">
                <a:extLst>
                  <a:ext uri="{FF2B5EF4-FFF2-40B4-BE49-F238E27FC236}">
                    <a16:creationId xmlns:a16="http://schemas.microsoft.com/office/drawing/2014/main" id="{66B789A6-1274-E9D5-9054-9524D3A146BE}"/>
                  </a:ext>
                </a:extLst>
              </p:cNvPr>
              <p:cNvGrpSpPr/>
              <p:nvPr/>
            </p:nvGrpSpPr>
            <p:grpSpPr>
              <a:xfrm>
                <a:off x="7688865" y="3833431"/>
                <a:ext cx="61817" cy="63722"/>
                <a:chOff x="7688865" y="3833431"/>
                <a:chExt cx="61817" cy="63722"/>
              </a:xfrm>
            </p:grpSpPr>
            <p:sp>
              <p:nvSpPr>
                <p:cNvPr id="2515" name="Freeform: Shape 2514">
                  <a:extLst>
                    <a:ext uri="{FF2B5EF4-FFF2-40B4-BE49-F238E27FC236}">
                      <a16:creationId xmlns:a16="http://schemas.microsoft.com/office/drawing/2014/main" id="{CA311720-FAC4-813C-361B-FF1761592945}"/>
                    </a:ext>
                  </a:extLst>
                </p:cNvPr>
                <p:cNvSpPr/>
                <p:nvPr/>
              </p:nvSpPr>
              <p:spPr>
                <a:xfrm>
                  <a:off x="771972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16" name="Freeform: Shape 2515">
                  <a:extLst>
                    <a:ext uri="{FF2B5EF4-FFF2-40B4-BE49-F238E27FC236}">
                      <a16:creationId xmlns:a16="http://schemas.microsoft.com/office/drawing/2014/main" id="{DED45AF3-088B-5AEF-12C0-4FA809C554C3}"/>
                    </a:ext>
                  </a:extLst>
                </p:cNvPr>
                <p:cNvSpPr/>
                <p:nvPr/>
              </p:nvSpPr>
              <p:spPr>
                <a:xfrm>
                  <a:off x="768886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79" name="Graphic 1443">
                <a:extLst>
                  <a:ext uri="{FF2B5EF4-FFF2-40B4-BE49-F238E27FC236}">
                    <a16:creationId xmlns:a16="http://schemas.microsoft.com/office/drawing/2014/main" id="{29B253D0-8BB2-CCC6-3404-7CC4DA7CC1D6}"/>
                  </a:ext>
                </a:extLst>
              </p:cNvPr>
              <p:cNvGrpSpPr/>
              <p:nvPr/>
            </p:nvGrpSpPr>
            <p:grpSpPr>
              <a:xfrm>
                <a:off x="7795260" y="3833431"/>
                <a:ext cx="61817" cy="63722"/>
                <a:chOff x="7795260" y="3833431"/>
                <a:chExt cx="61817" cy="63722"/>
              </a:xfrm>
            </p:grpSpPr>
            <p:sp>
              <p:nvSpPr>
                <p:cNvPr id="2513" name="Freeform: Shape 2512">
                  <a:extLst>
                    <a:ext uri="{FF2B5EF4-FFF2-40B4-BE49-F238E27FC236}">
                      <a16:creationId xmlns:a16="http://schemas.microsoft.com/office/drawing/2014/main" id="{0AA5EB89-A482-145F-5892-2AEB9CD35867}"/>
                    </a:ext>
                  </a:extLst>
                </p:cNvPr>
                <p:cNvSpPr/>
                <p:nvPr/>
              </p:nvSpPr>
              <p:spPr>
                <a:xfrm>
                  <a:off x="782621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14" name="Freeform: Shape 2513">
                  <a:extLst>
                    <a:ext uri="{FF2B5EF4-FFF2-40B4-BE49-F238E27FC236}">
                      <a16:creationId xmlns:a16="http://schemas.microsoft.com/office/drawing/2014/main" id="{2683E96D-4505-EFBF-B2E4-970475F33596}"/>
                    </a:ext>
                  </a:extLst>
                </p:cNvPr>
                <p:cNvSpPr/>
                <p:nvPr/>
              </p:nvSpPr>
              <p:spPr>
                <a:xfrm>
                  <a:off x="779526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80" name="Graphic 1443">
                <a:extLst>
                  <a:ext uri="{FF2B5EF4-FFF2-40B4-BE49-F238E27FC236}">
                    <a16:creationId xmlns:a16="http://schemas.microsoft.com/office/drawing/2014/main" id="{D1092874-3D89-E3AA-650C-907987390091}"/>
                  </a:ext>
                </a:extLst>
              </p:cNvPr>
              <p:cNvGrpSpPr/>
              <p:nvPr/>
            </p:nvGrpSpPr>
            <p:grpSpPr>
              <a:xfrm>
                <a:off x="7781925" y="3833431"/>
                <a:ext cx="61817" cy="63722"/>
                <a:chOff x="7781925" y="3833431"/>
                <a:chExt cx="61817" cy="63722"/>
              </a:xfrm>
            </p:grpSpPr>
            <p:sp>
              <p:nvSpPr>
                <p:cNvPr id="2511" name="Freeform: Shape 2510">
                  <a:extLst>
                    <a:ext uri="{FF2B5EF4-FFF2-40B4-BE49-F238E27FC236}">
                      <a16:creationId xmlns:a16="http://schemas.microsoft.com/office/drawing/2014/main" id="{59E75D71-93A0-0478-74E8-B32978014DFB}"/>
                    </a:ext>
                  </a:extLst>
                </p:cNvPr>
                <p:cNvSpPr/>
                <p:nvPr/>
              </p:nvSpPr>
              <p:spPr>
                <a:xfrm>
                  <a:off x="781288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12" name="Freeform: Shape 2511">
                  <a:extLst>
                    <a:ext uri="{FF2B5EF4-FFF2-40B4-BE49-F238E27FC236}">
                      <a16:creationId xmlns:a16="http://schemas.microsoft.com/office/drawing/2014/main" id="{519407C8-D035-9156-D325-CDAAB11EA05F}"/>
                    </a:ext>
                  </a:extLst>
                </p:cNvPr>
                <p:cNvSpPr/>
                <p:nvPr/>
              </p:nvSpPr>
              <p:spPr>
                <a:xfrm>
                  <a:off x="778192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81" name="Graphic 1443">
                <a:extLst>
                  <a:ext uri="{FF2B5EF4-FFF2-40B4-BE49-F238E27FC236}">
                    <a16:creationId xmlns:a16="http://schemas.microsoft.com/office/drawing/2014/main" id="{1F67D622-C781-3394-B4CD-C95145E33A38}"/>
                  </a:ext>
                </a:extLst>
              </p:cNvPr>
              <p:cNvGrpSpPr/>
              <p:nvPr/>
            </p:nvGrpSpPr>
            <p:grpSpPr>
              <a:xfrm>
                <a:off x="7821930" y="3833431"/>
                <a:ext cx="61817" cy="63722"/>
                <a:chOff x="7821930" y="3833431"/>
                <a:chExt cx="61817" cy="63722"/>
              </a:xfrm>
            </p:grpSpPr>
            <p:sp>
              <p:nvSpPr>
                <p:cNvPr id="2509" name="Freeform: Shape 2508">
                  <a:extLst>
                    <a:ext uri="{FF2B5EF4-FFF2-40B4-BE49-F238E27FC236}">
                      <a16:creationId xmlns:a16="http://schemas.microsoft.com/office/drawing/2014/main" id="{FE32DC17-ACBE-9235-676B-26A529DB441F}"/>
                    </a:ext>
                  </a:extLst>
                </p:cNvPr>
                <p:cNvSpPr/>
                <p:nvPr/>
              </p:nvSpPr>
              <p:spPr>
                <a:xfrm>
                  <a:off x="785279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10" name="Freeform: Shape 2509">
                  <a:extLst>
                    <a:ext uri="{FF2B5EF4-FFF2-40B4-BE49-F238E27FC236}">
                      <a16:creationId xmlns:a16="http://schemas.microsoft.com/office/drawing/2014/main" id="{1D304E88-63AC-8492-13BA-B170EE9D17B6}"/>
                    </a:ext>
                  </a:extLst>
                </p:cNvPr>
                <p:cNvSpPr/>
                <p:nvPr/>
              </p:nvSpPr>
              <p:spPr>
                <a:xfrm>
                  <a:off x="782193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82" name="Graphic 1443">
                <a:extLst>
                  <a:ext uri="{FF2B5EF4-FFF2-40B4-BE49-F238E27FC236}">
                    <a16:creationId xmlns:a16="http://schemas.microsoft.com/office/drawing/2014/main" id="{00E659C4-23FF-6C60-662C-D6DCF0EE2A5B}"/>
                  </a:ext>
                </a:extLst>
              </p:cNvPr>
              <p:cNvGrpSpPr/>
              <p:nvPr/>
            </p:nvGrpSpPr>
            <p:grpSpPr>
              <a:xfrm>
                <a:off x="7808595" y="3833431"/>
                <a:ext cx="61817" cy="63722"/>
                <a:chOff x="7808595" y="3833431"/>
                <a:chExt cx="61817" cy="63722"/>
              </a:xfrm>
            </p:grpSpPr>
            <p:sp>
              <p:nvSpPr>
                <p:cNvPr id="2507" name="Freeform: Shape 2506">
                  <a:extLst>
                    <a:ext uri="{FF2B5EF4-FFF2-40B4-BE49-F238E27FC236}">
                      <a16:creationId xmlns:a16="http://schemas.microsoft.com/office/drawing/2014/main" id="{BF5373FC-645F-F124-EF25-F02E7C21ED55}"/>
                    </a:ext>
                  </a:extLst>
                </p:cNvPr>
                <p:cNvSpPr/>
                <p:nvPr/>
              </p:nvSpPr>
              <p:spPr>
                <a:xfrm>
                  <a:off x="783945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08" name="Freeform: Shape 2507">
                  <a:extLst>
                    <a:ext uri="{FF2B5EF4-FFF2-40B4-BE49-F238E27FC236}">
                      <a16:creationId xmlns:a16="http://schemas.microsoft.com/office/drawing/2014/main" id="{5B2BF739-62A9-0A67-5517-3A2287502C65}"/>
                    </a:ext>
                  </a:extLst>
                </p:cNvPr>
                <p:cNvSpPr/>
                <p:nvPr/>
              </p:nvSpPr>
              <p:spPr>
                <a:xfrm>
                  <a:off x="780859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83" name="Graphic 1443">
                <a:extLst>
                  <a:ext uri="{FF2B5EF4-FFF2-40B4-BE49-F238E27FC236}">
                    <a16:creationId xmlns:a16="http://schemas.microsoft.com/office/drawing/2014/main" id="{ED45FCBC-0959-678D-40CF-310251D6494B}"/>
                  </a:ext>
                </a:extLst>
              </p:cNvPr>
              <p:cNvGrpSpPr/>
              <p:nvPr/>
            </p:nvGrpSpPr>
            <p:grpSpPr>
              <a:xfrm>
                <a:off x="7863078" y="3833431"/>
                <a:ext cx="61817" cy="63722"/>
                <a:chOff x="7863078" y="3833431"/>
                <a:chExt cx="61817" cy="63722"/>
              </a:xfrm>
            </p:grpSpPr>
            <p:sp>
              <p:nvSpPr>
                <p:cNvPr id="2505" name="Freeform: Shape 2504">
                  <a:extLst>
                    <a:ext uri="{FF2B5EF4-FFF2-40B4-BE49-F238E27FC236}">
                      <a16:creationId xmlns:a16="http://schemas.microsoft.com/office/drawing/2014/main" id="{5D6C9B5B-DA0F-86EC-F32D-33ECC53765C5}"/>
                    </a:ext>
                  </a:extLst>
                </p:cNvPr>
                <p:cNvSpPr/>
                <p:nvPr/>
              </p:nvSpPr>
              <p:spPr>
                <a:xfrm>
                  <a:off x="7894034"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06" name="Freeform: Shape 2505">
                  <a:extLst>
                    <a:ext uri="{FF2B5EF4-FFF2-40B4-BE49-F238E27FC236}">
                      <a16:creationId xmlns:a16="http://schemas.microsoft.com/office/drawing/2014/main" id="{2661A5E2-EB7E-F88F-5A41-4778E7F6ABED}"/>
                    </a:ext>
                  </a:extLst>
                </p:cNvPr>
                <p:cNvSpPr/>
                <p:nvPr/>
              </p:nvSpPr>
              <p:spPr>
                <a:xfrm>
                  <a:off x="7863078"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84" name="Graphic 1443">
                <a:extLst>
                  <a:ext uri="{FF2B5EF4-FFF2-40B4-BE49-F238E27FC236}">
                    <a16:creationId xmlns:a16="http://schemas.microsoft.com/office/drawing/2014/main" id="{1BBE6078-4AF6-14CF-B967-8E4DDF0A9985}"/>
                  </a:ext>
                </a:extLst>
              </p:cNvPr>
              <p:cNvGrpSpPr/>
              <p:nvPr/>
            </p:nvGrpSpPr>
            <p:grpSpPr>
              <a:xfrm>
                <a:off x="7854505" y="3833431"/>
                <a:ext cx="61817" cy="63722"/>
                <a:chOff x="7854505" y="3833431"/>
                <a:chExt cx="61817" cy="63722"/>
              </a:xfrm>
            </p:grpSpPr>
            <p:sp>
              <p:nvSpPr>
                <p:cNvPr id="2503" name="Freeform: Shape 2502">
                  <a:extLst>
                    <a:ext uri="{FF2B5EF4-FFF2-40B4-BE49-F238E27FC236}">
                      <a16:creationId xmlns:a16="http://schemas.microsoft.com/office/drawing/2014/main" id="{5B8BDF08-81C4-71E9-E878-4D2B2FE20028}"/>
                    </a:ext>
                  </a:extLst>
                </p:cNvPr>
                <p:cNvSpPr/>
                <p:nvPr/>
              </p:nvSpPr>
              <p:spPr>
                <a:xfrm>
                  <a:off x="788546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04" name="Freeform: Shape 2503">
                  <a:extLst>
                    <a:ext uri="{FF2B5EF4-FFF2-40B4-BE49-F238E27FC236}">
                      <a16:creationId xmlns:a16="http://schemas.microsoft.com/office/drawing/2014/main" id="{801A1BE6-E847-2A3B-7FC7-0BBFC7E5A0F5}"/>
                    </a:ext>
                  </a:extLst>
                </p:cNvPr>
                <p:cNvSpPr/>
                <p:nvPr/>
              </p:nvSpPr>
              <p:spPr>
                <a:xfrm>
                  <a:off x="785450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85" name="Graphic 1443">
                <a:extLst>
                  <a:ext uri="{FF2B5EF4-FFF2-40B4-BE49-F238E27FC236}">
                    <a16:creationId xmlns:a16="http://schemas.microsoft.com/office/drawing/2014/main" id="{356F1FD1-2CB5-F4AC-3F5A-FCEF17F00E4B}"/>
                  </a:ext>
                </a:extLst>
              </p:cNvPr>
              <p:cNvGrpSpPr/>
              <p:nvPr/>
            </p:nvGrpSpPr>
            <p:grpSpPr>
              <a:xfrm>
                <a:off x="7768685" y="3833431"/>
                <a:ext cx="61817" cy="63722"/>
                <a:chOff x="7768685" y="3833431"/>
                <a:chExt cx="61817" cy="63722"/>
              </a:xfrm>
            </p:grpSpPr>
            <p:sp>
              <p:nvSpPr>
                <p:cNvPr id="2501" name="Freeform: Shape 2500">
                  <a:extLst>
                    <a:ext uri="{FF2B5EF4-FFF2-40B4-BE49-F238E27FC236}">
                      <a16:creationId xmlns:a16="http://schemas.microsoft.com/office/drawing/2014/main" id="{2FE0897A-D06B-5DD7-B299-5B80AE05FD91}"/>
                    </a:ext>
                  </a:extLst>
                </p:cNvPr>
                <p:cNvSpPr/>
                <p:nvPr/>
              </p:nvSpPr>
              <p:spPr>
                <a:xfrm>
                  <a:off x="779954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02" name="Freeform: Shape 2501">
                  <a:extLst>
                    <a:ext uri="{FF2B5EF4-FFF2-40B4-BE49-F238E27FC236}">
                      <a16:creationId xmlns:a16="http://schemas.microsoft.com/office/drawing/2014/main" id="{35A5305A-049A-FF86-A67B-91E0E5A9794A}"/>
                    </a:ext>
                  </a:extLst>
                </p:cNvPr>
                <p:cNvSpPr/>
                <p:nvPr/>
              </p:nvSpPr>
              <p:spPr>
                <a:xfrm>
                  <a:off x="776868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86" name="Graphic 1443">
                <a:extLst>
                  <a:ext uri="{FF2B5EF4-FFF2-40B4-BE49-F238E27FC236}">
                    <a16:creationId xmlns:a16="http://schemas.microsoft.com/office/drawing/2014/main" id="{FCD34301-2DD8-1E84-D56A-DC48AEACCEED}"/>
                  </a:ext>
                </a:extLst>
              </p:cNvPr>
              <p:cNvGrpSpPr/>
              <p:nvPr/>
            </p:nvGrpSpPr>
            <p:grpSpPr>
              <a:xfrm>
                <a:off x="7755350" y="3833431"/>
                <a:ext cx="61817" cy="63722"/>
                <a:chOff x="7755350" y="3833431"/>
                <a:chExt cx="61817" cy="63722"/>
              </a:xfrm>
            </p:grpSpPr>
            <p:sp>
              <p:nvSpPr>
                <p:cNvPr id="2499" name="Freeform: Shape 2498">
                  <a:extLst>
                    <a:ext uri="{FF2B5EF4-FFF2-40B4-BE49-F238E27FC236}">
                      <a16:creationId xmlns:a16="http://schemas.microsoft.com/office/drawing/2014/main" id="{F16C06B2-ABAC-B1F9-CF72-430253931A22}"/>
                    </a:ext>
                  </a:extLst>
                </p:cNvPr>
                <p:cNvSpPr/>
                <p:nvPr/>
              </p:nvSpPr>
              <p:spPr>
                <a:xfrm>
                  <a:off x="778630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500" name="Freeform: Shape 2499">
                  <a:extLst>
                    <a:ext uri="{FF2B5EF4-FFF2-40B4-BE49-F238E27FC236}">
                      <a16:creationId xmlns:a16="http://schemas.microsoft.com/office/drawing/2014/main" id="{9475EF56-F476-ABAA-8D69-0F16326C2428}"/>
                    </a:ext>
                  </a:extLst>
                </p:cNvPr>
                <p:cNvSpPr/>
                <p:nvPr/>
              </p:nvSpPr>
              <p:spPr>
                <a:xfrm>
                  <a:off x="775535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87" name="Graphic 1443">
                <a:extLst>
                  <a:ext uri="{FF2B5EF4-FFF2-40B4-BE49-F238E27FC236}">
                    <a16:creationId xmlns:a16="http://schemas.microsoft.com/office/drawing/2014/main" id="{9B143752-6A56-4BF9-0B04-EFAB51544A4F}"/>
                  </a:ext>
                </a:extLst>
              </p:cNvPr>
              <p:cNvGrpSpPr/>
              <p:nvPr/>
            </p:nvGrpSpPr>
            <p:grpSpPr>
              <a:xfrm>
                <a:off x="7742015" y="3833431"/>
                <a:ext cx="61817" cy="63722"/>
                <a:chOff x="7742015" y="3833431"/>
                <a:chExt cx="61817" cy="63722"/>
              </a:xfrm>
            </p:grpSpPr>
            <p:sp>
              <p:nvSpPr>
                <p:cNvPr id="2497" name="Freeform: Shape 2496">
                  <a:extLst>
                    <a:ext uri="{FF2B5EF4-FFF2-40B4-BE49-F238E27FC236}">
                      <a16:creationId xmlns:a16="http://schemas.microsoft.com/office/drawing/2014/main" id="{E5A99614-CA58-D962-4F61-672FC1BD76A6}"/>
                    </a:ext>
                  </a:extLst>
                </p:cNvPr>
                <p:cNvSpPr/>
                <p:nvPr/>
              </p:nvSpPr>
              <p:spPr>
                <a:xfrm>
                  <a:off x="777297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498" name="Freeform: Shape 2497">
                  <a:extLst>
                    <a:ext uri="{FF2B5EF4-FFF2-40B4-BE49-F238E27FC236}">
                      <a16:creationId xmlns:a16="http://schemas.microsoft.com/office/drawing/2014/main" id="{9814F5FE-823E-10DE-AEA5-4FE059E5A894}"/>
                    </a:ext>
                  </a:extLst>
                </p:cNvPr>
                <p:cNvSpPr/>
                <p:nvPr/>
              </p:nvSpPr>
              <p:spPr>
                <a:xfrm>
                  <a:off x="774201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88" name="Graphic 1443">
                <a:extLst>
                  <a:ext uri="{FF2B5EF4-FFF2-40B4-BE49-F238E27FC236}">
                    <a16:creationId xmlns:a16="http://schemas.microsoft.com/office/drawing/2014/main" id="{4AA4172D-422B-71FC-EA49-06BF2C2F503A}"/>
                  </a:ext>
                </a:extLst>
              </p:cNvPr>
              <p:cNvGrpSpPr/>
              <p:nvPr/>
            </p:nvGrpSpPr>
            <p:grpSpPr>
              <a:xfrm>
                <a:off x="7728775" y="3833431"/>
                <a:ext cx="61817" cy="63722"/>
                <a:chOff x="7728775" y="3833431"/>
                <a:chExt cx="61817" cy="63722"/>
              </a:xfrm>
            </p:grpSpPr>
            <p:sp>
              <p:nvSpPr>
                <p:cNvPr id="2495" name="Freeform: Shape 2494">
                  <a:extLst>
                    <a:ext uri="{FF2B5EF4-FFF2-40B4-BE49-F238E27FC236}">
                      <a16:creationId xmlns:a16="http://schemas.microsoft.com/office/drawing/2014/main" id="{47A5342D-582A-4886-E6EE-74D749CEED25}"/>
                    </a:ext>
                  </a:extLst>
                </p:cNvPr>
                <p:cNvSpPr/>
                <p:nvPr/>
              </p:nvSpPr>
              <p:spPr>
                <a:xfrm>
                  <a:off x="775963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496" name="Freeform: Shape 2495">
                  <a:extLst>
                    <a:ext uri="{FF2B5EF4-FFF2-40B4-BE49-F238E27FC236}">
                      <a16:creationId xmlns:a16="http://schemas.microsoft.com/office/drawing/2014/main" id="{C256B795-659B-0397-46B7-FCEC7C3E7A1E}"/>
                    </a:ext>
                  </a:extLst>
                </p:cNvPr>
                <p:cNvSpPr/>
                <p:nvPr/>
              </p:nvSpPr>
              <p:spPr>
                <a:xfrm>
                  <a:off x="772877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89" name="Graphic 1443">
                <a:extLst>
                  <a:ext uri="{FF2B5EF4-FFF2-40B4-BE49-F238E27FC236}">
                    <a16:creationId xmlns:a16="http://schemas.microsoft.com/office/drawing/2014/main" id="{09BC037F-7BED-AC00-0E34-C33135D54A4D}"/>
                  </a:ext>
                </a:extLst>
              </p:cNvPr>
              <p:cNvGrpSpPr/>
              <p:nvPr/>
            </p:nvGrpSpPr>
            <p:grpSpPr>
              <a:xfrm>
                <a:off x="7715440" y="3833431"/>
                <a:ext cx="61817" cy="63722"/>
                <a:chOff x="7715440" y="3833431"/>
                <a:chExt cx="61817" cy="63722"/>
              </a:xfrm>
            </p:grpSpPr>
            <p:sp>
              <p:nvSpPr>
                <p:cNvPr id="2493" name="Freeform: Shape 2492">
                  <a:extLst>
                    <a:ext uri="{FF2B5EF4-FFF2-40B4-BE49-F238E27FC236}">
                      <a16:creationId xmlns:a16="http://schemas.microsoft.com/office/drawing/2014/main" id="{0735EB10-3601-1D90-3A9D-3E74EB91BB40}"/>
                    </a:ext>
                  </a:extLst>
                </p:cNvPr>
                <p:cNvSpPr/>
                <p:nvPr/>
              </p:nvSpPr>
              <p:spPr>
                <a:xfrm>
                  <a:off x="774630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494" name="Freeform: Shape 2493">
                  <a:extLst>
                    <a:ext uri="{FF2B5EF4-FFF2-40B4-BE49-F238E27FC236}">
                      <a16:creationId xmlns:a16="http://schemas.microsoft.com/office/drawing/2014/main" id="{A57D3435-8E6C-16C9-1525-681E5922044F}"/>
                    </a:ext>
                  </a:extLst>
                </p:cNvPr>
                <p:cNvSpPr/>
                <p:nvPr/>
              </p:nvSpPr>
              <p:spPr>
                <a:xfrm>
                  <a:off x="771544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490" name="Graphic 1443">
                <a:extLst>
                  <a:ext uri="{FF2B5EF4-FFF2-40B4-BE49-F238E27FC236}">
                    <a16:creationId xmlns:a16="http://schemas.microsoft.com/office/drawing/2014/main" id="{EC624D90-2B6A-C355-0FEC-72F411D22D8B}"/>
                  </a:ext>
                </a:extLst>
              </p:cNvPr>
              <p:cNvGrpSpPr/>
              <p:nvPr/>
            </p:nvGrpSpPr>
            <p:grpSpPr>
              <a:xfrm>
                <a:off x="8131016" y="3937063"/>
                <a:ext cx="61722" cy="63722"/>
                <a:chOff x="8131016" y="3937063"/>
                <a:chExt cx="61722" cy="63722"/>
              </a:xfrm>
            </p:grpSpPr>
            <p:sp>
              <p:nvSpPr>
                <p:cNvPr id="2491" name="Freeform: Shape 2490">
                  <a:extLst>
                    <a:ext uri="{FF2B5EF4-FFF2-40B4-BE49-F238E27FC236}">
                      <a16:creationId xmlns:a16="http://schemas.microsoft.com/office/drawing/2014/main" id="{0A2E9890-FE31-F2B9-5300-2E1BAE619258}"/>
                    </a:ext>
                  </a:extLst>
                </p:cNvPr>
                <p:cNvSpPr/>
                <p:nvPr/>
              </p:nvSpPr>
              <p:spPr>
                <a:xfrm>
                  <a:off x="8161877" y="393706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sp>
              <p:nvSpPr>
                <p:cNvPr id="2492" name="Freeform: Shape 2491">
                  <a:extLst>
                    <a:ext uri="{FF2B5EF4-FFF2-40B4-BE49-F238E27FC236}">
                      <a16:creationId xmlns:a16="http://schemas.microsoft.com/office/drawing/2014/main" id="{98A2A5EE-499D-0A8F-2395-2D8826D8B74C}"/>
                    </a:ext>
                  </a:extLst>
                </p:cNvPr>
                <p:cNvSpPr/>
                <p:nvPr/>
              </p:nvSpPr>
              <p:spPr>
                <a:xfrm>
                  <a:off x="8131016" y="3968971"/>
                  <a:ext cx="61722" cy="9525"/>
                </a:xfrm>
                <a:custGeom>
                  <a:avLst/>
                  <a:gdLst>
                    <a:gd name="connsiteX0" fmla="*/ 61722 w 61722"/>
                    <a:gd name="connsiteY0" fmla="*/ 0 h 9525"/>
                    <a:gd name="connsiteX1" fmla="*/ 0 w 61722"/>
                    <a:gd name="connsiteY1" fmla="*/ 0 h 9525"/>
                  </a:gdLst>
                  <a:ahLst/>
                  <a:cxnLst>
                    <a:cxn ang="0">
                      <a:pos x="connsiteX0" y="connsiteY0"/>
                    </a:cxn>
                    <a:cxn ang="0">
                      <a:pos x="connsiteX1" y="connsiteY1"/>
                    </a:cxn>
                  </a:cxnLst>
                  <a:rect l="l" t="t" r="r" b="b"/>
                  <a:pathLst>
                    <a:path w="61722" h="9525">
                      <a:moveTo>
                        <a:pt x="61722" y="0"/>
                      </a:moveTo>
                      <a:lnTo>
                        <a:pt x="0" y="0"/>
                      </a:lnTo>
                    </a:path>
                  </a:pathLst>
                </a:custGeom>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sp>
          <p:nvSpPr>
            <p:cNvPr id="2262" name="Freeform: Shape 2261">
              <a:extLst>
                <a:ext uri="{FF2B5EF4-FFF2-40B4-BE49-F238E27FC236}">
                  <a16:creationId xmlns:a16="http://schemas.microsoft.com/office/drawing/2014/main" id="{C56357B5-1B26-1CEE-0E86-2D64E8CF34D8}"/>
                </a:ext>
              </a:extLst>
            </p:cNvPr>
            <p:cNvSpPr/>
            <p:nvPr/>
          </p:nvSpPr>
          <p:spPr>
            <a:xfrm>
              <a:off x="3457575" y="2751867"/>
              <a:ext cx="5242750" cy="1329023"/>
            </a:xfrm>
            <a:custGeom>
              <a:avLst/>
              <a:gdLst>
                <a:gd name="connsiteX0" fmla="*/ 5242751 w 5242750"/>
                <a:gd name="connsiteY0" fmla="*/ 1329023 h 1329023"/>
                <a:gd name="connsiteX1" fmla="*/ 4728782 w 5242750"/>
                <a:gd name="connsiteY1" fmla="*/ 1329023 h 1329023"/>
                <a:gd name="connsiteX2" fmla="*/ 4728782 w 5242750"/>
                <a:gd name="connsiteY2" fmla="*/ 1217105 h 1329023"/>
                <a:gd name="connsiteX3" fmla="*/ 4681728 w 5242750"/>
                <a:gd name="connsiteY3" fmla="*/ 1217105 h 1329023"/>
                <a:gd name="connsiteX4" fmla="*/ 4681728 w 5242750"/>
                <a:gd name="connsiteY4" fmla="*/ 1113377 h 1329023"/>
                <a:gd name="connsiteX5" fmla="*/ 4209765 w 5242750"/>
                <a:gd name="connsiteY5" fmla="*/ 1113377 h 1329023"/>
                <a:gd name="connsiteX6" fmla="*/ 4209765 w 5242750"/>
                <a:gd name="connsiteY6" fmla="*/ 1076611 h 1329023"/>
                <a:gd name="connsiteX7" fmla="*/ 4157472 w 5242750"/>
                <a:gd name="connsiteY7" fmla="*/ 1076611 h 1329023"/>
                <a:gd name="connsiteX8" fmla="*/ 4157472 w 5242750"/>
                <a:gd name="connsiteY8" fmla="*/ 1044512 h 1329023"/>
                <a:gd name="connsiteX9" fmla="*/ 3946493 w 5242750"/>
                <a:gd name="connsiteY9" fmla="*/ 1044512 h 1329023"/>
                <a:gd name="connsiteX10" fmla="*/ 3946493 w 5242750"/>
                <a:gd name="connsiteY10" fmla="*/ 990600 h 1329023"/>
                <a:gd name="connsiteX11" fmla="*/ 3754279 w 5242750"/>
                <a:gd name="connsiteY11" fmla="*/ 990600 h 1329023"/>
                <a:gd name="connsiteX12" fmla="*/ 3754279 w 5242750"/>
                <a:gd name="connsiteY12" fmla="*/ 972312 h 1329023"/>
                <a:gd name="connsiteX13" fmla="*/ 3743039 w 5242750"/>
                <a:gd name="connsiteY13" fmla="*/ 972312 h 1329023"/>
                <a:gd name="connsiteX14" fmla="*/ 3743039 w 5242750"/>
                <a:gd name="connsiteY14" fmla="*/ 935355 h 1329023"/>
                <a:gd name="connsiteX15" fmla="*/ 3674174 w 5242750"/>
                <a:gd name="connsiteY15" fmla="*/ 935355 h 1329023"/>
                <a:gd name="connsiteX16" fmla="*/ 3674174 w 5242750"/>
                <a:gd name="connsiteY16" fmla="*/ 915543 h 1329023"/>
                <a:gd name="connsiteX17" fmla="*/ 3653028 w 5242750"/>
                <a:gd name="connsiteY17" fmla="*/ 915543 h 1329023"/>
                <a:gd name="connsiteX18" fmla="*/ 3653028 w 5242750"/>
                <a:gd name="connsiteY18" fmla="*/ 897827 h 1329023"/>
                <a:gd name="connsiteX19" fmla="*/ 3603974 w 5242750"/>
                <a:gd name="connsiteY19" fmla="*/ 897827 h 1329023"/>
                <a:gd name="connsiteX20" fmla="*/ 3603974 w 5242750"/>
                <a:gd name="connsiteY20" fmla="*/ 880777 h 1329023"/>
                <a:gd name="connsiteX21" fmla="*/ 3443097 w 5242750"/>
                <a:gd name="connsiteY21" fmla="*/ 880777 h 1329023"/>
                <a:gd name="connsiteX22" fmla="*/ 3443097 w 5242750"/>
                <a:gd name="connsiteY22" fmla="*/ 863060 h 1329023"/>
                <a:gd name="connsiteX23" fmla="*/ 3268695 w 5242750"/>
                <a:gd name="connsiteY23" fmla="*/ 863060 h 1329023"/>
                <a:gd name="connsiteX24" fmla="*/ 3268695 w 5242750"/>
                <a:gd name="connsiteY24" fmla="*/ 830961 h 1329023"/>
                <a:gd name="connsiteX25" fmla="*/ 3110770 w 5242750"/>
                <a:gd name="connsiteY25" fmla="*/ 830961 h 1329023"/>
                <a:gd name="connsiteX26" fmla="*/ 3110770 w 5242750"/>
                <a:gd name="connsiteY26" fmla="*/ 808482 h 1329023"/>
                <a:gd name="connsiteX27" fmla="*/ 3077051 w 5242750"/>
                <a:gd name="connsiteY27" fmla="*/ 808482 h 1329023"/>
                <a:gd name="connsiteX28" fmla="*/ 3077051 w 5242750"/>
                <a:gd name="connsiteY28" fmla="*/ 796195 h 1329023"/>
                <a:gd name="connsiteX29" fmla="*/ 3041904 w 5242750"/>
                <a:gd name="connsiteY29" fmla="*/ 796195 h 1329023"/>
                <a:gd name="connsiteX30" fmla="*/ 3041904 w 5242750"/>
                <a:gd name="connsiteY30" fmla="*/ 778478 h 1329023"/>
                <a:gd name="connsiteX31" fmla="*/ 3028664 w 5242750"/>
                <a:gd name="connsiteY31" fmla="*/ 778478 h 1329023"/>
                <a:gd name="connsiteX32" fmla="*/ 3028664 w 5242750"/>
                <a:gd name="connsiteY32" fmla="*/ 755237 h 1329023"/>
                <a:gd name="connsiteX33" fmla="*/ 2995613 w 5242750"/>
                <a:gd name="connsiteY33" fmla="*/ 755237 h 1329023"/>
                <a:gd name="connsiteX34" fmla="*/ 2995613 w 5242750"/>
                <a:gd name="connsiteY34" fmla="*/ 745046 h 1329023"/>
                <a:gd name="connsiteX35" fmla="*/ 2783777 w 5242750"/>
                <a:gd name="connsiteY35" fmla="*/ 745046 h 1329023"/>
                <a:gd name="connsiteX36" fmla="*/ 2783777 w 5242750"/>
                <a:gd name="connsiteY36" fmla="*/ 734092 h 1329023"/>
                <a:gd name="connsiteX37" fmla="*/ 2767870 w 5242750"/>
                <a:gd name="connsiteY37" fmla="*/ 734092 h 1329023"/>
                <a:gd name="connsiteX38" fmla="*/ 2767870 w 5242750"/>
                <a:gd name="connsiteY38" fmla="*/ 717709 h 1329023"/>
                <a:gd name="connsiteX39" fmla="*/ 2636806 w 5242750"/>
                <a:gd name="connsiteY39" fmla="*/ 717709 h 1329023"/>
                <a:gd name="connsiteX40" fmla="*/ 2636806 w 5242750"/>
                <a:gd name="connsiteY40" fmla="*/ 704088 h 1329023"/>
                <a:gd name="connsiteX41" fmla="*/ 2594420 w 5242750"/>
                <a:gd name="connsiteY41" fmla="*/ 704088 h 1329023"/>
                <a:gd name="connsiteX42" fmla="*/ 2594420 w 5242750"/>
                <a:gd name="connsiteY42" fmla="*/ 688372 h 1329023"/>
                <a:gd name="connsiteX43" fmla="*/ 2569274 w 5242750"/>
                <a:gd name="connsiteY43" fmla="*/ 688372 h 1329023"/>
                <a:gd name="connsiteX44" fmla="*/ 2569274 w 5242750"/>
                <a:gd name="connsiteY44" fmla="*/ 674751 h 1329023"/>
                <a:gd name="connsiteX45" fmla="*/ 2504408 w 5242750"/>
                <a:gd name="connsiteY45" fmla="*/ 674751 h 1329023"/>
                <a:gd name="connsiteX46" fmla="*/ 2504408 w 5242750"/>
                <a:gd name="connsiteY46" fmla="*/ 662464 h 1329023"/>
                <a:gd name="connsiteX47" fmla="*/ 2488502 w 5242750"/>
                <a:gd name="connsiteY47" fmla="*/ 662464 h 1329023"/>
                <a:gd name="connsiteX48" fmla="*/ 2488502 w 5242750"/>
                <a:gd name="connsiteY48" fmla="*/ 652939 h 1329023"/>
                <a:gd name="connsiteX49" fmla="*/ 2448782 w 5242750"/>
                <a:gd name="connsiteY49" fmla="*/ 652939 h 1329023"/>
                <a:gd name="connsiteX50" fmla="*/ 2448782 w 5242750"/>
                <a:gd name="connsiteY50" fmla="*/ 638556 h 1329023"/>
                <a:gd name="connsiteX51" fmla="*/ 2425637 w 5242750"/>
                <a:gd name="connsiteY51" fmla="*/ 638556 h 1329023"/>
                <a:gd name="connsiteX52" fmla="*/ 2425637 w 5242750"/>
                <a:gd name="connsiteY52" fmla="*/ 632460 h 1329023"/>
                <a:gd name="connsiteX53" fmla="*/ 2348198 w 5242750"/>
                <a:gd name="connsiteY53" fmla="*/ 632460 h 1329023"/>
                <a:gd name="connsiteX54" fmla="*/ 2348198 w 5242750"/>
                <a:gd name="connsiteY54" fmla="*/ 624935 h 1329023"/>
                <a:gd name="connsiteX55" fmla="*/ 2320385 w 5242750"/>
                <a:gd name="connsiteY55" fmla="*/ 624935 h 1329023"/>
                <a:gd name="connsiteX56" fmla="*/ 2320385 w 5242750"/>
                <a:gd name="connsiteY56" fmla="*/ 606552 h 1329023"/>
                <a:gd name="connsiteX57" fmla="*/ 2295906 w 5242750"/>
                <a:gd name="connsiteY57" fmla="*/ 606552 h 1329023"/>
                <a:gd name="connsiteX58" fmla="*/ 2295906 w 5242750"/>
                <a:gd name="connsiteY58" fmla="*/ 598361 h 1329023"/>
                <a:gd name="connsiteX59" fmla="*/ 2273332 w 5242750"/>
                <a:gd name="connsiteY59" fmla="*/ 598361 h 1329023"/>
                <a:gd name="connsiteX60" fmla="*/ 2273332 w 5242750"/>
                <a:gd name="connsiteY60" fmla="*/ 583311 h 1329023"/>
                <a:gd name="connsiteX61" fmla="*/ 2164080 w 5242750"/>
                <a:gd name="connsiteY61" fmla="*/ 583311 h 1329023"/>
                <a:gd name="connsiteX62" fmla="*/ 2164080 w 5242750"/>
                <a:gd name="connsiteY62" fmla="*/ 573786 h 1329023"/>
                <a:gd name="connsiteX63" fmla="*/ 2104549 w 5242750"/>
                <a:gd name="connsiteY63" fmla="*/ 573786 h 1329023"/>
                <a:gd name="connsiteX64" fmla="*/ 2104549 w 5242750"/>
                <a:gd name="connsiteY64" fmla="*/ 549878 h 1329023"/>
                <a:gd name="connsiteX65" fmla="*/ 1966817 w 5242750"/>
                <a:gd name="connsiteY65" fmla="*/ 549878 h 1329023"/>
                <a:gd name="connsiteX66" fmla="*/ 1966817 w 5242750"/>
                <a:gd name="connsiteY66" fmla="*/ 528733 h 1329023"/>
                <a:gd name="connsiteX67" fmla="*/ 1942338 w 5242750"/>
                <a:gd name="connsiteY67" fmla="*/ 528733 h 1329023"/>
                <a:gd name="connsiteX68" fmla="*/ 1942338 w 5242750"/>
                <a:gd name="connsiteY68" fmla="*/ 513112 h 1329023"/>
                <a:gd name="connsiteX69" fmla="*/ 1877473 w 5242750"/>
                <a:gd name="connsiteY69" fmla="*/ 513112 h 1329023"/>
                <a:gd name="connsiteX70" fmla="*/ 1877473 w 5242750"/>
                <a:gd name="connsiteY70" fmla="*/ 493300 h 1329023"/>
                <a:gd name="connsiteX71" fmla="*/ 1822514 w 5242750"/>
                <a:gd name="connsiteY71" fmla="*/ 493300 h 1329023"/>
                <a:gd name="connsiteX72" fmla="*/ 1822514 w 5242750"/>
                <a:gd name="connsiteY72" fmla="*/ 472821 h 1329023"/>
                <a:gd name="connsiteX73" fmla="*/ 1762982 w 5242750"/>
                <a:gd name="connsiteY73" fmla="*/ 472821 h 1329023"/>
                <a:gd name="connsiteX74" fmla="*/ 1762982 w 5242750"/>
                <a:gd name="connsiteY74" fmla="*/ 452342 h 1329023"/>
                <a:gd name="connsiteX75" fmla="*/ 1592104 w 5242750"/>
                <a:gd name="connsiteY75" fmla="*/ 452342 h 1329023"/>
                <a:gd name="connsiteX76" fmla="*/ 1592104 w 5242750"/>
                <a:gd name="connsiteY76" fmla="*/ 433292 h 1329023"/>
                <a:gd name="connsiteX77" fmla="*/ 1558385 w 5242750"/>
                <a:gd name="connsiteY77" fmla="*/ 433292 h 1329023"/>
                <a:gd name="connsiteX78" fmla="*/ 1558385 w 5242750"/>
                <a:gd name="connsiteY78" fmla="*/ 409385 h 1329023"/>
                <a:gd name="connsiteX79" fmla="*/ 1461040 w 5242750"/>
                <a:gd name="connsiteY79" fmla="*/ 409385 h 1329023"/>
                <a:gd name="connsiteX80" fmla="*/ 1461040 w 5242750"/>
                <a:gd name="connsiteY80" fmla="*/ 387572 h 1329023"/>
                <a:gd name="connsiteX81" fmla="*/ 1412748 w 5242750"/>
                <a:gd name="connsiteY81" fmla="*/ 387572 h 1329023"/>
                <a:gd name="connsiteX82" fmla="*/ 1412748 w 5242750"/>
                <a:gd name="connsiteY82" fmla="*/ 366427 h 1329023"/>
                <a:gd name="connsiteX83" fmla="*/ 1387602 w 5242750"/>
                <a:gd name="connsiteY83" fmla="*/ 366427 h 1329023"/>
                <a:gd name="connsiteX84" fmla="*/ 1387602 w 5242750"/>
                <a:gd name="connsiteY84" fmla="*/ 344519 h 1329023"/>
                <a:gd name="connsiteX85" fmla="*/ 1365028 w 5242750"/>
                <a:gd name="connsiteY85" fmla="*/ 344519 h 1329023"/>
                <a:gd name="connsiteX86" fmla="*/ 1365028 w 5242750"/>
                <a:gd name="connsiteY86" fmla="*/ 327470 h 1329023"/>
                <a:gd name="connsiteX87" fmla="*/ 1327976 w 5242750"/>
                <a:gd name="connsiteY87" fmla="*/ 327470 h 1329023"/>
                <a:gd name="connsiteX88" fmla="*/ 1327976 w 5242750"/>
                <a:gd name="connsiteY88" fmla="*/ 307086 h 1329023"/>
                <a:gd name="connsiteX89" fmla="*/ 1302830 w 5242750"/>
                <a:gd name="connsiteY89" fmla="*/ 307086 h 1329023"/>
                <a:gd name="connsiteX90" fmla="*/ 1302830 w 5242750"/>
                <a:gd name="connsiteY90" fmla="*/ 295466 h 1329023"/>
                <a:gd name="connsiteX91" fmla="*/ 1267111 w 5242750"/>
                <a:gd name="connsiteY91" fmla="*/ 295466 h 1329023"/>
                <a:gd name="connsiteX92" fmla="*/ 1267111 w 5242750"/>
                <a:gd name="connsiteY92" fmla="*/ 283845 h 1329023"/>
                <a:gd name="connsiteX93" fmla="*/ 1180338 w 5242750"/>
                <a:gd name="connsiteY93" fmla="*/ 283845 h 1329023"/>
                <a:gd name="connsiteX94" fmla="*/ 1180338 w 5242750"/>
                <a:gd name="connsiteY94" fmla="*/ 255175 h 1329023"/>
                <a:gd name="connsiteX95" fmla="*/ 1110901 w 5242750"/>
                <a:gd name="connsiteY95" fmla="*/ 255175 h 1329023"/>
                <a:gd name="connsiteX96" fmla="*/ 1110901 w 5242750"/>
                <a:gd name="connsiteY96" fmla="*/ 238125 h 1329023"/>
                <a:gd name="connsiteX97" fmla="*/ 1028129 w 5242750"/>
                <a:gd name="connsiteY97" fmla="*/ 238125 h 1329023"/>
                <a:gd name="connsiteX98" fmla="*/ 1028129 w 5242750"/>
                <a:gd name="connsiteY98" fmla="*/ 229267 h 1329023"/>
                <a:gd name="connsiteX99" fmla="*/ 938689 w 5242750"/>
                <a:gd name="connsiteY99" fmla="*/ 229267 h 1329023"/>
                <a:gd name="connsiteX100" fmla="*/ 938689 w 5242750"/>
                <a:gd name="connsiteY100" fmla="*/ 219075 h 1329023"/>
                <a:gd name="connsiteX101" fmla="*/ 885158 w 5242750"/>
                <a:gd name="connsiteY101" fmla="*/ 219075 h 1329023"/>
                <a:gd name="connsiteX102" fmla="*/ 885158 w 5242750"/>
                <a:gd name="connsiteY102" fmla="*/ 200597 h 1329023"/>
                <a:gd name="connsiteX103" fmla="*/ 868585 w 5242750"/>
                <a:gd name="connsiteY103" fmla="*/ 200597 h 1329023"/>
                <a:gd name="connsiteX104" fmla="*/ 868585 w 5242750"/>
                <a:gd name="connsiteY104" fmla="*/ 180118 h 1329023"/>
                <a:gd name="connsiteX105" fmla="*/ 839438 w 5242750"/>
                <a:gd name="connsiteY105" fmla="*/ 180118 h 1329023"/>
                <a:gd name="connsiteX106" fmla="*/ 839438 w 5242750"/>
                <a:gd name="connsiteY106" fmla="*/ 171260 h 1329023"/>
                <a:gd name="connsiteX107" fmla="*/ 793718 w 5242750"/>
                <a:gd name="connsiteY107" fmla="*/ 171260 h 1329023"/>
                <a:gd name="connsiteX108" fmla="*/ 793718 w 5242750"/>
                <a:gd name="connsiteY108" fmla="*/ 158306 h 1329023"/>
                <a:gd name="connsiteX109" fmla="*/ 772573 w 5242750"/>
                <a:gd name="connsiteY109" fmla="*/ 158306 h 1329023"/>
                <a:gd name="connsiteX110" fmla="*/ 772573 w 5242750"/>
                <a:gd name="connsiteY110" fmla="*/ 147447 h 1329023"/>
                <a:gd name="connsiteX111" fmla="*/ 738188 w 5242750"/>
                <a:gd name="connsiteY111" fmla="*/ 147447 h 1329023"/>
                <a:gd name="connsiteX112" fmla="*/ 738188 w 5242750"/>
                <a:gd name="connsiteY112" fmla="*/ 138494 h 1329023"/>
                <a:gd name="connsiteX113" fmla="*/ 691801 w 5242750"/>
                <a:gd name="connsiteY113" fmla="*/ 138494 h 1329023"/>
                <a:gd name="connsiteX114" fmla="*/ 691801 w 5242750"/>
                <a:gd name="connsiteY114" fmla="*/ 126206 h 1329023"/>
                <a:gd name="connsiteX115" fmla="*/ 597789 w 5242750"/>
                <a:gd name="connsiteY115" fmla="*/ 126206 h 1329023"/>
                <a:gd name="connsiteX116" fmla="*/ 597789 w 5242750"/>
                <a:gd name="connsiteY116" fmla="*/ 114014 h 1329023"/>
                <a:gd name="connsiteX117" fmla="*/ 561404 w 5242750"/>
                <a:gd name="connsiteY117" fmla="*/ 114014 h 1329023"/>
                <a:gd name="connsiteX118" fmla="*/ 561404 w 5242750"/>
                <a:gd name="connsiteY118" fmla="*/ 105061 h 1329023"/>
                <a:gd name="connsiteX119" fmla="*/ 533591 w 5242750"/>
                <a:gd name="connsiteY119" fmla="*/ 105061 h 1329023"/>
                <a:gd name="connsiteX120" fmla="*/ 533591 w 5242750"/>
                <a:gd name="connsiteY120" fmla="*/ 83915 h 1329023"/>
                <a:gd name="connsiteX121" fmla="*/ 446818 w 5242750"/>
                <a:gd name="connsiteY121" fmla="*/ 83915 h 1329023"/>
                <a:gd name="connsiteX122" fmla="*/ 446818 w 5242750"/>
                <a:gd name="connsiteY122" fmla="*/ 77819 h 1329023"/>
                <a:gd name="connsiteX123" fmla="*/ 349568 w 5242750"/>
                <a:gd name="connsiteY123" fmla="*/ 77819 h 1329023"/>
                <a:gd name="connsiteX124" fmla="*/ 349568 w 5242750"/>
                <a:gd name="connsiteY124" fmla="*/ 70961 h 1329023"/>
                <a:gd name="connsiteX125" fmla="*/ 277368 w 5242750"/>
                <a:gd name="connsiteY125" fmla="*/ 70961 h 1329023"/>
                <a:gd name="connsiteX126" fmla="*/ 277368 w 5242750"/>
                <a:gd name="connsiteY126" fmla="*/ 66199 h 1329023"/>
                <a:gd name="connsiteX127" fmla="*/ 166211 w 5242750"/>
                <a:gd name="connsiteY127" fmla="*/ 66199 h 1329023"/>
                <a:gd name="connsiteX128" fmla="*/ 166211 w 5242750"/>
                <a:gd name="connsiteY128" fmla="*/ 52578 h 1329023"/>
                <a:gd name="connsiteX129" fmla="*/ 125825 w 5242750"/>
                <a:gd name="connsiteY129" fmla="*/ 52578 h 1329023"/>
                <a:gd name="connsiteX130" fmla="*/ 125825 w 5242750"/>
                <a:gd name="connsiteY130" fmla="*/ 43053 h 1329023"/>
                <a:gd name="connsiteX131" fmla="*/ 63151 w 5242750"/>
                <a:gd name="connsiteY131" fmla="*/ 43053 h 1329023"/>
                <a:gd name="connsiteX132" fmla="*/ 63151 w 5242750"/>
                <a:gd name="connsiteY132" fmla="*/ 23908 h 1329023"/>
                <a:gd name="connsiteX133" fmla="*/ 14573 w 5242750"/>
                <a:gd name="connsiteY133" fmla="*/ 23908 h 1329023"/>
                <a:gd name="connsiteX134" fmla="*/ 14573 w 5242750"/>
                <a:gd name="connsiteY134" fmla="*/ 0 h 1329023"/>
                <a:gd name="connsiteX135" fmla="*/ 0 w 5242750"/>
                <a:gd name="connsiteY135" fmla="*/ 0 h 132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5242750" h="1329023">
                  <a:moveTo>
                    <a:pt x="5242751" y="1329023"/>
                  </a:moveTo>
                  <a:lnTo>
                    <a:pt x="4728782" y="1329023"/>
                  </a:lnTo>
                  <a:lnTo>
                    <a:pt x="4728782" y="1217105"/>
                  </a:lnTo>
                  <a:lnTo>
                    <a:pt x="4681728" y="1217105"/>
                  </a:lnTo>
                  <a:lnTo>
                    <a:pt x="4681728" y="1113377"/>
                  </a:lnTo>
                  <a:lnTo>
                    <a:pt x="4209765" y="1113377"/>
                  </a:lnTo>
                  <a:lnTo>
                    <a:pt x="4209765" y="1076611"/>
                  </a:lnTo>
                  <a:lnTo>
                    <a:pt x="4157472" y="1076611"/>
                  </a:lnTo>
                  <a:lnTo>
                    <a:pt x="4157472" y="1044512"/>
                  </a:lnTo>
                  <a:lnTo>
                    <a:pt x="3946493" y="1044512"/>
                  </a:lnTo>
                  <a:lnTo>
                    <a:pt x="3946493" y="990600"/>
                  </a:lnTo>
                  <a:lnTo>
                    <a:pt x="3754279" y="990600"/>
                  </a:lnTo>
                  <a:lnTo>
                    <a:pt x="3754279" y="972312"/>
                  </a:lnTo>
                  <a:lnTo>
                    <a:pt x="3743039" y="972312"/>
                  </a:lnTo>
                  <a:lnTo>
                    <a:pt x="3743039" y="935355"/>
                  </a:lnTo>
                  <a:lnTo>
                    <a:pt x="3674174" y="935355"/>
                  </a:lnTo>
                  <a:lnTo>
                    <a:pt x="3674174" y="915543"/>
                  </a:lnTo>
                  <a:lnTo>
                    <a:pt x="3653028" y="915543"/>
                  </a:lnTo>
                  <a:lnTo>
                    <a:pt x="3653028" y="897827"/>
                  </a:lnTo>
                  <a:lnTo>
                    <a:pt x="3603974" y="897827"/>
                  </a:lnTo>
                  <a:lnTo>
                    <a:pt x="3603974" y="880777"/>
                  </a:lnTo>
                  <a:lnTo>
                    <a:pt x="3443097" y="880777"/>
                  </a:lnTo>
                  <a:lnTo>
                    <a:pt x="3443097" y="863060"/>
                  </a:lnTo>
                  <a:lnTo>
                    <a:pt x="3268695" y="863060"/>
                  </a:lnTo>
                  <a:lnTo>
                    <a:pt x="3268695" y="830961"/>
                  </a:lnTo>
                  <a:lnTo>
                    <a:pt x="3110770" y="830961"/>
                  </a:lnTo>
                  <a:lnTo>
                    <a:pt x="3110770" y="808482"/>
                  </a:lnTo>
                  <a:lnTo>
                    <a:pt x="3077051" y="808482"/>
                  </a:lnTo>
                  <a:lnTo>
                    <a:pt x="3077051" y="796195"/>
                  </a:lnTo>
                  <a:lnTo>
                    <a:pt x="3041904" y="796195"/>
                  </a:lnTo>
                  <a:lnTo>
                    <a:pt x="3041904" y="778478"/>
                  </a:lnTo>
                  <a:lnTo>
                    <a:pt x="3028664" y="778478"/>
                  </a:lnTo>
                  <a:lnTo>
                    <a:pt x="3028664" y="755237"/>
                  </a:lnTo>
                  <a:lnTo>
                    <a:pt x="2995613" y="755237"/>
                  </a:lnTo>
                  <a:lnTo>
                    <a:pt x="2995613" y="745046"/>
                  </a:lnTo>
                  <a:lnTo>
                    <a:pt x="2783777" y="745046"/>
                  </a:lnTo>
                  <a:lnTo>
                    <a:pt x="2783777" y="734092"/>
                  </a:lnTo>
                  <a:lnTo>
                    <a:pt x="2767870" y="734092"/>
                  </a:lnTo>
                  <a:lnTo>
                    <a:pt x="2767870" y="717709"/>
                  </a:lnTo>
                  <a:lnTo>
                    <a:pt x="2636806" y="717709"/>
                  </a:lnTo>
                  <a:lnTo>
                    <a:pt x="2636806" y="704088"/>
                  </a:lnTo>
                  <a:lnTo>
                    <a:pt x="2594420" y="704088"/>
                  </a:lnTo>
                  <a:lnTo>
                    <a:pt x="2594420" y="688372"/>
                  </a:lnTo>
                  <a:lnTo>
                    <a:pt x="2569274" y="688372"/>
                  </a:lnTo>
                  <a:lnTo>
                    <a:pt x="2569274" y="674751"/>
                  </a:lnTo>
                  <a:lnTo>
                    <a:pt x="2504408" y="674751"/>
                  </a:lnTo>
                  <a:lnTo>
                    <a:pt x="2504408" y="662464"/>
                  </a:lnTo>
                  <a:lnTo>
                    <a:pt x="2488502" y="662464"/>
                  </a:lnTo>
                  <a:lnTo>
                    <a:pt x="2488502" y="652939"/>
                  </a:lnTo>
                  <a:lnTo>
                    <a:pt x="2448782" y="652939"/>
                  </a:lnTo>
                  <a:lnTo>
                    <a:pt x="2448782" y="638556"/>
                  </a:lnTo>
                  <a:lnTo>
                    <a:pt x="2425637" y="638556"/>
                  </a:lnTo>
                  <a:lnTo>
                    <a:pt x="2425637" y="632460"/>
                  </a:lnTo>
                  <a:lnTo>
                    <a:pt x="2348198" y="632460"/>
                  </a:lnTo>
                  <a:lnTo>
                    <a:pt x="2348198" y="624935"/>
                  </a:lnTo>
                  <a:lnTo>
                    <a:pt x="2320385" y="624935"/>
                  </a:lnTo>
                  <a:lnTo>
                    <a:pt x="2320385" y="606552"/>
                  </a:lnTo>
                  <a:lnTo>
                    <a:pt x="2295906" y="606552"/>
                  </a:lnTo>
                  <a:lnTo>
                    <a:pt x="2295906" y="598361"/>
                  </a:lnTo>
                  <a:lnTo>
                    <a:pt x="2273332" y="598361"/>
                  </a:lnTo>
                  <a:lnTo>
                    <a:pt x="2273332" y="583311"/>
                  </a:lnTo>
                  <a:lnTo>
                    <a:pt x="2164080" y="583311"/>
                  </a:lnTo>
                  <a:lnTo>
                    <a:pt x="2164080" y="573786"/>
                  </a:lnTo>
                  <a:lnTo>
                    <a:pt x="2104549" y="573786"/>
                  </a:lnTo>
                  <a:lnTo>
                    <a:pt x="2104549" y="549878"/>
                  </a:lnTo>
                  <a:lnTo>
                    <a:pt x="1966817" y="549878"/>
                  </a:lnTo>
                  <a:lnTo>
                    <a:pt x="1966817" y="528733"/>
                  </a:lnTo>
                  <a:lnTo>
                    <a:pt x="1942338" y="528733"/>
                  </a:lnTo>
                  <a:lnTo>
                    <a:pt x="1942338" y="513112"/>
                  </a:lnTo>
                  <a:lnTo>
                    <a:pt x="1877473" y="513112"/>
                  </a:lnTo>
                  <a:lnTo>
                    <a:pt x="1877473" y="493300"/>
                  </a:lnTo>
                  <a:lnTo>
                    <a:pt x="1822514" y="493300"/>
                  </a:lnTo>
                  <a:lnTo>
                    <a:pt x="1822514" y="472821"/>
                  </a:lnTo>
                  <a:lnTo>
                    <a:pt x="1762982" y="472821"/>
                  </a:lnTo>
                  <a:lnTo>
                    <a:pt x="1762982" y="452342"/>
                  </a:lnTo>
                  <a:lnTo>
                    <a:pt x="1592104" y="452342"/>
                  </a:lnTo>
                  <a:lnTo>
                    <a:pt x="1592104" y="433292"/>
                  </a:lnTo>
                  <a:lnTo>
                    <a:pt x="1558385" y="433292"/>
                  </a:lnTo>
                  <a:lnTo>
                    <a:pt x="1558385" y="409385"/>
                  </a:lnTo>
                  <a:lnTo>
                    <a:pt x="1461040" y="409385"/>
                  </a:lnTo>
                  <a:lnTo>
                    <a:pt x="1461040" y="387572"/>
                  </a:lnTo>
                  <a:lnTo>
                    <a:pt x="1412748" y="387572"/>
                  </a:lnTo>
                  <a:lnTo>
                    <a:pt x="1412748" y="366427"/>
                  </a:lnTo>
                  <a:lnTo>
                    <a:pt x="1387602" y="366427"/>
                  </a:lnTo>
                  <a:lnTo>
                    <a:pt x="1387602" y="344519"/>
                  </a:lnTo>
                  <a:lnTo>
                    <a:pt x="1365028" y="344519"/>
                  </a:lnTo>
                  <a:lnTo>
                    <a:pt x="1365028" y="327470"/>
                  </a:lnTo>
                  <a:lnTo>
                    <a:pt x="1327976" y="327470"/>
                  </a:lnTo>
                  <a:lnTo>
                    <a:pt x="1327976" y="307086"/>
                  </a:lnTo>
                  <a:lnTo>
                    <a:pt x="1302830" y="307086"/>
                  </a:lnTo>
                  <a:lnTo>
                    <a:pt x="1302830" y="295466"/>
                  </a:lnTo>
                  <a:lnTo>
                    <a:pt x="1267111" y="295466"/>
                  </a:lnTo>
                  <a:lnTo>
                    <a:pt x="1267111" y="283845"/>
                  </a:lnTo>
                  <a:lnTo>
                    <a:pt x="1180338" y="283845"/>
                  </a:lnTo>
                  <a:lnTo>
                    <a:pt x="1180338" y="255175"/>
                  </a:lnTo>
                  <a:lnTo>
                    <a:pt x="1110901" y="255175"/>
                  </a:lnTo>
                  <a:lnTo>
                    <a:pt x="1110901" y="238125"/>
                  </a:lnTo>
                  <a:lnTo>
                    <a:pt x="1028129" y="238125"/>
                  </a:lnTo>
                  <a:lnTo>
                    <a:pt x="1028129" y="229267"/>
                  </a:lnTo>
                  <a:lnTo>
                    <a:pt x="938689" y="229267"/>
                  </a:lnTo>
                  <a:lnTo>
                    <a:pt x="938689" y="219075"/>
                  </a:lnTo>
                  <a:lnTo>
                    <a:pt x="885158" y="219075"/>
                  </a:lnTo>
                  <a:lnTo>
                    <a:pt x="885158" y="200597"/>
                  </a:lnTo>
                  <a:lnTo>
                    <a:pt x="868585" y="200597"/>
                  </a:lnTo>
                  <a:lnTo>
                    <a:pt x="868585" y="180118"/>
                  </a:lnTo>
                  <a:lnTo>
                    <a:pt x="839438" y="180118"/>
                  </a:lnTo>
                  <a:lnTo>
                    <a:pt x="839438" y="171260"/>
                  </a:lnTo>
                  <a:lnTo>
                    <a:pt x="793718" y="171260"/>
                  </a:lnTo>
                  <a:lnTo>
                    <a:pt x="793718" y="158306"/>
                  </a:lnTo>
                  <a:lnTo>
                    <a:pt x="772573" y="158306"/>
                  </a:lnTo>
                  <a:lnTo>
                    <a:pt x="772573" y="147447"/>
                  </a:lnTo>
                  <a:lnTo>
                    <a:pt x="738188" y="147447"/>
                  </a:lnTo>
                  <a:lnTo>
                    <a:pt x="738188" y="138494"/>
                  </a:lnTo>
                  <a:lnTo>
                    <a:pt x="691801" y="138494"/>
                  </a:lnTo>
                  <a:lnTo>
                    <a:pt x="691801" y="126206"/>
                  </a:lnTo>
                  <a:lnTo>
                    <a:pt x="597789" y="126206"/>
                  </a:lnTo>
                  <a:lnTo>
                    <a:pt x="597789" y="114014"/>
                  </a:lnTo>
                  <a:lnTo>
                    <a:pt x="561404" y="114014"/>
                  </a:lnTo>
                  <a:lnTo>
                    <a:pt x="561404" y="105061"/>
                  </a:lnTo>
                  <a:lnTo>
                    <a:pt x="533591" y="105061"/>
                  </a:lnTo>
                  <a:lnTo>
                    <a:pt x="533591" y="83915"/>
                  </a:lnTo>
                  <a:lnTo>
                    <a:pt x="446818" y="83915"/>
                  </a:lnTo>
                  <a:lnTo>
                    <a:pt x="446818" y="77819"/>
                  </a:lnTo>
                  <a:lnTo>
                    <a:pt x="349568" y="77819"/>
                  </a:lnTo>
                  <a:lnTo>
                    <a:pt x="349568" y="70961"/>
                  </a:lnTo>
                  <a:lnTo>
                    <a:pt x="277368" y="70961"/>
                  </a:lnTo>
                  <a:lnTo>
                    <a:pt x="277368" y="66199"/>
                  </a:lnTo>
                  <a:lnTo>
                    <a:pt x="166211" y="66199"/>
                  </a:lnTo>
                  <a:lnTo>
                    <a:pt x="166211" y="52578"/>
                  </a:lnTo>
                  <a:lnTo>
                    <a:pt x="125825" y="52578"/>
                  </a:lnTo>
                  <a:lnTo>
                    <a:pt x="125825" y="43053"/>
                  </a:lnTo>
                  <a:lnTo>
                    <a:pt x="63151" y="43053"/>
                  </a:lnTo>
                  <a:lnTo>
                    <a:pt x="63151" y="23908"/>
                  </a:lnTo>
                  <a:lnTo>
                    <a:pt x="14573" y="23908"/>
                  </a:lnTo>
                  <a:lnTo>
                    <a:pt x="14573" y="0"/>
                  </a:lnTo>
                  <a:lnTo>
                    <a:pt x="0" y="0"/>
                  </a:lnTo>
                </a:path>
              </a:pathLst>
            </a:custGeom>
            <a:noFill/>
            <a:ln w="19050" cap="flat">
              <a:solidFill>
                <a:schemeClr val="tx2">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947" name="Group 2946">
            <a:extLst>
              <a:ext uri="{FF2B5EF4-FFF2-40B4-BE49-F238E27FC236}">
                <a16:creationId xmlns:a16="http://schemas.microsoft.com/office/drawing/2014/main" id="{91C3FD31-7A07-039A-C7A4-EAE44C9E58C4}"/>
              </a:ext>
            </a:extLst>
          </p:cNvPr>
          <p:cNvGrpSpPr/>
          <p:nvPr/>
        </p:nvGrpSpPr>
        <p:grpSpPr>
          <a:xfrm>
            <a:off x="785050" y="1234941"/>
            <a:ext cx="9851781" cy="4013893"/>
            <a:chOff x="494796" y="1342517"/>
            <a:chExt cx="7294327" cy="4013893"/>
          </a:xfrm>
        </p:grpSpPr>
        <p:cxnSp>
          <p:nvCxnSpPr>
            <p:cNvPr id="2948" name="Straight Connector 2947">
              <a:extLst>
                <a:ext uri="{FF2B5EF4-FFF2-40B4-BE49-F238E27FC236}">
                  <a16:creationId xmlns:a16="http://schemas.microsoft.com/office/drawing/2014/main" id="{8AEC3405-93F7-DDD7-6BBB-0F8D34B934AF}"/>
                </a:ext>
              </a:extLst>
            </p:cNvPr>
            <p:cNvCxnSpPr>
              <a:cxnSpLocks/>
            </p:cNvCxnSpPr>
            <p:nvPr/>
          </p:nvCxnSpPr>
          <p:spPr>
            <a:xfrm>
              <a:off x="1071606" y="3134710"/>
              <a:ext cx="6591216" cy="0"/>
            </a:xfrm>
            <a:prstGeom prst="line">
              <a:avLst/>
            </a:prstGeom>
            <a:noFill/>
            <a:ln w="9525" cap="flat" cmpd="sng" algn="ctr">
              <a:solidFill>
                <a:srgbClr val="000000"/>
              </a:solidFill>
              <a:prstDash val="dash"/>
            </a:ln>
            <a:effectLst/>
          </p:spPr>
        </p:cxnSp>
        <p:cxnSp>
          <p:nvCxnSpPr>
            <p:cNvPr id="2949" name="Straight Connector 2948">
              <a:extLst>
                <a:ext uri="{FF2B5EF4-FFF2-40B4-BE49-F238E27FC236}">
                  <a16:creationId xmlns:a16="http://schemas.microsoft.com/office/drawing/2014/main" id="{877E2E75-6353-6948-3E58-37E3A2C36187}"/>
                </a:ext>
              </a:extLst>
            </p:cNvPr>
            <p:cNvCxnSpPr>
              <a:cxnSpLocks/>
            </p:cNvCxnSpPr>
            <p:nvPr/>
          </p:nvCxnSpPr>
          <p:spPr>
            <a:xfrm>
              <a:off x="1071606" y="3134710"/>
              <a:ext cx="6591216" cy="0"/>
            </a:xfrm>
            <a:prstGeom prst="line">
              <a:avLst/>
            </a:prstGeom>
            <a:noFill/>
            <a:ln w="9525" cap="flat" cmpd="sng" algn="ctr">
              <a:solidFill>
                <a:srgbClr val="000000"/>
              </a:solidFill>
              <a:prstDash val="dash"/>
            </a:ln>
            <a:effectLst/>
          </p:spPr>
        </p:cxnSp>
        <p:sp>
          <p:nvSpPr>
            <p:cNvPr id="2950" name="TextBox 2949">
              <a:extLst>
                <a:ext uri="{FF2B5EF4-FFF2-40B4-BE49-F238E27FC236}">
                  <a16:creationId xmlns:a16="http://schemas.microsoft.com/office/drawing/2014/main" id="{A4FE0F21-975F-48BA-A127-85759E2B9D72}"/>
                </a:ext>
              </a:extLst>
            </p:cNvPr>
            <p:cNvSpPr txBox="1"/>
            <p:nvPr/>
          </p:nvSpPr>
          <p:spPr>
            <a:xfrm rot="16200000">
              <a:off x="-35832" y="3009181"/>
              <a:ext cx="1289135" cy="2278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Probability of OS</a:t>
              </a:r>
            </a:p>
          </p:txBody>
        </p:sp>
        <p:sp>
          <p:nvSpPr>
            <p:cNvPr id="2951" name="TextBox 2950">
              <a:extLst>
                <a:ext uri="{FF2B5EF4-FFF2-40B4-BE49-F238E27FC236}">
                  <a16:creationId xmlns:a16="http://schemas.microsoft.com/office/drawing/2014/main" id="{4B00FE25-DD38-4A86-7AE0-DDE3771A90DE}"/>
                </a:ext>
              </a:extLst>
            </p:cNvPr>
            <p:cNvSpPr txBox="1"/>
            <p:nvPr/>
          </p:nvSpPr>
          <p:spPr>
            <a:xfrm>
              <a:off x="772898" y="1342517"/>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1.0</a:t>
              </a:r>
            </a:p>
          </p:txBody>
        </p:sp>
        <p:sp>
          <p:nvSpPr>
            <p:cNvPr id="2952" name="TextBox 2951">
              <a:extLst>
                <a:ext uri="{FF2B5EF4-FFF2-40B4-BE49-F238E27FC236}">
                  <a16:creationId xmlns:a16="http://schemas.microsoft.com/office/drawing/2014/main" id="{0C20FF31-29F7-2D7F-9C5D-9B5B29200AE7}"/>
                </a:ext>
              </a:extLst>
            </p:cNvPr>
            <p:cNvSpPr txBox="1"/>
            <p:nvPr/>
          </p:nvSpPr>
          <p:spPr>
            <a:xfrm>
              <a:off x="762840" y="1999697"/>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0.8</a:t>
              </a:r>
            </a:p>
          </p:txBody>
        </p:sp>
        <p:sp>
          <p:nvSpPr>
            <p:cNvPr id="2953" name="TextBox 2952">
              <a:extLst>
                <a:ext uri="{FF2B5EF4-FFF2-40B4-BE49-F238E27FC236}">
                  <a16:creationId xmlns:a16="http://schemas.microsoft.com/office/drawing/2014/main" id="{AE359C84-1CE2-5A74-C437-8F1C628C208B}"/>
                </a:ext>
              </a:extLst>
            </p:cNvPr>
            <p:cNvSpPr txBox="1"/>
            <p:nvPr/>
          </p:nvSpPr>
          <p:spPr>
            <a:xfrm>
              <a:off x="762840" y="2656877"/>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0.6</a:t>
              </a:r>
            </a:p>
          </p:txBody>
        </p:sp>
        <p:sp>
          <p:nvSpPr>
            <p:cNvPr id="2954" name="TextBox 2953">
              <a:extLst>
                <a:ext uri="{FF2B5EF4-FFF2-40B4-BE49-F238E27FC236}">
                  <a16:creationId xmlns:a16="http://schemas.microsoft.com/office/drawing/2014/main" id="{774F76B0-1B54-F765-20F8-BF839225673B}"/>
                </a:ext>
              </a:extLst>
            </p:cNvPr>
            <p:cNvSpPr txBox="1"/>
            <p:nvPr/>
          </p:nvSpPr>
          <p:spPr>
            <a:xfrm>
              <a:off x="762840" y="3314057"/>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0.4</a:t>
              </a:r>
            </a:p>
          </p:txBody>
        </p:sp>
        <p:sp>
          <p:nvSpPr>
            <p:cNvPr id="2955" name="TextBox 2954">
              <a:extLst>
                <a:ext uri="{FF2B5EF4-FFF2-40B4-BE49-F238E27FC236}">
                  <a16:creationId xmlns:a16="http://schemas.microsoft.com/office/drawing/2014/main" id="{9A0585E8-52D5-5FAB-A886-D993B570D00B}"/>
                </a:ext>
              </a:extLst>
            </p:cNvPr>
            <p:cNvSpPr txBox="1"/>
            <p:nvPr/>
          </p:nvSpPr>
          <p:spPr>
            <a:xfrm>
              <a:off x="762840" y="3971237"/>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0.2</a:t>
              </a:r>
            </a:p>
          </p:txBody>
        </p:sp>
        <p:sp>
          <p:nvSpPr>
            <p:cNvPr id="2956" name="TextBox 2955">
              <a:extLst>
                <a:ext uri="{FF2B5EF4-FFF2-40B4-BE49-F238E27FC236}">
                  <a16:creationId xmlns:a16="http://schemas.microsoft.com/office/drawing/2014/main" id="{FA0A23BF-4B42-7253-4CA4-603F7533099C}"/>
                </a:ext>
              </a:extLst>
            </p:cNvPr>
            <p:cNvSpPr txBox="1"/>
            <p:nvPr/>
          </p:nvSpPr>
          <p:spPr>
            <a:xfrm>
              <a:off x="762840" y="4628415"/>
              <a:ext cx="288648"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0.0</a:t>
              </a:r>
            </a:p>
          </p:txBody>
        </p:sp>
        <p:sp>
          <p:nvSpPr>
            <p:cNvPr id="2957" name="Freeform: Shape 2956">
              <a:extLst>
                <a:ext uri="{FF2B5EF4-FFF2-40B4-BE49-F238E27FC236}">
                  <a16:creationId xmlns:a16="http://schemas.microsoft.com/office/drawing/2014/main" id="{F87BF54C-006B-1B68-8CBC-E82D6E26E18F}"/>
                </a:ext>
              </a:extLst>
            </p:cNvPr>
            <p:cNvSpPr/>
            <p:nvPr/>
          </p:nvSpPr>
          <p:spPr>
            <a:xfrm>
              <a:off x="1071207" y="1479549"/>
              <a:ext cx="6586585" cy="3286601"/>
            </a:xfrm>
            <a:custGeom>
              <a:avLst/>
              <a:gdLst>
                <a:gd name="connsiteX0" fmla="*/ 0 w 2921000"/>
                <a:gd name="connsiteY0" fmla="*/ 0 h 3086100"/>
                <a:gd name="connsiteX1" fmla="*/ 0 w 2921000"/>
                <a:gd name="connsiteY1" fmla="*/ 3086100 h 3086100"/>
                <a:gd name="connsiteX2" fmla="*/ 2921000 w 2921000"/>
                <a:gd name="connsiteY2" fmla="*/ 3086100 h 3086100"/>
              </a:gdLst>
              <a:ahLst/>
              <a:cxnLst>
                <a:cxn ang="0">
                  <a:pos x="connsiteX0" y="connsiteY0"/>
                </a:cxn>
                <a:cxn ang="0">
                  <a:pos x="connsiteX1" y="connsiteY1"/>
                </a:cxn>
                <a:cxn ang="0">
                  <a:pos x="connsiteX2" y="connsiteY2"/>
                </a:cxn>
              </a:cxnLst>
              <a:rect l="l" t="t" r="r" b="b"/>
              <a:pathLst>
                <a:path w="2921000" h="3086100">
                  <a:moveTo>
                    <a:pt x="0" y="0"/>
                  </a:moveTo>
                  <a:lnTo>
                    <a:pt x="0" y="3086100"/>
                  </a:lnTo>
                  <a:lnTo>
                    <a:pt x="2921000" y="3086100"/>
                  </a:lnTo>
                </a:path>
              </a:pathLst>
            </a:custGeom>
            <a:noFill/>
            <a:ln w="9525" cap="sq"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endParaRPr>
            </a:p>
          </p:txBody>
        </p:sp>
        <p:cxnSp>
          <p:nvCxnSpPr>
            <p:cNvPr id="2958" name="Straight Connector 2957">
              <a:extLst>
                <a:ext uri="{FF2B5EF4-FFF2-40B4-BE49-F238E27FC236}">
                  <a16:creationId xmlns:a16="http://schemas.microsoft.com/office/drawing/2014/main" id="{5BF8D564-522B-24C2-0452-B8553E54EDF7}"/>
                </a:ext>
              </a:extLst>
            </p:cNvPr>
            <p:cNvCxnSpPr/>
            <p:nvPr/>
          </p:nvCxnSpPr>
          <p:spPr>
            <a:xfrm>
              <a:off x="1001477" y="1479550"/>
              <a:ext cx="66844" cy="0"/>
            </a:xfrm>
            <a:prstGeom prst="line">
              <a:avLst/>
            </a:prstGeom>
            <a:noFill/>
            <a:ln w="9525" cap="flat" cmpd="sng" algn="ctr">
              <a:solidFill>
                <a:srgbClr val="000000"/>
              </a:solidFill>
              <a:prstDash val="solid"/>
            </a:ln>
            <a:effectLst/>
          </p:spPr>
        </p:cxnSp>
        <p:cxnSp>
          <p:nvCxnSpPr>
            <p:cNvPr id="2959" name="Straight Connector 2958">
              <a:extLst>
                <a:ext uri="{FF2B5EF4-FFF2-40B4-BE49-F238E27FC236}">
                  <a16:creationId xmlns:a16="http://schemas.microsoft.com/office/drawing/2014/main" id="{90B2875F-EC99-941A-1690-E4C4625D3485}"/>
                </a:ext>
              </a:extLst>
            </p:cNvPr>
            <p:cNvCxnSpPr/>
            <p:nvPr/>
          </p:nvCxnSpPr>
          <p:spPr>
            <a:xfrm>
              <a:off x="1001477" y="2136870"/>
              <a:ext cx="66844" cy="0"/>
            </a:xfrm>
            <a:prstGeom prst="line">
              <a:avLst/>
            </a:prstGeom>
            <a:noFill/>
            <a:ln w="9525" cap="flat" cmpd="sng" algn="ctr">
              <a:solidFill>
                <a:srgbClr val="000000"/>
              </a:solidFill>
              <a:prstDash val="solid"/>
            </a:ln>
            <a:effectLst/>
          </p:spPr>
        </p:cxnSp>
        <p:cxnSp>
          <p:nvCxnSpPr>
            <p:cNvPr id="2960" name="Straight Connector 2959">
              <a:extLst>
                <a:ext uri="{FF2B5EF4-FFF2-40B4-BE49-F238E27FC236}">
                  <a16:creationId xmlns:a16="http://schemas.microsoft.com/office/drawing/2014/main" id="{8A799576-D90C-51A9-CE27-F5CABF5DF54C}"/>
                </a:ext>
              </a:extLst>
            </p:cNvPr>
            <p:cNvCxnSpPr/>
            <p:nvPr/>
          </p:nvCxnSpPr>
          <p:spPr>
            <a:xfrm>
              <a:off x="1001477" y="2794190"/>
              <a:ext cx="66844" cy="0"/>
            </a:xfrm>
            <a:prstGeom prst="line">
              <a:avLst/>
            </a:prstGeom>
            <a:noFill/>
            <a:ln w="9525" cap="flat" cmpd="sng" algn="ctr">
              <a:solidFill>
                <a:srgbClr val="000000"/>
              </a:solidFill>
              <a:prstDash val="solid"/>
            </a:ln>
            <a:effectLst/>
          </p:spPr>
        </p:cxnSp>
        <p:cxnSp>
          <p:nvCxnSpPr>
            <p:cNvPr id="2961" name="Straight Connector 2960">
              <a:extLst>
                <a:ext uri="{FF2B5EF4-FFF2-40B4-BE49-F238E27FC236}">
                  <a16:creationId xmlns:a16="http://schemas.microsoft.com/office/drawing/2014/main" id="{7160EA10-E6B3-8C44-7238-29AF6D8EE627}"/>
                </a:ext>
              </a:extLst>
            </p:cNvPr>
            <p:cNvCxnSpPr/>
            <p:nvPr/>
          </p:nvCxnSpPr>
          <p:spPr>
            <a:xfrm>
              <a:off x="1001477" y="3451510"/>
              <a:ext cx="66844" cy="0"/>
            </a:xfrm>
            <a:prstGeom prst="line">
              <a:avLst/>
            </a:prstGeom>
            <a:noFill/>
            <a:ln w="9525" cap="flat" cmpd="sng" algn="ctr">
              <a:solidFill>
                <a:srgbClr val="000000"/>
              </a:solidFill>
              <a:prstDash val="solid"/>
            </a:ln>
            <a:effectLst/>
          </p:spPr>
        </p:cxnSp>
        <p:cxnSp>
          <p:nvCxnSpPr>
            <p:cNvPr id="2962" name="Straight Connector 2961">
              <a:extLst>
                <a:ext uri="{FF2B5EF4-FFF2-40B4-BE49-F238E27FC236}">
                  <a16:creationId xmlns:a16="http://schemas.microsoft.com/office/drawing/2014/main" id="{9015FEB1-4EE7-6B3C-F3F1-A439D72F65B3}"/>
                </a:ext>
              </a:extLst>
            </p:cNvPr>
            <p:cNvCxnSpPr/>
            <p:nvPr/>
          </p:nvCxnSpPr>
          <p:spPr>
            <a:xfrm>
              <a:off x="1001477" y="4108830"/>
              <a:ext cx="66844" cy="0"/>
            </a:xfrm>
            <a:prstGeom prst="line">
              <a:avLst/>
            </a:prstGeom>
            <a:noFill/>
            <a:ln w="9525" cap="flat" cmpd="sng" algn="ctr">
              <a:solidFill>
                <a:srgbClr val="000000"/>
              </a:solidFill>
              <a:prstDash val="solid"/>
            </a:ln>
            <a:effectLst/>
          </p:spPr>
        </p:cxnSp>
        <p:cxnSp>
          <p:nvCxnSpPr>
            <p:cNvPr id="2963" name="Straight Connector 2962">
              <a:extLst>
                <a:ext uri="{FF2B5EF4-FFF2-40B4-BE49-F238E27FC236}">
                  <a16:creationId xmlns:a16="http://schemas.microsoft.com/office/drawing/2014/main" id="{271EBA55-9EB5-C6C8-A244-8316043A2868}"/>
                </a:ext>
              </a:extLst>
            </p:cNvPr>
            <p:cNvCxnSpPr>
              <a:cxnSpLocks/>
            </p:cNvCxnSpPr>
            <p:nvPr/>
          </p:nvCxnSpPr>
          <p:spPr>
            <a:xfrm>
              <a:off x="1001476" y="4766150"/>
              <a:ext cx="76037" cy="0"/>
            </a:xfrm>
            <a:prstGeom prst="line">
              <a:avLst/>
            </a:prstGeom>
            <a:noFill/>
            <a:ln w="9525" cap="flat" cmpd="sng" algn="ctr">
              <a:solidFill>
                <a:srgbClr val="000000"/>
              </a:solidFill>
              <a:prstDash val="solid"/>
            </a:ln>
            <a:effectLst/>
          </p:spPr>
        </p:cxnSp>
        <p:sp>
          <p:nvSpPr>
            <p:cNvPr id="2964" name="TextBox 2963">
              <a:extLst>
                <a:ext uri="{FF2B5EF4-FFF2-40B4-BE49-F238E27FC236}">
                  <a16:creationId xmlns:a16="http://schemas.microsoft.com/office/drawing/2014/main" id="{F7C7C313-D5F0-7A34-5996-B33B5D49C1BD}"/>
                </a:ext>
              </a:extLst>
            </p:cNvPr>
            <p:cNvSpPr txBox="1"/>
            <p:nvPr/>
          </p:nvSpPr>
          <p:spPr>
            <a:xfrm>
              <a:off x="975091" y="4802344"/>
              <a:ext cx="1972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0</a:t>
              </a:r>
            </a:p>
          </p:txBody>
        </p:sp>
        <p:cxnSp>
          <p:nvCxnSpPr>
            <p:cNvPr id="2965" name="Straight Connector 2964">
              <a:extLst>
                <a:ext uri="{FF2B5EF4-FFF2-40B4-BE49-F238E27FC236}">
                  <a16:creationId xmlns:a16="http://schemas.microsoft.com/office/drawing/2014/main" id="{1DE2AD0B-5DD9-F153-9667-C3D314F35548}"/>
                </a:ext>
              </a:extLst>
            </p:cNvPr>
            <p:cNvCxnSpPr>
              <a:cxnSpLocks/>
            </p:cNvCxnSpPr>
            <p:nvPr/>
          </p:nvCxnSpPr>
          <p:spPr>
            <a:xfrm rot="16200000" flipH="1">
              <a:off x="1035207" y="4802531"/>
              <a:ext cx="72000" cy="0"/>
            </a:xfrm>
            <a:prstGeom prst="line">
              <a:avLst/>
            </a:prstGeom>
            <a:noFill/>
            <a:ln w="9525" cap="flat" cmpd="sng" algn="ctr">
              <a:solidFill>
                <a:srgbClr val="000000"/>
              </a:solidFill>
              <a:prstDash val="solid"/>
            </a:ln>
            <a:effectLst/>
          </p:spPr>
        </p:cxnSp>
        <p:sp>
          <p:nvSpPr>
            <p:cNvPr id="2966" name="TextBox 2965">
              <a:extLst>
                <a:ext uri="{FF2B5EF4-FFF2-40B4-BE49-F238E27FC236}">
                  <a16:creationId xmlns:a16="http://schemas.microsoft.com/office/drawing/2014/main" id="{45B87E38-66BE-9460-47A8-2F7FBAE5A3D9}"/>
                </a:ext>
              </a:extLst>
            </p:cNvPr>
            <p:cNvSpPr txBox="1"/>
            <p:nvPr/>
          </p:nvSpPr>
          <p:spPr>
            <a:xfrm>
              <a:off x="7119541"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45</a:t>
              </a:r>
            </a:p>
          </p:txBody>
        </p:sp>
        <p:cxnSp>
          <p:nvCxnSpPr>
            <p:cNvPr id="2967" name="Straight Connector 2966">
              <a:extLst>
                <a:ext uri="{FF2B5EF4-FFF2-40B4-BE49-F238E27FC236}">
                  <a16:creationId xmlns:a16="http://schemas.microsoft.com/office/drawing/2014/main" id="{F80C6353-1E29-B03D-7DB6-D29E33E09C16}"/>
                </a:ext>
              </a:extLst>
            </p:cNvPr>
            <p:cNvCxnSpPr>
              <a:cxnSpLocks/>
            </p:cNvCxnSpPr>
            <p:nvPr/>
          </p:nvCxnSpPr>
          <p:spPr>
            <a:xfrm rot="16200000" flipH="1">
              <a:off x="7210059" y="4802531"/>
              <a:ext cx="72000" cy="0"/>
            </a:xfrm>
            <a:prstGeom prst="line">
              <a:avLst/>
            </a:prstGeom>
            <a:noFill/>
            <a:ln w="9525" cap="flat" cmpd="sng" algn="ctr">
              <a:solidFill>
                <a:srgbClr val="000000"/>
              </a:solidFill>
              <a:prstDash val="solid"/>
            </a:ln>
            <a:effectLst/>
          </p:spPr>
        </p:cxnSp>
        <p:sp>
          <p:nvSpPr>
            <p:cNvPr id="2968" name="TextBox 2967">
              <a:extLst>
                <a:ext uri="{FF2B5EF4-FFF2-40B4-BE49-F238E27FC236}">
                  <a16:creationId xmlns:a16="http://schemas.microsoft.com/office/drawing/2014/main" id="{5BAF36B6-31CE-0A8A-5FF1-322DC551A12A}"/>
                </a:ext>
              </a:extLst>
            </p:cNvPr>
            <p:cNvSpPr txBox="1"/>
            <p:nvPr/>
          </p:nvSpPr>
          <p:spPr>
            <a:xfrm>
              <a:off x="1383344" y="4802344"/>
              <a:ext cx="1972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3</a:t>
              </a:r>
            </a:p>
          </p:txBody>
        </p:sp>
        <p:cxnSp>
          <p:nvCxnSpPr>
            <p:cNvPr id="2969" name="Straight Connector 2968">
              <a:extLst>
                <a:ext uri="{FF2B5EF4-FFF2-40B4-BE49-F238E27FC236}">
                  <a16:creationId xmlns:a16="http://schemas.microsoft.com/office/drawing/2014/main" id="{9E59ABA9-800A-9442-2DB9-BDDDA5915EDA}"/>
                </a:ext>
              </a:extLst>
            </p:cNvPr>
            <p:cNvCxnSpPr>
              <a:cxnSpLocks/>
            </p:cNvCxnSpPr>
            <p:nvPr/>
          </p:nvCxnSpPr>
          <p:spPr>
            <a:xfrm rot="16200000" flipH="1">
              <a:off x="1446863" y="4802531"/>
              <a:ext cx="72000" cy="0"/>
            </a:xfrm>
            <a:prstGeom prst="line">
              <a:avLst/>
            </a:prstGeom>
            <a:noFill/>
            <a:ln w="9525" cap="flat" cmpd="sng" algn="ctr">
              <a:solidFill>
                <a:srgbClr val="000000"/>
              </a:solidFill>
              <a:prstDash val="solid"/>
            </a:ln>
            <a:effectLst/>
          </p:spPr>
        </p:cxnSp>
        <p:sp>
          <p:nvSpPr>
            <p:cNvPr id="2970" name="TextBox 2969">
              <a:extLst>
                <a:ext uri="{FF2B5EF4-FFF2-40B4-BE49-F238E27FC236}">
                  <a16:creationId xmlns:a16="http://schemas.microsoft.com/office/drawing/2014/main" id="{92AEA962-1A3F-9791-6628-0CDDBC32958B}"/>
                </a:ext>
              </a:extLst>
            </p:cNvPr>
            <p:cNvSpPr txBox="1"/>
            <p:nvPr/>
          </p:nvSpPr>
          <p:spPr>
            <a:xfrm>
              <a:off x="1796628" y="4802344"/>
              <a:ext cx="1972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6</a:t>
              </a:r>
            </a:p>
          </p:txBody>
        </p:sp>
        <p:cxnSp>
          <p:nvCxnSpPr>
            <p:cNvPr id="2971" name="Straight Connector 2970">
              <a:extLst>
                <a:ext uri="{FF2B5EF4-FFF2-40B4-BE49-F238E27FC236}">
                  <a16:creationId xmlns:a16="http://schemas.microsoft.com/office/drawing/2014/main" id="{4D8DAD33-D889-0F25-36DA-947EE6D9BEA8}"/>
                </a:ext>
              </a:extLst>
            </p:cNvPr>
            <p:cNvCxnSpPr>
              <a:cxnSpLocks/>
            </p:cNvCxnSpPr>
            <p:nvPr/>
          </p:nvCxnSpPr>
          <p:spPr>
            <a:xfrm rot="16200000" flipH="1">
              <a:off x="1858520" y="4802531"/>
              <a:ext cx="72000" cy="0"/>
            </a:xfrm>
            <a:prstGeom prst="line">
              <a:avLst/>
            </a:prstGeom>
            <a:noFill/>
            <a:ln w="9525" cap="flat" cmpd="sng" algn="ctr">
              <a:solidFill>
                <a:srgbClr val="000000"/>
              </a:solidFill>
              <a:prstDash val="solid"/>
            </a:ln>
            <a:effectLst/>
          </p:spPr>
        </p:cxnSp>
        <p:sp>
          <p:nvSpPr>
            <p:cNvPr id="2972" name="TextBox 2971">
              <a:extLst>
                <a:ext uri="{FF2B5EF4-FFF2-40B4-BE49-F238E27FC236}">
                  <a16:creationId xmlns:a16="http://schemas.microsoft.com/office/drawing/2014/main" id="{2DBE58EF-CAD3-AD12-EBCC-D63FC036FB7C}"/>
                </a:ext>
              </a:extLst>
            </p:cNvPr>
            <p:cNvSpPr txBox="1"/>
            <p:nvPr/>
          </p:nvSpPr>
          <p:spPr>
            <a:xfrm>
              <a:off x="2209911" y="4802344"/>
              <a:ext cx="1972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9</a:t>
              </a:r>
            </a:p>
          </p:txBody>
        </p:sp>
        <p:cxnSp>
          <p:nvCxnSpPr>
            <p:cNvPr id="2973" name="Straight Connector 2972">
              <a:extLst>
                <a:ext uri="{FF2B5EF4-FFF2-40B4-BE49-F238E27FC236}">
                  <a16:creationId xmlns:a16="http://schemas.microsoft.com/office/drawing/2014/main" id="{FAE163DD-3A4D-3B3B-4EEF-897733D00784}"/>
                </a:ext>
              </a:extLst>
            </p:cNvPr>
            <p:cNvCxnSpPr>
              <a:cxnSpLocks/>
            </p:cNvCxnSpPr>
            <p:nvPr/>
          </p:nvCxnSpPr>
          <p:spPr>
            <a:xfrm rot="16200000" flipH="1">
              <a:off x="2270177" y="4802531"/>
              <a:ext cx="72000" cy="0"/>
            </a:xfrm>
            <a:prstGeom prst="line">
              <a:avLst/>
            </a:prstGeom>
            <a:noFill/>
            <a:ln w="9525" cap="flat" cmpd="sng" algn="ctr">
              <a:solidFill>
                <a:srgbClr val="000000"/>
              </a:solidFill>
              <a:prstDash val="solid"/>
            </a:ln>
            <a:effectLst/>
          </p:spPr>
        </p:cxnSp>
        <p:sp>
          <p:nvSpPr>
            <p:cNvPr id="2974" name="TextBox 2973">
              <a:extLst>
                <a:ext uri="{FF2B5EF4-FFF2-40B4-BE49-F238E27FC236}">
                  <a16:creationId xmlns:a16="http://schemas.microsoft.com/office/drawing/2014/main" id="{F625A432-2CD8-DBDC-213B-93F64A37574E}"/>
                </a:ext>
              </a:extLst>
            </p:cNvPr>
            <p:cNvSpPr txBox="1"/>
            <p:nvPr/>
          </p:nvSpPr>
          <p:spPr>
            <a:xfrm>
              <a:off x="2587901"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12</a:t>
              </a:r>
            </a:p>
          </p:txBody>
        </p:sp>
        <p:cxnSp>
          <p:nvCxnSpPr>
            <p:cNvPr id="2975" name="Straight Connector 2974">
              <a:extLst>
                <a:ext uri="{FF2B5EF4-FFF2-40B4-BE49-F238E27FC236}">
                  <a16:creationId xmlns:a16="http://schemas.microsoft.com/office/drawing/2014/main" id="{AEBD9A67-9750-2A84-932C-F49EE39B84B3}"/>
                </a:ext>
              </a:extLst>
            </p:cNvPr>
            <p:cNvCxnSpPr>
              <a:cxnSpLocks/>
            </p:cNvCxnSpPr>
            <p:nvPr/>
          </p:nvCxnSpPr>
          <p:spPr>
            <a:xfrm rot="16200000" flipH="1">
              <a:off x="2681834" y="4802531"/>
              <a:ext cx="72000" cy="0"/>
            </a:xfrm>
            <a:prstGeom prst="line">
              <a:avLst/>
            </a:prstGeom>
            <a:noFill/>
            <a:ln w="9525" cap="flat" cmpd="sng" algn="ctr">
              <a:solidFill>
                <a:srgbClr val="000000"/>
              </a:solidFill>
              <a:prstDash val="solid"/>
            </a:ln>
            <a:effectLst/>
          </p:spPr>
        </p:cxnSp>
        <p:sp>
          <p:nvSpPr>
            <p:cNvPr id="2976" name="TextBox 2975">
              <a:extLst>
                <a:ext uri="{FF2B5EF4-FFF2-40B4-BE49-F238E27FC236}">
                  <a16:creationId xmlns:a16="http://schemas.microsoft.com/office/drawing/2014/main" id="{F5C57C9B-C54B-8A66-D70B-B16FE3AA582C}"/>
                </a:ext>
              </a:extLst>
            </p:cNvPr>
            <p:cNvSpPr txBox="1"/>
            <p:nvPr/>
          </p:nvSpPr>
          <p:spPr>
            <a:xfrm>
              <a:off x="3001180"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15</a:t>
              </a:r>
            </a:p>
          </p:txBody>
        </p:sp>
        <p:cxnSp>
          <p:nvCxnSpPr>
            <p:cNvPr id="2977" name="Straight Connector 2976">
              <a:extLst>
                <a:ext uri="{FF2B5EF4-FFF2-40B4-BE49-F238E27FC236}">
                  <a16:creationId xmlns:a16="http://schemas.microsoft.com/office/drawing/2014/main" id="{68AAFD3D-7273-A24F-36F3-EE2577A0EE1C}"/>
                </a:ext>
              </a:extLst>
            </p:cNvPr>
            <p:cNvCxnSpPr>
              <a:cxnSpLocks/>
            </p:cNvCxnSpPr>
            <p:nvPr/>
          </p:nvCxnSpPr>
          <p:spPr>
            <a:xfrm rot="16200000" flipH="1">
              <a:off x="3093491" y="4802531"/>
              <a:ext cx="72000" cy="0"/>
            </a:xfrm>
            <a:prstGeom prst="line">
              <a:avLst/>
            </a:prstGeom>
            <a:noFill/>
            <a:ln w="9525" cap="flat" cmpd="sng" algn="ctr">
              <a:solidFill>
                <a:srgbClr val="000000"/>
              </a:solidFill>
              <a:prstDash val="solid"/>
            </a:ln>
            <a:effectLst/>
          </p:spPr>
        </p:cxnSp>
        <p:sp>
          <p:nvSpPr>
            <p:cNvPr id="2978" name="TextBox 2977">
              <a:extLst>
                <a:ext uri="{FF2B5EF4-FFF2-40B4-BE49-F238E27FC236}">
                  <a16:creationId xmlns:a16="http://schemas.microsoft.com/office/drawing/2014/main" id="{6D9E9527-FFA6-C68E-8D77-DE27D164B766}"/>
                </a:ext>
              </a:extLst>
            </p:cNvPr>
            <p:cNvSpPr txBox="1"/>
            <p:nvPr/>
          </p:nvSpPr>
          <p:spPr>
            <a:xfrm>
              <a:off x="3411951"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18</a:t>
              </a:r>
            </a:p>
          </p:txBody>
        </p:sp>
        <p:cxnSp>
          <p:nvCxnSpPr>
            <p:cNvPr id="2979" name="Straight Connector 2978">
              <a:extLst>
                <a:ext uri="{FF2B5EF4-FFF2-40B4-BE49-F238E27FC236}">
                  <a16:creationId xmlns:a16="http://schemas.microsoft.com/office/drawing/2014/main" id="{308937E1-4C5B-6213-C178-5EE51FA585DF}"/>
                </a:ext>
              </a:extLst>
            </p:cNvPr>
            <p:cNvCxnSpPr>
              <a:cxnSpLocks/>
            </p:cNvCxnSpPr>
            <p:nvPr/>
          </p:nvCxnSpPr>
          <p:spPr>
            <a:xfrm rot="16200000" flipH="1">
              <a:off x="3505147" y="4802531"/>
              <a:ext cx="72000" cy="0"/>
            </a:xfrm>
            <a:prstGeom prst="line">
              <a:avLst/>
            </a:prstGeom>
            <a:noFill/>
            <a:ln w="9525" cap="flat" cmpd="sng" algn="ctr">
              <a:solidFill>
                <a:srgbClr val="000000"/>
              </a:solidFill>
              <a:prstDash val="solid"/>
            </a:ln>
            <a:effectLst/>
          </p:spPr>
        </p:cxnSp>
        <p:sp>
          <p:nvSpPr>
            <p:cNvPr id="2980" name="TextBox 2979">
              <a:extLst>
                <a:ext uri="{FF2B5EF4-FFF2-40B4-BE49-F238E27FC236}">
                  <a16:creationId xmlns:a16="http://schemas.microsoft.com/office/drawing/2014/main" id="{3548CF2C-EC3C-C623-26BD-67783E06332B}"/>
                </a:ext>
              </a:extLst>
            </p:cNvPr>
            <p:cNvSpPr txBox="1"/>
            <p:nvPr/>
          </p:nvSpPr>
          <p:spPr>
            <a:xfrm>
              <a:off x="3825230"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21</a:t>
              </a:r>
            </a:p>
          </p:txBody>
        </p:sp>
        <p:cxnSp>
          <p:nvCxnSpPr>
            <p:cNvPr id="2981" name="Straight Connector 2980">
              <a:extLst>
                <a:ext uri="{FF2B5EF4-FFF2-40B4-BE49-F238E27FC236}">
                  <a16:creationId xmlns:a16="http://schemas.microsoft.com/office/drawing/2014/main" id="{03CF013D-5EEF-1708-AB29-9A7A84C55AC2}"/>
                </a:ext>
              </a:extLst>
            </p:cNvPr>
            <p:cNvCxnSpPr>
              <a:cxnSpLocks/>
            </p:cNvCxnSpPr>
            <p:nvPr/>
          </p:nvCxnSpPr>
          <p:spPr>
            <a:xfrm rot="16200000" flipH="1">
              <a:off x="3916804" y="4802531"/>
              <a:ext cx="72000" cy="0"/>
            </a:xfrm>
            <a:prstGeom prst="line">
              <a:avLst/>
            </a:prstGeom>
            <a:noFill/>
            <a:ln w="9525" cap="flat" cmpd="sng" algn="ctr">
              <a:solidFill>
                <a:srgbClr val="000000"/>
              </a:solidFill>
              <a:prstDash val="solid"/>
            </a:ln>
            <a:effectLst/>
          </p:spPr>
        </p:cxnSp>
        <p:sp>
          <p:nvSpPr>
            <p:cNvPr id="2982" name="TextBox 2981">
              <a:extLst>
                <a:ext uri="{FF2B5EF4-FFF2-40B4-BE49-F238E27FC236}">
                  <a16:creationId xmlns:a16="http://schemas.microsoft.com/office/drawing/2014/main" id="{E4C7F72F-3A5A-77C3-A245-C5255B50271F}"/>
                </a:ext>
              </a:extLst>
            </p:cNvPr>
            <p:cNvSpPr txBox="1"/>
            <p:nvPr/>
          </p:nvSpPr>
          <p:spPr>
            <a:xfrm>
              <a:off x="4237019"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24</a:t>
              </a:r>
            </a:p>
          </p:txBody>
        </p:sp>
        <p:cxnSp>
          <p:nvCxnSpPr>
            <p:cNvPr id="2983" name="Straight Connector 2982">
              <a:extLst>
                <a:ext uri="{FF2B5EF4-FFF2-40B4-BE49-F238E27FC236}">
                  <a16:creationId xmlns:a16="http://schemas.microsoft.com/office/drawing/2014/main" id="{F885A9AD-4879-3211-C20B-05A85E35CA6E}"/>
                </a:ext>
              </a:extLst>
            </p:cNvPr>
            <p:cNvCxnSpPr>
              <a:cxnSpLocks/>
            </p:cNvCxnSpPr>
            <p:nvPr/>
          </p:nvCxnSpPr>
          <p:spPr>
            <a:xfrm rot="16200000" flipH="1">
              <a:off x="4328461" y="4802531"/>
              <a:ext cx="72000" cy="0"/>
            </a:xfrm>
            <a:prstGeom prst="line">
              <a:avLst/>
            </a:prstGeom>
            <a:noFill/>
            <a:ln w="9525" cap="flat" cmpd="sng" algn="ctr">
              <a:solidFill>
                <a:srgbClr val="000000"/>
              </a:solidFill>
              <a:prstDash val="solid"/>
            </a:ln>
            <a:effectLst/>
          </p:spPr>
        </p:cxnSp>
        <p:sp>
          <p:nvSpPr>
            <p:cNvPr id="2984" name="TextBox 2983">
              <a:extLst>
                <a:ext uri="{FF2B5EF4-FFF2-40B4-BE49-F238E27FC236}">
                  <a16:creationId xmlns:a16="http://schemas.microsoft.com/office/drawing/2014/main" id="{2C830700-3A04-7DB5-ED43-AAAF7EA4187B}"/>
                </a:ext>
              </a:extLst>
            </p:cNvPr>
            <p:cNvSpPr txBox="1"/>
            <p:nvPr/>
          </p:nvSpPr>
          <p:spPr>
            <a:xfrm>
              <a:off x="4648809"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27</a:t>
              </a:r>
            </a:p>
          </p:txBody>
        </p:sp>
        <p:cxnSp>
          <p:nvCxnSpPr>
            <p:cNvPr id="2985" name="Straight Connector 2984">
              <a:extLst>
                <a:ext uri="{FF2B5EF4-FFF2-40B4-BE49-F238E27FC236}">
                  <a16:creationId xmlns:a16="http://schemas.microsoft.com/office/drawing/2014/main" id="{66E8FD17-80E3-ACD5-658C-5BE217949A47}"/>
                </a:ext>
              </a:extLst>
            </p:cNvPr>
            <p:cNvCxnSpPr>
              <a:cxnSpLocks/>
            </p:cNvCxnSpPr>
            <p:nvPr/>
          </p:nvCxnSpPr>
          <p:spPr>
            <a:xfrm rot="16200000" flipH="1">
              <a:off x="4740118" y="4802531"/>
              <a:ext cx="72000" cy="0"/>
            </a:xfrm>
            <a:prstGeom prst="line">
              <a:avLst/>
            </a:prstGeom>
            <a:noFill/>
            <a:ln w="9525" cap="flat" cmpd="sng" algn="ctr">
              <a:solidFill>
                <a:srgbClr val="000000"/>
              </a:solidFill>
              <a:prstDash val="solid"/>
            </a:ln>
            <a:effectLst/>
          </p:spPr>
        </p:cxnSp>
        <p:sp>
          <p:nvSpPr>
            <p:cNvPr id="2986" name="TextBox 2985">
              <a:extLst>
                <a:ext uri="{FF2B5EF4-FFF2-40B4-BE49-F238E27FC236}">
                  <a16:creationId xmlns:a16="http://schemas.microsoft.com/office/drawing/2014/main" id="{99122441-B4C7-5ABB-67A3-93078CC876BA}"/>
                </a:ext>
              </a:extLst>
            </p:cNvPr>
            <p:cNvSpPr txBox="1"/>
            <p:nvPr/>
          </p:nvSpPr>
          <p:spPr>
            <a:xfrm>
              <a:off x="5060597"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30</a:t>
              </a:r>
            </a:p>
          </p:txBody>
        </p:sp>
        <p:cxnSp>
          <p:nvCxnSpPr>
            <p:cNvPr id="2987" name="Straight Connector 2986">
              <a:extLst>
                <a:ext uri="{FF2B5EF4-FFF2-40B4-BE49-F238E27FC236}">
                  <a16:creationId xmlns:a16="http://schemas.microsoft.com/office/drawing/2014/main" id="{DEB8DB6B-7C83-3682-3C59-6C0050292A4F}"/>
                </a:ext>
              </a:extLst>
            </p:cNvPr>
            <p:cNvCxnSpPr>
              <a:cxnSpLocks/>
            </p:cNvCxnSpPr>
            <p:nvPr/>
          </p:nvCxnSpPr>
          <p:spPr>
            <a:xfrm rot="16200000" flipH="1">
              <a:off x="5151775" y="4802531"/>
              <a:ext cx="72000" cy="0"/>
            </a:xfrm>
            <a:prstGeom prst="line">
              <a:avLst/>
            </a:prstGeom>
            <a:noFill/>
            <a:ln w="9525" cap="flat" cmpd="sng" algn="ctr">
              <a:solidFill>
                <a:srgbClr val="000000"/>
              </a:solidFill>
              <a:prstDash val="solid"/>
            </a:ln>
            <a:effectLst/>
          </p:spPr>
        </p:cxnSp>
        <p:sp>
          <p:nvSpPr>
            <p:cNvPr id="2988" name="TextBox 2987">
              <a:extLst>
                <a:ext uri="{FF2B5EF4-FFF2-40B4-BE49-F238E27FC236}">
                  <a16:creationId xmlns:a16="http://schemas.microsoft.com/office/drawing/2014/main" id="{9E4BC8CD-716F-9778-A487-AE37AE824540}"/>
                </a:ext>
              </a:extLst>
            </p:cNvPr>
            <p:cNvSpPr txBox="1"/>
            <p:nvPr/>
          </p:nvSpPr>
          <p:spPr>
            <a:xfrm>
              <a:off x="5472386"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33</a:t>
              </a:r>
            </a:p>
          </p:txBody>
        </p:sp>
        <p:cxnSp>
          <p:nvCxnSpPr>
            <p:cNvPr id="2989" name="Straight Connector 2988">
              <a:extLst>
                <a:ext uri="{FF2B5EF4-FFF2-40B4-BE49-F238E27FC236}">
                  <a16:creationId xmlns:a16="http://schemas.microsoft.com/office/drawing/2014/main" id="{3D8F0E27-82A7-D96F-0848-4160A7C7F5FB}"/>
                </a:ext>
              </a:extLst>
            </p:cNvPr>
            <p:cNvCxnSpPr>
              <a:cxnSpLocks/>
            </p:cNvCxnSpPr>
            <p:nvPr/>
          </p:nvCxnSpPr>
          <p:spPr>
            <a:xfrm rot="16200000" flipH="1">
              <a:off x="5563431" y="4802531"/>
              <a:ext cx="72000" cy="0"/>
            </a:xfrm>
            <a:prstGeom prst="line">
              <a:avLst/>
            </a:prstGeom>
            <a:noFill/>
            <a:ln w="9525" cap="flat" cmpd="sng" algn="ctr">
              <a:solidFill>
                <a:srgbClr val="000000"/>
              </a:solidFill>
              <a:prstDash val="solid"/>
            </a:ln>
            <a:effectLst/>
          </p:spPr>
        </p:cxnSp>
        <p:sp>
          <p:nvSpPr>
            <p:cNvPr id="2990" name="TextBox 2989">
              <a:extLst>
                <a:ext uri="{FF2B5EF4-FFF2-40B4-BE49-F238E27FC236}">
                  <a16:creationId xmlns:a16="http://schemas.microsoft.com/office/drawing/2014/main" id="{6C98A116-3F6A-C836-B400-5DD4FFA4D12F}"/>
                </a:ext>
              </a:extLst>
            </p:cNvPr>
            <p:cNvSpPr txBox="1"/>
            <p:nvPr/>
          </p:nvSpPr>
          <p:spPr>
            <a:xfrm>
              <a:off x="5884175"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36</a:t>
              </a:r>
            </a:p>
          </p:txBody>
        </p:sp>
        <p:cxnSp>
          <p:nvCxnSpPr>
            <p:cNvPr id="2991" name="Straight Connector 2990">
              <a:extLst>
                <a:ext uri="{FF2B5EF4-FFF2-40B4-BE49-F238E27FC236}">
                  <a16:creationId xmlns:a16="http://schemas.microsoft.com/office/drawing/2014/main" id="{111B707A-2331-112F-7135-2661A82C1245}"/>
                </a:ext>
              </a:extLst>
            </p:cNvPr>
            <p:cNvCxnSpPr>
              <a:cxnSpLocks/>
            </p:cNvCxnSpPr>
            <p:nvPr/>
          </p:nvCxnSpPr>
          <p:spPr>
            <a:xfrm rot="16200000" flipH="1">
              <a:off x="5975088" y="4802531"/>
              <a:ext cx="72000" cy="0"/>
            </a:xfrm>
            <a:prstGeom prst="line">
              <a:avLst/>
            </a:prstGeom>
            <a:noFill/>
            <a:ln w="9525" cap="flat" cmpd="sng" algn="ctr">
              <a:solidFill>
                <a:srgbClr val="000000"/>
              </a:solidFill>
              <a:prstDash val="solid"/>
            </a:ln>
            <a:effectLst/>
          </p:spPr>
        </p:cxnSp>
        <p:sp>
          <p:nvSpPr>
            <p:cNvPr id="2992" name="TextBox 2991">
              <a:extLst>
                <a:ext uri="{FF2B5EF4-FFF2-40B4-BE49-F238E27FC236}">
                  <a16:creationId xmlns:a16="http://schemas.microsoft.com/office/drawing/2014/main" id="{6ADC0675-B181-2229-396B-9EE4FAC35AD3}"/>
                </a:ext>
              </a:extLst>
            </p:cNvPr>
            <p:cNvSpPr txBox="1"/>
            <p:nvPr/>
          </p:nvSpPr>
          <p:spPr>
            <a:xfrm>
              <a:off x="6295963"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39</a:t>
              </a:r>
            </a:p>
          </p:txBody>
        </p:sp>
        <p:cxnSp>
          <p:nvCxnSpPr>
            <p:cNvPr id="2993" name="Straight Connector 2992">
              <a:extLst>
                <a:ext uri="{FF2B5EF4-FFF2-40B4-BE49-F238E27FC236}">
                  <a16:creationId xmlns:a16="http://schemas.microsoft.com/office/drawing/2014/main" id="{1CDAD956-F779-1F0A-4BD6-D1825C0CDF96}"/>
                </a:ext>
              </a:extLst>
            </p:cNvPr>
            <p:cNvCxnSpPr>
              <a:cxnSpLocks/>
            </p:cNvCxnSpPr>
            <p:nvPr/>
          </p:nvCxnSpPr>
          <p:spPr>
            <a:xfrm rot="16200000" flipH="1">
              <a:off x="6386745" y="4802531"/>
              <a:ext cx="72000" cy="0"/>
            </a:xfrm>
            <a:prstGeom prst="line">
              <a:avLst/>
            </a:prstGeom>
            <a:noFill/>
            <a:ln w="9525" cap="flat" cmpd="sng" algn="ctr">
              <a:solidFill>
                <a:srgbClr val="000000"/>
              </a:solidFill>
              <a:prstDash val="solid"/>
            </a:ln>
            <a:effectLst/>
          </p:spPr>
        </p:cxnSp>
        <p:sp>
          <p:nvSpPr>
            <p:cNvPr id="2994" name="TextBox 2993">
              <a:extLst>
                <a:ext uri="{FF2B5EF4-FFF2-40B4-BE49-F238E27FC236}">
                  <a16:creationId xmlns:a16="http://schemas.microsoft.com/office/drawing/2014/main" id="{E620EB7C-BECF-E6FD-E912-2C849211203C}"/>
                </a:ext>
              </a:extLst>
            </p:cNvPr>
            <p:cNvSpPr txBox="1"/>
            <p:nvPr/>
          </p:nvSpPr>
          <p:spPr>
            <a:xfrm>
              <a:off x="6707752"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42</a:t>
              </a:r>
            </a:p>
          </p:txBody>
        </p:sp>
        <p:cxnSp>
          <p:nvCxnSpPr>
            <p:cNvPr id="2995" name="Straight Connector 2994">
              <a:extLst>
                <a:ext uri="{FF2B5EF4-FFF2-40B4-BE49-F238E27FC236}">
                  <a16:creationId xmlns:a16="http://schemas.microsoft.com/office/drawing/2014/main" id="{6BCC77E7-9BAB-60AC-6A5A-41778B69128E}"/>
                </a:ext>
              </a:extLst>
            </p:cNvPr>
            <p:cNvCxnSpPr>
              <a:cxnSpLocks/>
            </p:cNvCxnSpPr>
            <p:nvPr/>
          </p:nvCxnSpPr>
          <p:spPr>
            <a:xfrm rot="16200000" flipH="1">
              <a:off x="6798402" y="4802531"/>
              <a:ext cx="72000" cy="0"/>
            </a:xfrm>
            <a:prstGeom prst="line">
              <a:avLst/>
            </a:prstGeom>
            <a:noFill/>
            <a:ln w="9525" cap="flat" cmpd="sng" algn="ctr">
              <a:solidFill>
                <a:srgbClr val="000000"/>
              </a:solidFill>
              <a:prstDash val="solid"/>
            </a:ln>
            <a:effectLst/>
          </p:spPr>
        </p:cxnSp>
        <p:grpSp>
          <p:nvGrpSpPr>
            <p:cNvPr id="2996" name="Group 2995">
              <a:extLst>
                <a:ext uri="{FF2B5EF4-FFF2-40B4-BE49-F238E27FC236}">
                  <a16:creationId xmlns:a16="http://schemas.microsoft.com/office/drawing/2014/main" id="{39E0BD7C-E2A9-19CC-5E1F-C838072907BF}"/>
                </a:ext>
              </a:extLst>
            </p:cNvPr>
            <p:cNvGrpSpPr/>
            <p:nvPr/>
          </p:nvGrpSpPr>
          <p:grpSpPr>
            <a:xfrm>
              <a:off x="1303760" y="4176996"/>
              <a:ext cx="1920431" cy="461665"/>
              <a:chOff x="2454285" y="3524913"/>
              <a:chExt cx="1818466" cy="461665"/>
            </a:xfrm>
          </p:grpSpPr>
          <p:sp>
            <p:nvSpPr>
              <p:cNvPr id="3000" name="TextBox 2999">
                <a:extLst>
                  <a:ext uri="{FF2B5EF4-FFF2-40B4-BE49-F238E27FC236}">
                    <a16:creationId xmlns:a16="http://schemas.microsoft.com/office/drawing/2014/main" id="{28B09989-5FA9-242F-3500-7358E88166D1}"/>
                  </a:ext>
                </a:extLst>
              </p:cNvPr>
              <p:cNvSpPr txBox="1"/>
              <p:nvPr/>
            </p:nvSpPr>
            <p:spPr>
              <a:xfrm>
                <a:off x="2745203" y="3524913"/>
                <a:ext cx="15275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Capivasertib + Abiraterone (N=507)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Placebo + Abiraterone (N=505)</a:t>
                </a:r>
              </a:p>
            </p:txBody>
          </p:sp>
          <p:grpSp>
            <p:nvGrpSpPr>
              <p:cNvPr id="3001" name="Group 3000">
                <a:extLst>
                  <a:ext uri="{FF2B5EF4-FFF2-40B4-BE49-F238E27FC236}">
                    <a16:creationId xmlns:a16="http://schemas.microsoft.com/office/drawing/2014/main" id="{BD793F3F-A279-C213-F54C-19606789C426}"/>
                  </a:ext>
                </a:extLst>
              </p:cNvPr>
              <p:cNvGrpSpPr/>
              <p:nvPr/>
            </p:nvGrpSpPr>
            <p:grpSpPr>
              <a:xfrm>
                <a:off x="2459420" y="3626363"/>
                <a:ext cx="313728" cy="72000"/>
                <a:chOff x="2459420" y="3626363"/>
                <a:chExt cx="313728" cy="72000"/>
              </a:xfrm>
            </p:grpSpPr>
            <p:cxnSp>
              <p:nvCxnSpPr>
                <p:cNvPr id="3007" name="Straight Connector 3006">
                  <a:extLst>
                    <a:ext uri="{FF2B5EF4-FFF2-40B4-BE49-F238E27FC236}">
                      <a16:creationId xmlns:a16="http://schemas.microsoft.com/office/drawing/2014/main" id="{D5872064-B7B7-C92D-9892-B4C1424A0D19}"/>
                    </a:ext>
                  </a:extLst>
                </p:cNvPr>
                <p:cNvCxnSpPr>
                  <a:cxnSpLocks/>
                </p:cNvCxnSpPr>
                <p:nvPr/>
              </p:nvCxnSpPr>
              <p:spPr>
                <a:xfrm>
                  <a:off x="2459420" y="3662363"/>
                  <a:ext cx="313728" cy="0"/>
                </a:xfrm>
                <a:prstGeom prst="line">
                  <a:avLst/>
                </a:prstGeom>
                <a:noFill/>
                <a:ln w="19050" cap="flat" cmpd="sng" algn="ctr">
                  <a:solidFill>
                    <a:schemeClr val="tx2">
                      <a:lumMod val="75000"/>
                      <a:lumOff val="25000"/>
                    </a:schemeClr>
                  </a:solidFill>
                  <a:prstDash val="solid"/>
                </a:ln>
                <a:effectLst/>
              </p:spPr>
            </p:cxnSp>
            <p:cxnSp>
              <p:nvCxnSpPr>
                <p:cNvPr id="3009" name="Straight Connector 3008">
                  <a:extLst>
                    <a:ext uri="{FF2B5EF4-FFF2-40B4-BE49-F238E27FC236}">
                      <a16:creationId xmlns:a16="http://schemas.microsoft.com/office/drawing/2014/main" id="{D5C2ADE3-92E5-6781-1600-3BA454649B0E}"/>
                    </a:ext>
                  </a:extLst>
                </p:cNvPr>
                <p:cNvCxnSpPr>
                  <a:cxnSpLocks/>
                </p:cNvCxnSpPr>
                <p:nvPr/>
              </p:nvCxnSpPr>
              <p:spPr>
                <a:xfrm rot="16200000" flipH="1">
                  <a:off x="2580286" y="3662363"/>
                  <a:ext cx="72000" cy="0"/>
                </a:xfrm>
                <a:prstGeom prst="line">
                  <a:avLst/>
                </a:prstGeom>
                <a:noFill/>
                <a:ln w="19050" cap="flat" cmpd="sng" algn="ctr">
                  <a:solidFill>
                    <a:schemeClr val="tx2">
                      <a:lumMod val="75000"/>
                      <a:lumOff val="25000"/>
                    </a:schemeClr>
                  </a:solidFill>
                  <a:prstDash val="solid"/>
                </a:ln>
                <a:effectLst/>
              </p:spPr>
            </p:cxnSp>
          </p:grpSp>
          <p:grpSp>
            <p:nvGrpSpPr>
              <p:cNvPr id="3002" name="Group 3001">
                <a:extLst>
                  <a:ext uri="{FF2B5EF4-FFF2-40B4-BE49-F238E27FC236}">
                    <a16:creationId xmlns:a16="http://schemas.microsoft.com/office/drawing/2014/main" id="{0451C221-9830-0A38-F18D-E1F70C585D25}"/>
                  </a:ext>
                </a:extLst>
              </p:cNvPr>
              <p:cNvGrpSpPr/>
              <p:nvPr/>
            </p:nvGrpSpPr>
            <p:grpSpPr>
              <a:xfrm>
                <a:off x="2454285" y="3812100"/>
                <a:ext cx="324000" cy="72000"/>
                <a:chOff x="2454285" y="3812100"/>
                <a:chExt cx="324000" cy="72000"/>
              </a:xfrm>
            </p:grpSpPr>
            <p:cxnSp>
              <p:nvCxnSpPr>
                <p:cNvPr id="3003" name="Straight Connector 3002">
                  <a:extLst>
                    <a:ext uri="{FF2B5EF4-FFF2-40B4-BE49-F238E27FC236}">
                      <a16:creationId xmlns:a16="http://schemas.microsoft.com/office/drawing/2014/main" id="{8E824A26-552A-1961-202B-4E336CE156C7}"/>
                    </a:ext>
                  </a:extLst>
                </p:cNvPr>
                <p:cNvCxnSpPr>
                  <a:cxnSpLocks/>
                </p:cNvCxnSpPr>
                <p:nvPr/>
              </p:nvCxnSpPr>
              <p:spPr>
                <a:xfrm>
                  <a:off x="2454285" y="3848100"/>
                  <a:ext cx="324000" cy="0"/>
                </a:xfrm>
                <a:prstGeom prst="line">
                  <a:avLst/>
                </a:prstGeom>
                <a:noFill/>
                <a:ln w="19050" cap="flat" cmpd="sng" algn="ctr">
                  <a:solidFill>
                    <a:schemeClr val="accent3"/>
                  </a:solidFill>
                  <a:prstDash val="solid"/>
                </a:ln>
                <a:effectLst/>
              </p:spPr>
            </p:cxnSp>
            <p:cxnSp>
              <p:nvCxnSpPr>
                <p:cNvPr id="3005" name="Straight Connector 3004">
                  <a:extLst>
                    <a:ext uri="{FF2B5EF4-FFF2-40B4-BE49-F238E27FC236}">
                      <a16:creationId xmlns:a16="http://schemas.microsoft.com/office/drawing/2014/main" id="{C3C8ED1D-E0C3-744C-504C-59A0CD4B797F}"/>
                    </a:ext>
                  </a:extLst>
                </p:cNvPr>
                <p:cNvCxnSpPr>
                  <a:cxnSpLocks/>
                </p:cNvCxnSpPr>
                <p:nvPr/>
              </p:nvCxnSpPr>
              <p:spPr>
                <a:xfrm rot="16200000" flipH="1">
                  <a:off x="2580285" y="3848100"/>
                  <a:ext cx="72000" cy="0"/>
                </a:xfrm>
                <a:prstGeom prst="line">
                  <a:avLst/>
                </a:prstGeom>
                <a:noFill/>
                <a:ln w="19050" cap="flat" cmpd="sng" algn="ctr">
                  <a:solidFill>
                    <a:schemeClr val="accent3"/>
                  </a:solidFill>
                  <a:prstDash val="solid"/>
                </a:ln>
                <a:effectLst/>
              </p:spPr>
            </p:cxnSp>
          </p:grpSp>
        </p:grpSp>
        <p:sp>
          <p:nvSpPr>
            <p:cNvPr id="2997" name="TextBox 2996">
              <a:extLst>
                <a:ext uri="{FF2B5EF4-FFF2-40B4-BE49-F238E27FC236}">
                  <a16:creationId xmlns:a16="http://schemas.microsoft.com/office/drawing/2014/main" id="{BD5AFBB8-964B-14BD-5AAB-29FCDC5D2A32}"/>
                </a:ext>
              </a:extLst>
            </p:cNvPr>
            <p:cNvSpPr txBox="1"/>
            <p:nvPr/>
          </p:nvSpPr>
          <p:spPr>
            <a:xfrm>
              <a:off x="7531334" y="4802344"/>
              <a:ext cx="25778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48</a:t>
              </a:r>
            </a:p>
          </p:txBody>
        </p:sp>
        <p:cxnSp>
          <p:nvCxnSpPr>
            <p:cNvPr id="2998" name="Straight Connector 2997">
              <a:extLst>
                <a:ext uri="{FF2B5EF4-FFF2-40B4-BE49-F238E27FC236}">
                  <a16:creationId xmlns:a16="http://schemas.microsoft.com/office/drawing/2014/main" id="{CC6604FA-4987-4584-CBE2-7F3333430F24}"/>
                </a:ext>
              </a:extLst>
            </p:cNvPr>
            <p:cNvCxnSpPr>
              <a:cxnSpLocks/>
            </p:cNvCxnSpPr>
            <p:nvPr/>
          </p:nvCxnSpPr>
          <p:spPr>
            <a:xfrm rot="16200000" flipH="1">
              <a:off x="7621715" y="4802531"/>
              <a:ext cx="72000" cy="0"/>
            </a:xfrm>
            <a:prstGeom prst="line">
              <a:avLst/>
            </a:prstGeom>
            <a:noFill/>
            <a:ln w="9525" cap="flat" cmpd="sng" algn="ctr">
              <a:solidFill>
                <a:srgbClr val="000000"/>
              </a:solidFill>
              <a:prstDash val="solid"/>
            </a:ln>
            <a:effectLst/>
          </p:spPr>
        </p:cxnSp>
        <p:sp>
          <p:nvSpPr>
            <p:cNvPr id="2999" name="TextBox 2998">
              <a:extLst>
                <a:ext uri="{FF2B5EF4-FFF2-40B4-BE49-F238E27FC236}">
                  <a16:creationId xmlns:a16="http://schemas.microsoft.com/office/drawing/2014/main" id="{B742CC6D-4D23-C17B-523B-04690FC3D1B7}"/>
                </a:ext>
              </a:extLst>
            </p:cNvPr>
            <p:cNvSpPr txBox="1"/>
            <p:nvPr/>
          </p:nvSpPr>
          <p:spPr>
            <a:xfrm>
              <a:off x="3460574" y="5048633"/>
              <a:ext cx="180784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Time from randomisation (months)</a:t>
              </a:r>
            </a:p>
          </p:txBody>
        </p:sp>
      </p:grpSp>
      <p:sp>
        <p:nvSpPr>
          <p:cNvPr id="3011" name="Subtitle 7">
            <a:extLst>
              <a:ext uri="{FF2B5EF4-FFF2-40B4-BE49-F238E27FC236}">
                <a16:creationId xmlns:a16="http://schemas.microsoft.com/office/drawing/2014/main" id="{02934411-6597-139E-D1A3-3344156E7EF4}"/>
              </a:ext>
            </a:extLst>
          </p:cNvPr>
          <p:cNvSpPr txBox="1">
            <a:spLocks/>
          </p:cNvSpPr>
          <p:nvPr/>
        </p:nvSpPr>
        <p:spPr>
          <a:xfrm>
            <a:off x="489668" y="668217"/>
            <a:ext cx="11325814" cy="600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pPr marL="0" marR="0" lvl="0" indent="0" algn="l" defTabSz="914400" rtl="0" eaLnBrk="1" fontAlgn="auto" latinLnBrk="0" hangingPunct="1">
              <a:lnSpc>
                <a:spcPct val="100000"/>
              </a:lnSpc>
              <a:spcBef>
                <a:spcPts val="533"/>
              </a:spcBef>
              <a:spcAft>
                <a:spcPts val="0"/>
              </a:spcAft>
              <a:buClr>
                <a:srgbClr val="05416B"/>
              </a:buClr>
              <a:buSzPts val="700"/>
              <a:buFont typeface="Noto Sans Symbols"/>
              <a:buNone/>
              <a:tabLst/>
              <a:defRPr/>
            </a:pPr>
            <a:r>
              <a:rPr kumimoji="0" lang="en-GB" sz="2000" b="0" i="0" u="none" strike="noStrike" kern="0" cap="none" spc="0" normalizeH="0" baseline="0" noProof="0" dirty="0">
                <a:ln>
                  <a:noFill/>
                </a:ln>
                <a:solidFill>
                  <a:srgbClr val="002060"/>
                </a:solidFill>
                <a:effectLst/>
                <a:uLnTx/>
                <a:uFillTx/>
                <a:latin typeface="Arial Narrow"/>
                <a:sym typeface="Arial Narrow"/>
              </a:rPr>
              <a:t>OS analysis was conducted at 26% maturity, further </a:t>
            </a:r>
            <a:r>
              <a:rPr kumimoji="0" lang="en-GB" sz="2000" b="0" i="0" u="none" strike="noStrike" kern="0" cap="none" spc="0" normalizeH="0" baseline="0" noProof="0" dirty="0" err="1">
                <a:ln>
                  <a:noFill/>
                </a:ln>
                <a:solidFill>
                  <a:srgbClr val="002060"/>
                </a:solidFill>
                <a:effectLst/>
                <a:uLnTx/>
                <a:uFillTx/>
                <a:latin typeface="Arial Narrow"/>
                <a:sym typeface="Arial Narrow"/>
              </a:rPr>
              <a:t>follo</a:t>
            </a:r>
            <a:r>
              <a:rPr kumimoji="0" lang="en-GB" sz="2000" b="0" i="0" u="none" strike="noStrike" kern="0" cap="none" spc="0" normalizeH="0" baseline="0" noProof="0" dirty="0">
                <a:ln>
                  <a:noFill/>
                </a:ln>
                <a:solidFill>
                  <a:srgbClr val="002060"/>
                </a:solidFill>
                <a:effectLst/>
                <a:uLnTx/>
                <a:uFillTx/>
                <a:latin typeface="Arial Narrow"/>
                <a:sym typeface="Arial Narrow"/>
              </a:rPr>
              <a:t>w-up is planned</a:t>
            </a:r>
          </a:p>
        </p:txBody>
      </p:sp>
      <p:sp>
        <p:nvSpPr>
          <p:cNvPr id="3012" name="Title 1">
            <a:extLst>
              <a:ext uri="{FF2B5EF4-FFF2-40B4-BE49-F238E27FC236}">
                <a16:creationId xmlns:a16="http://schemas.microsoft.com/office/drawing/2014/main" id="{9DE71764-7870-2056-9111-A27D8763CE56}"/>
              </a:ext>
            </a:extLst>
          </p:cNvPr>
          <p:cNvSpPr txBox="1">
            <a:spLocks/>
          </p:cNvSpPr>
          <p:nvPr/>
        </p:nvSpPr>
        <p:spPr>
          <a:xfrm>
            <a:off x="489634" y="357717"/>
            <a:ext cx="10827654" cy="576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pPr marL="0" marR="0" lvl="0" indent="0" algn="l" defTabSz="914400" rtl="0" eaLnBrk="1" fontAlgn="auto" latinLnBrk="0" hangingPunct="1">
              <a:lnSpc>
                <a:spcPct val="80000"/>
              </a:lnSpc>
              <a:spcBef>
                <a:spcPts val="0"/>
              </a:spcBef>
              <a:spcAft>
                <a:spcPts val="0"/>
              </a:spcAft>
              <a:buClr>
                <a:srgbClr val="05416B"/>
              </a:buClr>
              <a:buSzPts val="1400"/>
              <a:buFont typeface="Arial"/>
              <a:buNone/>
              <a:tabLst/>
              <a:defRPr/>
            </a:pPr>
            <a:r>
              <a:rPr kumimoji="0" lang="en-GB" sz="3200" b="1" i="0" u="none" strike="noStrike" kern="0" cap="none" spc="0" normalizeH="0" baseline="0" noProof="0" dirty="0">
                <a:ln>
                  <a:noFill/>
                </a:ln>
                <a:solidFill>
                  <a:srgbClr val="002060"/>
                </a:solidFill>
                <a:effectLst/>
                <a:uLnTx/>
                <a:uFillTx/>
                <a:latin typeface="Arial Narrow"/>
                <a:sym typeface="Arial Narrow"/>
              </a:rPr>
              <a:t>CAPItello-281: Interim OS</a:t>
            </a:r>
          </a:p>
        </p:txBody>
      </p:sp>
      <p:graphicFrame>
        <p:nvGraphicFramePr>
          <p:cNvPr id="3013" name="Table 3012">
            <a:extLst>
              <a:ext uri="{FF2B5EF4-FFF2-40B4-BE49-F238E27FC236}">
                <a16:creationId xmlns:a16="http://schemas.microsoft.com/office/drawing/2014/main" id="{50391108-6BDA-A70C-04E8-7EB8D8176A9C}"/>
              </a:ext>
            </a:extLst>
          </p:cNvPr>
          <p:cNvGraphicFramePr>
            <a:graphicFrameLocks noGrp="1"/>
          </p:cNvGraphicFramePr>
          <p:nvPr/>
        </p:nvGraphicFramePr>
        <p:xfrm>
          <a:off x="375237" y="5248834"/>
          <a:ext cx="10365138" cy="548640"/>
        </p:xfrm>
        <a:graphic>
          <a:graphicData uri="http://schemas.openxmlformats.org/drawingml/2006/table">
            <a:tbl>
              <a:tblPr firstRow="1" firstCol="1" bandRow="1"/>
              <a:tblGrid>
                <a:gridCol w="880889">
                  <a:extLst>
                    <a:ext uri="{9D8B030D-6E8A-4147-A177-3AD203B41FA5}">
                      <a16:colId xmlns:a16="http://schemas.microsoft.com/office/drawing/2014/main" val="275263577"/>
                    </a:ext>
                  </a:extLst>
                </a:gridCol>
                <a:gridCol w="557897">
                  <a:extLst>
                    <a:ext uri="{9D8B030D-6E8A-4147-A177-3AD203B41FA5}">
                      <a16:colId xmlns:a16="http://schemas.microsoft.com/office/drawing/2014/main" val="930621322"/>
                    </a:ext>
                  </a:extLst>
                </a:gridCol>
                <a:gridCol w="557897">
                  <a:extLst>
                    <a:ext uri="{9D8B030D-6E8A-4147-A177-3AD203B41FA5}">
                      <a16:colId xmlns:a16="http://schemas.microsoft.com/office/drawing/2014/main" val="1787202177"/>
                    </a:ext>
                  </a:extLst>
                </a:gridCol>
                <a:gridCol w="557897">
                  <a:extLst>
                    <a:ext uri="{9D8B030D-6E8A-4147-A177-3AD203B41FA5}">
                      <a16:colId xmlns:a16="http://schemas.microsoft.com/office/drawing/2014/main" val="4212611929"/>
                    </a:ext>
                  </a:extLst>
                </a:gridCol>
                <a:gridCol w="557897">
                  <a:extLst>
                    <a:ext uri="{9D8B030D-6E8A-4147-A177-3AD203B41FA5}">
                      <a16:colId xmlns:a16="http://schemas.microsoft.com/office/drawing/2014/main" val="4094995161"/>
                    </a:ext>
                  </a:extLst>
                </a:gridCol>
                <a:gridCol w="557897">
                  <a:extLst>
                    <a:ext uri="{9D8B030D-6E8A-4147-A177-3AD203B41FA5}">
                      <a16:colId xmlns:a16="http://schemas.microsoft.com/office/drawing/2014/main" val="1171412445"/>
                    </a:ext>
                  </a:extLst>
                </a:gridCol>
                <a:gridCol w="557897">
                  <a:extLst>
                    <a:ext uri="{9D8B030D-6E8A-4147-A177-3AD203B41FA5}">
                      <a16:colId xmlns:a16="http://schemas.microsoft.com/office/drawing/2014/main" val="3463120197"/>
                    </a:ext>
                  </a:extLst>
                </a:gridCol>
                <a:gridCol w="557897">
                  <a:extLst>
                    <a:ext uri="{9D8B030D-6E8A-4147-A177-3AD203B41FA5}">
                      <a16:colId xmlns:a16="http://schemas.microsoft.com/office/drawing/2014/main" val="676029926"/>
                    </a:ext>
                  </a:extLst>
                </a:gridCol>
                <a:gridCol w="557897">
                  <a:extLst>
                    <a:ext uri="{9D8B030D-6E8A-4147-A177-3AD203B41FA5}">
                      <a16:colId xmlns:a16="http://schemas.microsoft.com/office/drawing/2014/main" val="3446215395"/>
                    </a:ext>
                  </a:extLst>
                </a:gridCol>
                <a:gridCol w="557897">
                  <a:extLst>
                    <a:ext uri="{9D8B030D-6E8A-4147-A177-3AD203B41FA5}">
                      <a16:colId xmlns:a16="http://schemas.microsoft.com/office/drawing/2014/main" val="218313714"/>
                    </a:ext>
                  </a:extLst>
                </a:gridCol>
                <a:gridCol w="557897">
                  <a:extLst>
                    <a:ext uri="{9D8B030D-6E8A-4147-A177-3AD203B41FA5}">
                      <a16:colId xmlns:a16="http://schemas.microsoft.com/office/drawing/2014/main" val="756470874"/>
                    </a:ext>
                  </a:extLst>
                </a:gridCol>
                <a:gridCol w="557897">
                  <a:extLst>
                    <a:ext uri="{9D8B030D-6E8A-4147-A177-3AD203B41FA5}">
                      <a16:colId xmlns:a16="http://schemas.microsoft.com/office/drawing/2014/main" val="1607062919"/>
                    </a:ext>
                  </a:extLst>
                </a:gridCol>
                <a:gridCol w="557897">
                  <a:extLst>
                    <a:ext uri="{9D8B030D-6E8A-4147-A177-3AD203B41FA5}">
                      <a16:colId xmlns:a16="http://schemas.microsoft.com/office/drawing/2014/main" val="1037410751"/>
                    </a:ext>
                  </a:extLst>
                </a:gridCol>
                <a:gridCol w="557897">
                  <a:extLst>
                    <a:ext uri="{9D8B030D-6E8A-4147-A177-3AD203B41FA5}">
                      <a16:colId xmlns:a16="http://schemas.microsoft.com/office/drawing/2014/main" val="4000495381"/>
                    </a:ext>
                  </a:extLst>
                </a:gridCol>
                <a:gridCol w="557897">
                  <a:extLst>
                    <a:ext uri="{9D8B030D-6E8A-4147-A177-3AD203B41FA5}">
                      <a16:colId xmlns:a16="http://schemas.microsoft.com/office/drawing/2014/main" val="3805554009"/>
                    </a:ext>
                  </a:extLst>
                </a:gridCol>
                <a:gridCol w="557897">
                  <a:extLst>
                    <a:ext uri="{9D8B030D-6E8A-4147-A177-3AD203B41FA5}">
                      <a16:colId xmlns:a16="http://schemas.microsoft.com/office/drawing/2014/main" val="2902074778"/>
                    </a:ext>
                  </a:extLst>
                </a:gridCol>
                <a:gridCol w="557897">
                  <a:extLst>
                    <a:ext uri="{9D8B030D-6E8A-4147-A177-3AD203B41FA5}">
                      <a16:colId xmlns:a16="http://schemas.microsoft.com/office/drawing/2014/main" val="3275083197"/>
                    </a:ext>
                  </a:extLst>
                </a:gridCol>
                <a:gridCol w="557897">
                  <a:extLst>
                    <a:ext uri="{9D8B030D-6E8A-4147-A177-3AD203B41FA5}">
                      <a16:colId xmlns:a16="http://schemas.microsoft.com/office/drawing/2014/main" val="2091502586"/>
                    </a:ext>
                  </a:extLst>
                </a:gridCol>
              </a:tblGrid>
              <a:tr h="0">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noProof="0" dirty="0">
                          <a:effectLst/>
                          <a:latin typeface="Arial Narrow" panose="020B0606020202030204" pitchFamily="34" charset="0"/>
                        </a:rPr>
                        <a:t>Capi + abi</a:t>
                      </a:r>
                      <a:endParaRPr lang="en-GB" sz="1200" noProof="0" dirty="0">
                        <a:effectLst/>
                        <a:latin typeface="Arial Narrow" panose="020B0606020202030204" pitchFamily="34" charset="0"/>
                        <a:ea typeface="MS Mincho" panose="02020609040205080304" pitchFamily="49" charset="-128"/>
                      </a:endParaRPr>
                    </a:p>
                  </a:txBody>
                  <a:tcPr marL="45720" marR="45720">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507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487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476</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447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400</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335</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286</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242</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199</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164</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128</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96</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60</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42</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22</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p>
                      <a:pPr algn="ctr">
                        <a:lnSpc>
                          <a:spcPct val="100000"/>
                        </a:lnSpc>
                        <a:spcAft>
                          <a:spcPts val="0"/>
                        </a:spcAft>
                      </a:pPr>
                      <a:r>
                        <a:rPr lang="en-GB" sz="1200" b="0" noProof="0" dirty="0">
                          <a:solidFill>
                            <a:schemeClr val="tx1">
                              <a:lumMod val="50000"/>
                            </a:schemeClr>
                          </a:solidFill>
                          <a:effectLst/>
                          <a:latin typeface="Arial Narrow" panose="020B0606020202030204" pitchFamily="34" charset="0"/>
                          <a:ea typeface="MS Mincho" panose="02020609040205080304" pitchFamily="49" charset="-128"/>
                        </a:rPr>
                        <a:t>0</a:t>
                      </a:r>
                    </a:p>
                  </a:txBody>
                  <a:tcPr marL="45720" marR="45720">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extLst>
                  <a:ext uri="{0D108BD9-81ED-4DB2-BD59-A6C34878D82A}">
                    <a16:rowId xmlns:a16="http://schemas.microsoft.com/office/drawing/2014/main" val="3654420743"/>
                  </a:ext>
                </a:extLst>
              </a:tr>
              <a:tr h="0">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Pbo + abi</a:t>
                      </a:r>
                      <a:endParaRPr kumimoji="0" lang="en-GB" sz="1200" b="1" i="0" u="none" strike="noStrike" kern="1200" cap="none" spc="0" normalizeH="0" baseline="0" noProof="0" dirty="0">
                        <a:ln>
                          <a:noFill/>
                        </a:ln>
                        <a:solidFill>
                          <a:srgbClr val="FFFFFF"/>
                        </a:solidFill>
                        <a:effectLst/>
                        <a:uLnTx/>
                        <a:uFillTx/>
                        <a:latin typeface="Arial Narrow" panose="020B0606020202030204" pitchFamily="34" charset="0"/>
                        <a:ea typeface="MS Mincho" panose="02020609040205080304" pitchFamily="49" charset="-128"/>
                        <a:cs typeface="+mn-cs"/>
                      </a:endParaRP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505</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494</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479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449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388</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330</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273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227</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188</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153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113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88</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56</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33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19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7</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p>
                      <a:pPr algn="ctr">
                        <a:lnSpc>
                          <a:spcPct val="100000"/>
                        </a:lnSpc>
                        <a:spcAft>
                          <a:spcPts val="0"/>
                        </a:spcAft>
                      </a:pPr>
                      <a:r>
                        <a:rPr lang="en-GB" sz="1200" noProof="0" dirty="0">
                          <a:solidFill>
                            <a:schemeClr val="tx1">
                              <a:lumMod val="50000"/>
                            </a:schemeClr>
                          </a:solidFill>
                          <a:effectLst/>
                          <a:latin typeface="Arial Narrow" panose="020B0606020202030204" pitchFamily="34" charset="0"/>
                          <a:ea typeface="MS Mincho" panose="02020609040205080304" pitchFamily="49" charset="-128"/>
                        </a:rPr>
                        <a:t>0</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extLst>
                  <a:ext uri="{0D108BD9-81ED-4DB2-BD59-A6C34878D82A}">
                    <a16:rowId xmlns:a16="http://schemas.microsoft.com/office/drawing/2014/main" val="3284079475"/>
                  </a:ext>
                </a:extLst>
              </a:tr>
            </a:tbl>
          </a:graphicData>
        </a:graphic>
      </p:graphicFrame>
      <p:sp>
        <p:nvSpPr>
          <p:cNvPr id="3014" name="TextBox 3013">
            <a:extLst>
              <a:ext uri="{FF2B5EF4-FFF2-40B4-BE49-F238E27FC236}">
                <a16:creationId xmlns:a16="http://schemas.microsoft.com/office/drawing/2014/main" id="{1E35B7CB-F9C0-894F-1B5A-D4F783BB396A}"/>
              </a:ext>
            </a:extLst>
          </p:cNvPr>
          <p:cNvSpPr txBox="1"/>
          <p:nvPr/>
        </p:nvSpPr>
        <p:spPr>
          <a:xfrm>
            <a:off x="375237" y="4985645"/>
            <a:ext cx="20831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Number of patients at risk</a:t>
            </a:r>
          </a:p>
        </p:txBody>
      </p:sp>
    </p:spTree>
    <p:extLst>
      <p:ext uri="{BB962C8B-B14F-4D97-AF65-F5344CB8AC3E}">
        <p14:creationId xmlns:p14="http://schemas.microsoft.com/office/powerpoint/2010/main" val="2137718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D95D7-53D8-A0FC-EC83-825AD64E3197}"/>
              </a:ext>
            </a:extLst>
          </p:cNvPr>
          <p:cNvSpPr>
            <a:spLocks noGrp="1"/>
          </p:cNvSpPr>
          <p:nvPr>
            <p:ph type="title"/>
          </p:nvPr>
        </p:nvSpPr>
        <p:spPr/>
        <p:txBody>
          <a:bodyPr>
            <a:noAutofit/>
          </a:bodyPr>
          <a:lstStyle/>
          <a:p>
            <a:r>
              <a:rPr lang="en-US" sz="2000" dirty="0"/>
              <a:t>George DJ et al. Patient reported outcomes (PRO) and tolerability of </a:t>
            </a:r>
            <a:r>
              <a:rPr lang="en-US" sz="2000" dirty="0" err="1"/>
              <a:t>capivasertib</a:t>
            </a:r>
            <a:r>
              <a:rPr lang="en-US" sz="2000" dirty="0"/>
              <a:t> (</a:t>
            </a:r>
            <a:r>
              <a:rPr lang="en-US" sz="2000" dirty="0" err="1"/>
              <a:t>capi</a:t>
            </a:r>
            <a:r>
              <a:rPr lang="en-US" sz="2000" dirty="0"/>
              <a:t>) plus abiraterone (</a:t>
            </a:r>
            <a:r>
              <a:rPr lang="en-US" sz="2000" dirty="0" err="1"/>
              <a:t>abi</a:t>
            </a:r>
            <a:r>
              <a:rPr lang="en-US" sz="2000" dirty="0"/>
              <a:t>) versus placebo (</a:t>
            </a:r>
            <a:r>
              <a:rPr lang="en-US" sz="2000" dirty="0" err="1"/>
              <a:t>pbo</a:t>
            </a:r>
            <a:r>
              <a:rPr lang="en-US" sz="2000" dirty="0"/>
              <a:t>) plus </a:t>
            </a:r>
            <a:r>
              <a:rPr lang="en-US" sz="2000" dirty="0" err="1"/>
              <a:t>abi</a:t>
            </a:r>
            <a:r>
              <a:rPr lang="en-US" sz="2000" dirty="0"/>
              <a:t> in patients (pts) with PTEN-deficient metastatic hormone-sensitive prostate cancer (</a:t>
            </a:r>
            <a:r>
              <a:rPr lang="en-US" sz="2000" dirty="0" err="1"/>
              <a:t>mHSPC</a:t>
            </a:r>
            <a:r>
              <a:rPr lang="en-US" sz="2000" dirty="0"/>
              <a:t>): CAPItello-281. Genitourinary Cancer Symposium 2026;Abstract 14.</a:t>
            </a:r>
            <a:br>
              <a:rPr lang="en-US" sz="2000" dirty="0"/>
            </a:br>
            <a:endParaRPr lang="en-US" sz="2000" dirty="0"/>
          </a:p>
        </p:txBody>
      </p:sp>
      <p:pic>
        <p:nvPicPr>
          <p:cNvPr id="5" name="Content Placeholder 4">
            <a:extLst>
              <a:ext uri="{FF2B5EF4-FFF2-40B4-BE49-F238E27FC236}">
                <a16:creationId xmlns:a16="http://schemas.microsoft.com/office/drawing/2014/main" id="{3DFFA2AF-48A1-9E19-5D9B-FE7A4010DCB3}"/>
              </a:ext>
            </a:extLst>
          </p:cNvPr>
          <p:cNvPicPr>
            <a:picLocks noGrp="1" noChangeAspect="1"/>
          </p:cNvPicPr>
          <p:nvPr>
            <p:ph idx="1"/>
          </p:nvPr>
        </p:nvPicPr>
        <p:blipFill>
          <a:blip r:embed="rId3"/>
          <a:stretch>
            <a:fillRect/>
          </a:stretch>
        </p:blipFill>
        <p:spPr>
          <a:xfrm>
            <a:off x="191344" y="1556792"/>
            <a:ext cx="5657550" cy="2689054"/>
          </a:xfrm>
          <a:prstGeom prst="rect">
            <a:avLst/>
          </a:prstGeom>
        </p:spPr>
      </p:pic>
      <p:pic>
        <p:nvPicPr>
          <p:cNvPr id="7" name="Picture 6">
            <a:extLst>
              <a:ext uri="{FF2B5EF4-FFF2-40B4-BE49-F238E27FC236}">
                <a16:creationId xmlns:a16="http://schemas.microsoft.com/office/drawing/2014/main" id="{EB6A7D56-7CD6-3AF7-D6B3-8118932C832A}"/>
              </a:ext>
            </a:extLst>
          </p:cNvPr>
          <p:cNvPicPr>
            <a:picLocks noChangeAspect="1"/>
          </p:cNvPicPr>
          <p:nvPr/>
        </p:nvPicPr>
        <p:blipFill>
          <a:blip r:embed="rId4"/>
          <a:stretch>
            <a:fillRect/>
          </a:stretch>
        </p:blipFill>
        <p:spPr>
          <a:xfrm>
            <a:off x="6168008" y="1556792"/>
            <a:ext cx="5469651" cy="2748198"/>
          </a:xfrm>
          <a:prstGeom prst="rect">
            <a:avLst/>
          </a:prstGeom>
        </p:spPr>
      </p:pic>
      <p:pic>
        <p:nvPicPr>
          <p:cNvPr id="9" name="Picture 8">
            <a:extLst>
              <a:ext uri="{FF2B5EF4-FFF2-40B4-BE49-F238E27FC236}">
                <a16:creationId xmlns:a16="http://schemas.microsoft.com/office/drawing/2014/main" id="{4D2161D4-38E1-E51B-10E0-4481E161301C}"/>
              </a:ext>
            </a:extLst>
          </p:cNvPr>
          <p:cNvPicPr>
            <a:picLocks noChangeAspect="1"/>
          </p:cNvPicPr>
          <p:nvPr/>
        </p:nvPicPr>
        <p:blipFill>
          <a:blip r:embed="rId5"/>
          <a:stretch>
            <a:fillRect/>
          </a:stretch>
        </p:blipFill>
        <p:spPr>
          <a:xfrm>
            <a:off x="177982" y="4293096"/>
            <a:ext cx="5540247" cy="2400356"/>
          </a:xfrm>
          <a:prstGeom prst="rect">
            <a:avLst/>
          </a:prstGeom>
        </p:spPr>
      </p:pic>
      <p:pic>
        <p:nvPicPr>
          <p:cNvPr id="11" name="Picture 10">
            <a:extLst>
              <a:ext uri="{FF2B5EF4-FFF2-40B4-BE49-F238E27FC236}">
                <a16:creationId xmlns:a16="http://schemas.microsoft.com/office/drawing/2014/main" id="{7A2FA45B-5E64-5F2B-E272-91CBB53B70AB}"/>
              </a:ext>
            </a:extLst>
          </p:cNvPr>
          <p:cNvPicPr>
            <a:picLocks noChangeAspect="1"/>
          </p:cNvPicPr>
          <p:nvPr/>
        </p:nvPicPr>
        <p:blipFill>
          <a:blip r:embed="rId6"/>
          <a:stretch>
            <a:fillRect/>
          </a:stretch>
        </p:blipFill>
        <p:spPr>
          <a:xfrm>
            <a:off x="6134580" y="4333528"/>
            <a:ext cx="5282065" cy="2453312"/>
          </a:xfrm>
          <a:prstGeom prst="rect">
            <a:avLst/>
          </a:prstGeom>
        </p:spPr>
      </p:pic>
    </p:spTree>
    <p:extLst>
      <p:ext uri="{BB962C8B-B14F-4D97-AF65-F5344CB8AC3E}">
        <p14:creationId xmlns:p14="http://schemas.microsoft.com/office/powerpoint/2010/main" val="4009194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45F04-ED59-BDB4-EA7F-ABAF7909A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363A7F-27BC-733E-E5EE-D81F8E3B97E2}"/>
              </a:ext>
            </a:extLst>
          </p:cNvPr>
          <p:cNvSpPr>
            <a:spLocks noGrp="1"/>
          </p:cNvSpPr>
          <p:nvPr>
            <p:ph type="title"/>
          </p:nvPr>
        </p:nvSpPr>
        <p:spPr>
          <a:xfrm>
            <a:off x="447991" y="298690"/>
            <a:ext cx="11695853" cy="907864"/>
          </a:xfrm>
        </p:spPr>
        <p:txBody>
          <a:bodyPr>
            <a:normAutofit fontScale="90000"/>
          </a:bodyPr>
          <a:lstStyle/>
          <a:p>
            <a:r>
              <a:rPr lang="en-US" noProof="0" dirty="0"/>
              <a:t>CAPItello-281: investigator-reported AEs (≥10% of patients)</a:t>
            </a:r>
          </a:p>
        </p:txBody>
      </p:sp>
      <p:sp>
        <p:nvSpPr>
          <p:cNvPr id="5" name="Text Placeholder 4">
            <a:extLst>
              <a:ext uri="{FF2B5EF4-FFF2-40B4-BE49-F238E27FC236}">
                <a16:creationId xmlns:a16="http://schemas.microsoft.com/office/drawing/2014/main" id="{829A7A9B-BBB4-C297-29F4-8C9E19D50A06}"/>
              </a:ext>
            </a:extLst>
          </p:cNvPr>
          <p:cNvSpPr>
            <a:spLocks noGrp="1"/>
          </p:cNvSpPr>
          <p:nvPr>
            <p:ph type="body" sz="quarter" idx="15"/>
          </p:nvPr>
        </p:nvSpPr>
        <p:spPr/>
        <p:txBody>
          <a:bodyPr/>
          <a:lstStyle/>
          <a:p>
            <a:r>
              <a:rPr lang="en-US" noProof="0" dirty="0"/>
              <a:t>Professor Daniel J. George </a:t>
            </a:r>
          </a:p>
        </p:txBody>
      </p:sp>
      <p:sp>
        <p:nvSpPr>
          <p:cNvPr id="6" name="Rectangle 5">
            <a:extLst>
              <a:ext uri="{FF2B5EF4-FFF2-40B4-BE49-F238E27FC236}">
                <a16:creationId xmlns:a16="http://schemas.microsoft.com/office/drawing/2014/main" id="{CF02053F-4FF5-291A-6CDF-7DEC9EAF5C8F}"/>
              </a:ext>
            </a:extLst>
          </p:cNvPr>
          <p:cNvSpPr/>
          <p:nvPr/>
        </p:nvSpPr>
        <p:spPr>
          <a:xfrm>
            <a:off x="0" y="1387476"/>
            <a:ext cx="12192000" cy="4374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590838F-CDEF-7AD7-77A4-665E0BA2E57E}"/>
              </a:ext>
            </a:extLst>
          </p:cNvPr>
          <p:cNvSpPr txBox="1"/>
          <p:nvPr/>
        </p:nvSpPr>
        <p:spPr>
          <a:xfrm>
            <a:off x="385848" y="5614566"/>
            <a:ext cx="11481263" cy="646331"/>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Diabetic ketoacidosis was reported in six patients (1.2%) in the </a:t>
            </a:r>
            <a:r>
              <a:rPr kumimoji="0" lang="en-US" sz="900" b="0" i="0" u="none" strike="noStrike" kern="1200" cap="none" spc="0" normalizeH="0" baseline="0" noProof="0" dirty="0" err="1">
                <a:ln>
                  <a:noFill/>
                </a:ln>
                <a:solidFill>
                  <a:prstClr val="white"/>
                </a:solidFill>
                <a:effectLst/>
                <a:uLnTx/>
                <a:uFillTx/>
                <a:latin typeface="Arial" panose="020B0604020202020204"/>
                <a:ea typeface="+mn-ea"/>
                <a:cs typeface="+mn-cs"/>
              </a:rPr>
              <a:t>capi+abi</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arm and zero patients in the </a:t>
            </a:r>
            <a:r>
              <a:rPr kumimoji="0" lang="en-US" sz="900" b="0" i="0" u="none" strike="noStrike" kern="1200" cap="none" spc="0" normalizeH="0" baseline="0" noProof="0" dirty="0" err="1">
                <a:ln>
                  <a:noFill/>
                </a:ln>
                <a:solidFill>
                  <a:prstClr val="white"/>
                </a:solidFill>
                <a:effectLst/>
                <a:uLnTx/>
                <a:uFillTx/>
                <a:latin typeface="Arial" panose="020B0604020202020204"/>
                <a:ea typeface="+mn-ea"/>
                <a:cs typeface="+mn-cs"/>
              </a:rPr>
              <a:t>pbo+abi</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arm</a:t>
            </a:r>
            <a:b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*Grouped term (includes the preferred terms of blood glucose increased, hyperglycemia); </a:t>
            </a:r>
            <a:r>
              <a:rPr kumimoji="0" lang="en-US" sz="900" b="0" i="0" u="none" strike="noStrike" kern="1200" cap="none" spc="0" normalizeH="0" baseline="30000" noProof="0" dirty="0">
                <a:ln>
                  <a:noFill/>
                </a:ln>
                <a:solidFill>
                  <a:prstClr val="white"/>
                </a:solidFill>
                <a:effectLst/>
                <a:uLnTx/>
                <a:uFillTx/>
                <a:latin typeface="Arial" panose="020B0604020202020204"/>
                <a:ea typeface="+mn-ea"/>
                <a:cs typeface="+mn-cs"/>
              </a:rPr>
              <a:t>†</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Grouped term (includes the preferred terms of erythema, rash, rash erythematous, rash macular, rash maculo-papular, rash </a:t>
            </a:r>
            <a:r>
              <a:rPr kumimoji="0" lang="en-US" sz="900" b="0" i="0" u="none" strike="noStrike" kern="1200" cap="none" spc="0" normalizeH="0" baseline="0" noProof="0" dirty="0" err="1">
                <a:ln>
                  <a:noFill/>
                </a:ln>
                <a:solidFill>
                  <a:prstClr val="white"/>
                </a:solidFill>
                <a:effectLst/>
                <a:uLnTx/>
                <a:uFillTx/>
                <a:latin typeface="Arial" panose="020B0604020202020204"/>
                <a:ea typeface="+mn-ea"/>
                <a:cs typeface="+mn-cs"/>
              </a:rPr>
              <a:t>papular</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rash pruritic). </a:t>
            </a:r>
            <a:r>
              <a:rPr kumimoji="0" lang="en-US" sz="900" b="0" i="0" u="none" strike="noStrike" kern="1200" cap="none" spc="0" normalizeH="0" baseline="0" noProof="0" dirty="0" err="1">
                <a:ln>
                  <a:noFill/>
                </a:ln>
                <a:solidFill>
                  <a:prstClr val="white"/>
                </a:solidFill>
                <a:effectLst/>
                <a:uLnTx/>
                <a:uFillTx/>
                <a:latin typeface="Arial" panose="020B0604020202020204"/>
                <a:ea typeface="+mn-ea"/>
                <a:cs typeface="+mn-cs"/>
              </a:rPr>
              <a:t>abi</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abiraterone; AE, adverse event; ALT, alanine aminotransferase; AST, aspartate aminotransferase; </a:t>
            </a:r>
            <a:r>
              <a:rPr kumimoji="0" lang="en-US" sz="900" b="0" i="0" u="none" strike="noStrike" kern="1200" cap="none" spc="0" normalizeH="0" baseline="0" noProof="0" dirty="0" err="1">
                <a:ln>
                  <a:noFill/>
                </a:ln>
                <a:solidFill>
                  <a:prstClr val="white"/>
                </a:solidFill>
                <a:effectLst/>
                <a:uLnTx/>
                <a:uFillTx/>
                <a:latin typeface="Arial" panose="020B0604020202020204"/>
                <a:ea typeface="+mn-ea"/>
                <a:cs typeface="+mn-cs"/>
              </a:rPr>
              <a:t>capi</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capivasertib; </a:t>
            </a:r>
            <a:r>
              <a:rPr kumimoji="0" lang="en-US" sz="900" b="0" i="0" u="none" strike="noStrike" kern="1200" cap="none" spc="0" normalizeH="0" baseline="0" noProof="0" dirty="0" err="1">
                <a:ln>
                  <a:noFill/>
                </a:ln>
                <a:solidFill>
                  <a:prstClr val="white"/>
                </a:solidFill>
                <a:effectLst/>
                <a:uLnTx/>
                <a:uFillTx/>
                <a:latin typeface="Arial" panose="020B0604020202020204"/>
                <a:ea typeface="+mn-ea"/>
                <a:cs typeface="+mn-cs"/>
              </a:rPr>
              <a:t>pbo</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placebo; PTEN, phosphatase and </a:t>
            </a:r>
            <a:r>
              <a:rPr kumimoji="0" lang="en-US" sz="900" b="0" i="0" u="none" strike="noStrike" kern="1200" cap="none" spc="0" normalizeH="0" baseline="0" noProof="0" dirty="0" err="1">
                <a:ln>
                  <a:noFill/>
                </a:ln>
                <a:solidFill>
                  <a:prstClr val="white"/>
                </a:solidFill>
                <a:effectLst/>
                <a:uLnTx/>
                <a:uFillTx/>
                <a:latin typeface="Arial" panose="020B0604020202020204"/>
                <a:ea typeface="+mn-ea"/>
                <a:cs typeface="+mn-cs"/>
              </a:rPr>
              <a:t>tensin</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homolog</a:t>
            </a:r>
          </a:p>
        </p:txBody>
      </p:sp>
      <p:graphicFrame>
        <p:nvGraphicFramePr>
          <p:cNvPr id="32" name="Chart 31">
            <a:extLst>
              <a:ext uri="{FF2B5EF4-FFF2-40B4-BE49-F238E27FC236}">
                <a16:creationId xmlns:a16="http://schemas.microsoft.com/office/drawing/2014/main" id="{98C52D01-456C-F4A1-1A3A-78E02B12E16C}"/>
              </a:ext>
            </a:extLst>
          </p:cNvPr>
          <p:cNvGraphicFramePr/>
          <p:nvPr/>
        </p:nvGraphicFramePr>
        <p:xfrm>
          <a:off x="6043996" y="1720398"/>
          <a:ext cx="5512034" cy="41195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32">
            <a:extLst>
              <a:ext uri="{FF2B5EF4-FFF2-40B4-BE49-F238E27FC236}">
                <a16:creationId xmlns:a16="http://schemas.microsoft.com/office/drawing/2014/main" id="{EF23D503-29AF-6463-CC84-558DF64D798A}"/>
              </a:ext>
            </a:extLst>
          </p:cNvPr>
          <p:cNvGraphicFramePr/>
          <p:nvPr/>
        </p:nvGraphicFramePr>
        <p:xfrm>
          <a:off x="695627" y="1719210"/>
          <a:ext cx="5512034" cy="4119555"/>
        </p:xfrm>
        <a:graphic>
          <a:graphicData uri="http://schemas.openxmlformats.org/drawingml/2006/chart">
            <c:chart xmlns:c="http://schemas.openxmlformats.org/drawingml/2006/chart" xmlns:r="http://schemas.openxmlformats.org/officeDocument/2006/relationships" r:id="rId4"/>
          </a:graphicData>
        </a:graphic>
      </p:graphicFrame>
      <p:sp>
        <p:nvSpPr>
          <p:cNvPr id="34" name="TextBox 33">
            <a:extLst>
              <a:ext uri="{FF2B5EF4-FFF2-40B4-BE49-F238E27FC236}">
                <a16:creationId xmlns:a16="http://schemas.microsoft.com/office/drawing/2014/main" id="{09F410F2-04BD-9226-0749-BEA6E59E0457}"/>
              </a:ext>
            </a:extLst>
          </p:cNvPr>
          <p:cNvSpPr txBox="1"/>
          <p:nvPr/>
        </p:nvSpPr>
        <p:spPr>
          <a:xfrm>
            <a:off x="2135006" y="1104113"/>
            <a:ext cx="3744248"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0070C0"/>
                </a:solidFill>
                <a:effectLst/>
                <a:uLnTx/>
                <a:uFillTx/>
                <a:latin typeface="Arial" panose="020B0604020202020204"/>
                <a:ea typeface="+mn-ea"/>
                <a:cs typeface="+mn-cs"/>
              </a:rPr>
              <a:t>Capi+abi</a:t>
            </a:r>
            <a:r>
              <a:rPr kumimoji="0" lang="en-US" sz="1400" b="1" i="0" u="none" strike="noStrike" kern="0" cap="none" spc="0" normalizeH="0" baseline="0" noProof="0" dirty="0">
                <a:ln>
                  <a:noFill/>
                </a:ln>
                <a:solidFill>
                  <a:srgbClr val="0070C0"/>
                </a:solidFill>
                <a:effectLst/>
                <a:uLnTx/>
                <a:uFillTx/>
                <a:latin typeface="Arial" panose="020B0604020202020204"/>
                <a:ea typeface="+mn-ea"/>
                <a:cs typeface="+mn-cs"/>
              </a:rPr>
              <a:t> (N=503)</a:t>
            </a:r>
          </a:p>
        </p:txBody>
      </p:sp>
      <p:sp>
        <p:nvSpPr>
          <p:cNvPr id="35" name="TextBox 34">
            <a:extLst>
              <a:ext uri="{FF2B5EF4-FFF2-40B4-BE49-F238E27FC236}">
                <a16:creationId xmlns:a16="http://schemas.microsoft.com/office/drawing/2014/main" id="{F536046E-95C1-29F9-63A2-2A290425185A}"/>
              </a:ext>
            </a:extLst>
          </p:cNvPr>
          <p:cNvSpPr txBox="1"/>
          <p:nvPr/>
        </p:nvSpPr>
        <p:spPr>
          <a:xfrm>
            <a:off x="6295918" y="1084500"/>
            <a:ext cx="3761076" cy="30777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D0006F"/>
                </a:solidFill>
                <a:effectLst/>
                <a:uLnTx/>
                <a:uFillTx/>
                <a:latin typeface="Arial" panose="020B0604020202020204"/>
                <a:ea typeface="+mn-ea"/>
                <a:cs typeface="+mn-cs"/>
              </a:rPr>
              <a:t>Pbo+abi</a:t>
            </a:r>
            <a:r>
              <a:rPr kumimoji="0" lang="en-US" sz="1400" b="1" i="0" u="none" strike="noStrike" kern="0" cap="none" spc="0" normalizeH="0" baseline="0" noProof="0" dirty="0">
                <a:ln>
                  <a:noFill/>
                </a:ln>
                <a:solidFill>
                  <a:srgbClr val="D0006F"/>
                </a:solidFill>
                <a:effectLst/>
                <a:uLnTx/>
                <a:uFillTx/>
                <a:latin typeface="Arial" panose="020B0604020202020204"/>
                <a:ea typeface="+mn-ea"/>
                <a:cs typeface="+mn-cs"/>
              </a:rPr>
              <a:t> (N=503)</a:t>
            </a:r>
          </a:p>
        </p:txBody>
      </p:sp>
      <p:sp>
        <p:nvSpPr>
          <p:cNvPr id="36" name="TextBox 35">
            <a:extLst>
              <a:ext uri="{FF2B5EF4-FFF2-40B4-BE49-F238E27FC236}">
                <a16:creationId xmlns:a16="http://schemas.microsoft.com/office/drawing/2014/main" id="{D53C8959-E1B5-22D4-37A6-3CA034868530}"/>
              </a:ext>
            </a:extLst>
          </p:cNvPr>
          <p:cNvSpPr txBox="1"/>
          <p:nvPr/>
        </p:nvSpPr>
        <p:spPr>
          <a:xfrm>
            <a:off x="10152177" y="1439215"/>
            <a:ext cx="18906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lumMod val="75000"/>
                  </a:srgbClr>
                </a:solidFill>
                <a:effectLst/>
                <a:uLnTx/>
                <a:uFillTx/>
                <a:latin typeface="Arial" panose="020B0604020202020204"/>
                <a:ea typeface="+mn-ea"/>
                <a:cs typeface="+mn-cs"/>
              </a:rPr>
              <a:t>Total (%)/</a:t>
            </a:r>
            <a:r>
              <a:rPr kumimoji="0" lang="en-US" sz="1200" b="1" i="0" u="none" strike="noStrike" kern="1200" cap="none" spc="0" normalizeH="0" baseline="0" noProof="0" dirty="0">
                <a:ln>
                  <a:noFill/>
                </a:ln>
                <a:solidFill>
                  <a:srgbClr val="6E1E50"/>
                </a:solidFill>
                <a:effectLst/>
                <a:uLnTx/>
                <a:uFillTx/>
                <a:latin typeface="Arial" panose="020B0604020202020204"/>
                <a:ea typeface="+mn-ea"/>
                <a:cs typeface="+mn-cs"/>
              </a:rPr>
              <a:t>Grade ≥3 (%)</a:t>
            </a:r>
          </a:p>
        </p:txBody>
      </p:sp>
      <p:sp>
        <p:nvSpPr>
          <p:cNvPr id="37" name="TextBox 36">
            <a:extLst>
              <a:ext uri="{FF2B5EF4-FFF2-40B4-BE49-F238E27FC236}">
                <a16:creationId xmlns:a16="http://schemas.microsoft.com/office/drawing/2014/main" id="{0C8B41FE-BA15-4B17-D320-1D3702D9F1FD}"/>
              </a:ext>
            </a:extLst>
          </p:cNvPr>
          <p:cNvSpPr txBox="1"/>
          <p:nvPr/>
        </p:nvSpPr>
        <p:spPr>
          <a:xfrm>
            <a:off x="208834" y="1441429"/>
            <a:ext cx="18906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mn-ea"/>
                <a:cs typeface="+mn-cs"/>
              </a:rPr>
              <a:t>Total (%)/</a:t>
            </a:r>
            <a:r>
              <a:rPr kumimoji="0" lang="en-US" sz="1200" b="1" i="0" u="none" strike="noStrike" kern="1200" cap="none" spc="0" normalizeH="0" baseline="0" noProof="0" dirty="0">
                <a:ln>
                  <a:noFill/>
                </a:ln>
                <a:solidFill>
                  <a:srgbClr val="1E325F"/>
                </a:solidFill>
                <a:effectLst/>
                <a:uLnTx/>
                <a:uFillTx/>
                <a:latin typeface="Arial" panose="020B0604020202020204"/>
                <a:ea typeface="+mn-ea"/>
                <a:cs typeface="+mn-cs"/>
              </a:rPr>
              <a:t>Grade ≥3 (%)</a:t>
            </a:r>
          </a:p>
        </p:txBody>
      </p:sp>
      <p:grpSp>
        <p:nvGrpSpPr>
          <p:cNvPr id="38" name="Group 37">
            <a:extLst>
              <a:ext uri="{FF2B5EF4-FFF2-40B4-BE49-F238E27FC236}">
                <a16:creationId xmlns:a16="http://schemas.microsoft.com/office/drawing/2014/main" id="{7FE0519F-42BC-AB27-1796-466CFCD5A6E2}"/>
              </a:ext>
            </a:extLst>
          </p:cNvPr>
          <p:cNvGrpSpPr/>
          <p:nvPr/>
        </p:nvGrpSpPr>
        <p:grpSpPr>
          <a:xfrm>
            <a:off x="2436509" y="1814549"/>
            <a:ext cx="1898266" cy="3709291"/>
            <a:chOff x="2436509" y="2058904"/>
            <a:chExt cx="1898266" cy="3709291"/>
          </a:xfrm>
        </p:grpSpPr>
        <p:sp>
          <p:nvSpPr>
            <p:cNvPr id="39" name="TextBox 38">
              <a:extLst>
                <a:ext uri="{FF2B5EF4-FFF2-40B4-BE49-F238E27FC236}">
                  <a16:creationId xmlns:a16="http://schemas.microsoft.com/office/drawing/2014/main" id="{2D411287-3AE2-54A2-8B3F-0ACD37AC1D3A}"/>
                </a:ext>
              </a:extLst>
            </p:cNvPr>
            <p:cNvSpPr txBox="1"/>
            <p:nvPr/>
          </p:nvSpPr>
          <p:spPr>
            <a:xfrm>
              <a:off x="2444129" y="205890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51.9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6.2</a:t>
              </a:r>
            </a:p>
          </p:txBody>
        </p:sp>
        <p:sp>
          <p:nvSpPr>
            <p:cNvPr id="40" name="TextBox 39">
              <a:extLst>
                <a:ext uri="{FF2B5EF4-FFF2-40B4-BE49-F238E27FC236}">
                  <a16:creationId xmlns:a16="http://schemas.microsoft.com/office/drawing/2014/main" id="{51A8A34F-2159-8410-3957-341C8156B879}"/>
                </a:ext>
              </a:extLst>
            </p:cNvPr>
            <p:cNvSpPr txBox="1"/>
            <p:nvPr/>
          </p:nvSpPr>
          <p:spPr>
            <a:xfrm>
              <a:off x="2444129" y="225086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38.0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10.3</a:t>
              </a:r>
            </a:p>
          </p:txBody>
        </p:sp>
        <p:sp>
          <p:nvSpPr>
            <p:cNvPr id="41" name="TextBox 40">
              <a:extLst>
                <a:ext uri="{FF2B5EF4-FFF2-40B4-BE49-F238E27FC236}">
                  <a16:creationId xmlns:a16="http://schemas.microsoft.com/office/drawing/2014/main" id="{092E934E-360A-955C-49A4-F6EAEA270B34}"/>
                </a:ext>
              </a:extLst>
            </p:cNvPr>
            <p:cNvSpPr txBox="1"/>
            <p:nvPr/>
          </p:nvSpPr>
          <p:spPr>
            <a:xfrm>
              <a:off x="2436509" y="263479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23.9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5.2</a:t>
              </a:r>
            </a:p>
          </p:txBody>
        </p:sp>
        <p:sp>
          <p:nvSpPr>
            <p:cNvPr id="42" name="TextBox 41">
              <a:extLst>
                <a:ext uri="{FF2B5EF4-FFF2-40B4-BE49-F238E27FC236}">
                  <a16:creationId xmlns:a16="http://schemas.microsoft.com/office/drawing/2014/main" id="{79AB2E9E-428E-783C-5CDE-5B222AD6C459}"/>
                </a:ext>
              </a:extLst>
            </p:cNvPr>
            <p:cNvSpPr txBox="1"/>
            <p:nvPr/>
          </p:nvSpPr>
          <p:spPr>
            <a:xfrm>
              <a:off x="2436509" y="244283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35.4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12.3</a:t>
              </a:r>
            </a:p>
          </p:txBody>
        </p:sp>
        <p:sp>
          <p:nvSpPr>
            <p:cNvPr id="43" name="TextBox 42">
              <a:extLst>
                <a:ext uri="{FF2B5EF4-FFF2-40B4-BE49-F238E27FC236}">
                  <a16:creationId xmlns:a16="http://schemas.microsoft.com/office/drawing/2014/main" id="{72E776FB-D30A-DC18-07C3-4D55B30DDEF6}"/>
                </a:ext>
              </a:extLst>
            </p:cNvPr>
            <p:cNvSpPr txBox="1"/>
            <p:nvPr/>
          </p:nvSpPr>
          <p:spPr>
            <a:xfrm>
              <a:off x="2444129" y="282676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22.1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8.7</a:t>
              </a:r>
            </a:p>
          </p:txBody>
        </p:sp>
        <p:sp>
          <p:nvSpPr>
            <p:cNvPr id="44" name="TextBox 43">
              <a:extLst>
                <a:ext uri="{FF2B5EF4-FFF2-40B4-BE49-F238E27FC236}">
                  <a16:creationId xmlns:a16="http://schemas.microsoft.com/office/drawing/2014/main" id="{F62448A8-04AA-A3A1-15D3-BC341E5EEB64}"/>
                </a:ext>
              </a:extLst>
            </p:cNvPr>
            <p:cNvSpPr txBox="1"/>
            <p:nvPr/>
          </p:nvSpPr>
          <p:spPr>
            <a:xfrm>
              <a:off x="2444129" y="301872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19.9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5.8</a:t>
              </a:r>
            </a:p>
          </p:txBody>
        </p:sp>
        <p:sp>
          <p:nvSpPr>
            <p:cNvPr id="45" name="TextBox 44">
              <a:extLst>
                <a:ext uri="{FF2B5EF4-FFF2-40B4-BE49-F238E27FC236}">
                  <a16:creationId xmlns:a16="http://schemas.microsoft.com/office/drawing/2014/main" id="{C12C85E1-EFBD-73F4-28BA-47954233022A}"/>
                </a:ext>
              </a:extLst>
            </p:cNvPr>
            <p:cNvSpPr txBox="1"/>
            <p:nvPr/>
          </p:nvSpPr>
          <p:spPr>
            <a:xfrm>
              <a:off x="2436509" y="321069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15.9 / </a:t>
              </a:r>
              <a:r>
                <a:rPr kumimoji="0" lang="en-US" sz="1000" b="1" i="0" u="none" strike="noStrike" kern="1200" cap="none" spc="0" normalizeH="0" baseline="0" noProof="0" dirty="0">
                  <a:ln>
                    <a:noFill/>
                  </a:ln>
                  <a:solidFill>
                    <a:srgbClr val="56639D">
                      <a:lumMod val="50000"/>
                    </a:srgbClr>
                  </a:solidFill>
                  <a:effectLst/>
                  <a:uLnTx/>
                  <a:uFillTx/>
                  <a:latin typeface="Arial" panose="020B0604020202020204"/>
                  <a:ea typeface="+mn-ea"/>
                  <a:cs typeface="+mn-cs"/>
                </a:rPr>
                <a:t>0.4</a:t>
              </a:r>
            </a:p>
          </p:txBody>
        </p:sp>
        <p:sp>
          <p:nvSpPr>
            <p:cNvPr id="46" name="TextBox 45">
              <a:extLst>
                <a:ext uri="{FF2B5EF4-FFF2-40B4-BE49-F238E27FC236}">
                  <a16:creationId xmlns:a16="http://schemas.microsoft.com/office/drawing/2014/main" id="{6AEE9D14-046E-E45B-27F5-5579B77E93C0}"/>
                </a:ext>
              </a:extLst>
            </p:cNvPr>
            <p:cNvSpPr txBox="1"/>
            <p:nvPr/>
          </p:nvSpPr>
          <p:spPr>
            <a:xfrm>
              <a:off x="2436509" y="340265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14.1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4.4</a:t>
              </a:r>
            </a:p>
          </p:txBody>
        </p:sp>
        <p:sp>
          <p:nvSpPr>
            <p:cNvPr id="47" name="TextBox 46">
              <a:extLst>
                <a:ext uri="{FF2B5EF4-FFF2-40B4-BE49-F238E27FC236}">
                  <a16:creationId xmlns:a16="http://schemas.microsoft.com/office/drawing/2014/main" id="{8421FBD2-56AB-98E7-72DD-FAF71D7F70D0}"/>
                </a:ext>
              </a:extLst>
            </p:cNvPr>
            <p:cNvSpPr txBox="1"/>
            <p:nvPr/>
          </p:nvSpPr>
          <p:spPr>
            <a:xfrm>
              <a:off x="2444129" y="359462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13.7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4.2</a:t>
              </a:r>
            </a:p>
          </p:txBody>
        </p:sp>
        <p:sp>
          <p:nvSpPr>
            <p:cNvPr id="48" name="TextBox 47">
              <a:extLst>
                <a:ext uri="{FF2B5EF4-FFF2-40B4-BE49-F238E27FC236}">
                  <a16:creationId xmlns:a16="http://schemas.microsoft.com/office/drawing/2014/main" id="{A1599A3E-04AD-2758-C8BA-2AE2FE1C9B12}"/>
                </a:ext>
              </a:extLst>
            </p:cNvPr>
            <p:cNvSpPr txBox="1"/>
            <p:nvPr/>
          </p:nvSpPr>
          <p:spPr>
            <a:xfrm>
              <a:off x="2444129" y="378658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12.9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2.6</a:t>
              </a:r>
            </a:p>
          </p:txBody>
        </p:sp>
        <p:sp>
          <p:nvSpPr>
            <p:cNvPr id="49" name="TextBox 48">
              <a:extLst>
                <a:ext uri="{FF2B5EF4-FFF2-40B4-BE49-F238E27FC236}">
                  <a16:creationId xmlns:a16="http://schemas.microsoft.com/office/drawing/2014/main" id="{726E06B2-08C7-FA85-C6BF-E6EF0A73C4F2}"/>
                </a:ext>
              </a:extLst>
            </p:cNvPr>
            <p:cNvSpPr txBox="1"/>
            <p:nvPr/>
          </p:nvSpPr>
          <p:spPr>
            <a:xfrm>
              <a:off x="2436509" y="397855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12.1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0.6</a:t>
              </a:r>
            </a:p>
          </p:txBody>
        </p:sp>
        <p:sp>
          <p:nvSpPr>
            <p:cNvPr id="50" name="TextBox 49">
              <a:extLst>
                <a:ext uri="{FF2B5EF4-FFF2-40B4-BE49-F238E27FC236}">
                  <a16:creationId xmlns:a16="http://schemas.microsoft.com/office/drawing/2014/main" id="{F4666781-9E99-2B32-B114-9087040C023B}"/>
                </a:ext>
              </a:extLst>
            </p:cNvPr>
            <p:cNvSpPr txBox="1"/>
            <p:nvPr/>
          </p:nvSpPr>
          <p:spPr>
            <a:xfrm>
              <a:off x="2436509" y="417051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11.7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0.8</a:t>
              </a:r>
            </a:p>
          </p:txBody>
        </p:sp>
        <p:sp>
          <p:nvSpPr>
            <p:cNvPr id="51" name="TextBox 50">
              <a:extLst>
                <a:ext uri="{FF2B5EF4-FFF2-40B4-BE49-F238E27FC236}">
                  <a16:creationId xmlns:a16="http://schemas.microsoft.com/office/drawing/2014/main" id="{1721BB09-BC39-2D6F-CC3E-4CAA3AC14BF1}"/>
                </a:ext>
              </a:extLst>
            </p:cNvPr>
            <p:cNvSpPr txBox="1"/>
            <p:nvPr/>
          </p:nvSpPr>
          <p:spPr>
            <a:xfrm>
              <a:off x="2444129" y="436248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11.3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0.8</a:t>
              </a:r>
            </a:p>
          </p:txBody>
        </p:sp>
        <p:sp>
          <p:nvSpPr>
            <p:cNvPr id="52" name="TextBox 51">
              <a:extLst>
                <a:ext uri="{FF2B5EF4-FFF2-40B4-BE49-F238E27FC236}">
                  <a16:creationId xmlns:a16="http://schemas.microsoft.com/office/drawing/2014/main" id="{1648A69B-650C-8303-3910-18941B2A59EC}"/>
                </a:ext>
              </a:extLst>
            </p:cNvPr>
            <p:cNvSpPr txBox="1"/>
            <p:nvPr/>
          </p:nvSpPr>
          <p:spPr>
            <a:xfrm>
              <a:off x="2444129" y="455444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10.9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1.2</a:t>
              </a:r>
            </a:p>
          </p:txBody>
        </p:sp>
        <p:sp>
          <p:nvSpPr>
            <p:cNvPr id="53" name="TextBox 52">
              <a:extLst>
                <a:ext uri="{FF2B5EF4-FFF2-40B4-BE49-F238E27FC236}">
                  <a16:creationId xmlns:a16="http://schemas.microsoft.com/office/drawing/2014/main" id="{BB1469F0-84FB-EFF0-2DD1-462D607A76E5}"/>
                </a:ext>
              </a:extLst>
            </p:cNvPr>
            <p:cNvSpPr txBox="1"/>
            <p:nvPr/>
          </p:nvSpPr>
          <p:spPr>
            <a:xfrm>
              <a:off x="2436509" y="474641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10.5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0.2</a:t>
              </a:r>
            </a:p>
          </p:txBody>
        </p:sp>
        <p:sp>
          <p:nvSpPr>
            <p:cNvPr id="54" name="TextBox 53">
              <a:extLst>
                <a:ext uri="{FF2B5EF4-FFF2-40B4-BE49-F238E27FC236}">
                  <a16:creationId xmlns:a16="http://schemas.microsoft.com/office/drawing/2014/main" id="{C26AC656-BE56-9E51-7020-80D6FE337E7B}"/>
                </a:ext>
              </a:extLst>
            </p:cNvPr>
            <p:cNvSpPr txBox="1"/>
            <p:nvPr/>
          </p:nvSpPr>
          <p:spPr>
            <a:xfrm>
              <a:off x="2444129" y="493837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10.5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0.2</a:t>
              </a:r>
            </a:p>
          </p:txBody>
        </p:sp>
        <p:sp>
          <p:nvSpPr>
            <p:cNvPr id="55" name="TextBox 54">
              <a:extLst>
                <a:ext uri="{FF2B5EF4-FFF2-40B4-BE49-F238E27FC236}">
                  <a16:creationId xmlns:a16="http://schemas.microsoft.com/office/drawing/2014/main" id="{C8C42892-B46A-CE05-FB25-890C117881E5}"/>
                </a:ext>
              </a:extLst>
            </p:cNvPr>
            <p:cNvSpPr txBox="1"/>
            <p:nvPr/>
          </p:nvSpPr>
          <p:spPr>
            <a:xfrm>
              <a:off x="2436509" y="5130344"/>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9.9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0.6</a:t>
              </a:r>
            </a:p>
          </p:txBody>
        </p:sp>
        <p:sp>
          <p:nvSpPr>
            <p:cNvPr id="56" name="TextBox 55">
              <a:extLst>
                <a:ext uri="{FF2B5EF4-FFF2-40B4-BE49-F238E27FC236}">
                  <a16:creationId xmlns:a16="http://schemas.microsoft.com/office/drawing/2014/main" id="{E0FAEBF6-FD36-6D40-C00D-5EFE1C05E5BB}"/>
                </a:ext>
              </a:extLst>
            </p:cNvPr>
            <p:cNvSpPr txBox="1"/>
            <p:nvPr/>
          </p:nvSpPr>
          <p:spPr>
            <a:xfrm>
              <a:off x="2436509" y="532230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8.3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0.2</a:t>
              </a:r>
            </a:p>
          </p:txBody>
        </p:sp>
        <p:sp>
          <p:nvSpPr>
            <p:cNvPr id="57" name="TextBox 56">
              <a:extLst>
                <a:ext uri="{FF2B5EF4-FFF2-40B4-BE49-F238E27FC236}">
                  <a16:creationId xmlns:a16="http://schemas.microsoft.com/office/drawing/2014/main" id="{CF60EAB7-BFF8-D369-96DC-010B37C6C606}"/>
                </a:ext>
              </a:extLst>
            </p:cNvPr>
            <p:cNvSpPr txBox="1"/>
            <p:nvPr/>
          </p:nvSpPr>
          <p:spPr>
            <a:xfrm>
              <a:off x="2444129" y="5514279"/>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7.6 / </a:t>
              </a:r>
              <a:r>
                <a:rPr kumimoji="0" lang="en-US" sz="1000" b="1" i="0" u="none" strike="noStrike" kern="1200" cap="none" spc="0" normalizeH="0" baseline="0" noProof="0" dirty="0">
                  <a:ln>
                    <a:noFill/>
                  </a:ln>
                  <a:solidFill>
                    <a:srgbClr val="1E325F"/>
                  </a:solidFill>
                  <a:effectLst/>
                  <a:uLnTx/>
                  <a:uFillTx/>
                  <a:latin typeface="Arial" panose="020B0604020202020204"/>
                  <a:ea typeface="+mn-ea"/>
                  <a:cs typeface="+mn-cs"/>
                </a:rPr>
                <a:t>0.4</a:t>
              </a:r>
            </a:p>
          </p:txBody>
        </p:sp>
      </p:grpSp>
      <p:grpSp>
        <p:nvGrpSpPr>
          <p:cNvPr id="58" name="Group 57">
            <a:extLst>
              <a:ext uri="{FF2B5EF4-FFF2-40B4-BE49-F238E27FC236}">
                <a16:creationId xmlns:a16="http://schemas.microsoft.com/office/drawing/2014/main" id="{AC0279A9-5AAB-9032-A87B-C286D97DC1F2}"/>
              </a:ext>
            </a:extLst>
          </p:cNvPr>
          <p:cNvGrpSpPr/>
          <p:nvPr/>
        </p:nvGrpSpPr>
        <p:grpSpPr>
          <a:xfrm>
            <a:off x="7752931" y="1807797"/>
            <a:ext cx="1898266" cy="3881129"/>
            <a:chOff x="7752931" y="2052152"/>
            <a:chExt cx="1898266" cy="3881129"/>
          </a:xfrm>
        </p:grpSpPr>
        <p:sp>
          <p:nvSpPr>
            <p:cNvPr id="59" name="TextBox 58">
              <a:extLst>
                <a:ext uri="{FF2B5EF4-FFF2-40B4-BE49-F238E27FC236}">
                  <a16:creationId xmlns:a16="http://schemas.microsoft.com/office/drawing/2014/main" id="{EA57F162-2425-C154-9591-A6C850734BC3}"/>
                </a:ext>
              </a:extLst>
            </p:cNvPr>
            <p:cNvSpPr txBox="1"/>
            <p:nvPr/>
          </p:nvSpPr>
          <p:spPr>
            <a:xfrm>
              <a:off x="7760551" y="205215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8.0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0.4</a:t>
              </a:r>
            </a:p>
          </p:txBody>
        </p:sp>
        <p:sp>
          <p:nvSpPr>
            <p:cNvPr id="60" name="TextBox 59">
              <a:extLst>
                <a:ext uri="{FF2B5EF4-FFF2-40B4-BE49-F238E27FC236}">
                  <a16:creationId xmlns:a16="http://schemas.microsoft.com/office/drawing/2014/main" id="{C4AD5BF3-F9AD-5AA7-65E6-290F5D310AD8}"/>
                </a:ext>
              </a:extLst>
            </p:cNvPr>
            <p:cNvSpPr txBox="1"/>
            <p:nvPr/>
          </p:nvSpPr>
          <p:spPr>
            <a:xfrm>
              <a:off x="7760551" y="224468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12.9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0.6</a:t>
              </a:r>
            </a:p>
          </p:txBody>
        </p:sp>
        <p:sp>
          <p:nvSpPr>
            <p:cNvPr id="61" name="TextBox 60">
              <a:extLst>
                <a:ext uri="{FF2B5EF4-FFF2-40B4-BE49-F238E27FC236}">
                  <a16:creationId xmlns:a16="http://schemas.microsoft.com/office/drawing/2014/main" id="{F84BD481-CD07-BAF8-EE6A-2A839204C90C}"/>
                </a:ext>
              </a:extLst>
            </p:cNvPr>
            <p:cNvSpPr txBox="1"/>
            <p:nvPr/>
          </p:nvSpPr>
          <p:spPr>
            <a:xfrm>
              <a:off x="7760551" y="262975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12.7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1.0</a:t>
              </a:r>
            </a:p>
          </p:txBody>
        </p:sp>
        <p:sp>
          <p:nvSpPr>
            <p:cNvPr id="62" name="TextBox 61">
              <a:extLst>
                <a:ext uri="{FF2B5EF4-FFF2-40B4-BE49-F238E27FC236}">
                  <a16:creationId xmlns:a16="http://schemas.microsoft.com/office/drawing/2014/main" id="{EAB367D8-B2EE-7259-04CA-5AA051EB38F8}"/>
                </a:ext>
              </a:extLst>
            </p:cNvPr>
            <p:cNvSpPr txBox="1"/>
            <p:nvPr/>
          </p:nvSpPr>
          <p:spPr>
            <a:xfrm>
              <a:off x="7760551" y="243722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7.0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0.2</a:t>
              </a:r>
            </a:p>
          </p:txBody>
        </p:sp>
        <p:sp>
          <p:nvSpPr>
            <p:cNvPr id="63" name="TextBox 62">
              <a:extLst>
                <a:ext uri="{FF2B5EF4-FFF2-40B4-BE49-F238E27FC236}">
                  <a16:creationId xmlns:a16="http://schemas.microsoft.com/office/drawing/2014/main" id="{880B9214-F94D-5C34-1F75-045D5E055742}"/>
                </a:ext>
              </a:extLst>
            </p:cNvPr>
            <p:cNvSpPr txBox="1"/>
            <p:nvPr/>
          </p:nvSpPr>
          <p:spPr>
            <a:xfrm>
              <a:off x="7760551" y="282229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12.7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4.8</a:t>
              </a:r>
            </a:p>
          </p:txBody>
        </p:sp>
        <p:sp>
          <p:nvSpPr>
            <p:cNvPr id="704" name="TextBox 703">
              <a:extLst>
                <a:ext uri="{FF2B5EF4-FFF2-40B4-BE49-F238E27FC236}">
                  <a16:creationId xmlns:a16="http://schemas.microsoft.com/office/drawing/2014/main" id="{044C1066-BDDE-D097-8542-94F561443BBB}"/>
                </a:ext>
              </a:extLst>
            </p:cNvPr>
            <p:cNvSpPr txBox="1"/>
            <p:nvPr/>
          </p:nvSpPr>
          <p:spPr>
            <a:xfrm>
              <a:off x="7760551" y="301482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23.9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7.8</a:t>
              </a:r>
            </a:p>
          </p:txBody>
        </p:sp>
        <p:sp>
          <p:nvSpPr>
            <p:cNvPr id="705" name="TextBox 704">
              <a:extLst>
                <a:ext uri="{FF2B5EF4-FFF2-40B4-BE49-F238E27FC236}">
                  <a16:creationId xmlns:a16="http://schemas.microsoft.com/office/drawing/2014/main" id="{6AA67CC1-1972-5572-3E36-1E9BBF2C498F}"/>
                </a:ext>
              </a:extLst>
            </p:cNvPr>
            <p:cNvSpPr txBox="1"/>
            <p:nvPr/>
          </p:nvSpPr>
          <p:spPr>
            <a:xfrm>
              <a:off x="7760551" y="320736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12.5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0.8</a:t>
              </a:r>
            </a:p>
          </p:txBody>
        </p:sp>
        <p:sp>
          <p:nvSpPr>
            <p:cNvPr id="706" name="TextBox 705">
              <a:extLst>
                <a:ext uri="{FF2B5EF4-FFF2-40B4-BE49-F238E27FC236}">
                  <a16:creationId xmlns:a16="http://schemas.microsoft.com/office/drawing/2014/main" id="{89582B26-DFA9-408A-5857-84E46BBA5039}"/>
                </a:ext>
              </a:extLst>
            </p:cNvPr>
            <p:cNvSpPr txBox="1"/>
            <p:nvPr/>
          </p:nvSpPr>
          <p:spPr>
            <a:xfrm>
              <a:off x="7760551" y="339989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13.3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3.4</a:t>
              </a:r>
            </a:p>
          </p:txBody>
        </p:sp>
        <p:sp>
          <p:nvSpPr>
            <p:cNvPr id="707" name="TextBox 706">
              <a:extLst>
                <a:ext uri="{FF2B5EF4-FFF2-40B4-BE49-F238E27FC236}">
                  <a16:creationId xmlns:a16="http://schemas.microsoft.com/office/drawing/2014/main" id="{2F448FB8-A58D-6251-0735-B25B08FD96A6}"/>
                </a:ext>
              </a:extLst>
            </p:cNvPr>
            <p:cNvSpPr txBox="1"/>
            <p:nvPr/>
          </p:nvSpPr>
          <p:spPr>
            <a:xfrm>
              <a:off x="7760551" y="359243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10.1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1.2</a:t>
              </a:r>
            </a:p>
          </p:txBody>
        </p:sp>
        <p:sp>
          <p:nvSpPr>
            <p:cNvPr id="708" name="TextBox 707">
              <a:extLst>
                <a:ext uri="{FF2B5EF4-FFF2-40B4-BE49-F238E27FC236}">
                  <a16:creationId xmlns:a16="http://schemas.microsoft.com/office/drawing/2014/main" id="{6B5662FE-64CA-5559-8251-61B19182FC22}"/>
                </a:ext>
              </a:extLst>
            </p:cNvPr>
            <p:cNvSpPr txBox="1"/>
            <p:nvPr/>
          </p:nvSpPr>
          <p:spPr>
            <a:xfrm>
              <a:off x="7760551" y="378496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11.7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2.0</a:t>
              </a:r>
            </a:p>
          </p:txBody>
        </p:sp>
        <p:sp>
          <p:nvSpPr>
            <p:cNvPr id="709" name="TextBox 708">
              <a:extLst>
                <a:ext uri="{FF2B5EF4-FFF2-40B4-BE49-F238E27FC236}">
                  <a16:creationId xmlns:a16="http://schemas.microsoft.com/office/drawing/2014/main" id="{DFB6A899-3070-B3C4-632C-9A9754B966F6}"/>
                </a:ext>
              </a:extLst>
            </p:cNvPr>
            <p:cNvSpPr txBox="1"/>
            <p:nvPr/>
          </p:nvSpPr>
          <p:spPr>
            <a:xfrm>
              <a:off x="7760551" y="397750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4.4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0.0</a:t>
              </a:r>
            </a:p>
          </p:txBody>
        </p:sp>
        <p:sp>
          <p:nvSpPr>
            <p:cNvPr id="710" name="TextBox 709">
              <a:extLst>
                <a:ext uri="{FF2B5EF4-FFF2-40B4-BE49-F238E27FC236}">
                  <a16:creationId xmlns:a16="http://schemas.microsoft.com/office/drawing/2014/main" id="{35346485-6007-785B-7421-1EA25DF0D42D}"/>
                </a:ext>
              </a:extLst>
            </p:cNvPr>
            <p:cNvSpPr txBox="1"/>
            <p:nvPr/>
          </p:nvSpPr>
          <p:spPr>
            <a:xfrm>
              <a:off x="7760551" y="417003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8.7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0.6</a:t>
              </a:r>
            </a:p>
          </p:txBody>
        </p:sp>
        <p:sp>
          <p:nvSpPr>
            <p:cNvPr id="711" name="TextBox 710">
              <a:extLst>
                <a:ext uri="{FF2B5EF4-FFF2-40B4-BE49-F238E27FC236}">
                  <a16:creationId xmlns:a16="http://schemas.microsoft.com/office/drawing/2014/main" id="{6156D916-8972-9FDC-5C95-C640967A3067}"/>
                </a:ext>
              </a:extLst>
            </p:cNvPr>
            <p:cNvSpPr txBox="1"/>
            <p:nvPr/>
          </p:nvSpPr>
          <p:spPr>
            <a:xfrm>
              <a:off x="7760551" y="436257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5.0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0.4</a:t>
              </a:r>
            </a:p>
          </p:txBody>
        </p:sp>
        <p:sp>
          <p:nvSpPr>
            <p:cNvPr id="712" name="TextBox 711">
              <a:extLst>
                <a:ext uri="{FF2B5EF4-FFF2-40B4-BE49-F238E27FC236}">
                  <a16:creationId xmlns:a16="http://schemas.microsoft.com/office/drawing/2014/main" id="{B6FC4BA0-DF6F-1301-5EA3-54CBF8AD22A3}"/>
                </a:ext>
              </a:extLst>
            </p:cNvPr>
            <p:cNvSpPr txBox="1"/>
            <p:nvPr/>
          </p:nvSpPr>
          <p:spPr>
            <a:xfrm>
              <a:off x="7760551" y="455510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2.8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0.0</a:t>
              </a:r>
            </a:p>
          </p:txBody>
        </p:sp>
        <p:sp>
          <p:nvSpPr>
            <p:cNvPr id="713" name="TextBox 712">
              <a:extLst>
                <a:ext uri="{FF2B5EF4-FFF2-40B4-BE49-F238E27FC236}">
                  <a16:creationId xmlns:a16="http://schemas.microsoft.com/office/drawing/2014/main" id="{B20FC868-BA20-3D71-C00E-FFAD150FF705}"/>
                </a:ext>
              </a:extLst>
            </p:cNvPr>
            <p:cNvSpPr txBox="1"/>
            <p:nvPr/>
          </p:nvSpPr>
          <p:spPr>
            <a:xfrm>
              <a:off x="7760551" y="474764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13.5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0.0</a:t>
              </a:r>
            </a:p>
          </p:txBody>
        </p:sp>
        <p:sp>
          <p:nvSpPr>
            <p:cNvPr id="714" name="TextBox 713">
              <a:extLst>
                <a:ext uri="{FF2B5EF4-FFF2-40B4-BE49-F238E27FC236}">
                  <a16:creationId xmlns:a16="http://schemas.microsoft.com/office/drawing/2014/main" id="{99F181F0-DF15-13F9-98E1-6DFFC8160D52}"/>
                </a:ext>
              </a:extLst>
            </p:cNvPr>
            <p:cNvSpPr txBox="1"/>
            <p:nvPr/>
          </p:nvSpPr>
          <p:spPr>
            <a:xfrm>
              <a:off x="7760551" y="494017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2.6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0.0</a:t>
              </a:r>
            </a:p>
          </p:txBody>
        </p:sp>
        <p:sp>
          <p:nvSpPr>
            <p:cNvPr id="715" name="TextBox 714">
              <a:extLst>
                <a:ext uri="{FF2B5EF4-FFF2-40B4-BE49-F238E27FC236}">
                  <a16:creationId xmlns:a16="http://schemas.microsoft.com/office/drawing/2014/main" id="{380ACCAE-E409-A83B-7FD3-7EE357BAAF50}"/>
                </a:ext>
              </a:extLst>
            </p:cNvPr>
            <p:cNvSpPr txBox="1"/>
            <p:nvPr/>
          </p:nvSpPr>
          <p:spPr>
            <a:xfrm>
              <a:off x="7760551" y="5132712"/>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10.9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0.0</a:t>
              </a:r>
            </a:p>
          </p:txBody>
        </p:sp>
        <p:sp>
          <p:nvSpPr>
            <p:cNvPr id="716" name="TextBox 715">
              <a:extLst>
                <a:ext uri="{FF2B5EF4-FFF2-40B4-BE49-F238E27FC236}">
                  <a16:creationId xmlns:a16="http://schemas.microsoft.com/office/drawing/2014/main" id="{EFF64F34-F902-1F71-1FD4-9CB6F46D1493}"/>
                </a:ext>
              </a:extLst>
            </p:cNvPr>
            <p:cNvSpPr txBox="1"/>
            <p:nvPr/>
          </p:nvSpPr>
          <p:spPr>
            <a:xfrm>
              <a:off x="7760551" y="5325247"/>
              <a:ext cx="18906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11.9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0.0</a:t>
              </a:r>
            </a:p>
          </p:txBody>
        </p:sp>
        <p:sp>
          <p:nvSpPr>
            <p:cNvPr id="717" name="TextBox 716">
              <a:extLst>
                <a:ext uri="{FF2B5EF4-FFF2-40B4-BE49-F238E27FC236}">
                  <a16:creationId xmlns:a16="http://schemas.microsoft.com/office/drawing/2014/main" id="{1F426094-BB3C-7D38-18C9-14FF51B69FB8}"/>
                </a:ext>
              </a:extLst>
            </p:cNvPr>
            <p:cNvSpPr txBox="1"/>
            <p:nvPr/>
          </p:nvSpPr>
          <p:spPr>
            <a:xfrm>
              <a:off x="7752931" y="5517783"/>
              <a:ext cx="1890646"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10.1 / </a:t>
              </a:r>
              <a:r>
                <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rPr>
                <a:t>0.4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6E1E50"/>
                </a:solidFill>
                <a:effectLst/>
                <a:uLnTx/>
                <a:uFillTx/>
                <a:latin typeface="Arial" panose="020B0604020202020204"/>
                <a:ea typeface="+mn-ea"/>
                <a:cs typeface="+mn-cs"/>
              </a:endParaRPr>
            </a:p>
          </p:txBody>
        </p:sp>
      </p:grpSp>
      <p:sp>
        <p:nvSpPr>
          <p:cNvPr id="718" name="TextBox 717">
            <a:extLst>
              <a:ext uri="{FF2B5EF4-FFF2-40B4-BE49-F238E27FC236}">
                <a16:creationId xmlns:a16="http://schemas.microsoft.com/office/drawing/2014/main" id="{6C0885A7-B566-314B-3461-AE677D5372D6}"/>
              </a:ext>
            </a:extLst>
          </p:cNvPr>
          <p:cNvSpPr txBox="1"/>
          <p:nvPr/>
        </p:nvSpPr>
        <p:spPr>
          <a:xfrm>
            <a:off x="1989698" y="1439889"/>
            <a:ext cx="1332000" cy="276999"/>
          </a:xfrm>
          <a:prstGeom prst="rect">
            <a:avLst/>
          </a:prstGeom>
          <a:solidFill>
            <a:srgbClr val="71BFFF"/>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n-ea"/>
                <a:cs typeface="+mn-cs"/>
              </a:rPr>
              <a:t>Grade 1</a:t>
            </a:r>
          </a:p>
        </p:txBody>
      </p:sp>
      <p:sp>
        <p:nvSpPr>
          <p:cNvPr id="719" name="TextBox 718">
            <a:extLst>
              <a:ext uri="{FF2B5EF4-FFF2-40B4-BE49-F238E27FC236}">
                <a16:creationId xmlns:a16="http://schemas.microsoft.com/office/drawing/2014/main" id="{4EA91A5D-6D36-B828-E902-2A31ABA9C0C8}"/>
              </a:ext>
            </a:extLst>
          </p:cNvPr>
          <p:cNvSpPr txBox="1"/>
          <p:nvPr/>
        </p:nvSpPr>
        <p:spPr>
          <a:xfrm>
            <a:off x="3341130" y="1439889"/>
            <a:ext cx="1332000" cy="276999"/>
          </a:xfrm>
          <a:prstGeom prst="rect">
            <a:avLst/>
          </a:prstGeom>
          <a:solidFill>
            <a:srgbClr val="003865">
              <a:lumMod val="75000"/>
              <a:lumOff val="25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n-ea"/>
                <a:cs typeface="+mn-cs"/>
              </a:rPr>
              <a:t>Grade 2</a:t>
            </a:r>
          </a:p>
        </p:txBody>
      </p:sp>
      <p:sp>
        <p:nvSpPr>
          <p:cNvPr id="720" name="TextBox 719">
            <a:extLst>
              <a:ext uri="{FF2B5EF4-FFF2-40B4-BE49-F238E27FC236}">
                <a16:creationId xmlns:a16="http://schemas.microsoft.com/office/drawing/2014/main" id="{0FDECAD7-8676-071E-376E-15F10DD26FBE}"/>
              </a:ext>
            </a:extLst>
          </p:cNvPr>
          <p:cNvSpPr txBox="1"/>
          <p:nvPr/>
        </p:nvSpPr>
        <p:spPr>
          <a:xfrm>
            <a:off x="4692563" y="1439889"/>
            <a:ext cx="1332000" cy="276999"/>
          </a:xfrm>
          <a:prstGeom prst="rect">
            <a:avLst/>
          </a:prstGeom>
          <a:solidFill>
            <a:srgbClr val="1E325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n-ea"/>
                <a:cs typeface="+mn-cs"/>
              </a:rPr>
              <a:t>≥Grade 3</a:t>
            </a:r>
          </a:p>
        </p:txBody>
      </p:sp>
      <p:sp>
        <p:nvSpPr>
          <p:cNvPr id="721" name="TextBox 720">
            <a:extLst>
              <a:ext uri="{FF2B5EF4-FFF2-40B4-BE49-F238E27FC236}">
                <a16:creationId xmlns:a16="http://schemas.microsoft.com/office/drawing/2014/main" id="{0A57542B-7DDC-9BE3-DAA9-2F893806E491}"/>
              </a:ext>
            </a:extLst>
          </p:cNvPr>
          <p:cNvSpPr txBox="1"/>
          <p:nvPr/>
        </p:nvSpPr>
        <p:spPr>
          <a:xfrm>
            <a:off x="8888882" y="1439215"/>
            <a:ext cx="1313420" cy="276999"/>
          </a:xfrm>
          <a:prstGeom prst="rect">
            <a:avLst/>
          </a:prstGeom>
          <a:solidFill>
            <a:srgbClr val="830051">
              <a:lumMod val="20000"/>
              <a:lumOff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n-ea"/>
                <a:cs typeface="+mn-cs"/>
              </a:rPr>
              <a:t>Grade 1</a:t>
            </a:r>
          </a:p>
        </p:txBody>
      </p:sp>
      <p:sp>
        <p:nvSpPr>
          <p:cNvPr id="722" name="TextBox 721">
            <a:extLst>
              <a:ext uri="{FF2B5EF4-FFF2-40B4-BE49-F238E27FC236}">
                <a16:creationId xmlns:a16="http://schemas.microsoft.com/office/drawing/2014/main" id="{712DF7B1-BC67-A4A9-B919-2852A8976BFF}"/>
              </a:ext>
            </a:extLst>
          </p:cNvPr>
          <p:cNvSpPr txBox="1"/>
          <p:nvPr/>
        </p:nvSpPr>
        <p:spPr>
          <a:xfrm>
            <a:off x="7534381" y="1441090"/>
            <a:ext cx="1332000" cy="276999"/>
          </a:xfrm>
          <a:prstGeom prst="rect">
            <a:avLst/>
          </a:prstGeom>
          <a:solidFill>
            <a:srgbClr val="D0006F">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n-ea"/>
                <a:cs typeface="+mn-cs"/>
              </a:rPr>
              <a:t>Grade 2</a:t>
            </a:r>
          </a:p>
        </p:txBody>
      </p:sp>
      <p:sp>
        <p:nvSpPr>
          <p:cNvPr id="723" name="TextBox 722">
            <a:extLst>
              <a:ext uri="{FF2B5EF4-FFF2-40B4-BE49-F238E27FC236}">
                <a16:creationId xmlns:a16="http://schemas.microsoft.com/office/drawing/2014/main" id="{29D31892-D59A-3654-031B-18B7D9E11324}"/>
              </a:ext>
            </a:extLst>
          </p:cNvPr>
          <p:cNvSpPr txBox="1"/>
          <p:nvPr/>
        </p:nvSpPr>
        <p:spPr>
          <a:xfrm>
            <a:off x="6186016" y="1441090"/>
            <a:ext cx="1332000" cy="276999"/>
          </a:xfrm>
          <a:prstGeom prst="rect">
            <a:avLst/>
          </a:prstGeom>
          <a:solidFill>
            <a:srgbClr val="830051">
              <a:lumMod val="5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ea typeface="+mn-ea"/>
                <a:cs typeface="+mn-cs"/>
              </a:rPr>
              <a:t>≥Grade 3</a:t>
            </a:r>
          </a:p>
        </p:txBody>
      </p:sp>
      <p:grpSp>
        <p:nvGrpSpPr>
          <p:cNvPr id="724" name="Group 723">
            <a:extLst>
              <a:ext uri="{FF2B5EF4-FFF2-40B4-BE49-F238E27FC236}">
                <a16:creationId xmlns:a16="http://schemas.microsoft.com/office/drawing/2014/main" id="{5237100E-86B9-8DD3-FF74-0F3F97F71A27}"/>
              </a:ext>
            </a:extLst>
          </p:cNvPr>
          <p:cNvGrpSpPr/>
          <p:nvPr/>
        </p:nvGrpSpPr>
        <p:grpSpPr>
          <a:xfrm>
            <a:off x="98098" y="1818142"/>
            <a:ext cx="1890646" cy="3707996"/>
            <a:chOff x="98098" y="2062497"/>
            <a:chExt cx="1890646" cy="3707996"/>
          </a:xfrm>
        </p:grpSpPr>
        <p:sp>
          <p:nvSpPr>
            <p:cNvPr id="725" name="TextBox 724">
              <a:extLst>
                <a:ext uri="{FF2B5EF4-FFF2-40B4-BE49-F238E27FC236}">
                  <a16:creationId xmlns:a16="http://schemas.microsoft.com/office/drawing/2014/main" id="{50DB4D50-1BEE-F1AA-7CB4-51F37AE6FE5C}"/>
                </a:ext>
              </a:extLst>
            </p:cNvPr>
            <p:cNvSpPr txBox="1"/>
            <p:nvPr/>
          </p:nvSpPr>
          <p:spPr>
            <a:xfrm>
              <a:off x="98098" y="2062497"/>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Diarrhea</a:t>
              </a:r>
            </a:p>
          </p:txBody>
        </p:sp>
        <p:sp>
          <p:nvSpPr>
            <p:cNvPr id="726" name="TextBox 725">
              <a:extLst>
                <a:ext uri="{FF2B5EF4-FFF2-40B4-BE49-F238E27FC236}">
                  <a16:creationId xmlns:a16="http://schemas.microsoft.com/office/drawing/2014/main" id="{7F9E9C85-4F56-A198-0900-5B86FAF754B4}"/>
                </a:ext>
              </a:extLst>
            </p:cNvPr>
            <p:cNvSpPr txBox="1"/>
            <p:nvPr/>
          </p:nvSpPr>
          <p:spPr>
            <a:xfrm>
              <a:off x="98098" y="2254390"/>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Hyperglycemia*</a:t>
              </a:r>
            </a:p>
          </p:txBody>
        </p:sp>
        <p:sp>
          <p:nvSpPr>
            <p:cNvPr id="727" name="TextBox 726">
              <a:extLst>
                <a:ext uri="{FF2B5EF4-FFF2-40B4-BE49-F238E27FC236}">
                  <a16:creationId xmlns:a16="http://schemas.microsoft.com/office/drawing/2014/main" id="{84CD37EC-B424-1D49-EB62-10B4B69E56E1}"/>
                </a:ext>
              </a:extLst>
            </p:cNvPr>
            <p:cNvSpPr txBox="1"/>
            <p:nvPr/>
          </p:nvSpPr>
          <p:spPr>
            <a:xfrm>
              <a:off x="98098" y="2638176"/>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Anemia</a:t>
              </a:r>
            </a:p>
          </p:txBody>
        </p:sp>
        <p:sp>
          <p:nvSpPr>
            <p:cNvPr id="728" name="TextBox 727">
              <a:extLst>
                <a:ext uri="{FF2B5EF4-FFF2-40B4-BE49-F238E27FC236}">
                  <a16:creationId xmlns:a16="http://schemas.microsoft.com/office/drawing/2014/main" id="{BE88D465-096B-D4E0-958B-03E59B00874A}"/>
                </a:ext>
              </a:extLst>
            </p:cNvPr>
            <p:cNvSpPr txBox="1"/>
            <p:nvPr/>
          </p:nvSpPr>
          <p:spPr>
            <a:xfrm>
              <a:off x="98098" y="2446283"/>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Rash</a:t>
              </a:r>
              <a:r>
                <a:rPr kumimoji="0" lang="en-US" sz="1000" b="1" i="0" u="none" strike="noStrike" kern="0" cap="none" spc="0" normalizeH="0" baseline="30000" noProof="0" dirty="0">
                  <a:ln>
                    <a:noFill/>
                  </a:ln>
                  <a:solidFill>
                    <a:srgbClr val="000000"/>
                  </a:solidFill>
                  <a:effectLst/>
                  <a:uLnTx/>
                  <a:uFillTx/>
                  <a:latin typeface="Arial" panose="020B0604020202020204"/>
                  <a:ea typeface="+mn-ea"/>
                  <a:cs typeface="+mn-cs"/>
                </a:rPr>
                <a:t>†</a:t>
              </a:r>
            </a:p>
          </p:txBody>
        </p:sp>
        <p:sp>
          <p:nvSpPr>
            <p:cNvPr id="729" name="TextBox 728">
              <a:extLst>
                <a:ext uri="{FF2B5EF4-FFF2-40B4-BE49-F238E27FC236}">
                  <a16:creationId xmlns:a16="http://schemas.microsoft.com/office/drawing/2014/main" id="{D26A9A07-9B13-AFFA-A8E4-3136607BE2E5}"/>
                </a:ext>
              </a:extLst>
            </p:cNvPr>
            <p:cNvSpPr txBox="1"/>
            <p:nvPr/>
          </p:nvSpPr>
          <p:spPr>
            <a:xfrm>
              <a:off x="98098" y="2830069"/>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Hypokalemia</a:t>
              </a:r>
            </a:p>
          </p:txBody>
        </p:sp>
        <p:sp>
          <p:nvSpPr>
            <p:cNvPr id="732" name="TextBox 731">
              <a:extLst>
                <a:ext uri="{FF2B5EF4-FFF2-40B4-BE49-F238E27FC236}">
                  <a16:creationId xmlns:a16="http://schemas.microsoft.com/office/drawing/2014/main" id="{787554D3-FA9A-CEC1-1C86-A26AC690F14D}"/>
                </a:ext>
              </a:extLst>
            </p:cNvPr>
            <p:cNvSpPr txBox="1"/>
            <p:nvPr/>
          </p:nvSpPr>
          <p:spPr>
            <a:xfrm>
              <a:off x="98098" y="3021962"/>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Hypertension</a:t>
              </a:r>
            </a:p>
          </p:txBody>
        </p:sp>
        <p:sp>
          <p:nvSpPr>
            <p:cNvPr id="733" name="TextBox 732">
              <a:extLst>
                <a:ext uri="{FF2B5EF4-FFF2-40B4-BE49-F238E27FC236}">
                  <a16:creationId xmlns:a16="http://schemas.microsoft.com/office/drawing/2014/main" id="{A52C430F-F6F3-EDDD-0146-9754DFED6C2C}"/>
                </a:ext>
              </a:extLst>
            </p:cNvPr>
            <p:cNvSpPr txBox="1"/>
            <p:nvPr/>
          </p:nvSpPr>
          <p:spPr>
            <a:xfrm>
              <a:off x="98098" y="3213855"/>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Fatigue</a:t>
              </a:r>
            </a:p>
          </p:txBody>
        </p:sp>
        <p:sp>
          <p:nvSpPr>
            <p:cNvPr id="734" name="TextBox 733">
              <a:extLst>
                <a:ext uri="{FF2B5EF4-FFF2-40B4-BE49-F238E27FC236}">
                  <a16:creationId xmlns:a16="http://schemas.microsoft.com/office/drawing/2014/main" id="{68EC99BA-87F9-8716-3FE4-25F71E93FA87}"/>
                </a:ext>
              </a:extLst>
            </p:cNvPr>
            <p:cNvSpPr txBox="1"/>
            <p:nvPr/>
          </p:nvSpPr>
          <p:spPr>
            <a:xfrm>
              <a:off x="98098" y="3405748"/>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ALT increased</a:t>
              </a:r>
            </a:p>
          </p:txBody>
        </p:sp>
        <p:sp>
          <p:nvSpPr>
            <p:cNvPr id="735" name="TextBox 734">
              <a:extLst>
                <a:ext uri="{FF2B5EF4-FFF2-40B4-BE49-F238E27FC236}">
                  <a16:creationId xmlns:a16="http://schemas.microsoft.com/office/drawing/2014/main" id="{EC907DEB-F8AA-DC57-C92A-C4CEE05CA951}"/>
                </a:ext>
              </a:extLst>
            </p:cNvPr>
            <p:cNvSpPr txBox="1"/>
            <p:nvPr/>
          </p:nvSpPr>
          <p:spPr>
            <a:xfrm>
              <a:off x="98098" y="3597641"/>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Urinary tract infection</a:t>
              </a:r>
            </a:p>
          </p:txBody>
        </p:sp>
        <p:sp>
          <p:nvSpPr>
            <p:cNvPr id="736" name="TextBox 735">
              <a:extLst>
                <a:ext uri="{FF2B5EF4-FFF2-40B4-BE49-F238E27FC236}">
                  <a16:creationId xmlns:a16="http://schemas.microsoft.com/office/drawing/2014/main" id="{9217D6E2-243D-A976-3708-BC3956D0E3BF}"/>
                </a:ext>
              </a:extLst>
            </p:cNvPr>
            <p:cNvSpPr txBox="1"/>
            <p:nvPr/>
          </p:nvSpPr>
          <p:spPr>
            <a:xfrm>
              <a:off x="98098" y="3789534"/>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AST increased</a:t>
              </a:r>
            </a:p>
          </p:txBody>
        </p:sp>
        <p:sp>
          <p:nvSpPr>
            <p:cNvPr id="737" name="TextBox 736">
              <a:extLst>
                <a:ext uri="{FF2B5EF4-FFF2-40B4-BE49-F238E27FC236}">
                  <a16:creationId xmlns:a16="http://schemas.microsoft.com/office/drawing/2014/main" id="{AC66C61C-78F5-70DC-5F6E-B25F96764896}"/>
                </a:ext>
              </a:extLst>
            </p:cNvPr>
            <p:cNvSpPr txBox="1"/>
            <p:nvPr/>
          </p:nvSpPr>
          <p:spPr>
            <a:xfrm>
              <a:off x="98098" y="3981427"/>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Nausea</a:t>
              </a:r>
            </a:p>
          </p:txBody>
        </p:sp>
        <p:sp>
          <p:nvSpPr>
            <p:cNvPr id="738" name="TextBox 737">
              <a:extLst>
                <a:ext uri="{FF2B5EF4-FFF2-40B4-BE49-F238E27FC236}">
                  <a16:creationId xmlns:a16="http://schemas.microsoft.com/office/drawing/2014/main" id="{2410E445-04D9-58EA-E1FA-143A1ED74817}"/>
                </a:ext>
              </a:extLst>
            </p:cNvPr>
            <p:cNvSpPr txBox="1"/>
            <p:nvPr/>
          </p:nvSpPr>
          <p:spPr>
            <a:xfrm>
              <a:off x="98098" y="4173320"/>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COVID-19</a:t>
              </a:r>
            </a:p>
          </p:txBody>
        </p:sp>
        <p:sp>
          <p:nvSpPr>
            <p:cNvPr id="739" name="TextBox 738">
              <a:extLst>
                <a:ext uri="{FF2B5EF4-FFF2-40B4-BE49-F238E27FC236}">
                  <a16:creationId xmlns:a16="http://schemas.microsoft.com/office/drawing/2014/main" id="{4CB41763-CA29-1211-3AAB-3DD4863AFE2B}"/>
                </a:ext>
              </a:extLst>
            </p:cNvPr>
            <p:cNvSpPr txBox="1"/>
            <p:nvPr/>
          </p:nvSpPr>
          <p:spPr>
            <a:xfrm>
              <a:off x="98098" y="4365213"/>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Asthenia</a:t>
              </a:r>
            </a:p>
          </p:txBody>
        </p:sp>
        <p:sp>
          <p:nvSpPr>
            <p:cNvPr id="740" name="TextBox 739">
              <a:extLst>
                <a:ext uri="{FF2B5EF4-FFF2-40B4-BE49-F238E27FC236}">
                  <a16:creationId xmlns:a16="http://schemas.microsoft.com/office/drawing/2014/main" id="{8AA5558C-20A4-EF09-89A7-54E1580FFE31}"/>
                </a:ext>
              </a:extLst>
            </p:cNvPr>
            <p:cNvSpPr txBox="1"/>
            <p:nvPr/>
          </p:nvSpPr>
          <p:spPr>
            <a:xfrm>
              <a:off x="98098" y="4557106"/>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Pyrexia</a:t>
              </a:r>
            </a:p>
          </p:txBody>
        </p:sp>
        <p:sp>
          <p:nvSpPr>
            <p:cNvPr id="741" name="TextBox 740">
              <a:extLst>
                <a:ext uri="{FF2B5EF4-FFF2-40B4-BE49-F238E27FC236}">
                  <a16:creationId xmlns:a16="http://schemas.microsoft.com/office/drawing/2014/main" id="{9EFCB4B9-21BA-D82C-88D7-C799BDAD629F}"/>
                </a:ext>
              </a:extLst>
            </p:cNvPr>
            <p:cNvSpPr txBox="1"/>
            <p:nvPr/>
          </p:nvSpPr>
          <p:spPr>
            <a:xfrm>
              <a:off x="98098" y="4748999"/>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Hot flush</a:t>
              </a:r>
            </a:p>
          </p:txBody>
        </p:sp>
        <p:sp>
          <p:nvSpPr>
            <p:cNvPr id="742" name="TextBox 741">
              <a:extLst>
                <a:ext uri="{FF2B5EF4-FFF2-40B4-BE49-F238E27FC236}">
                  <a16:creationId xmlns:a16="http://schemas.microsoft.com/office/drawing/2014/main" id="{00A8E89C-8B69-F36F-C27F-1D099DADC82A}"/>
                </a:ext>
              </a:extLst>
            </p:cNvPr>
            <p:cNvSpPr txBox="1"/>
            <p:nvPr/>
          </p:nvSpPr>
          <p:spPr>
            <a:xfrm>
              <a:off x="98098" y="4940892"/>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Pruritus</a:t>
              </a:r>
            </a:p>
          </p:txBody>
        </p:sp>
        <p:sp>
          <p:nvSpPr>
            <p:cNvPr id="743" name="TextBox 742">
              <a:extLst>
                <a:ext uri="{FF2B5EF4-FFF2-40B4-BE49-F238E27FC236}">
                  <a16:creationId xmlns:a16="http://schemas.microsoft.com/office/drawing/2014/main" id="{CDACFBFC-680B-537F-E1EA-74E78776177D}"/>
                </a:ext>
              </a:extLst>
            </p:cNvPr>
            <p:cNvSpPr txBox="1"/>
            <p:nvPr/>
          </p:nvSpPr>
          <p:spPr>
            <a:xfrm>
              <a:off x="98098" y="5132785"/>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Back pain</a:t>
              </a:r>
            </a:p>
          </p:txBody>
        </p:sp>
        <p:sp>
          <p:nvSpPr>
            <p:cNvPr id="744" name="TextBox 743">
              <a:extLst>
                <a:ext uri="{FF2B5EF4-FFF2-40B4-BE49-F238E27FC236}">
                  <a16:creationId xmlns:a16="http://schemas.microsoft.com/office/drawing/2014/main" id="{10EDEC9A-867F-E28D-4B3C-598378961026}"/>
                </a:ext>
              </a:extLst>
            </p:cNvPr>
            <p:cNvSpPr txBox="1"/>
            <p:nvPr/>
          </p:nvSpPr>
          <p:spPr>
            <a:xfrm>
              <a:off x="98098" y="5324678"/>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Constipation</a:t>
              </a:r>
            </a:p>
          </p:txBody>
        </p:sp>
        <p:sp>
          <p:nvSpPr>
            <p:cNvPr id="745" name="TextBox 744">
              <a:extLst>
                <a:ext uri="{FF2B5EF4-FFF2-40B4-BE49-F238E27FC236}">
                  <a16:creationId xmlns:a16="http://schemas.microsoft.com/office/drawing/2014/main" id="{F9BC20AE-8749-6054-6872-BDAE3B9C420C}"/>
                </a:ext>
              </a:extLst>
            </p:cNvPr>
            <p:cNvSpPr txBox="1"/>
            <p:nvPr/>
          </p:nvSpPr>
          <p:spPr>
            <a:xfrm>
              <a:off x="98098" y="5516577"/>
              <a:ext cx="1890646"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mn-cs"/>
                </a:rPr>
                <a:t>Arthralgia</a:t>
              </a:r>
            </a:p>
          </p:txBody>
        </p:sp>
      </p:grpSp>
      <p:sp>
        <p:nvSpPr>
          <p:cNvPr id="746" name="Rectangle 745">
            <a:extLst>
              <a:ext uri="{FF2B5EF4-FFF2-40B4-BE49-F238E27FC236}">
                <a16:creationId xmlns:a16="http://schemas.microsoft.com/office/drawing/2014/main" id="{8B22ECEB-CBD3-71DD-9E33-5C892A3781FE}"/>
              </a:ext>
            </a:extLst>
          </p:cNvPr>
          <p:cNvSpPr/>
          <p:nvPr/>
        </p:nvSpPr>
        <p:spPr>
          <a:xfrm>
            <a:off x="385848" y="1807797"/>
            <a:ext cx="11481263" cy="617177"/>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Text Placeholder 4">
            <a:extLst>
              <a:ext uri="{FF2B5EF4-FFF2-40B4-BE49-F238E27FC236}">
                <a16:creationId xmlns:a16="http://schemas.microsoft.com/office/drawing/2014/main" id="{21D802DE-0CDA-DE38-5450-E229AC3C2111}"/>
              </a:ext>
            </a:extLst>
          </p:cNvPr>
          <p:cNvSpPr txBox="1">
            <a:spLocks/>
          </p:cNvSpPr>
          <p:nvPr/>
        </p:nvSpPr>
        <p:spPr>
          <a:xfrm>
            <a:off x="3919031" y="6479132"/>
            <a:ext cx="5852160" cy="28135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chemeClr val="bg1"/>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b="0" dirty="0"/>
              <a:t>Abstract 14</a:t>
            </a:r>
          </a:p>
        </p:txBody>
      </p:sp>
    </p:spTree>
    <p:extLst>
      <p:ext uri="{BB962C8B-B14F-4D97-AF65-F5344CB8AC3E}">
        <p14:creationId xmlns:p14="http://schemas.microsoft.com/office/powerpoint/2010/main" val="1397371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00E25-6753-0E5A-8409-47083734C7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99F430-5E4D-1AC3-C564-5B7CC57CB998}"/>
              </a:ext>
            </a:extLst>
          </p:cNvPr>
          <p:cNvSpPr>
            <a:spLocks noGrp="1"/>
          </p:cNvSpPr>
          <p:nvPr>
            <p:ph type="title"/>
          </p:nvPr>
        </p:nvSpPr>
        <p:spPr>
          <a:xfrm>
            <a:off x="640080" y="365124"/>
            <a:ext cx="10972800" cy="907864"/>
          </a:xfrm>
        </p:spPr>
        <p:txBody>
          <a:bodyPr>
            <a:noAutofit/>
          </a:bodyPr>
          <a:lstStyle/>
          <a:p>
            <a:r>
              <a:rPr lang="en-US" noProof="0" dirty="0"/>
              <a:t>CAPItello-281: common AEs associated with </a:t>
            </a:r>
            <a:br>
              <a:rPr lang="en-US" noProof="0" dirty="0"/>
            </a:br>
            <a:r>
              <a:rPr lang="en-US" noProof="0" dirty="0"/>
              <a:t>AKT inhibition</a:t>
            </a:r>
          </a:p>
        </p:txBody>
      </p:sp>
      <p:sp>
        <p:nvSpPr>
          <p:cNvPr id="5" name="Text Placeholder 4">
            <a:extLst>
              <a:ext uri="{FF2B5EF4-FFF2-40B4-BE49-F238E27FC236}">
                <a16:creationId xmlns:a16="http://schemas.microsoft.com/office/drawing/2014/main" id="{6D174A2A-C3AD-2EB9-B631-A74C2D679244}"/>
              </a:ext>
            </a:extLst>
          </p:cNvPr>
          <p:cNvSpPr>
            <a:spLocks noGrp="1"/>
          </p:cNvSpPr>
          <p:nvPr>
            <p:ph type="body" sz="quarter" idx="15"/>
          </p:nvPr>
        </p:nvSpPr>
        <p:spPr/>
        <p:txBody>
          <a:bodyPr/>
          <a:lstStyle/>
          <a:p>
            <a:r>
              <a:rPr lang="en-US" noProof="0" dirty="0"/>
              <a:t>Professor Daniel J. George </a:t>
            </a:r>
          </a:p>
        </p:txBody>
      </p:sp>
      <p:sp>
        <p:nvSpPr>
          <p:cNvPr id="10" name="TextBox 9">
            <a:extLst>
              <a:ext uri="{FF2B5EF4-FFF2-40B4-BE49-F238E27FC236}">
                <a16:creationId xmlns:a16="http://schemas.microsoft.com/office/drawing/2014/main" id="{E9E2EEE0-3CEE-2A70-B2D9-2E3CD678FDEA}"/>
              </a:ext>
            </a:extLst>
          </p:cNvPr>
          <p:cNvSpPr txBox="1"/>
          <p:nvPr/>
        </p:nvSpPr>
        <p:spPr>
          <a:xfrm>
            <a:off x="385848" y="5614566"/>
            <a:ext cx="11572202" cy="646331"/>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*Grouped term including the preferred terms of erythema, rash, rash erythematous, rash macular, rash maculopapular, rash </a:t>
            </a: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papular</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rash pruritic. </a:t>
            </a:r>
            <a:r>
              <a:rPr kumimoji="0" lang="en-US" sz="900" b="0" i="0" u="none" strike="noStrike" kern="1200" cap="none" spc="0" normalizeH="0" baseline="30000" noProof="0" dirty="0">
                <a:ln>
                  <a:noFill/>
                </a:ln>
                <a:solidFill>
                  <a:prstClr val="white"/>
                </a:solidFill>
                <a:effectLst/>
                <a:uLnTx/>
                <a:uFillTx/>
                <a:latin typeface="Arial" panose="020B0604020202020204"/>
                <a:ea typeface="+mn-ea"/>
                <a:cs typeface="+mn-cs"/>
              </a:rPr>
              <a:t>†</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Grouped term including the preferred terms of blood glucose increased, hyperglycemia. </a:t>
            </a:r>
            <a:r>
              <a:rPr kumimoji="0" lang="en-US" sz="900" b="0" i="0" u="none" strike="noStrike" kern="1200" cap="none" spc="0" normalizeH="0" baseline="30000" noProof="0" dirty="0">
                <a:ln>
                  <a:noFill/>
                </a:ln>
                <a:solidFill>
                  <a:prstClr val="white"/>
                </a:solidFill>
                <a:effectLst/>
                <a:uLnTx/>
                <a:uFillTx/>
                <a:latin typeface="Arial" panose="020B0604020202020204"/>
                <a:ea typeface="+mn-ea"/>
                <a:cs typeface="+mn-cs"/>
              </a:rPr>
              <a:t>‡</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A diarrhea AE of Grade 4 was reported for one patient (0.2%) in the </a:t>
            </a:r>
            <a:r>
              <a:rPr kumimoji="0" lang="en-US" sz="900" b="0" i="0" u="none" strike="noStrike" kern="1200" cap="none" spc="0" normalizeH="0" baseline="0" noProof="0" dirty="0" err="1">
                <a:ln>
                  <a:noFill/>
                </a:ln>
                <a:solidFill>
                  <a:prstClr val="white"/>
                </a:solidFill>
                <a:effectLst/>
                <a:uLnTx/>
                <a:uFillTx/>
                <a:latin typeface="Arial" panose="020B0604020202020204"/>
                <a:ea typeface="+mn-ea"/>
                <a:cs typeface="+mn-cs"/>
              </a:rPr>
              <a:t>capi+abi</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arm only, hyperglycemia AEs of Grade 4 and Grade 5 were reported for one patient (0.2%) each in the </a:t>
            </a:r>
            <a:r>
              <a:rPr kumimoji="0" lang="en-US" sz="900" b="0" i="0" u="none" strike="noStrike" kern="1200" cap="none" spc="0" normalizeH="0" baseline="0" noProof="0" dirty="0" err="1">
                <a:ln>
                  <a:noFill/>
                </a:ln>
                <a:solidFill>
                  <a:prstClr val="white"/>
                </a:solidFill>
                <a:effectLst/>
                <a:uLnTx/>
                <a:uFillTx/>
                <a:latin typeface="Arial" panose="020B0604020202020204"/>
                <a:ea typeface="+mn-ea"/>
                <a:cs typeface="+mn-cs"/>
              </a:rPr>
              <a:t>capi+abi</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arm only, no Grade 4–5 AEs of rash were reported. No primary prophylaxis interventions were used during the CAPItello-281 trial for prospective AE management. Additional data on supportive treatment received are available via QR code. </a:t>
            </a:r>
            <a:b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900" b="0" i="0" u="none" strike="noStrike" kern="1200" cap="none" spc="0" normalizeH="0" baseline="0" noProof="0" dirty="0" err="1">
                <a:ln>
                  <a:noFill/>
                </a:ln>
                <a:solidFill>
                  <a:prstClr val="white"/>
                </a:solidFill>
                <a:effectLst/>
                <a:uLnTx/>
                <a:uFillTx/>
                <a:latin typeface="Arial" panose="020B0604020202020204"/>
                <a:ea typeface="+mn-ea"/>
                <a:cs typeface="+mn-cs"/>
              </a:rPr>
              <a:t>abi</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abiraterone; AE, adverse event; </a:t>
            </a:r>
            <a:r>
              <a:rPr kumimoji="0" lang="en-US" sz="900" b="0" i="0" u="none" strike="noStrike" kern="1200" cap="none" spc="0" normalizeH="0" baseline="0" noProof="0" dirty="0" err="1">
                <a:ln>
                  <a:noFill/>
                </a:ln>
                <a:solidFill>
                  <a:prstClr val="white"/>
                </a:solidFill>
                <a:effectLst/>
                <a:uLnTx/>
                <a:uFillTx/>
                <a:latin typeface="Arial" panose="020B0604020202020204"/>
                <a:ea typeface="+mn-ea"/>
                <a:cs typeface="+mn-cs"/>
              </a:rPr>
              <a:t>capi</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capivasertib; DCO, data cutoff; IQR, interquartile range; </a:t>
            </a:r>
            <a:r>
              <a:rPr kumimoji="0" lang="en-US" sz="900" b="0" i="0" u="none" strike="noStrike" kern="1200" cap="none" spc="0" normalizeH="0" baseline="0" noProof="0" dirty="0" err="1">
                <a:ln>
                  <a:noFill/>
                </a:ln>
                <a:solidFill>
                  <a:prstClr val="white"/>
                </a:solidFill>
                <a:effectLst/>
                <a:uLnTx/>
                <a:uFillTx/>
                <a:latin typeface="Arial" panose="020B0604020202020204"/>
                <a:ea typeface="+mn-ea"/>
                <a:cs typeface="+mn-cs"/>
              </a:rPr>
              <a:t>pbo</a:t>
            </a: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 placebo</a:t>
            </a:r>
          </a:p>
        </p:txBody>
      </p:sp>
      <p:sp>
        <p:nvSpPr>
          <p:cNvPr id="9" name="TextBox 8">
            <a:extLst>
              <a:ext uri="{FF2B5EF4-FFF2-40B4-BE49-F238E27FC236}">
                <a16:creationId xmlns:a16="http://schemas.microsoft.com/office/drawing/2014/main" id="{277B1461-E5B7-DEA9-9641-B6A2797E61A1}"/>
              </a:ext>
            </a:extLst>
          </p:cNvPr>
          <p:cNvSpPr txBox="1"/>
          <p:nvPr/>
        </p:nvSpPr>
        <p:spPr>
          <a:xfrm>
            <a:off x="9017369" y="1415167"/>
            <a:ext cx="23409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Hyperglycemia</a:t>
            </a:r>
            <a:r>
              <a:rPr kumimoji="0" lang="en-US" sz="2400" b="0" i="0" u="none" strike="noStrike" kern="1200" cap="none" spc="0" normalizeH="0" baseline="30000" noProof="0" dirty="0">
                <a:ln>
                  <a:noFill/>
                </a:ln>
                <a:solidFill>
                  <a:prstClr val="white"/>
                </a:solidFill>
                <a:effectLst/>
                <a:uLnTx/>
                <a:uFillTx/>
                <a:latin typeface="Arial" panose="020B0604020202020204"/>
                <a:ea typeface="+mn-ea"/>
                <a:cs typeface="+mn-cs"/>
              </a:rPr>
              <a:t>†</a:t>
            </a:r>
          </a:p>
        </p:txBody>
      </p:sp>
      <p:graphicFrame>
        <p:nvGraphicFramePr>
          <p:cNvPr id="11" name="Table 10">
            <a:extLst>
              <a:ext uri="{FF2B5EF4-FFF2-40B4-BE49-F238E27FC236}">
                <a16:creationId xmlns:a16="http://schemas.microsoft.com/office/drawing/2014/main" id="{187AE4FD-2BF4-57D6-F68A-0DEF5A52A089}"/>
              </a:ext>
            </a:extLst>
          </p:cNvPr>
          <p:cNvGraphicFramePr>
            <a:graphicFrameLocks noGrp="1"/>
          </p:cNvGraphicFramePr>
          <p:nvPr/>
        </p:nvGraphicFramePr>
        <p:xfrm>
          <a:off x="8832919" y="1876832"/>
          <a:ext cx="2576660" cy="3753607"/>
        </p:xfrm>
        <a:graphic>
          <a:graphicData uri="http://schemas.openxmlformats.org/drawingml/2006/table">
            <a:tbl>
              <a:tblPr firstRow="1" bandRow="1">
                <a:tableStyleId>{5C22544A-7EE6-4342-B048-85BDC9FD1C3A}</a:tableStyleId>
              </a:tblPr>
              <a:tblGrid>
                <a:gridCol w="1298117">
                  <a:extLst>
                    <a:ext uri="{9D8B030D-6E8A-4147-A177-3AD203B41FA5}">
                      <a16:colId xmlns:a16="http://schemas.microsoft.com/office/drawing/2014/main" val="2660757379"/>
                    </a:ext>
                  </a:extLst>
                </a:gridCol>
                <a:gridCol w="1278543">
                  <a:extLst>
                    <a:ext uri="{9D8B030D-6E8A-4147-A177-3AD203B41FA5}">
                      <a16:colId xmlns:a16="http://schemas.microsoft.com/office/drawing/2014/main" val="351983716"/>
                    </a:ext>
                  </a:extLst>
                </a:gridCol>
              </a:tblGrid>
              <a:tr h="468097">
                <a:tc>
                  <a:txBody>
                    <a:bodyPr/>
                    <a:lstStyle/>
                    <a:p>
                      <a:pPr algn="ctr"/>
                      <a:r>
                        <a:rPr lang="en-US" sz="1400" noProof="0" dirty="0" err="1">
                          <a:solidFill>
                            <a:schemeClr val="bg1"/>
                          </a:solidFill>
                          <a:latin typeface="+mn-lt"/>
                        </a:rPr>
                        <a:t>Capi+abi</a:t>
                      </a:r>
                      <a:endParaRPr lang="en-US" sz="1400" noProof="0" dirty="0">
                        <a:solidFill>
                          <a:schemeClr val="bg1"/>
                        </a:solidFill>
                        <a:latin typeface="+mn-lt"/>
                      </a:endParaRPr>
                    </a:p>
                    <a:p>
                      <a:pPr algn="ctr"/>
                      <a:r>
                        <a:rPr lang="en-US" sz="1400" noProof="0" dirty="0">
                          <a:solidFill>
                            <a:schemeClr val="bg1"/>
                          </a:solidFill>
                          <a:latin typeface="+mn-lt"/>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1CB"/>
                    </a:solidFill>
                  </a:tcPr>
                </a:tc>
                <a:tc>
                  <a:txBody>
                    <a:bodyPr/>
                    <a:lstStyle/>
                    <a:p>
                      <a:pPr algn="ctr"/>
                      <a:r>
                        <a:rPr lang="en-US" sz="1400" noProof="0" dirty="0" err="1">
                          <a:solidFill>
                            <a:schemeClr val="bg1"/>
                          </a:solidFill>
                          <a:latin typeface="+mn-lt"/>
                        </a:rPr>
                        <a:t>Pbo+abi</a:t>
                      </a:r>
                      <a:endParaRPr lang="en-US" sz="1400" noProof="0" dirty="0">
                        <a:solidFill>
                          <a:schemeClr val="bg1"/>
                        </a:solidFill>
                        <a:latin typeface="+mn-lt"/>
                      </a:endParaRPr>
                    </a:p>
                    <a:p>
                      <a:pPr algn="ctr"/>
                      <a:r>
                        <a:rPr lang="en-US" sz="1400" noProof="0" dirty="0">
                          <a:solidFill>
                            <a:schemeClr val="bg1"/>
                          </a:solidFill>
                          <a:latin typeface="+mn-lt"/>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006F"/>
                    </a:solidFill>
                  </a:tcPr>
                </a:tc>
                <a:extLst>
                  <a:ext uri="{0D108BD9-81ED-4DB2-BD59-A6C34878D82A}">
                    <a16:rowId xmlns:a16="http://schemas.microsoft.com/office/drawing/2014/main" val="2534889841"/>
                  </a:ext>
                </a:extLst>
              </a:tr>
              <a:tr h="277561">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191 (38.0)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65 (12.9)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3287691504"/>
                  </a:ext>
                </a:extLst>
              </a:tr>
              <a:tr h="277561">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52 (10.3)</a:t>
                      </a:r>
                      <a:endParaRPr lang="en-US" sz="1400" kern="1200" baseline="300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3 (0.6)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3987560154"/>
                  </a:ext>
                </a:extLst>
              </a:tr>
              <a:tr h="277561">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54 (15–114)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114 (71–326)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283592731"/>
                  </a:ext>
                </a:extLst>
              </a:tr>
              <a:tr h="264344">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320314179"/>
                  </a:ext>
                </a:extLst>
              </a:tr>
              <a:tr h="264344">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55 (10.9)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 (0.8)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4157316911"/>
                  </a:ext>
                </a:extLst>
              </a:tr>
              <a:tr h="264344">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33 (6.6)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 (0.2)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4143462032"/>
                  </a:ext>
                </a:extLst>
              </a:tr>
              <a:tr h="264344">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 (1.0)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834635822"/>
                  </a:ext>
                </a:extLst>
              </a:tr>
              <a:tr h="598077">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127 (25.2)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23 (4.6)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767250079"/>
                  </a:ext>
                </a:extLst>
              </a:tr>
              <a:tr h="793031">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140 (27.8)</a:t>
                      </a: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65 (12.9)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43 (8.5)</a:t>
                      </a: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25 (5.0)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741651915"/>
                  </a:ext>
                </a:extLst>
              </a:tr>
            </a:tbl>
          </a:graphicData>
        </a:graphic>
      </p:graphicFrame>
      <p:graphicFrame>
        <p:nvGraphicFramePr>
          <p:cNvPr id="12" name="Table 10">
            <a:extLst>
              <a:ext uri="{FF2B5EF4-FFF2-40B4-BE49-F238E27FC236}">
                <a16:creationId xmlns:a16="http://schemas.microsoft.com/office/drawing/2014/main" id="{F05D96F9-150F-2A5D-9818-A26DF7A889D6}"/>
              </a:ext>
            </a:extLst>
          </p:cNvPr>
          <p:cNvGraphicFramePr>
            <a:graphicFrameLocks noGrp="1"/>
          </p:cNvGraphicFramePr>
          <p:nvPr/>
        </p:nvGraphicFramePr>
        <p:xfrm>
          <a:off x="483144" y="1876833"/>
          <a:ext cx="5484024" cy="3749262"/>
        </p:xfrm>
        <a:graphic>
          <a:graphicData uri="http://schemas.openxmlformats.org/drawingml/2006/table">
            <a:tbl>
              <a:tblPr firstRow="1" bandRow="1">
                <a:tableStyleId>{5C22544A-7EE6-4342-B048-85BDC9FD1C3A}</a:tableStyleId>
              </a:tblPr>
              <a:tblGrid>
                <a:gridCol w="2997614">
                  <a:extLst>
                    <a:ext uri="{9D8B030D-6E8A-4147-A177-3AD203B41FA5}">
                      <a16:colId xmlns:a16="http://schemas.microsoft.com/office/drawing/2014/main" val="256280186"/>
                    </a:ext>
                  </a:extLst>
                </a:gridCol>
                <a:gridCol w="1252649">
                  <a:extLst>
                    <a:ext uri="{9D8B030D-6E8A-4147-A177-3AD203B41FA5}">
                      <a16:colId xmlns:a16="http://schemas.microsoft.com/office/drawing/2014/main" val="2660757379"/>
                    </a:ext>
                  </a:extLst>
                </a:gridCol>
                <a:gridCol w="1233761">
                  <a:extLst>
                    <a:ext uri="{9D8B030D-6E8A-4147-A177-3AD203B41FA5}">
                      <a16:colId xmlns:a16="http://schemas.microsoft.com/office/drawing/2014/main" val="351983716"/>
                    </a:ext>
                  </a:extLst>
                </a:gridCol>
              </a:tblGrid>
              <a:tr h="468017">
                <a:tc>
                  <a:txBody>
                    <a:bodyPr/>
                    <a:lstStyle/>
                    <a:p>
                      <a:endParaRPr lang="en-US" sz="1400" noProof="0" dirty="0">
                        <a:solidFill>
                          <a:schemeClr val="bg1"/>
                        </a:solidFill>
                        <a:latin typeface="+mn-lt"/>
                      </a:endParaRPr>
                    </a:p>
                  </a:txBody>
                  <a:tcPr anchor="b">
                    <a:lnL w="12700" cap="flat" cmpd="sng" algn="ctr">
                      <a:no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algn="ctr"/>
                      <a:r>
                        <a:rPr lang="en-US" sz="1400" noProof="0" dirty="0" err="1">
                          <a:solidFill>
                            <a:schemeClr val="bg1"/>
                          </a:solidFill>
                          <a:latin typeface="+mn-lt"/>
                        </a:rPr>
                        <a:t>Capi+abi</a:t>
                      </a:r>
                      <a:endParaRPr lang="en-US" sz="1400" noProof="0" dirty="0">
                        <a:solidFill>
                          <a:schemeClr val="bg1"/>
                        </a:solidFill>
                        <a:latin typeface="+mn-lt"/>
                      </a:endParaRPr>
                    </a:p>
                    <a:p>
                      <a:pPr algn="ctr"/>
                      <a:r>
                        <a:rPr lang="en-US" sz="1400" noProof="0" dirty="0">
                          <a:solidFill>
                            <a:schemeClr val="bg1"/>
                          </a:solidFill>
                          <a:latin typeface="+mn-lt"/>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1CB"/>
                    </a:solidFill>
                  </a:tcPr>
                </a:tc>
                <a:tc>
                  <a:txBody>
                    <a:bodyPr/>
                    <a:lstStyle/>
                    <a:p>
                      <a:pPr algn="ctr"/>
                      <a:r>
                        <a:rPr lang="en-US" sz="1400" noProof="0" dirty="0" err="1">
                          <a:solidFill>
                            <a:schemeClr val="bg1"/>
                          </a:solidFill>
                          <a:latin typeface="+mn-lt"/>
                        </a:rPr>
                        <a:t>Pbo+abi</a:t>
                      </a:r>
                      <a:endParaRPr lang="en-US" sz="1400" noProof="0" dirty="0">
                        <a:solidFill>
                          <a:schemeClr val="bg1"/>
                        </a:solidFill>
                        <a:latin typeface="+mn-lt"/>
                      </a:endParaRPr>
                    </a:p>
                    <a:p>
                      <a:pPr algn="ctr"/>
                      <a:r>
                        <a:rPr lang="en-US" sz="1400" noProof="0" dirty="0">
                          <a:solidFill>
                            <a:schemeClr val="bg1"/>
                          </a:solidFill>
                          <a:latin typeface="+mn-lt"/>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006F"/>
                    </a:solidFill>
                  </a:tcPr>
                </a:tc>
                <a:extLst>
                  <a:ext uri="{0D108BD9-81ED-4DB2-BD59-A6C34878D82A}">
                    <a16:rowId xmlns:a16="http://schemas.microsoft.com/office/drawing/2014/main" val="2534889841"/>
                  </a:ext>
                </a:extLst>
              </a:tr>
              <a:tr h="277601">
                <a:tc>
                  <a:txBody>
                    <a:bodyPr/>
                    <a:lstStyle/>
                    <a:p>
                      <a:pPr>
                        <a:lnSpc>
                          <a:spcPct val="100000"/>
                        </a:lnSpc>
                        <a:spcAft>
                          <a:spcPts val="300"/>
                        </a:spcAft>
                        <a:buNone/>
                      </a:pPr>
                      <a:r>
                        <a:rPr lang="en-US" sz="1400" noProof="0" dirty="0">
                          <a:effectLst/>
                          <a:latin typeface="+mn-lt"/>
                          <a:ea typeface="Times New Roman" panose="02020603050405020304" pitchFamily="18" charset="0"/>
                        </a:rPr>
                        <a:t>Any grade AE, 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ea typeface="Times New Roman" panose="02020603050405020304" pitchFamily="18" charset="0"/>
                        </a:rPr>
                        <a:t>178 (35.4)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ea typeface="Times New Roman" panose="02020603050405020304" pitchFamily="18" charset="0"/>
                        </a:rPr>
                        <a:t>35 (7.0)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321098967"/>
                  </a:ext>
                </a:extLst>
              </a:tr>
              <a:tr h="277601">
                <a:tc>
                  <a:txBody>
                    <a:bodyPr/>
                    <a:lstStyle/>
                    <a:p>
                      <a:pPr>
                        <a:lnSpc>
                          <a:spcPct val="100000"/>
                        </a:lnSpc>
                        <a:spcAft>
                          <a:spcPts val="300"/>
                        </a:spcAft>
                        <a:buNone/>
                      </a:pPr>
                      <a:r>
                        <a:rPr lang="en-US" sz="1400" kern="1200" noProof="0" dirty="0">
                          <a:solidFill>
                            <a:schemeClr val="dk1"/>
                          </a:solidFill>
                          <a:effectLst/>
                          <a:latin typeface="+mn-lt"/>
                          <a:ea typeface="+mn-ea"/>
                          <a:cs typeface="+mn-cs"/>
                        </a:rPr>
                        <a:t>Grade ≥3 AE,</a:t>
                      </a:r>
                      <a:r>
                        <a:rPr lang="en-US" sz="1400" kern="1200" baseline="30000" noProof="0" dirty="0">
                          <a:solidFill>
                            <a:schemeClr val="dk1"/>
                          </a:solidFill>
                          <a:effectLst/>
                          <a:latin typeface="+mn-lt"/>
                          <a:ea typeface="+mn-ea"/>
                          <a:cs typeface="+mn-cs"/>
                        </a:rPr>
                        <a:t>‡</a:t>
                      </a:r>
                      <a:r>
                        <a:rPr lang="en-US" sz="1400" kern="1200" noProof="0" dirty="0">
                          <a:solidFill>
                            <a:schemeClr val="dk1"/>
                          </a:solidFill>
                          <a:effectLst/>
                          <a:latin typeface="+mn-lt"/>
                          <a:ea typeface="+mn-ea"/>
                          <a:cs typeface="+mn-cs"/>
                        </a:rPr>
                        <a:t> 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kern="1200" noProof="0" dirty="0">
                          <a:solidFill>
                            <a:schemeClr val="dk1"/>
                          </a:solidFill>
                          <a:effectLst/>
                          <a:latin typeface="+mn-lt"/>
                          <a:ea typeface="+mn-ea"/>
                          <a:cs typeface="+mn-cs"/>
                        </a:rPr>
                        <a:t>62 (12.3)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kern="1200" noProof="0" dirty="0">
                          <a:solidFill>
                            <a:schemeClr val="dk1"/>
                          </a:solidFill>
                          <a:effectLst/>
                          <a:latin typeface="+mn-lt"/>
                          <a:ea typeface="+mn-ea"/>
                          <a:cs typeface="+mn-cs"/>
                        </a:rPr>
                        <a:t>1 (0.2)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985981059"/>
                  </a:ext>
                </a:extLst>
              </a:tr>
              <a:tr h="277601">
                <a:tc>
                  <a:txBody>
                    <a:bodyPr/>
                    <a:lstStyle/>
                    <a:p>
                      <a:pPr>
                        <a:lnSpc>
                          <a:spcPct val="100000"/>
                        </a:lnSpc>
                        <a:spcAft>
                          <a:spcPts val="300"/>
                        </a:spcAft>
                        <a:buNone/>
                      </a:pPr>
                      <a:r>
                        <a:rPr lang="en-US" sz="1400" noProof="0" dirty="0">
                          <a:effectLst/>
                          <a:latin typeface="+mn-lt"/>
                        </a:rPr>
                        <a:t>Median (IQR) time to onset, days</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rPr>
                        <a:t>13 (11–43)</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rPr>
                        <a:t>78 (37–195)</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283592731"/>
                  </a:ext>
                </a:extLst>
              </a:tr>
              <a:tr h="263930">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1" noProof="0" dirty="0">
                          <a:effectLst/>
                          <a:latin typeface="+mn-lt"/>
                          <a:ea typeface="Times New Roman" panose="02020603050405020304" pitchFamily="18" charset="0"/>
                        </a:rPr>
                        <a:t>AE leading to, 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332445561"/>
                  </a:ext>
                </a:extLst>
              </a:tr>
              <a:tr h="263930">
                <a:tc>
                  <a:txBody>
                    <a:bodyPr/>
                    <a:lstStyle/>
                    <a:p>
                      <a:pPr marL="182563" indent="0">
                        <a:lnSpc>
                          <a:spcPct val="100000"/>
                        </a:lnSpc>
                        <a:spcAft>
                          <a:spcPts val="300"/>
                        </a:spcAft>
                        <a:buNone/>
                      </a:pPr>
                      <a:r>
                        <a:rPr lang="en-US" sz="1400" noProof="0" dirty="0">
                          <a:effectLst/>
                          <a:latin typeface="+mn-lt"/>
                        </a:rPr>
                        <a:t>Interruption </a:t>
                      </a:r>
                      <a:r>
                        <a:rPr lang="en-GB" sz="1400" b="0" noProof="0" dirty="0">
                          <a:solidFill>
                            <a:schemeClr val="tx1">
                              <a:lumMod val="50000"/>
                            </a:schemeClr>
                          </a:solidFill>
                          <a:effectLst/>
                          <a:latin typeface="+mn-lt"/>
                        </a:rPr>
                        <a:t>of capi/pbo</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rPr>
                        <a:t>85 (16.9)</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rPr>
                        <a:t>3 (0.6)</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3814891409"/>
                  </a:ext>
                </a:extLst>
              </a:tr>
              <a:tr h="263930">
                <a:tc>
                  <a:txBody>
                    <a:bodyPr/>
                    <a:lstStyle/>
                    <a:p>
                      <a:pPr marL="182563" indent="0">
                        <a:lnSpc>
                          <a:spcPct val="100000"/>
                        </a:lnSpc>
                        <a:spcAft>
                          <a:spcPts val="300"/>
                        </a:spcAft>
                        <a:buNone/>
                      </a:pPr>
                      <a:r>
                        <a:rPr lang="en-US" sz="1400" noProof="0" dirty="0">
                          <a:effectLst/>
                          <a:latin typeface="+mn-lt"/>
                        </a:rPr>
                        <a:t>Reduction </a:t>
                      </a:r>
                      <a:r>
                        <a:rPr lang="en-GB" sz="1400" b="0" noProof="0" dirty="0">
                          <a:solidFill>
                            <a:schemeClr val="tx1">
                              <a:lumMod val="50000"/>
                            </a:schemeClr>
                          </a:solidFill>
                          <a:effectLst/>
                          <a:latin typeface="+mn-lt"/>
                        </a:rPr>
                        <a:t>of capi/pbo</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rPr>
                        <a:t>43 (8.5)</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rPr>
                        <a:t>2 (0.4)</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4143462032"/>
                  </a:ext>
                </a:extLst>
              </a:tr>
              <a:tr h="263930">
                <a:tc>
                  <a:txBody>
                    <a:bodyPr/>
                    <a:lstStyle/>
                    <a:p>
                      <a:pPr marL="182563" indent="0">
                        <a:lnSpc>
                          <a:spcPct val="100000"/>
                        </a:lnSpc>
                        <a:spcAft>
                          <a:spcPts val="300"/>
                        </a:spcAft>
                        <a:buNone/>
                      </a:pPr>
                      <a:r>
                        <a:rPr lang="en-US" sz="1400" noProof="0" dirty="0">
                          <a:effectLst/>
                          <a:latin typeface="+mn-lt"/>
                        </a:rPr>
                        <a:t>Discontinuation </a:t>
                      </a:r>
                      <a:r>
                        <a:rPr lang="en-GB" sz="1400" b="0" noProof="0" dirty="0">
                          <a:solidFill>
                            <a:schemeClr val="tx1">
                              <a:lumMod val="50000"/>
                            </a:schemeClr>
                          </a:solidFill>
                          <a:effectLst/>
                          <a:latin typeface="+mn-lt"/>
                        </a:rPr>
                        <a:t>of capi/pbo</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rPr>
                        <a:t>24 (4.8)</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rPr>
                        <a:t>0</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834635822"/>
                  </a:ext>
                </a:extLst>
              </a:tr>
              <a:tr h="596509">
                <a:tc>
                  <a:txBody>
                    <a:bodyPr/>
                    <a:lstStyle/>
                    <a:p>
                      <a:pPr>
                        <a:lnSpc>
                          <a:spcPct val="100000"/>
                        </a:lnSpc>
                        <a:spcAft>
                          <a:spcPts val="300"/>
                        </a:spcAft>
                        <a:buNone/>
                      </a:pPr>
                      <a:r>
                        <a:rPr lang="en-US" sz="1400" noProof="0" dirty="0">
                          <a:effectLst/>
                          <a:latin typeface="+mn-lt"/>
                          <a:ea typeface="Times New Roman" panose="02020603050405020304" pitchFamily="18" charset="0"/>
                        </a:rPr>
                        <a:t>Supportive treatment given, 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kern="1200" noProof="0" dirty="0">
                          <a:solidFill>
                            <a:schemeClr val="dk1"/>
                          </a:solidFill>
                          <a:effectLst/>
                          <a:latin typeface="+mn-lt"/>
                          <a:ea typeface="+mn-ea"/>
                          <a:cs typeface="+mn-cs"/>
                        </a:rPr>
                        <a:t>146 (29.0)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kern="1200" noProof="0" dirty="0">
                          <a:solidFill>
                            <a:schemeClr val="dk1"/>
                          </a:solidFill>
                          <a:effectLst/>
                          <a:latin typeface="+mn-lt"/>
                          <a:ea typeface="+mn-ea"/>
                          <a:cs typeface="+mn-cs"/>
                        </a:rPr>
                        <a:t>20 (4.0)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215088043"/>
                  </a:ext>
                </a:extLst>
              </a:tr>
              <a:tr h="791790">
                <a:tc>
                  <a:txBody>
                    <a:bodyPr/>
                    <a:lstStyle/>
                    <a:p>
                      <a:pPr>
                        <a:lnSpc>
                          <a:spcPct val="100000"/>
                        </a:lnSpc>
                        <a:spcAft>
                          <a:spcPts val="300"/>
                        </a:spcAft>
                        <a:buNone/>
                      </a:pPr>
                      <a:r>
                        <a:rPr lang="en-US" sz="1400" noProof="0" dirty="0">
                          <a:effectLst/>
                          <a:latin typeface="+mn-lt"/>
                        </a:rPr>
                        <a:t>Outcome at time of DCO, n (%)</a:t>
                      </a:r>
                    </a:p>
                    <a:p>
                      <a:pPr>
                        <a:lnSpc>
                          <a:spcPct val="100000"/>
                        </a:lnSpc>
                        <a:spcAft>
                          <a:spcPts val="300"/>
                        </a:spcAft>
                        <a:buNone/>
                      </a:pPr>
                      <a:r>
                        <a:rPr lang="en-US" sz="1400" noProof="0" dirty="0">
                          <a:effectLst/>
                          <a:latin typeface="+mn-lt"/>
                        </a:rPr>
                        <a:t>    Recovered/recovering </a:t>
                      </a:r>
                    </a:p>
                    <a:p>
                      <a:pPr>
                        <a:lnSpc>
                          <a:spcPct val="100000"/>
                        </a:lnSpc>
                        <a:spcAft>
                          <a:spcPts val="300"/>
                        </a:spcAft>
                        <a:buNone/>
                      </a:pPr>
                      <a:r>
                        <a:rPr lang="en-US" sz="1400" noProof="0" dirty="0">
                          <a:effectLst/>
                          <a:latin typeface="+mn-lt"/>
                        </a:rPr>
                        <a:t>    Not recovered  </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endParaRPr lang="en-US" sz="1400" kern="1200" noProof="0" dirty="0">
                        <a:solidFill>
                          <a:schemeClr val="dk1"/>
                        </a:solidFill>
                        <a:effectLst/>
                        <a:latin typeface="+mn-lt"/>
                        <a:ea typeface="+mn-ea"/>
                        <a:cs typeface="+mn-cs"/>
                      </a:endParaRPr>
                    </a:p>
                    <a:p>
                      <a:pPr algn="ctr">
                        <a:lnSpc>
                          <a:spcPct val="100000"/>
                        </a:lnSpc>
                        <a:spcAft>
                          <a:spcPts val="300"/>
                        </a:spcAft>
                        <a:buNone/>
                      </a:pPr>
                      <a:r>
                        <a:rPr lang="en-US" sz="1400" kern="1200" noProof="0" dirty="0">
                          <a:solidFill>
                            <a:schemeClr val="dk1"/>
                          </a:solidFill>
                          <a:effectLst/>
                          <a:latin typeface="+mn-lt"/>
                          <a:ea typeface="+mn-ea"/>
                          <a:cs typeface="+mn-cs"/>
                        </a:rPr>
                        <a:t>164 (32.6)</a:t>
                      </a:r>
                    </a:p>
                    <a:p>
                      <a:pPr algn="ctr">
                        <a:lnSpc>
                          <a:spcPct val="100000"/>
                        </a:lnSpc>
                        <a:spcAft>
                          <a:spcPts val="300"/>
                        </a:spcAft>
                        <a:buNone/>
                      </a:pPr>
                      <a:r>
                        <a:rPr lang="en-US" sz="1400" kern="1200" noProof="0" dirty="0">
                          <a:solidFill>
                            <a:schemeClr val="dk1"/>
                          </a:solidFill>
                          <a:effectLst/>
                          <a:latin typeface="+mn-lt"/>
                          <a:ea typeface="+mn-ea"/>
                          <a:cs typeface="+mn-cs"/>
                        </a:rPr>
                        <a:t>24 (4.8)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endParaRPr lang="en-US" sz="1400" kern="1200" noProof="0" dirty="0">
                        <a:solidFill>
                          <a:schemeClr val="dk1"/>
                        </a:solidFill>
                        <a:effectLst/>
                        <a:latin typeface="+mn-lt"/>
                        <a:ea typeface="+mn-ea"/>
                        <a:cs typeface="+mn-cs"/>
                      </a:endParaRPr>
                    </a:p>
                    <a:p>
                      <a:pPr algn="ctr">
                        <a:lnSpc>
                          <a:spcPct val="100000"/>
                        </a:lnSpc>
                        <a:spcAft>
                          <a:spcPts val="300"/>
                        </a:spcAft>
                        <a:buNone/>
                      </a:pPr>
                      <a:r>
                        <a:rPr lang="en-US" sz="1400" kern="1200" noProof="0" dirty="0">
                          <a:solidFill>
                            <a:schemeClr val="dk1"/>
                          </a:solidFill>
                          <a:effectLst/>
                          <a:latin typeface="+mn-lt"/>
                          <a:ea typeface="+mn-ea"/>
                          <a:cs typeface="+mn-cs"/>
                        </a:rPr>
                        <a:t>28 (5.6)</a:t>
                      </a:r>
                    </a:p>
                    <a:p>
                      <a:pPr algn="ctr">
                        <a:lnSpc>
                          <a:spcPct val="100000"/>
                        </a:lnSpc>
                        <a:spcAft>
                          <a:spcPts val="300"/>
                        </a:spcAft>
                        <a:buNone/>
                      </a:pPr>
                      <a:r>
                        <a:rPr lang="en-US" sz="1400" kern="1200" noProof="0" dirty="0">
                          <a:solidFill>
                            <a:schemeClr val="dk1"/>
                          </a:solidFill>
                          <a:effectLst/>
                          <a:latin typeface="+mn-lt"/>
                          <a:ea typeface="+mn-ea"/>
                          <a:cs typeface="+mn-cs"/>
                        </a:rPr>
                        <a:t>8 (1.6)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741651915"/>
                  </a:ext>
                </a:extLst>
              </a:tr>
            </a:tbl>
          </a:graphicData>
        </a:graphic>
      </p:graphicFrame>
      <p:sp>
        <p:nvSpPr>
          <p:cNvPr id="13" name="TextBox 12">
            <a:extLst>
              <a:ext uri="{FF2B5EF4-FFF2-40B4-BE49-F238E27FC236}">
                <a16:creationId xmlns:a16="http://schemas.microsoft.com/office/drawing/2014/main" id="{342E9223-183A-C78B-BAEE-412C645D0771}"/>
              </a:ext>
            </a:extLst>
          </p:cNvPr>
          <p:cNvSpPr txBox="1"/>
          <p:nvPr/>
        </p:nvSpPr>
        <p:spPr>
          <a:xfrm>
            <a:off x="4255710" y="1415168"/>
            <a:ext cx="15049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Rash*</a:t>
            </a:r>
          </a:p>
        </p:txBody>
      </p:sp>
      <p:graphicFrame>
        <p:nvGraphicFramePr>
          <p:cNvPr id="14" name="Table 10">
            <a:extLst>
              <a:ext uri="{FF2B5EF4-FFF2-40B4-BE49-F238E27FC236}">
                <a16:creationId xmlns:a16="http://schemas.microsoft.com/office/drawing/2014/main" id="{5FFA197E-45F2-C5AD-C5A9-9CAF3CD10DAE}"/>
              </a:ext>
            </a:extLst>
          </p:cNvPr>
          <p:cNvGraphicFramePr>
            <a:graphicFrameLocks noGrp="1"/>
          </p:cNvGraphicFramePr>
          <p:nvPr/>
        </p:nvGraphicFramePr>
        <p:xfrm>
          <a:off x="6096000" y="1876833"/>
          <a:ext cx="2576660" cy="3753650"/>
        </p:xfrm>
        <a:graphic>
          <a:graphicData uri="http://schemas.openxmlformats.org/drawingml/2006/table">
            <a:tbl>
              <a:tblPr firstRow="1" bandRow="1">
                <a:tableStyleId>{5C22544A-7EE6-4342-B048-85BDC9FD1C3A}</a:tableStyleId>
              </a:tblPr>
              <a:tblGrid>
                <a:gridCol w="1298117">
                  <a:extLst>
                    <a:ext uri="{9D8B030D-6E8A-4147-A177-3AD203B41FA5}">
                      <a16:colId xmlns:a16="http://schemas.microsoft.com/office/drawing/2014/main" val="2660757379"/>
                    </a:ext>
                  </a:extLst>
                </a:gridCol>
                <a:gridCol w="1278543">
                  <a:extLst>
                    <a:ext uri="{9D8B030D-6E8A-4147-A177-3AD203B41FA5}">
                      <a16:colId xmlns:a16="http://schemas.microsoft.com/office/drawing/2014/main" val="351983716"/>
                    </a:ext>
                  </a:extLst>
                </a:gridCol>
              </a:tblGrid>
              <a:tr h="468055">
                <a:tc>
                  <a:txBody>
                    <a:bodyPr/>
                    <a:lstStyle/>
                    <a:p>
                      <a:pPr marL="0" algn="ctr" defTabSz="914400" rtl="0" eaLnBrk="1" latinLnBrk="0" hangingPunct="1"/>
                      <a:r>
                        <a:rPr lang="en-US" sz="1400" b="1" kern="1200" noProof="0" dirty="0" err="1">
                          <a:solidFill>
                            <a:schemeClr val="bg1"/>
                          </a:solidFill>
                          <a:latin typeface="+mn-lt"/>
                          <a:ea typeface="+mn-ea"/>
                          <a:cs typeface="+mn-cs"/>
                        </a:rPr>
                        <a:t>Capi+abi</a:t>
                      </a:r>
                      <a:endParaRPr lang="en-US" sz="1400" b="1" kern="1200" noProof="0" dirty="0">
                        <a:solidFill>
                          <a:schemeClr val="bg1"/>
                        </a:solidFill>
                        <a:latin typeface="+mn-lt"/>
                        <a:ea typeface="+mn-ea"/>
                        <a:cs typeface="+mn-cs"/>
                      </a:endParaRPr>
                    </a:p>
                    <a:p>
                      <a:pPr marL="0" algn="ctr" defTabSz="914400" rtl="0" eaLnBrk="1" latinLnBrk="0" hangingPunct="1"/>
                      <a:r>
                        <a:rPr lang="en-US" sz="1400" b="1" kern="1200" noProof="0" dirty="0">
                          <a:solidFill>
                            <a:schemeClr val="bg1"/>
                          </a:solidFill>
                          <a:latin typeface="+mn-lt"/>
                          <a:ea typeface="+mn-ea"/>
                          <a:cs typeface="+mn-cs"/>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1CB"/>
                    </a:solidFill>
                  </a:tcPr>
                </a:tc>
                <a:tc>
                  <a:txBody>
                    <a:bodyPr/>
                    <a:lstStyle/>
                    <a:p>
                      <a:pPr marL="0" algn="ctr" defTabSz="914400" rtl="0" eaLnBrk="1" latinLnBrk="0" hangingPunct="1"/>
                      <a:r>
                        <a:rPr lang="en-US" sz="1400" b="1" kern="1200" noProof="0" dirty="0" err="1">
                          <a:solidFill>
                            <a:schemeClr val="bg1"/>
                          </a:solidFill>
                          <a:latin typeface="+mn-lt"/>
                          <a:ea typeface="+mn-ea"/>
                          <a:cs typeface="+mn-cs"/>
                        </a:rPr>
                        <a:t>Pbo+abi</a:t>
                      </a:r>
                      <a:endParaRPr lang="en-US" sz="1400" b="1" kern="1200" noProof="0" dirty="0">
                        <a:solidFill>
                          <a:schemeClr val="bg1"/>
                        </a:solidFill>
                        <a:latin typeface="+mn-lt"/>
                        <a:ea typeface="+mn-ea"/>
                        <a:cs typeface="+mn-cs"/>
                      </a:endParaRPr>
                    </a:p>
                    <a:p>
                      <a:pPr marL="0" algn="ctr" defTabSz="914400" rtl="0" eaLnBrk="1" latinLnBrk="0" hangingPunct="1"/>
                      <a:r>
                        <a:rPr lang="en-US" sz="1400" b="1" kern="1200" noProof="0" dirty="0">
                          <a:solidFill>
                            <a:schemeClr val="bg1"/>
                          </a:solidFill>
                          <a:latin typeface="+mn-lt"/>
                          <a:ea typeface="+mn-ea"/>
                          <a:cs typeface="+mn-cs"/>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006F"/>
                    </a:solidFill>
                  </a:tcPr>
                </a:tc>
                <a:extLst>
                  <a:ext uri="{0D108BD9-81ED-4DB2-BD59-A6C34878D82A}">
                    <a16:rowId xmlns:a16="http://schemas.microsoft.com/office/drawing/2014/main" val="2534889841"/>
                  </a:ext>
                </a:extLst>
              </a:tr>
              <a:tr h="277536">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261 (51.9)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40 (8.0)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018027408"/>
                  </a:ext>
                </a:extLst>
              </a:tr>
              <a:tr h="277876">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31 (6.2)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 (0.4)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010161496"/>
                  </a:ext>
                </a:extLst>
              </a:tr>
              <a:tr h="277536">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12 (3–43)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142 (28–339)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283592731"/>
                  </a:ext>
                </a:extLst>
              </a:tr>
              <a:tr h="264320">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555723704"/>
                  </a:ext>
                </a:extLst>
              </a:tr>
              <a:tr h="264320">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63 (12.5)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 (0.2)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749227388"/>
                  </a:ext>
                </a:extLst>
              </a:tr>
              <a:tr h="264320">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22 (4.4)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4143462032"/>
                  </a:ext>
                </a:extLst>
              </a:tr>
              <a:tr h="264320">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 (1.0)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834635822"/>
                  </a:ext>
                </a:extLst>
              </a:tr>
              <a:tr h="598023">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167 (33.2)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19 (3.8)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07468336"/>
                  </a:ext>
                </a:extLst>
              </a:tr>
              <a:tr h="792959">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238 (47.3)</a:t>
                      </a: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45 (8.9)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36 (7.2)</a:t>
                      </a: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 (0.8)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741651915"/>
                  </a:ext>
                </a:extLst>
              </a:tr>
            </a:tbl>
          </a:graphicData>
        </a:graphic>
      </p:graphicFrame>
      <p:sp>
        <p:nvSpPr>
          <p:cNvPr id="15" name="TextBox 14">
            <a:extLst>
              <a:ext uri="{FF2B5EF4-FFF2-40B4-BE49-F238E27FC236}">
                <a16:creationId xmlns:a16="http://schemas.microsoft.com/office/drawing/2014/main" id="{85941114-A344-FF4B-AFE4-AB5FB3226E40}"/>
              </a:ext>
            </a:extLst>
          </p:cNvPr>
          <p:cNvSpPr txBox="1"/>
          <p:nvPr/>
        </p:nvSpPr>
        <p:spPr>
          <a:xfrm>
            <a:off x="6256259" y="1415168"/>
            <a:ext cx="23409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a:ea typeface="+mn-ea"/>
                <a:cs typeface="+mn-cs"/>
              </a:rPr>
              <a:t>Diarrhea</a:t>
            </a:r>
          </a:p>
        </p:txBody>
      </p:sp>
      <p:sp>
        <p:nvSpPr>
          <p:cNvPr id="3" name="Text Placeholder 4">
            <a:extLst>
              <a:ext uri="{FF2B5EF4-FFF2-40B4-BE49-F238E27FC236}">
                <a16:creationId xmlns:a16="http://schemas.microsoft.com/office/drawing/2014/main" id="{4F5E6C1C-A71F-7CF9-66AF-AFBBAEBD4ED5}"/>
              </a:ext>
            </a:extLst>
          </p:cNvPr>
          <p:cNvSpPr txBox="1">
            <a:spLocks/>
          </p:cNvSpPr>
          <p:nvPr/>
        </p:nvSpPr>
        <p:spPr>
          <a:xfrm>
            <a:off x="3919031" y="6479132"/>
            <a:ext cx="5852160" cy="281354"/>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Clr>
                <a:schemeClr val="bg1"/>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b="0" dirty="0"/>
              <a:t>Abstract 14</a:t>
            </a:r>
          </a:p>
        </p:txBody>
      </p:sp>
    </p:spTree>
    <p:extLst>
      <p:ext uri="{BB962C8B-B14F-4D97-AF65-F5344CB8AC3E}">
        <p14:creationId xmlns:p14="http://schemas.microsoft.com/office/powerpoint/2010/main" val="2024905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2665-582B-90D4-017B-71029EC285AB}"/>
              </a:ext>
            </a:extLst>
          </p:cNvPr>
          <p:cNvSpPr>
            <a:spLocks noGrp="1"/>
          </p:cNvSpPr>
          <p:nvPr>
            <p:ph type="title"/>
          </p:nvPr>
        </p:nvSpPr>
        <p:spPr>
          <a:xfrm>
            <a:off x="334145" y="18165"/>
            <a:ext cx="10515600" cy="1325563"/>
          </a:xfrm>
        </p:spPr>
        <p:txBody>
          <a:bodyPr/>
          <a:lstStyle/>
          <a:p>
            <a:r>
              <a:rPr lang="en-US" dirty="0"/>
              <a:t>My Takeaways: Capitello-281</a:t>
            </a:r>
          </a:p>
        </p:txBody>
      </p:sp>
      <p:sp>
        <p:nvSpPr>
          <p:cNvPr id="3" name="Content Placeholder 2">
            <a:extLst>
              <a:ext uri="{FF2B5EF4-FFF2-40B4-BE49-F238E27FC236}">
                <a16:creationId xmlns:a16="http://schemas.microsoft.com/office/drawing/2014/main" id="{C5ACB362-E97E-6263-CF15-2A127E25E68D}"/>
              </a:ext>
            </a:extLst>
          </p:cNvPr>
          <p:cNvSpPr>
            <a:spLocks noGrp="1"/>
          </p:cNvSpPr>
          <p:nvPr>
            <p:ph idx="1"/>
          </p:nvPr>
        </p:nvSpPr>
        <p:spPr>
          <a:xfrm>
            <a:off x="487283" y="1343728"/>
            <a:ext cx="5761856" cy="5109608"/>
          </a:xfrm>
        </p:spPr>
        <p:txBody>
          <a:bodyPr>
            <a:normAutofit fontScale="70000" lnSpcReduction="20000"/>
          </a:bodyPr>
          <a:lstStyle/>
          <a:p>
            <a:pPr>
              <a:lnSpc>
                <a:spcPct val="120000"/>
              </a:lnSpc>
            </a:pPr>
            <a:r>
              <a:rPr lang="en-US" dirty="0"/>
              <a:t>PTEN loss is associated with worse </a:t>
            </a:r>
            <a:r>
              <a:rPr lang="en-US" dirty="0" err="1"/>
              <a:t>rPFS</a:t>
            </a:r>
            <a:r>
              <a:rPr lang="en-US" dirty="0"/>
              <a:t> and OS with ADT/ARPI therapy in men with </a:t>
            </a:r>
            <a:r>
              <a:rPr lang="en-US" dirty="0" err="1"/>
              <a:t>mHSPC</a:t>
            </a:r>
            <a:r>
              <a:rPr lang="en-US" dirty="0"/>
              <a:t>. See our data from the PROMISE registry (Thapa and </a:t>
            </a:r>
            <a:r>
              <a:rPr lang="en-US" dirty="0" err="1"/>
              <a:t>Kilmari</a:t>
            </a:r>
            <a:r>
              <a:rPr lang="en-US" dirty="0"/>
              <a:t>, manuscript submitted)</a:t>
            </a:r>
          </a:p>
          <a:p>
            <a:pPr>
              <a:lnSpc>
                <a:spcPct val="120000"/>
              </a:lnSpc>
            </a:pPr>
            <a:r>
              <a:rPr lang="en-US" dirty="0"/>
              <a:t>Similar poor outcomes seen in Capitello-281 (25.7 </a:t>
            </a:r>
            <a:r>
              <a:rPr lang="en-US" dirty="0" err="1"/>
              <a:t>mo</a:t>
            </a:r>
            <a:r>
              <a:rPr lang="en-US" dirty="0"/>
              <a:t> vs LATTITUDE (33.0 </a:t>
            </a:r>
            <a:r>
              <a:rPr lang="en-US" dirty="0" err="1"/>
              <a:t>mo</a:t>
            </a:r>
            <a:r>
              <a:rPr lang="en-US" dirty="0"/>
              <a:t>), with frequent PSA-radiographic discordant progression</a:t>
            </a:r>
          </a:p>
          <a:p>
            <a:pPr>
              <a:lnSpc>
                <a:spcPct val="120000"/>
              </a:lnSpc>
            </a:pPr>
            <a:r>
              <a:rPr lang="en-US" dirty="0"/>
              <a:t>Capi/</a:t>
            </a:r>
            <a:r>
              <a:rPr lang="en-US" dirty="0" err="1"/>
              <a:t>abi</a:t>
            </a:r>
            <a:r>
              <a:rPr lang="en-US" dirty="0"/>
              <a:t> improves </a:t>
            </a:r>
            <a:r>
              <a:rPr lang="en-US" dirty="0" err="1"/>
              <a:t>rPFS</a:t>
            </a:r>
            <a:r>
              <a:rPr lang="en-US" dirty="0"/>
              <a:t> but does not yet improve OS, and is associated with more toxicities, short term worsening of QOL, and treatment discontinuations</a:t>
            </a:r>
          </a:p>
          <a:p>
            <a:pPr>
              <a:lnSpc>
                <a:spcPct val="120000"/>
              </a:lnSpc>
            </a:pPr>
            <a:r>
              <a:rPr lang="en-US" dirty="0"/>
              <a:t>Unclear if this will represent a new standard of care without improved survival</a:t>
            </a:r>
          </a:p>
          <a:p>
            <a:pPr>
              <a:lnSpc>
                <a:spcPct val="120000"/>
              </a:lnSpc>
            </a:pPr>
            <a:endParaRPr lang="en-US" dirty="0"/>
          </a:p>
        </p:txBody>
      </p:sp>
      <p:pic>
        <p:nvPicPr>
          <p:cNvPr id="5" name="Picture 4">
            <a:extLst>
              <a:ext uri="{FF2B5EF4-FFF2-40B4-BE49-F238E27FC236}">
                <a16:creationId xmlns:a16="http://schemas.microsoft.com/office/drawing/2014/main" id="{F3F76866-C09E-BDA5-D2AD-3126117BBD9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644686" y="980728"/>
            <a:ext cx="5086726" cy="2800764"/>
          </a:xfrm>
          <a:prstGeom prst="rect">
            <a:avLst/>
          </a:prstGeom>
        </p:spPr>
      </p:pic>
      <p:pic>
        <p:nvPicPr>
          <p:cNvPr id="7" name="Picture 6">
            <a:extLst>
              <a:ext uri="{FF2B5EF4-FFF2-40B4-BE49-F238E27FC236}">
                <a16:creationId xmlns:a16="http://schemas.microsoft.com/office/drawing/2014/main" id="{C6F5D86A-209B-28AA-60C5-FE88179B1BE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744072" y="3898532"/>
            <a:ext cx="4987340" cy="2791496"/>
          </a:xfrm>
          <a:prstGeom prst="rect">
            <a:avLst/>
          </a:prstGeom>
        </p:spPr>
      </p:pic>
    </p:spTree>
    <p:extLst>
      <p:ext uri="{BB962C8B-B14F-4D97-AF65-F5344CB8AC3E}">
        <p14:creationId xmlns:p14="http://schemas.microsoft.com/office/powerpoint/2010/main" val="3717952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8E472F-E2EC-4DE5-F2AD-7D58E327002B}"/>
              </a:ext>
            </a:extLst>
          </p:cNvPr>
          <p:cNvPicPr>
            <a:picLocks noChangeAspect="1"/>
          </p:cNvPicPr>
          <p:nvPr/>
        </p:nvPicPr>
        <p:blipFill>
          <a:blip r:embed="rId3"/>
          <a:srcRect t="27736" b="12996"/>
          <a:stretch>
            <a:fillRect/>
          </a:stretch>
        </p:blipFill>
        <p:spPr>
          <a:xfrm>
            <a:off x="0" y="136204"/>
            <a:ext cx="6411686" cy="3262342"/>
          </a:xfrm>
          <a:prstGeom prst="rect">
            <a:avLst/>
          </a:prstGeom>
        </p:spPr>
      </p:pic>
      <p:sp>
        <p:nvSpPr>
          <p:cNvPr id="4" name="TextBox 3">
            <a:extLst>
              <a:ext uri="{FF2B5EF4-FFF2-40B4-BE49-F238E27FC236}">
                <a16:creationId xmlns:a16="http://schemas.microsoft.com/office/drawing/2014/main" id="{089933DC-FFFE-9361-95F6-A0A1E5D9BD60}"/>
              </a:ext>
            </a:extLst>
          </p:cNvPr>
          <p:cNvSpPr txBox="1"/>
          <p:nvPr/>
        </p:nvSpPr>
        <p:spPr>
          <a:xfrm>
            <a:off x="476250" y="3708409"/>
            <a:ext cx="5465379" cy="230832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86% synchronous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77% high-volume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55% </a:t>
            </a:r>
            <a:r>
              <a:rPr kumimoji="0" lang="en-US" sz="2400" b="1" i="0" u="none" strike="noStrike" kern="1200" cap="none" spc="0" normalizeH="0" baseline="0" noProof="0" dirty="0" err="1">
                <a:ln>
                  <a:noFill/>
                </a:ln>
                <a:solidFill>
                  <a:prstClr val="white"/>
                </a:solidFill>
                <a:effectLst/>
                <a:uLnTx/>
                <a:uFillTx/>
                <a:latin typeface="Aptos" panose="02110004020202020204"/>
                <a:ea typeface="+mn-ea"/>
                <a:cs typeface="+mn-cs"/>
              </a:rPr>
              <a:t>BRCAm</a:t>
            </a:r>
            <a:endPar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Aptos" panose="02110004020202020204"/>
                <a:ea typeface="+mn-ea"/>
                <a:cs typeface="+mn-cs"/>
              </a:rPr>
              <a:t>16% prior docetaxel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FF00"/>
                </a:solidFill>
                <a:effectLst/>
                <a:uLnTx/>
                <a:uFillTx/>
                <a:latin typeface="Aptos" panose="02110004020202020204"/>
                <a:ea typeface="+mn-ea"/>
                <a:cs typeface="+mn-cs"/>
              </a:rPr>
              <a:t>No radiation to primary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Aptos" panose="02110004020202020204"/>
                <a:ea typeface="+mn-ea"/>
                <a:cs typeface="+mn-cs"/>
              </a:rPr>
              <a:t>(Benefit in non-BRCA HRR: “unclear”)</a:t>
            </a:r>
          </a:p>
        </p:txBody>
      </p:sp>
      <p:pic>
        <p:nvPicPr>
          <p:cNvPr id="5" name="Picture 4">
            <a:extLst>
              <a:ext uri="{FF2B5EF4-FFF2-40B4-BE49-F238E27FC236}">
                <a16:creationId xmlns:a16="http://schemas.microsoft.com/office/drawing/2014/main" id="{BFE32D19-FAC5-D74E-FF81-7E8FDD136DAD}"/>
              </a:ext>
            </a:extLst>
          </p:cNvPr>
          <p:cNvPicPr>
            <a:picLocks noChangeAspect="1"/>
          </p:cNvPicPr>
          <p:nvPr/>
        </p:nvPicPr>
        <p:blipFill>
          <a:blip r:embed="rId4"/>
          <a:srcRect l="2504" t="17940" r="47330" b="34763"/>
          <a:stretch>
            <a:fillRect/>
          </a:stretch>
        </p:blipFill>
        <p:spPr>
          <a:xfrm>
            <a:off x="6411686" y="191852"/>
            <a:ext cx="5446611" cy="3141788"/>
          </a:xfrm>
          <a:prstGeom prst="rect">
            <a:avLst/>
          </a:prstGeom>
        </p:spPr>
      </p:pic>
      <p:cxnSp>
        <p:nvCxnSpPr>
          <p:cNvPr id="8" name="Straight Connector 7">
            <a:extLst>
              <a:ext uri="{FF2B5EF4-FFF2-40B4-BE49-F238E27FC236}">
                <a16:creationId xmlns:a16="http://schemas.microsoft.com/office/drawing/2014/main" id="{62899324-FC8D-9D3D-8AF6-F0B8887907E6}"/>
              </a:ext>
            </a:extLst>
          </p:cNvPr>
          <p:cNvCxnSpPr>
            <a:cxnSpLocks/>
          </p:cNvCxnSpPr>
          <p:nvPr/>
        </p:nvCxnSpPr>
        <p:spPr>
          <a:xfrm>
            <a:off x="6270172" y="0"/>
            <a:ext cx="32657" cy="685800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37040BF-C793-3E45-2AF2-510F77E4E5EB}"/>
              </a:ext>
            </a:extLst>
          </p:cNvPr>
          <p:cNvCxnSpPr>
            <a:cxnSpLocks/>
          </p:cNvCxnSpPr>
          <p:nvPr/>
        </p:nvCxnSpPr>
        <p:spPr>
          <a:xfrm>
            <a:off x="0" y="3454193"/>
            <a:ext cx="12192000"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06A7A889-3BCD-AF56-273B-686F5EA0C98B}"/>
              </a:ext>
            </a:extLst>
          </p:cNvPr>
          <p:cNvSpPr txBox="1"/>
          <p:nvPr/>
        </p:nvSpPr>
        <p:spPr>
          <a:xfrm>
            <a:off x="4604656" y="72832"/>
            <a:ext cx="14913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ptos" panose="02110004020202020204"/>
                <a:ea typeface="+mn-ea"/>
                <a:cs typeface="+mn-cs"/>
              </a:rPr>
              <a:t>AMPLITUDE</a:t>
            </a:r>
          </a:p>
        </p:txBody>
      </p:sp>
      <p:sp>
        <p:nvSpPr>
          <p:cNvPr id="7" name="TextBox 6">
            <a:extLst>
              <a:ext uri="{FF2B5EF4-FFF2-40B4-BE49-F238E27FC236}">
                <a16:creationId xmlns:a16="http://schemas.microsoft.com/office/drawing/2014/main" id="{796385FB-D4B4-3154-B4CF-2618BD1FFB1C}"/>
              </a:ext>
            </a:extLst>
          </p:cNvPr>
          <p:cNvSpPr txBox="1"/>
          <p:nvPr/>
        </p:nvSpPr>
        <p:spPr>
          <a:xfrm>
            <a:off x="9600823" y="257498"/>
            <a:ext cx="1551214" cy="369332"/>
          </a:xfrm>
          <a:prstGeom prst="rect">
            <a:avLst/>
          </a:prstGeom>
          <a:solidFill>
            <a:schemeClr val="tx2">
              <a:lumMod val="90000"/>
              <a:lumOff val="10000"/>
            </a:schemeClr>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white"/>
                </a:solidFill>
                <a:effectLst/>
                <a:uLnTx/>
                <a:uFillTx/>
                <a:latin typeface="Aptos" panose="02110004020202020204"/>
                <a:ea typeface="+mn-ea"/>
                <a:cs typeface="+mn-cs"/>
              </a:rPr>
              <a:t>rPFS</a:t>
            </a: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FC42806B-D374-FF34-8404-D13DA0B3E6ED}"/>
              </a:ext>
            </a:extLst>
          </p:cNvPr>
          <p:cNvPicPr>
            <a:picLocks noChangeAspect="1"/>
          </p:cNvPicPr>
          <p:nvPr/>
        </p:nvPicPr>
        <p:blipFill>
          <a:blip r:embed="rId5"/>
          <a:srcRect l="2084" t="17657" r="47392" b="31650"/>
          <a:stretch>
            <a:fillRect/>
          </a:stretch>
        </p:blipFill>
        <p:spPr>
          <a:xfrm>
            <a:off x="6411686" y="3574747"/>
            <a:ext cx="5114647" cy="2575648"/>
          </a:xfrm>
          <a:prstGeom prst="rect">
            <a:avLst/>
          </a:prstGeom>
        </p:spPr>
      </p:pic>
      <p:sp>
        <p:nvSpPr>
          <p:cNvPr id="14" name="TextBox 13">
            <a:extLst>
              <a:ext uri="{FF2B5EF4-FFF2-40B4-BE49-F238E27FC236}">
                <a16:creationId xmlns:a16="http://schemas.microsoft.com/office/drawing/2014/main" id="{1C31152A-FAE4-7851-F5E3-A8DE520E85CB}"/>
              </a:ext>
            </a:extLst>
          </p:cNvPr>
          <p:cNvSpPr txBox="1"/>
          <p:nvPr/>
        </p:nvSpPr>
        <p:spPr>
          <a:xfrm>
            <a:off x="9600823" y="3574747"/>
            <a:ext cx="1925510" cy="369332"/>
          </a:xfrm>
          <a:prstGeom prst="rect">
            <a:avLst/>
          </a:prstGeom>
          <a:solidFill>
            <a:schemeClr val="tx2">
              <a:lumMod val="90000"/>
              <a:lumOff val="10000"/>
            </a:schemeClr>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OS (1</a:t>
            </a:r>
            <a:r>
              <a:rPr kumimoji="0" lang="en-US" sz="1800" b="1" i="0" u="none" strike="noStrike" kern="1200" cap="none" spc="0" normalizeH="0" baseline="30000" noProof="0">
                <a:ln>
                  <a:noFill/>
                </a:ln>
                <a:solidFill>
                  <a:prstClr val="white"/>
                </a:solidFill>
                <a:effectLst/>
                <a:uLnTx/>
                <a:uFillTx/>
                <a:latin typeface="Aptos" panose="02110004020202020204"/>
                <a:ea typeface="+mn-ea"/>
                <a:cs typeface="+mn-cs"/>
              </a:rPr>
              <a:t>st</a:t>
            </a: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 interim)</a:t>
            </a:r>
          </a:p>
        </p:txBody>
      </p:sp>
      <p:sp>
        <p:nvSpPr>
          <p:cNvPr id="2" name="TextBox 1">
            <a:extLst>
              <a:ext uri="{FF2B5EF4-FFF2-40B4-BE49-F238E27FC236}">
                <a16:creationId xmlns:a16="http://schemas.microsoft.com/office/drawing/2014/main" id="{61E4D082-33DF-CE22-FFA2-04BFF94FAB6B}"/>
              </a:ext>
            </a:extLst>
          </p:cNvPr>
          <p:cNvSpPr txBox="1"/>
          <p:nvPr/>
        </p:nvSpPr>
        <p:spPr>
          <a:xfrm>
            <a:off x="226878" y="6563199"/>
            <a:ext cx="3431452" cy="276999"/>
          </a:xfrm>
          <a:prstGeom prst="rect">
            <a:avLst/>
          </a:prstGeom>
          <a:noFill/>
        </p:spPr>
        <p:txBody>
          <a:bodyPr wrap="none" rtlCol="0">
            <a:spAutoFit/>
          </a:bodyPr>
          <a:lstStyle/>
          <a:p>
            <a:r>
              <a:rPr lang="en-US" sz="1200" dirty="0">
                <a:solidFill>
                  <a:schemeClr val="bg1"/>
                </a:solidFill>
              </a:rPr>
              <a:t>Attard G et al. ASCO 2025;Abstract LBA5006</a:t>
            </a:r>
          </a:p>
        </p:txBody>
      </p:sp>
    </p:spTree>
    <p:extLst>
      <p:ext uri="{BB962C8B-B14F-4D97-AF65-F5344CB8AC3E}">
        <p14:creationId xmlns:p14="http://schemas.microsoft.com/office/powerpoint/2010/main" val="3445846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518DAA-334D-6641-AA29-ACDFD899FBEF}"/>
              </a:ext>
            </a:extLst>
          </p:cNvPr>
          <p:cNvSpPr>
            <a:spLocks noGrp="1"/>
          </p:cNvSpPr>
          <p:nvPr>
            <p:ph type="title"/>
          </p:nvPr>
        </p:nvSpPr>
        <p:spPr/>
        <p:txBody>
          <a:bodyPr>
            <a:normAutofit/>
          </a:bodyPr>
          <a:lstStyle/>
          <a:p>
            <a:pPr algn="ctr"/>
            <a:r>
              <a:rPr lang="en-US" dirty="0"/>
              <a:t>TALAPRO-3 (Talazoparib): Phase 3 Trial Design (</a:t>
            </a:r>
            <a:r>
              <a:rPr lang="en-US" dirty="0" err="1"/>
              <a:t>mHSPC</a:t>
            </a:r>
            <a:r>
              <a:rPr lang="en-US" dirty="0"/>
              <a:t>)</a:t>
            </a:r>
            <a:endParaRPr kumimoji="1" lang="en-US" dirty="0"/>
          </a:p>
        </p:txBody>
      </p:sp>
      <p:sp>
        <p:nvSpPr>
          <p:cNvPr id="4" name="Rounded Rectangle 5">
            <a:extLst>
              <a:ext uri="{FF2B5EF4-FFF2-40B4-BE49-F238E27FC236}">
                <a16:creationId xmlns:a16="http://schemas.microsoft.com/office/drawing/2014/main" id="{E933076F-DA76-4221-8E72-E63F403E116D}"/>
              </a:ext>
            </a:extLst>
          </p:cNvPr>
          <p:cNvSpPr/>
          <p:nvPr/>
        </p:nvSpPr>
        <p:spPr>
          <a:xfrm>
            <a:off x="1227161" y="1612700"/>
            <a:ext cx="2654735" cy="3864660"/>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Key Eligibility</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Men aged ≥ 18 years with confirmed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mHSPC</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(adenocarcinoma)</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Metastatic disease documented by greater than or equal to (&gt;=) 1 bone or soft tissue lesion(s)</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Positive for deleterious germline or somatic homologous recombination repair (HRR) gene mutations</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Radiation/surgery with curative intent or prior treatment with chemotherapy or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PARPi</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is not allowed</a:t>
            </a:r>
          </a:p>
          <a:p>
            <a:pPr marL="176204" marR="0" lvl="0" indent="-176204"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Patients with brain metastases or a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history of MDS or AML were excluded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 name="Rectangle 4">
            <a:extLst>
              <a:ext uri="{FF2B5EF4-FFF2-40B4-BE49-F238E27FC236}">
                <a16:creationId xmlns:a16="http://schemas.microsoft.com/office/drawing/2014/main" id="{04575640-6194-4F96-892A-7F9E9EF58C3C}"/>
              </a:ext>
            </a:extLst>
          </p:cNvPr>
          <p:cNvSpPr/>
          <p:nvPr/>
        </p:nvSpPr>
        <p:spPr>
          <a:xfrm>
            <a:off x="1227161" y="5988860"/>
            <a:ext cx="4492605" cy="276999"/>
          </a:xfrm>
          <a:prstGeom prst="rect">
            <a:avLst/>
          </a:prstGeom>
        </p:spPr>
        <p:txBody>
          <a:bodyPr wrap="square">
            <a:spAutoFit/>
          </a:bodyPr>
          <a:lstStyle/>
          <a:p>
            <a:pPr marL="0" marR="0" lvl="0" indent="0" algn="l" defTabSz="914400" rtl="0" eaLnBrk="1" fontAlgn="auto" latinLnBrk="0" hangingPunct="1">
              <a:lnSpc>
                <a:spcPct val="100000"/>
              </a:lnSpc>
              <a:spcBef>
                <a:spcPts val="1800"/>
              </a:spcBef>
              <a:spcAft>
                <a:spcPts val="0"/>
              </a:spcAft>
              <a:buClr>
                <a:srgbClr val="95A9CC"/>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www.clinicaltrials.gov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(NCT</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04821622</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Rounded Rectangle 3">
            <a:extLst>
              <a:ext uri="{FF2B5EF4-FFF2-40B4-BE49-F238E27FC236}">
                <a16:creationId xmlns:a16="http://schemas.microsoft.com/office/drawing/2014/main" id="{2ACD3DC6-74AB-463E-90E3-3E4B055787D9}"/>
              </a:ext>
            </a:extLst>
          </p:cNvPr>
          <p:cNvSpPr/>
          <p:nvPr/>
        </p:nvSpPr>
        <p:spPr>
          <a:xfrm>
            <a:off x="8723844" y="2178702"/>
            <a:ext cx="2743200" cy="2789404"/>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0" marR="0" lvl="0" indent="0" algn="ctr" defTabSz="914400" rtl="0" eaLnBrk="1" fontAlgn="base" latinLnBrk="0" hangingPunct="1">
              <a:lnSpc>
                <a:spcPct val="100000"/>
              </a:lnSpc>
              <a:spcBef>
                <a:spcPct val="0"/>
              </a:spcBef>
              <a:spcAft>
                <a:spcPct val="0"/>
              </a:spcAft>
              <a:buClr>
                <a:prstClr val="white"/>
              </a:buClr>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Efficacy end points</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Primary:</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rPFS</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p>
          <a:p>
            <a:pPr marL="0" marR="0" lvl="0" indent="0" algn="l" defTabSz="914400" rtl="0" eaLnBrk="1" fontAlgn="base" latinLnBrk="0" hangingPunct="1">
              <a:lnSpc>
                <a:spcPct val="100000"/>
              </a:lnSpc>
              <a:spcBef>
                <a:spcPts val="300"/>
              </a:spcBef>
              <a:spcAft>
                <a:spcPct val="0"/>
              </a:spcAft>
              <a:buClr>
                <a:prstClr val="white"/>
              </a:buClr>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Secondary:</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OS</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ORR</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PSA response</a:t>
            </a:r>
          </a:p>
          <a:p>
            <a:pPr marL="171450" marR="0" lvl="0" indent="-171450" algn="l" defTabSz="914400" rtl="0" eaLnBrk="1" fontAlgn="base" latinLnBrk="0" hangingPunct="1">
              <a:lnSpc>
                <a:spcPct val="100000"/>
              </a:lnSpc>
              <a:spcBef>
                <a:spcPts val="300"/>
              </a:spcBef>
              <a:spcAft>
                <a:spcPct val="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Health-related quality of life</a:t>
            </a:r>
          </a:p>
        </p:txBody>
      </p:sp>
      <p:sp>
        <p:nvSpPr>
          <p:cNvPr id="7" name="Rounded Rectangle 4">
            <a:extLst>
              <a:ext uri="{FF2B5EF4-FFF2-40B4-BE49-F238E27FC236}">
                <a16:creationId xmlns:a16="http://schemas.microsoft.com/office/drawing/2014/main" id="{FCD795C3-1D07-4242-A7EB-56F87B937FA0}"/>
              </a:ext>
            </a:extLst>
          </p:cNvPr>
          <p:cNvSpPr/>
          <p:nvPr/>
        </p:nvSpPr>
        <p:spPr>
          <a:xfrm>
            <a:off x="6004812" y="1744604"/>
            <a:ext cx="2011680" cy="1828800"/>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Talazoparib 0.5 mg/day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(0.35 mg/day [PO]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moderate renal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impairment)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open-label enzalutamide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160 mg/day (PO)</a:t>
            </a:r>
          </a:p>
        </p:txBody>
      </p:sp>
      <p:sp>
        <p:nvSpPr>
          <p:cNvPr id="8" name="Rounded Rectangle 5">
            <a:extLst>
              <a:ext uri="{FF2B5EF4-FFF2-40B4-BE49-F238E27FC236}">
                <a16:creationId xmlns:a16="http://schemas.microsoft.com/office/drawing/2014/main" id="{297CFB18-0909-4121-AEEA-891E7DE37D35}"/>
              </a:ext>
            </a:extLst>
          </p:cNvPr>
          <p:cNvSpPr/>
          <p:nvPr/>
        </p:nvSpPr>
        <p:spPr>
          <a:xfrm>
            <a:off x="5996291" y="3783510"/>
            <a:ext cx="2011680" cy="1828800"/>
          </a:xfrm>
          <a:prstGeom prst="roundRect">
            <a:avLst>
              <a:gd name="adj" fmla="val 12540"/>
            </a:avLst>
          </a:prstGeom>
          <a:solidFill>
            <a:schemeClr val="bg2">
              <a:lumMod val="90000"/>
            </a:schemeClr>
          </a:solidFill>
          <a:ln>
            <a:solidFill>
              <a:srgbClr val="95A9CC"/>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 Placebo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open-label enzalutamide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160 mg/day (PO)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 name="AutoShape 17">
            <a:extLst>
              <a:ext uri="{FF2B5EF4-FFF2-40B4-BE49-F238E27FC236}">
                <a16:creationId xmlns:a16="http://schemas.microsoft.com/office/drawing/2014/main" id="{37881857-2340-48D4-AB31-8B4D6CC3CC4E}"/>
              </a:ext>
            </a:extLst>
          </p:cNvPr>
          <p:cNvSpPr>
            <a:spLocks noChangeArrowheads="1"/>
          </p:cNvSpPr>
          <p:nvPr/>
        </p:nvSpPr>
        <p:spPr bwMode="auto">
          <a:xfrm>
            <a:off x="4552714" y="1738828"/>
            <a:ext cx="681611" cy="3577167"/>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80131" tIns="40066" rIns="80131" bIns="40066" anchor="ctr"/>
          <a:lstStyle/>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R</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A</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O</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M</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I</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Z</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E</a:t>
            </a:r>
            <a:b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b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D</a:t>
            </a:r>
          </a:p>
          <a:p>
            <a:pPr marL="0" marR="0" lvl="0" indent="0" algn="ctr" defTabSz="858838" rtl="0" eaLnBrk="1" fontAlgn="auto" latinLnBrk="0" hangingPunct="1">
              <a:lnSpc>
                <a:spcPct val="90000"/>
              </a:lnSpc>
              <a:spcBef>
                <a:spcPct val="1000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endParaRPr>
          </a:p>
          <a:p>
            <a:pPr marL="0" marR="0" lvl="0" indent="0" algn="ctr" defTabSz="858838" rtl="0" eaLnBrk="1" fontAlgn="auto" latinLnBrk="0" hangingPunct="1">
              <a:lnSpc>
                <a:spcPct val="90000"/>
              </a:lnSpc>
              <a:spcBef>
                <a:spcPct val="10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T Sans"/>
                <a:ea typeface="ヒラギノ角ゴ Pro W3"/>
                <a:cs typeface="ヒラギノ角ゴ Pro W3"/>
              </a:rPr>
              <a:t>n=550</a:t>
            </a:r>
          </a:p>
        </p:txBody>
      </p:sp>
      <p:cxnSp>
        <p:nvCxnSpPr>
          <p:cNvPr id="10" name="Straight Arrow Connector 9">
            <a:extLst>
              <a:ext uri="{FF2B5EF4-FFF2-40B4-BE49-F238E27FC236}">
                <a16:creationId xmlns:a16="http://schemas.microsoft.com/office/drawing/2014/main" id="{AE9B7734-63FB-4248-8E6F-322C8BE86E08}"/>
              </a:ext>
            </a:extLst>
          </p:cNvPr>
          <p:cNvCxnSpPr/>
          <p:nvPr/>
        </p:nvCxnSpPr>
        <p:spPr>
          <a:xfrm>
            <a:off x="3982087" y="3536269"/>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9D0944A-74DC-408F-B4E9-C84E43A500CF}"/>
              </a:ext>
            </a:extLst>
          </p:cNvPr>
          <p:cNvGrpSpPr/>
          <p:nvPr/>
        </p:nvGrpSpPr>
        <p:grpSpPr>
          <a:xfrm>
            <a:off x="5305742" y="2549194"/>
            <a:ext cx="641017" cy="2011680"/>
            <a:chOff x="4775600" y="2611663"/>
            <a:chExt cx="641017" cy="1470727"/>
          </a:xfrm>
        </p:grpSpPr>
        <p:cxnSp>
          <p:nvCxnSpPr>
            <p:cNvPr id="12" name="Elbow Connector 10">
              <a:extLst>
                <a:ext uri="{FF2B5EF4-FFF2-40B4-BE49-F238E27FC236}">
                  <a16:creationId xmlns:a16="http://schemas.microsoft.com/office/drawing/2014/main" id="{D584AC2B-2246-425D-8B63-5B070BEAD0B4}"/>
                </a:ext>
              </a:extLst>
            </p:cNvPr>
            <p:cNvCxnSpPr>
              <a:cxnSpLocks/>
            </p:cNvCxnSpPr>
            <p:nvPr/>
          </p:nvCxnSpPr>
          <p:spPr>
            <a:xfrm>
              <a:off x="4776537" y="334551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Elbow Connector 11">
              <a:extLst>
                <a:ext uri="{FF2B5EF4-FFF2-40B4-BE49-F238E27FC236}">
                  <a16:creationId xmlns:a16="http://schemas.microsoft.com/office/drawing/2014/main" id="{8AAC4916-C4F6-41E9-AE8A-EC2156A3806E}"/>
                </a:ext>
              </a:extLst>
            </p:cNvPr>
            <p:cNvCxnSpPr>
              <a:cxnSpLocks/>
            </p:cNvCxnSpPr>
            <p:nvPr/>
          </p:nvCxnSpPr>
          <p:spPr>
            <a:xfrm flipV="1">
              <a:off x="4775600" y="261166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7C6575DB-AE44-4598-AC98-731C95C41F83}"/>
              </a:ext>
            </a:extLst>
          </p:cNvPr>
          <p:cNvCxnSpPr/>
          <p:nvPr/>
        </p:nvCxnSpPr>
        <p:spPr>
          <a:xfrm>
            <a:off x="8126404" y="2557778"/>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A2AC87F-46EF-4FA1-A0A1-04CFB2DA1194}"/>
              </a:ext>
            </a:extLst>
          </p:cNvPr>
          <p:cNvCxnSpPr/>
          <p:nvPr/>
        </p:nvCxnSpPr>
        <p:spPr>
          <a:xfrm>
            <a:off x="8112339" y="4574818"/>
            <a:ext cx="54864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831E1C4-1445-44A0-B1CA-6B1EF74213E8}"/>
              </a:ext>
            </a:extLst>
          </p:cNvPr>
          <p:cNvSpPr txBox="1"/>
          <p:nvPr/>
        </p:nvSpPr>
        <p:spPr>
          <a:xfrm>
            <a:off x="6611280" y="5942693"/>
            <a:ext cx="61073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1 </a:t>
            </a:r>
            <a:r>
              <a:rPr kumimoji="0" lang="en-US" sz="1800" b="0" i="0" u="sng" strike="noStrike" kern="1200" cap="none" spc="0" normalizeH="0" baseline="0" noProof="0" dirty="0">
                <a:ln>
                  <a:noFill/>
                </a:ln>
                <a:solidFill>
                  <a:srgbClr val="44546A"/>
                </a:solidFill>
                <a:effectLst/>
                <a:uLnTx/>
                <a:uFillTx/>
                <a:latin typeface="Calibri" panose="020F0502020204030204"/>
                <a:ea typeface="+mn-ea"/>
                <a:cs typeface="+mn-cs"/>
              </a:rPr>
              <a:t>Agarwal</a:t>
            </a:r>
            <a:r>
              <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rPr>
              <a:t> et al., 2022, ABSTRACT TPS 221 ASCO-GU</a:t>
            </a:r>
          </a:p>
        </p:txBody>
      </p:sp>
    </p:spTree>
    <p:extLst>
      <p:ext uri="{BB962C8B-B14F-4D97-AF65-F5344CB8AC3E}">
        <p14:creationId xmlns:p14="http://schemas.microsoft.com/office/powerpoint/2010/main" val="2163297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a:extLst>
              <a:ext uri="{FF2B5EF4-FFF2-40B4-BE49-F238E27FC236}">
                <a16:creationId xmlns:a16="http://schemas.microsoft.com/office/drawing/2014/main" id="{0A715DA7-F07E-FC08-F4BB-99752841885E}"/>
              </a:ext>
            </a:extLst>
          </p:cNvPr>
          <p:cNvSpPr/>
          <p:nvPr/>
        </p:nvSpPr>
        <p:spPr>
          <a:xfrm>
            <a:off x="8786369" y="3611226"/>
            <a:ext cx="3034156" cy="985930"/>
          </a:xfrm>
          <a:prstGeom prst="roundRect">
            <a:avLst>
              <a:gd name="adj" fmla="val 9989"/>
            </a:avLst>
          </a:prstGeom>
          <a:solidFill>
            <a:srgbClr val="F2F2F2"/>
          </a:solidFill>
          <a:ln w="12700" cap="flat" cmpd="sng" algn="ctr">
            <a:noFill/>
            <a:prstDash val="solid"/>
            <a:miter lim="800000"/>
          </a:ln>
          <a:effectLst/>
        </p:spPr>
        <p:txBody>
          <a:bodyPr wrap="square"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br>
              <a:rPr kumimoji="0" lang="en-US" sz="1100" b="0" i="0" u="none" strike="noStrike" kern="0" cap="none" spc="0" normalizeH="0" baseline="0" noProof="0" dirty="0">
                <a:ln>
                  <a:noFill/>
                </a:ln>
                <a:solidFill>
                  <a:srgbClr val="3F4444"/>
                </a:solidFill>
                <a:effectLst/>
                <a:uLnTx/>
                <a:uFillTx/>
                <a:latin typeface="Arial" panose="020B0604020202020204"/>
                <a:ea typeface="+mn-ea"/>
                <a:cs typeface="Arial" panose="020B0604020202020204" pitchFamily="34" charset="0"/>
              </a:rPr>
            </a:br>
            <a:r>
              <a:rPr kumimoji="0" lang="en-US" sz="1100" b="0" i="0" u="none" strike="noStrike" kern="1200" cap="none" spc="0" normalizeH="0" baseline="0" noProof="0" dirty="0" err="1">
                <a:ln>
                  <a:noFill/>
                </a:ln>
                <a:solidFill>
                  <a:srgbClr val="092640"/>
                </a:solidFill>
                <a:effectLst/>
                <a:uLnTx/>
                <a:uFillTx/>
                <a:latin typeface="Arial" panose="020B0604020202020204"/>
                <a:ea typeface="+mn-ea"/>
                <a:cs typeface="Arial" panose="020B0604020202020204" pitchFamily="34" charset="0"/>
              </a:rPr>
              <a:t>rPFS</a:t>
            </a: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 and OS will be tested for each cohort separately using a stratified log-rank test</a:t>
            </a:r>
          </a:p>
        </p:txBody>
      </p:sp>
      <p:sp>
        <p:nvSpPr>
          <p:cNvPr id="5" name="Rectangle: Rounded Corners 51">
            <a:extLst>
              <a:ext uri="{FF2B5EF4-FFF2-40B4-BE49-F238E27FC236}">
                <a16:creationId xmlns:a16="http://schemas.microsoft.com/office/drawing/2014/main" id="{C3B0B626-F37A-D9B0-1965-F663EE5209E0}"/>
              </a:ext>
            </a:extLst>
          </p:cNvPr>
          <p:cNvSpPr/>
          <p:nvPr/>
        </p:nvSpPr>
        <p:spPr>
          <a:xfrm>
            <a:off x="8786369" y="3498026"/>
            <a:ext cx="3034156" cy="320400"/>
          </a:xfrm>
          <a:prstGeom prst="round2SameRect">
            <a:avLst/>
          </a:prstGeom>
          <a:solidFill>
            <a:srgbClr val="D0006F"/>
          </a:solidFill>
          <a:ln w="6350" cap="flat" cmpd="sng" algn="ctr">
            <a:noFill/>
            <a:prstDash val="solid"/>
            <a:miter lim="800000"/>
          </a:ln>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rPr>
              <a:t>Statistical analyses</a:t>
            </a:r>
            <a:endParaRPr kumimoji="0" lang="en-US" sz="1400" b="1" i="0" u="none" strike="noStrike" kern="0" cap="none" spc="0" normalizeH="0" baseline="3000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6" name="Rectangle: Rounded Corners 50">
            <a:extLst>
              <a:ext uri="{FF2B5EF4-FFF2-40B4-BE49-F238E27FC236}">
                <a16:creationId xmlns:a16="http://schemas.microsoft.com/office/drawing/2014/main" id="{C07FD5DE-04F1-1A54-BE61-81A63AA185FB}"/>
              </a:ext>
            </a:extLst>
          </p:cNvPr>
          <p:cNvSpPr/>
          <p:nvPr/>
        </p:nvSpPr>
        <p:spPr>
          <a:xfrm>
            <a:off x="367138" y="2294329"/>
            <a:ext cx="3637942" cy="2789670"/>
          </a:xfrm>
          <a:prstGeom prst="round2SameRect">
            <a:avLst>
              <a:gd name="adj1" fmla="val 0"/>
              <a:gd name="adj2" fmla="val 2948"/>
            </a:avLst>
          </a:prstGeom>
          <a:solidFill>
            <a:srgbClr val="1E325F">
              <a:alpha val="5000"/>
            </a:srgbClr>
          </a:solidFill>
          <a:ln w="6350" cap="flat" cmpd="sng" algn="ctr">
            <a:noFill/>
            <a:prstDash val="solid"/>
            <a:miter lim="800000"/>
          </a:ln>
          <a:effectLst/>
        </p:spPr>
        <p:txBody>
          <a:bodyPr rtlCol="0" anchor="ctr"/>
          <a:lstStyle/>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Aged ≥18 years</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Histologically confirmed </a:t>
            </a:r>
            <a:r>
              <a:rPr kumimoji="0" lang="en-US" sz="1100" b="0" i="0" u="none" strike="noStrike" kern="1200" cap="none" spc="0" normalizeH="0" baseline="0" noProof="0" dirty="0" err="1">
                <a:ln>
                  <a:noFill/>
                </a:ln>
                <a:solidFill>
                  <a:srgbClr val="092640"/>
                </a:solidFill>
                <a:effectLst/>
                <a:uLnTx/>
                <a:uFillTx/>
                <a:latin typeface="Arial" panose="020B0604020202020204"/>
                <a:ea typeface="+mn-ea"/>
                <a:cs typeface="Arial" panose="020B0604020202020204" pitchFamily="34" charset="0"/>
              </a:rPr>
              <a:t>mCSPC</a:t>
            </a: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 (</a:t>
            </a:r>
            <a:r>
              <a:rPr kumimoji="0" lang="en-US" sz="1100" b="0" i="1"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de novo</a:t>
            </a: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 or recurrent low- or high-volume disease)</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ECOG PS 0–1</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Prospectively defined </a:t>
            </a:r>
            <a:r>
              <a:rPr kumimoji="0" lang="en-US" sz="1100" b="0" i="0" u="none" strike="noStrike" kern="1200" cap="none" spc="0" normalizeH="0" baseline="0" noProof="0" dirty="0" err="1">
                <a:ln>
                  <a:noFill/>
                </a:ln>
                <a:solidFill>
                  <a:srgbClr val="092640"/>
                </a:solidFill>
                <a:effectLst/>
                <a:uLnTx/>
                <a:uFillTx/>
                <a:latin typeface="Arial" panose="020B0604020202020204"/>
                <a:ea typeface="+mn-ea"/>
                <a:cs typeface="Arial" panose="020B0604020202020204" pitchFamily="34" charset="0"/>
              </a:rPr>
              <a:t>HRRm</a:t>
            </a: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 status*</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Must be receiving ADT throughout the study or have undergone bilateral orchiectomy, and must be suitable for treatment with NHAs</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No prior treatment with PARP inhibitors, CT, or NHAs in the metastatic setting</a:t>
            </a:r>
            <a:r>
              <a:rPr kumimoji="0" lang="en-US" sz="1100" b="0" i="0" u="none" strike="noStrike" kern="1200" cap="none" spc="0" normalizeH="0" baseline="30000" noProof="0" dirty="0">
                <a:ln>
                  <a:noFill/>
                </a:ln>
                <a:solidFill>
                  <a:srgbClr val="092640"/>
                </a:solidFill>
                <a:effectLst/>
                <a:uLnTx/>
                <a:uFillTx/>
                <a:latin typeface="Arial" panose="020B0604020202020204"/>
                <a:ea typeface="+mn-ea"/>
                <a:cs typeface="Arial" panose="020B0604020202020204" pitchFamily="34" charset="0"/>
              </a:rPr>
              <a:t>†</a:t>
            </a:r>
          </a:p>
          <a:p>
            <a:pPr marL="134938" marR="0" lvl="0" indent="-134938" algn="l" defTabSz="457178" rtl="0" eaLnBrk="1" fontAlgn="auto" latinLnBrk="0" hangingPunct="1">
              <a:lnSpc>
                <a:spcPct val="100000"/>
              </a:lnSpc>
              <a:spcBef>
                <a:spcPts val="0"/>
              </a:spcBef>
              <a:spcAft>
                <a:spcPts val="600"/>
              </a:spcAft>
              <a:buClr>
                <a:prstClr val="black">
                  <a:lumMod val="50000"/>
                  <a:lumOff val="50000"/>
                </a:prstClr>
              </a:buClr>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No suspected or prior history of myelodysplastic syndrome/acute myeloid leukemia</a:t>
            </a:r>
          </a:p>
        </p:txBody>
      </p:sp>
      <p:sp>
        <p:nvSpPr>
          <p:cNvPr id="7" name="TextBox 6">
            <a:extLst>
              <a:ext uri="{FF2B5EF4-FFF2-40B4-BE49-F238E27FC236}">
                <a16:creationId xmlns:a16="http://schemas.microsoft.com/office/drawing/2014/main" id="{53FFAB2C-FC30-1044-E47D-0E1DC1C5DA01}"/>
              </a:ext>
            </a:extLst>
          </p:cNvPr>
          <p:cNvSpPr txBox="1"/>
          <p:nvPr/>
        </p:nvSpPr>
        <p:spPr>
          <a:xfrm>
            <a:off x="371475" y="1244771"/>
            <a:ext cx="11449050" cy="507831"/>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A Phase III, 2-cohort, 2-arm, randomized, double-blind, placebo-controlled study evaluating the efficacy and safety of </a:t>
            </a:r>
            <a:r>
              <a:rPr kumimoji="0" lang="en-US" sz="1350" b="0" i="0" u="none" strike="noStrike" kern="1200" cap="none" spc="0" normalizeH="0" baseline="0" noProof="0" dirty="0" err="1">
                <a:ln>
                  <a:noFill/>
                </a:ln>
                <a:solidFill>
                  <a:srgbClr val="092640"/>
                </a:solidFill>
                <a:effectLst/>
                <a:uLnTx/>
                <a:uFillTx/>
                <a:latin typeface="Arial" panose="020B0604020202020204"/>
                <a:ea typeface="+mn-ea"/>
                <a:cs typeface="Arial" panose="020B0604020202020204" pitchFamily="34" charset="0"/>
              </a:rPr>
              <a:t>saruparib</a:t>
            </a:r>
            <a:r>
              <a:rPr kumimoji="0" lang="en-US" sz="135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 plus physician’s choice of NHA (abiraterone, darolutamide, or enzalutamide) versus placebo plus physician’s choice of NHA in participants with </a:t>
            </a:r>
            <a:r>
              <a:rPr kumimoji="0" lang="en-US" sz="1350" b="0" i="0" u="none" strike="noStrike" kern="1200" cap="none" spc="0" normalizeH="0" baseline="0" noProof="0" dirty="0" err="1">
                <a:ln>
                  <a:noFill/>
                </a:ln>
                <a:solidFill>
                  <a:srgbClr val="092640"/>
                </a:solidFill>
                <a:effectLst/>
                <a:uLnTx/>
                <a:uFillTx/>
                <a:latin typeface="Arial" panose="020B0604020202020204"/>
                <a:ea typeface="+mn-ea"/>
                <a:cs typeface="Arial" panose="020B0604020202020204" pitchFamily="34" charset="0"/>
              </a:rPr>
              <a:t>mCSPC</a:t>
            </a:r>
            <a:endParaRPr kumimoji="0" lang="en-US" sz="135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endParaRPr>
          </a:p>
        </p:txBody>
      </p:sp>
      <p:sp>
        <p:nvSpPr>
          <p:cNvPr id="8" name="Rectangle: Rounded Corners 51">
            <a:extLst>
              <a:ext uri="{FF2B5EF4-FFF2-40B4-BE49-F238E27FC236}">
                <a16:creationId xmlns:a16="http://schemas.microsoft.com/office/drawing/2014/main" id="{C681F040-D1F2-3DEF-CFB4-B63BB9CFB8AF}"/>
              </a:ext>
            </a:extLst>
          </p:cNvPr>
          <p:cNvSpPr/>
          <p:nvPr/>
        </p:nvSpPr>
        <p:spPr>
          <a:xfrm>
            <a:off x="367138" y="1973928"/>
            <a:ext cx="3637942" cy="320400"/>
          </a:xfrm>
          <a:prstGeom prst="round2SameRect">
            <a:avLst/>
          </a:prstGeom>
          <a:solidFill>
            <a:schemeClr val="accent1"/>
          </a:solidFill>
          <a:ln w="6350" cap="flat" cmpd="sng" algn="ctr">
            <a:noFill/>
            <a:prstDash val="solid"/>
            <a:miter lim="800000"/>
          </a:ln>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rPr>
              <a:t>Eligibility criteria</a:t>
            </a:r>
            <a:endParaRPr kumimoji="0" lang="en-US" sz="1400" b="1" i="0" u="none" strike="noStrike" kern="0" cap="none" spc="0" normalizeH="0" baseline="3000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9" name="TextBox 8">
            <a:extLst>
              <a:ext uri="{FF2B5EF4-FFF2-40B4-BE49-F238E27FC236}">
                <a16:creationId xmlns:a16="http://schemas.microsoft.com/office/drawing/2014/main" id="{99BE655C-584C-98B5-03BD-77BC8BD0057D}"/>
              </a:ext>
            </a:extLst>
          </p:cNvPr>
          <p:cNvSpPr txBox="1"/>
          <p:nvPr/>
        </p:nvSpPr>
        <p:spPr>
          <a:xfrm>
            <a:off x="4471939" y="4671927"/>
            <a:ext cx="394570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Treatment will continue until disease progression, unacceptable toxicity, or participant-initiated withdrawal </a:t>
            </a:r>
          </a:p>
        </p:txBody>
      </p:sp>
      <p:cxnSp>
        <p:nvCxnSpPr>
          <p:cNvPr id="10" name="Elbow Connector 68">
            <a:extLst>
              <a:ext uri="{FF2B5EF4-FFF2-40B4-BE49-F238E27FC236}">
                <a16:creationId xmlns:a16="http://schemas.microsoft.com/office/drawing/2014/main" id="{B5B92967-F103-E8BD-5635-C75BF674C458}"/>
              </a:ext>
            </a:extLst>
          </p:cNvPr>
          <p:cNvCxnSpPr>
            <a:cxnSpLocks/>
            <a:stCxn id="13" idx="1"/>
            <a:endCxn id="21" idx="0"/>
          </p:cNvCxnSpPr>
          <p:nvPr/>
        </p:nvCxnSpPr>
        <p:spPr>
          <a:xfrm rot="10800000" flipV="1">
            <a:off x="5986739" y="2175781"/>
            <a:ext cx="423433" cy="122043"/>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cxnSp>
        <p:nvCxnSpPr>
          <p:cNvPr id="11" name="Elbow Connector 75">
            <a:extLst>
              <a:ext uri="{FF2B5EF4-FFF2-40B4-BE49-F238E27FC236}">
                <a16:creationId xmlns:a16="http://schemas.microsoft.com/office/drawing/2014/main" id="{3269B00D-18FA-BDDC-FBF5-C09109146F0D}"/>
              </a:ext>
            </a:extLst>
          </p:cNvPr>
          <p:cNvCxnSpPr>
            <a:cxnSpLocks/>
            <a:stCxn id="14" idx="1"/>
            <a:endCxn id="21" idx="2"/>
          </p:cNvCxnSpPr>
          <p:nvPr/>
        </p:nvCxnSpPr>
        <p:spPr>
          <a:xfrm rot="10800000">
            <a:off x="5986739" y="2797704"/>
            <a:ext cx="423433" cy="113427"/>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grpSp>
        <p:nvGrpSpPr>
          <p:cNvPr id="12" name="Group 11">
            <a:extLst>
              <a:ext uri="{FF2B5EF4-FFF2-40B4-BE49-F238E27FC236}">
                <a16:creationId xmlns:a16="http://schemas.microsoft.com/office/drawing/2014/main" id="{5C0155B9-55EA-A669-5E20-EAB918742851}"/>
              </a:ext>
            </a:extLst>
          </p:cNvPr>
          <p:cNvGrpSpPr/>
          <p:nvPr/>
        </p:nvGrpSpPr>
        <p:grpSpPr>
          <a:xfrm>
            <a:off x="6410171" y="1968956"/>
            <a:ext cx="1980000" cy="1157617"/>
            <a:chOff x="6410171" y="2671401"/>
            <a:chExt cx="1980000" cy="1157617"/>
          </a:xfrm>
        </p:grpSpPr>
        <p:sp>
          <p:nvSpPr>
            <p:cNvPr id="13" name="Rectangle: Rounded Corners 17">
              <a:extLst>
                <a:ext uri="{FF2B5EF4-FFF2-40B4-BE49-F238E27FC236}">
                  <a16:creationId xmlns:a16="http://schemas.microsoft.com/office/drawing/2014/main" id="{AFE49DD4-855C-2194-B733-DAD61EFC6A7E}"/>
                </a:ext>
              </a:extLst>
            </p:cNvPr>
            <p:cNvSpPr/>
            <p:nvPr/>
          </p:nvSpPr>
          <p:spPr>
            <a:xfrm>
              <a:off x="6410171" y="2671401"/>
              <a:ext cx="1980000" cy="413651"/>
            </a:xfrm>
            <a:prstGeom prst="roundRect">
              <a:avLst/>
            </a:prstGeom>
            <a:solidFill>
              <a:srgbClr val="830051"/>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Saruparib 60 mg plus physician’s choice NHA</a:t>
              </a:r>
              <a:endParaRPr kumimoji="0" lang="en-US"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sp>
          <p:nvSpPr>
            <p:cNvPr id="14" name="Rectangle: Rounded Corners 18">
              <a:extLst>
                <a:ext uri="{FF2B5EF4-FFF2-40B4-BE49-F238E27FC236}">
                  <a16:creationId xmlns:a16="http://schemas.microsoft.com/office/drawing/2014/main" id="{7A8D0BB3-47F0-C8FD-B002-DB8A00913D01}"/>
                </a:ext>
              </a:extLst>
            </p:cNvPr>
            <p:cNvSpPr/>
            <p:nvPr/>
          </p:nvSpPr>
          <p:spPr>
            <a:xfrm>
              <a:off x="6410171" y="3398131"/>
              <a:ext cx="1980000" cy="430887"/>
            </a:xfrm>
            <a:prstGeom prst="roundRect">
              <a:avLst/>
            </a:prstGeom>
            <a:solidFill>
              <a:srgbClr val="3F4444"/>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Placebo plus </a:t>
              </a:r>
              <a:b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b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physician’s choice NHA</a:t>
              </a:r>
              <a:endParaRPr kumimoji="0" lang="en-US"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grpSp>
      <p:cxnSp>
        <p:nvCxnSpPr>
          <p:cNvPr id="15" name="Straight Connector 14">
            <a:extLst>
              <a:ext uri="{FF2B5EF4-FFF2-40B4-BE49-F238E27FC236}">
                <a16:creationId xmlns:a16="http://schemas.microsoft.com/office/drawing/2014/main" id="{9E275FC3-13FD-79D6-AA4F-31231E0696EE}"/>
              </a:ext>
            </a:extLst>
          </p:cNvPr>
          <p:cNvCxnSpPr>
            <a:cxnSpLocks/>
          </p:cNvCxnSpPr>
          <p:nvPr/>
        </p:nvCxnSpPr>
        <p:spPr>
          <a:xfrm>
            <a:off x="4005080" y="2547764"/>
            <a:ext cx="1811294" cy="0"/>
          </a:xfrm>
          <a:prstGeom prst="line">
            <a:avLst/>
          </a:prstGeom>
          <a:noFill/>
          <a:ln w="28575" cap="flat" cmpd="sng" algn="ctr">
            <a:solidFill>
              <a:sysClr val="windowText" lastClr="000000">
                <a:lumMod val="50000"/>
                <a:lumOff val="50000"/>
              </a:sysClr>
            </a:solidFill>
            <a:prstDash val="solid"/>
            <a:miter lim="800000"/>
          </a:ln>
          <a:effectLst/>
        </p:spPr>
      </p:cxnSp>
      <p:sp>
        <p:nvSpPr>
          <p:cNvPr id="16" name="Rectangle: Rounded Corners 20">
            <a:extLst>
              <a:ext uri="{FF2B5EF4-FFF2-40B4-BE49-F238E27FC236}">
                <a16:creationId xmlns:a16="http://schemas.microsoft.com/office/drawing/2014/main" id="{2F19086F-9E75-94A9-EDCB-6821A58296B5}"/>
              </a:ext>
            </a:extLst>
          </p:cNvPr>
          <p:cNvSpPr/>
          <p:nvPr/>
        </p:nvSpPr>
        <p:spPr>
          <a:xfrm>
            <a:off x="4457226" y="2249271"/>
            <a:ext cx="1083385" cy="618134"/>
          </a:xfrm>
          <a:prstGeom prst="roundRect">
            <a:avLst/>
          </a:prstGeom>
          <a:solidFill>
            <a:srgbClr val="3C1053"/>
          </a:solidFill>
          <a:ln w="12700" cap="flat" cmpd="sng" algn="ctr">
            <a:noFill/>
            <a:prstDash val="solid"/>
            <a:miter lim="800000"/>
          </a:ln>
          <a:effectLst/>
        </p:spPr>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a:ea typeface="+mn-ea"/>
                <a:cs typeface="Arial" panose="020B0604020202020204" pitchFamily="34" charset="0"/>
              </a:rPr>
              <a:t>HRRm</a:t>
            </a:r>
            <a:endParaRPr kumimoji="0" lang="en-US" sz="140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47208C3C-A13C-191C-5759-E587111DF74E}"/>
              </a:ext>
            </a:extLst>
          </p:cNvPr>
          <p:cNvCxnSpPr>
            <a:cxnSpLocks/>
          </p:cNvCxnSpPr>
          <p:nvPr/>
        </p:nvCxnSpPr>
        <p:spPr>
          <a:xfrm>
            <a:off x="4005080" y="4018460"/>
            <a:ext cx="1811294" cy="0"/>
          </a:xfrm>
          <a:prstGeom prst="line">
            <a:avLst/>
          </a:prstGeom>
          <a:noFill/>
          <a:ln w="28575" cap="flat" cmpd="sng" algn="ctr">
            <a:solidFill>
              <a:sysClr val="windowText" lastClr="000000">
                <a:lumMod val="50000"/>
                <a:lumOff val="50000"/>
              </a:sysClr>
            </a:solidFill>
            <a:prstDash val="solid"/>
            <a:miter lim="800000"/>
          </a:ln>
          <a:effectLst/>
        </p:spPr>
      </p:cxnSp>
      <p:sp>
        <p:nvSpPr>
          <p:cNvPr id="18" name="Rectangle: Rounded Corners 22">
            <a:extLst>
              <a:ext uri="{FF2B5EF4-FFF2-40B4-BE49-F238E27FC236}">
                <a16:creationId xmlns:a16="http://schemas.microsoft.com/office/drawing/2014/main" id="{2D68C2EA-8297-E06A-A93F-FCE5B9AA0AF0}"/>
              </a:ext>
            </a:extLst>
          </p:cNvPr>
          <p:cNvSpPr/>
          <p:nvPr/>
        </p:nvSpPr>
        <p:spPr>
          <a:xfrm>
            <a:off x="4457227" y="3714254"/>
            <a:ext cx="1083385" cy="618134"/>
          </a:xfrm>
          <a:prstGeom prst="roundRect">
            <a:avLst/>
          </a:prstGeom>
          <a:solidFill>
            <a:srgbClr val="68D2DF">
              <a:lumMod val="75000"/>
            </a:srgbClr>
          </a:solidFill>
          <a:ln w="12700" cap="flat" cmpd="sng" algn="ctr">
            <a:noFill/>
            <a:prstDash val="solid"/>
            <a:miter lim="800000"/>
          </a:ln>
          <a:effectLst/>
        </p:spPr>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rPr>
              <a:t>Non-</a:t>
            </a:r>
            <a:r>
              <a:rPr kumimoji="0" lang="en-US" sz="1400" b="1" i="0" u="none" strike="noStrike" kern="0" cap="none" spc="0" normalizeH="0" baseline="0" noProof="0" dirty="0" err="1">
                <a:ln>
                  <a:noFill/>
                </a:ln>
                <a:solidFill>
                  <a:srgbClr val="FFFFFF"/>
                </a:solidFill>
                <a:effectLst/>
                <a:uLnTx/>
                <a:uFillTx/>
                <a:latin typeface="Arial" panose="020B0604020202020204"/>
                <a:ea typeface="+mn-ea"/>
                <a:cs typeface="Arial" panose="020B0604020202020204" pitchFamily="34" charset="0"/>
              </a:rPr>
              <a:t>HRRm</a:t>
            </a:r>
            <a:endParaRPr kumimoji="0" lang="en-US" sz="1400" b="1" i="0" u="none" strike="noStrike" kern="0" cap="none" spc="0" normalizeH="0" baseline="3000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19" name="TextBox 18">
            <a:extLst>
              <a:ext uri="{FF2B5EF4-FFF2-40B4-BE49-F238E27FC236}">
                <a16:creationId xmlns:a16="http://schemas.microsoft.com/office/drawing/2014/main" id="{97402CA1-8410-8215-3100-E6EFCCADE0E8}"/>
              </a:ext>
            </a:extLst>
          </p:cNvPr>
          <p:cNvSpPr txBox="1"/>
          <p:nvPr/>
        </p:nvSpPr>
        <p:spPr>
          <a:xfrm>
            <a:off x="4483631" y="1979756"/>
            <a:ext cx="1068673" cy="2308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≈550 patients</a:t>
            </a:r>
          </a:p>
        </p:txBody>
      </p:sp>
      <p:sp>
        <p:nvSpPr>
          <p:cNvPr id="20" name="TextBox 19">
            <a:extLst>
              <a:ext uri="{FF2B5EF4-FFF2-40B4-BE49-F238E27FC236}">
                <a16:creationId xmlns:a16="http://schemas.microsoft.com/office/drawing/2014/main" id="{61BADBE6-A1BC-8609-D077-13659687FBE0}"/>
              </a:ext>
            </a:extLst>
          </p:cNvPr>
          <p:cNvSpPr txBox="1"/>
          <p:nvPr/>
        </p:nvSpPr>
        <p:spPr>
          <a:xfrm>
            <a:off x="4461565" y="4377071"/>
            <a:ext cx="1112805" cy="2308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≈1250 patients</a:t>
            </a:r>
          </a:p>
        </p:txBody>
      </p:sp>
      <p:sp>
        <p:nvSpPr>
          <p:cNvPr id="21" name="Rectangle: Rounded Corners 1">
            <a:extLst>
              <a:ext uri="{FF2B5EF4-FFF2-40B4-BE49-F238E27FC236}">
                <a16:creationId xmlns:a16="http://schemas.microsoft.com/office/drawing/2014/main" id="{84D2D583-F02A-595A-6210-34669D46C8A4}"/>
              </a:ext>
            </a:extLst>
          </p:cNvPr>
          <p:cNvSpPr>
            <a:spLocks noChangeAspect="1"/>
          </p:cNvSpPr>
          <p:nvPr/>
        </p:nvSpPr>
        <p:spPr>
          <a:xfrm>
            <a:off x="5736799" y="2297825"/>
            <a:ext cx="499878" cy="499878"/>
          </a:xfrm>
          <a:prstGeom prst="roundRect">
            <a:avLst>
              <a:gd name="adj" fmla="val 50000"/>
            </a:avLst>
          </a:prstGeom>
          <a:solidFill>
            <a:srgbClr val="1E325F"/>
          </a:solidFill>
          <a:ln w="6350" cap="flat" cmpd="sng" algn="ctr">
            <a:solidFill>
              <a:srgbClr val="003865"/>
            </a:solidFill>
            <a:prstDash val="solid"/>
            <a:miter lim="800000"/>
          </a:ln>
          <a:effectLst/>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rPr>
              <a:t>R 1:1</a:t>
            </a:r>
            <a:endParaRPr kumimoji="0" lang="en-US" sz="105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22" name="Rectangle: Rounded Corners 2">
            <a:extLst>
              <a:ext uri="{FF2B5EF4-FFF2-40B4-BE49-F238E27FC236}">
                <a16:creationId xmlns:a16="http://schemas.microsoft.com/office/drawing/2014/main" id="{F7DC2A62-76F5-1B79-EBCC-6D8FEFF2A0B4}"/>
              </a:ext>
            </a:extLst>
          </p:cNvPr>
          <p:cNvSpPr>
            <a:spLocks noChangeAspect="1"/>
          </p:cNvSpPr>
          <p:nvPr/>
        </p:nvSpPr>
        <p:spPr>
          <a:xfrm>
            <a:off x="5744044" y="3768521"/>
            <a:ext cx="499878" cy="499878"/>
          </a:xfrm>
          <a:prstGeom prst="roundRect">
            <a:avLst>
              <a:gd name="adj" fmla="val 50000"/>
            </a:avLst>
          </a:prstGeom>
          <a:solidFill>
            <a:srgbClr val="1E325F"/>
          </a:solidFill>
          <a:ln w="6350" cap="flat" cmpd="sng" algn="ctr">
            <a:solidFill>
              <a:srgbClr val="003865"/>
            </a:solidFill>
            <a:prstDash val="solid"/>
            <a:miter lim="800000"/>
          </a:ln>
          <a:effectLst/>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rPr>
              <a:t>R 1:1</a:t>
            </a:r>
            <a:endParaRPr kumimoji="0" lang="en-US" sz="105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grpSp>
        <p:nvGrpSpPr>
          <p:cNvPr id="23" name="Group 22">
            <a:extLst>
              <a:ext uri="{FF2B5EF4-FFF2-40B4-BE49-F238E27FC236}">
                <a16:creationId xmlns:a16="http://schemas.microsoft.com/office/drawing/2014/main" id="{10F2A599-DC95-B8A4-0B67-846E1D03A691}"/>
              </a:ext>
            </a:extLst>
          </p:cNvPr>
          <p:cNvGrpSpPr/>
          <p:nvPr/>
        </p:nvGrpSpPr>
        <p:grpSpPr>
          <a:xfrm>
            <a:off x="6437640" y="3439652"/>
            <a:ext cx="1986773" cy="1157616"/>
            <a:chOff x="6437640" y="4142097"/>
            <a:chExt cx="1986773" cy="1157616"/>
          </a:xfrm>
        </p:grpSpPr>
        <p:sp>
          <p:nvSpPr>
            <p:cNvPr id="24" name="Rectangle: Rounded Corners 3">
              <a:extLst>
                <a:ext uri="{FF2B5EF4-FFF2-40B4-BE49-F238E27FC236}">
                  <a16:creationId xmlns:a16="http://schemas.microsoft.com/office/drawing/2014/main" id="{4CB7BD80-B8E2-F7DC-7115-4BAEEB77F665}"/>
                </a:ext>
              </a:extLst>
            </p:cNvPr>
            <p:cNvSpPr/>
            <p:nvPr/>
          </p:nvSpPr>
          <p:spPr>
            <a:xfrm>
              <a:off x="6437640" y="4142097"/>
              <a:ext cx="1980000" cy="413651"/>
            </a:xfrm>
            <a:prstGeom prst="roundRect">
              <a:avLst/>
            </a:prstGeom>
            <a:solidFill>
              <a:srgbClr val="830051"/>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Saruparib 60 mg plus physician’s choice NHA</a:t>
              </a:r>
              <a:endParaRPr kumimoji="0" lang="en-US"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sp>
          <p:nvSpPr>
            <p:cNvPr id="25" name="Rectangle: Rounded Corners 8">
              <a:extLst>
                <a:ext uri="{FF2B5EF4-FFF2-40B4-BE49-F238E27FC236}">
                  <a16:creationId xmlns:a16="http://schemas.microsoft.com/office/drawing/2014/main" id="{F8DDEF2F-A6AC-C591-6D41-72C744C2B712}"/>
                </a:ext>
              </a:extLst>
            </p:cNvPr>
            <p:cNvSpPr/>
            <p:nvPr/>
          </p:nvSpPr>
          <p:spPr>
            <a:xfrm>
              <a:off x="6444413" y="4868826"/>
              <a:ext cx="1980000" cy="430887"/>
            </a:xfrm>
            <a:prstGeom prst="roundRect">
              <a:avLst/>
            </a:prstGeom>
            <a:solidFill>
              <a:srgbClr val="3F4444"/>
            </a:solidFill>
            <a:ln w="12700" cap="flat" cmpd="sng" algn="ctr">
              <a:noFill/>
              <a:prstDash val="solid"/>
              <a:miter lim="800000"/>
            </a:ln>
            <a:effectLst/>
          </p:spPr>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Placebo plus </a:t>
              </a:r>
              <a:b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br>
              <a:r>
                <a:rPr kumimoji="0" lang="en-US" sz="1100" b="1" i="0" u="none" strike="noStrike" kern="0" cap="none" spc="0" normalizeH="0" baseline="0" noProof="0" dirty="0">
                  <a:ln>
                    <a:noFill/>
                  </a:ln>
                  <a:solidFill>
                    <a:srgbClr val="FFFFFF"/>
                  </a:solidFill>
                  <a:effectLst/>
                  <a:uLnTx/>
                  <a:uFillTx/>
                  <a:latin typeface="Arial" panose="020B0604020202020204"/>
                  <a:ea typeface="Arial" charset="0"/>
                  <a:cs typeface="Arial" panose="020B0604020202020204" pitchFamily="34" charset="0"/>
                </a:rPr>
                <a:t>physician’s choice NHA</a:t>
              </a:r>
              <a:endParaRPr kumimoji="0" lang="en-US" sz="1100" b="1" i="0" u="none" strike="noStrike" kern="0" cap="none" spc="0" normalizeH="0" baseline="30000" noProof="0" dirty="0">
                <a:ln>
                  <a:noFill/>
                </a:ln>
                <a:solidFill>
                  <a:srgbClr val="FFFFFF"/>
                </a:solidFill>
                <a:effectLst/>
                <a:uLnTx/>
                <a:uFillTx/>
                <a:latin typeface="Arial" panose="020B0604020202020204"/>
                <a:ea typeface="Arial" charset="0"/>
                <a:cs typeface="Arial" panose="020B0604020202020204" pitchFamily="34" charset="0"/>
              </a:endParaRPr>
            </a:p>
          </p:txBody>
        </p:sp>
      </p:grpSp>
      <p:cxnSp>
        <p:nvCxnSpPr>
          <p:cNvPr id="26" name="Elbow Connector 68">
            <a:extLst>
              <a:ext uri="{FF2B5EF4-FFF2-40B4-BE49-F238E27FC236}">
                <a16:creationId xmlns:a16="http://schemas.microsoft.com/office/drawing/2014/main" id="{C14EAB2A-BEBD-0116-91F0-92B4B542128B}"/>
              </a:ext>
            </a:extLst>
          </p:cNvPr>
          <p:cNvCxnSpPr>
            <a:cxnSpLocks/>
            <a:stCxn id="24" idx="1"/>
            <a:endCxn id="22" idx="0"/>
          </p:cNvCxnSpPr>
          <p:nvPr/>
        </p:nvCxnSpPr>
        <p:spPr>
          <a:xfrm rot="10800000" flipV="1">
            <a:off x="5993984" y="3646477"/>
            <a:ext cx="443657" cy="122043"/>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cxnSp>
        <p:nvCxnSpPr>
          <p:cNvPr id="27" name="Elbow Connector 68">
            <a:extLst>
              <a:ext uri="{FF2B5EF4-FFF2-40B4-BE49-F238E27FC236}">
                <a16:creationId xmlns:a16="http://schemas.microsoft.com/office/drawing/2014/main" id="{57E95705-2E34-EAD5-FB13-50C64D0E3C2D}"/>
              </a:ext>
            </a:extLst>
          </p:cNvPr>
          <p:cNvCxnSpPr>
            <a:cxnSpLocks/>
            <a:stCxn id="25" idx="1"/>
            <a:endCxn id="22" idx="2"/>
          </p:cNvCxnSpPr>
          <p:nvPr/>
        </p:nvCxnSpPr>
        <p:spPr>
          <a:xfrm rot="10800000">
            <a:off x="5993983" y="4268399"/>
            <a:ext cx="450430" cy="113426"/>
          </a:xfrm>
          <a:prstGeom prst="bentConnector2">
            <a:avLst/>
          </a:prstGeom>
          <a:noFill/>
          <a:ln w="28575" cap="flat" cmpd="sng" algn="ctr">
            <a:solidFill>
              <a:sysClr val="windowText" lastClr="000000">
                <a:lumMod val="50000"/>
                <a:lumOff val="50000"/>
              </a:sysClr>
            </a:solidFill>
            <a:prstDash val="solid"/>
            <a:miter lim="800000"/>
            <a:headEnd type="triangle"/>
          </a:ln>
          <a:effectLst/>
        </p:spPr>
      </p:cxnSp>
      <p:sp>
        <p:nvSpPr>
          <p:cNvPr id="28" name="TextBox 27">
            <a:extLst>
              <a:ext uri="{FF2B5EF4-FFF2-40B4-BE49-F238E27FC236}">
                <a16:creationId xmlns:a16="http://schemas.microsoft.com/office/drawing/2014/main" id="{F8DF830E-4E36-1A38-6695-6CEE43FCB445}"/>
              </a:ext>
            </a:extLst>
          </p:cNvPr>
          <p:cNvSpPr txBox="1"/>
          <p:nvPr/>
        </p:nvSpPr>
        <p:spPr>
          <a:xfrm>
            <a:off x="4331304" y="3092653"/>
            <a:ext cx="135014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No crossover between cohorts</a:t>
            </a:r>
          </a:p>
        </p:txBody>
      </p:sp>
      <p:sp>
        <p:nvSpPr>
          <p:cNvPr id="29" name="Rectangle: Rounded Corners 13">
            <a:extLst>
              <a:ext uri="{FF2B5EF4-FFF2-40B4-BE49-F238E27FC236}">
                <a16:creationId xmlns:a16="http://schemas.microsoft.com/office/drawing/2014/main" id="{0CB9039E-C918-F5E7-25C0-F2FDD3C82CD7}"/>
              </a:ext>
            </a:extLst>
          </p:cNvPr>
          <p:cNvSpPr/>
          <p:nvPr/>
        </p:nvSpPr>
        <p:spPr>
          <a:xfrm>
            <a:off x="8786369" y="2129772"/>
            <a:ext cx="3034154" cy="1141618"/>
          </a:xfrm>
          <a:prstGeom prst="roundRect">
            <a:avLst>
              <a:gd name="adj" fmla="val 4986"/>
            </a:avLst>
          </a:prstGeom>
          <a:solidFill>
            <a:srgbClr val="F2F2F2"/>
          </a:solidFill>
          <a:ln w="12700" cap="flat" cmpd="sng" algn="ctr">
            <a:noFill/>
            <a:prstDash val="solid"/>
            <a:miter lim="800000"/>
          </a:ln>
          <a:effectLst/>
        </p:spPr>
        <p:txBody>
          <a:bodyPr numCol="2"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100" b="1" i="0" u="none" strike="noStrike" kern="0" cap="none" spc="0" normalizeH="0" baseline="0" noProof="0" dirty="0">
              <a:ln>
                <a:noFill/>
              </a:ln>
              <a:solidFill>
                <a:srgbClr val="C4D600">
                  <a:lumMod val="50000"/>
                </a:srgbClr>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err="1">
                <a:ln>
                  <a:noFill/>
                </a:ln>
                <a:solidFill>
                  <a:srgbClr val="C4D600">
                    <a:lumMod val="50000"/>
                  </a:srgbClr>
                </a:solidFill>
                <a:effectLst/>
                <a:uLnTx/>
                <a:uFillTx/>
                <a:latin typeface="Arial" panose="020B0604020202020204"/>
                <a:ea typeface="+mn-ea"/>
                <a:cs typeface="Arial" panose="020B0604020202020204" pitchFamily="34" charset="0"/>
              </a:rPr>
              <a:t>HRRm</a:t>
            </a:r>
            <a:r>
              <a:rPr kumimoji="0" lang="en-US" sz="1100" b="1" i="0" u="none" strike="noStrike" kern="0" cap="none" spc="0" normalizeH="0" baseline="0" noProof="0" dirty="0">
                <a:ln>
                  <a:noFill/>
                </a:ln>
                <a:solidFill>
                  <a:srgbClr val="C4D600">
                    <a:lumMod val="50000"/>
                  </a:srgbClr>
                </a:solidFill>
                <a:effectLst/>
                <a:uLnTx/>
                <a:uFillTx/>
                <a:latin typeface="Arial" panose="020B0604020202020204"/>
                <a:ea typeface="+mn-ea"/>
                <a:cs typeface="Arial" panose="020B0604020202020204" pitchFamily="34" charset="0"/>
              </a:rPr>
              <a:t> cohort</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92640"/>
                </a:solidFill>
                <a:effectLst/>
                <a:uLnTx/>
                <a:uFillTx/>
                <a:latin typeface="Calibri" panose="020F0502020204030204"/>
                <a:ea typeface="+mn-ea"/>
                <a:cs typeface="Arial" panose="020B0604020202020204" pitchFamily="34" charset="0"/>
              </a:rPr>
              <a:t>rPFS</a:t>
            </a:r>
            <a:endParaRPr kumimoji="0" lang="en-US" sz="1100" b="0" i="0" u="none" strike="noStrike" kern="1200" cap="none" spc="0" normalizeH="0" baseline="0" noProof="0" dirty="0">
              <a:ln>
                <a:noFill/>
              </a:ln>
              <a:solidFill>
                <a:srgbClr val="092640"/>
              </a:solidFill>
              <a:effectLst/>
              <a:uLnTx/>
              <a:uFillTx/>
              <a:latin typeface="Calibri" panose="020F0502020204030204"/>
              <a:ea typeface="+mn-ea"/>
              <a:cs typeface="Arial" panose="020B0604020202020204" pitchFamily="34" charset="0"/>
            </a:endParaRP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OS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100" b="1" i="0" u="none" strike="noStrike" kern="0" cap="none" spc="0" normalizeH="0" baseline="0" noProof="0" dirty="0">
              <a:ln>
                <a:noFill/>
              </a:ln>
              <a:solidFill>
                <a:srgbClr val="092640"/>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0" cap="none" spc="0" normalizeH="0" baseline="0" noProof="0" dirty="0">
                <a:ln>
                  <a:noFill/>
                </a:ln>
                <a:solidFill>
                  <a:srgbClr val="C4D600">
                    <a:lumMod val="50000"/>
                  </a:srgbClr>
                </a:solidFill>
                <a:effectLst/>
                <a:uLnTx/>
                <a:uFillTx/>
                <a:latin typeface="Arial" panose="020B0604020202020204"/>
                <a:ea typeface="+mn-ea"/>
                <a:cs typeface="Arial" panose="020B0604020202020204" pitchFamily="34" charset="0"/>
              </a:rPr>
              <a:t>Non-</a:t>
            </a:r>
            <a:r>
              <a:rPr kumimoji="0" lang="en-US" sz="1100" b="1" i="0" u="none" strike="noStrike" kern="0" cap="none" spc="0" normalizeH="0" baseline="0" noProof="0" dirty="0" err="1">
                <a:ln>
                  <a:noFill/>
                </a:ln>
                <a:solidFill>
                  <a:srgbClr val="C4D600">
                    <a:lumMod val="50000"/>
                  </a:srgbClr>
                </a:solidFill>
                <a:effectLst/>
                <a:uLnTx/>
                <a:uFillTx/>
                <a:latin typeface="Arial" panose="020B0604020202020204"/>
                <a:ea typeface="+mn-ea"/>
                <a:cs typeface="Arial" panose="020B0604020202020204" pitchFamily="34" charset="0"/>
              </a:rPr>
              <a:t>HRRm</a:t>
            </a:r>
            <a:r>
              <a:rPr kumimoji="0" lang="en-US" sz="1100" b="1" i="0" u="none" strike="noStrike" kern="0" cap="none" spc="0" normalizeH="0" baseline="0" noProof="0" dirty="0">
                <a:ln>
                  <a:noFill/>
                </a:ln>
                <a:solidFill>
                  <a:srgbClr val="C4D600">
                    <a:lumMod val="50000"/>
                  </a:srgbClr>
                </a:solidFill>
                <a:effectLst/>
                <a:uLnTx/>
                <a:uFillTx/>
                <a:latin typeface="Arial" panose="020B0604020202020204"/>
                <a:ea typeface="+mn-ea"/>
                <a:cs typeface="Arial" panose="020B0604020202020204" pitchFamily="34" charset="0"/>
              </a:rPr>
              <a:t> cohort</a:t>
            </a: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srgbClr val="092640"/>
                </a:solidFill>
                <a:effectLst/>
                <a:uLnTx/>
                <a:uFillTx/>
                <a:latin typeface="Arial" panose="020B0604020202020204"/>
                <a:ea typeface="+mn-ea"/>
                <a:cs typeface="Arial" panose="020B0604020202020204" pitchFamily="34" charset="0"/>
              </a:rPr>
              <a:t>rPFS</a:t>
            </a:r>
            <a:endPar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endParaRPr>
          </a:p>
          <a:p>
            <a:pPr marL="1714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92640"/>
                </a:solidFill>
                <a:effectLst/>
                <a:uLnTx/>
                <a:uFillTx/>
                <a:latin typeface="Arial" panose="020B0604020202020204"/>
                <a:ea typeface="+mn-ea"/>
                <a:cs typeface="Arial" panose="020B0604020202020204" pitchFamily="34" charset="0"/>
              </a:rPr>
              <a:t>OS</a:t>
            </a:r>
          </a:p>
        </p:txBody>
      </p:sp>
      <p:sp>
        <p:nvSpPr>
          <p:cNvPr id="30" name="Rectangle: Rounded Corners 51">
            <a:extLst>
              <a:ext uri="{FF2B5EF4-FFF2-40B4-BE49-F238E27FC236}">
                <a16:creationId xmlns:a16="http://schemas.microsoft.com/office/drawing/2014/main" id="{4AEDA204-F271-9A89-1D16-F0CF563D6285}"/>
              </a:ext>
            </a:extLst>
          </p:cNvPr>
          <p:cNvSpPr/>
          <p:nvPr/>
        </p:nvSpPr>
        <p:spPr>
          <a:xfrm>
            <a:off x="8786367" y="1971927"/>
            <a:ext cx="3034153" cy="316219"/>
          </a:xfrm>
          <a:prstGeom prst="round2SameRect">
            <a:avLst/>
          </a:prstGeom>
          <a:solidFill>
            <a:srgbClr val="C4D600">
              <a:lumMod val="75000"/>
            </a:srgbClr>
          </a:solidFill>
          <a:ln w="6350" cap="flat" cmpd="sng" algn="ctr">
            <a:noFill/>
            <a:prstDash val="solid"/>
            <a:miter lim="800000"/>
          </a:ln>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rPr>
              <a:t>Select endpoints</a:t>
            </a:r>
            <a:endParaRPr kumimoji="0" lang="en-US" sz="1600" b="1" i="0" u="none" strike="noStrike" kern="0" cap="none" spc="0" normalizeH="0" baseline="3000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31" name="Title 5">
            <a:extLst>
              <a:ext uri="{FF2B5EF4-FFF2-40B4-BE49-F238E27FC236}">
                <a16:creationId xmlns:a16="http://schemas.microsoft.com/office/drawing/2014/main" id="{4A577988-B027-0BAA-9489-12686856A75B}"/>
              </a:ext>
            </a:extLst>
          </p:cNvPr>
          <p:cNvSpPr>
            <a:spLocks noGrp="1"/>
          </p:cNvSpPr>
          <p:nvPr>
            <p:ph type="title"/>
          </p:nvPr>
        </p:nvSpPr>
        <p:spPr>
          <a:xfrm>
            <a:off x="412777" y="152014"/>
            <a:ext cx="11449049" cy="937825"/>
          </a:xfrm>
        </p:spPr>
        <p:txBody>
          <a:bodyPr>
            <a:normAutofit fontScale="90000"/>
          </a:bodyPr>
          <a:lstStyle/>
          <a:p>
            <a:pPr algn="ctr"/>
            <a:r>
              <a:rPr lang="en-US" sz="4400" b="1" dirty="0"/>
              <a:t>EvoPAR-Prostate01: Phase 3 Trial Design (</a:t>
            </a:r>
            <a:r>
              <a:rPr lang="en-US" sz="4400" b="1" dirty="0" err="1"/>
              <a:t>mHSPC</a:t>
            </a:r>
            <a:r>
              <a:rPr lang="en-US" sz="4400" b="1" dirty="0"/>
              <a:t>)</a:t>
            </a:r>
            <a:endParaRPr lang="en-US" b="1" dirty="0"/>
          </a:p>
        </p:txBody>
      </p:sp>
      <p:sp>
        <p:nvSpPr>
          <p:cNvPr id="35" name="Rectangle 34">
            <a:extLst>
              <a:ext uri="{FF2B5EF4-FFF2-40B4-BE49-F238E27FC236}">
                <a16:creationId xmlns:a16="http://schemas.microsoft.com/office/drawing/2014/main" id="{DCE870E1-7CC1-E04E-5D76-A3257DF80FF4}"/>
              </a:ext>
            </a:extLst>
          </p:cNvPr>
          <p:cNvSpPr/>
          <p:nvPr/>
        </p:nvSpPr>
        <p:spPr>
          <a:xfrm>
            <a:off x="1133177" y="6102639"/>
            <a:ext cx="4492605" cy="276999"/>
          </a:xfrm>
          <a:prstGeom prst="rect">
            <a:avLst/>
          </a:prstGeom>
        </p:spPr>
        <p:txBody>
          <a:bodyPr wrap="square">
            <a:spAutoFit/>
          </a:bodyPr>
          <a:lstStyle/>
          <a:p>
            <a:pPr marL="0" marR="0" lvl="0" indent="0" algn="l" defTabSz="914400" rtl="0" eaLnBrk="1" fontAlgn="auto" latinLnBrk="0" hangingPunct="1">
              <a:lnSpc>
                <a:spcPct val="100000"/>
              </a:lnSpc>
              <a:spcBef>
                <a:spcPts val="1800"/>
              </a:spcBef>
              <a:spcAft>
                <a:spcPts val="0"/>
              </a:spcAft>
              <a:buClr>
                <a:srgbClr val="95A9CC"/>
              </a:buClr>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www.clinicaltrials.gov</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(NCT06120491)</a:t>
            </a:r>
          </a:p>
        </p:txBody>
      </p:sp>
      <p:sp>
        <p:nvSpPr>
          <p:cNvPr id="2" name="TextBox 1">
            <a:extLst>
              <a:ext uri="{FF2B5EF4-FFF2-40B4-BE49-F238E27FC236}">
                <a16:creationId xmlns:a16="http://schemas.microsoft.com/office/drawing/2014/main" id="{6075023E-6876-17E0-2198-053B8F38BF50}"/>
              </a:ext>
            </a:extLst>
          </p:cNvPr>
          <p:cNvSpPr txBox="1"/>
          <p:nvPr/>
        </p:nvSpPr>
        <p:spPr>
          <a:xfrm>
            <a:off x="10118410" y="6118028"/>
            <a:ext cx="207359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Agarwal N.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1" u="none" strike="noStrike" kern="1200" cap="none" spc="0" normalizeH="0" baseline="0" noProof="0" dirty="0">
                <a:ln>
                  <a:noFill/>
                </a:ln>
                <a:solidFill>
                  <a:prstClr val="black"/>
                </a:solidFill>
                <a:effectLst/>
                <a:uLnTx/>
                <a:uFillTx/>
                <a:latin typeface="Calibri" panose="020F0502020204030204"/>
                <a:ea typeface="+mn-ea"/>
                <a:cs typeface="+mn-cs"/>
              </a:rPr>
              <a:t>AUA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2024</a:t>
            </a:r>
          </a:p>
        </p:txBody>
      </p:sp>
    </p:spTree>
    <p:extLst>
      <p:ext uri="{BB962C8B-B14F-4D97-AF65-F5344CB8AC3E}">
        <p14:creationId xmlns:p14="http://schemas.microsoft.com/office/powerpoint/2010/main" val="4241643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63D5D-F3AE-0BD2-F0CF-6D6D19EE2F96}"/>
              </a:ext>
            </a:extLst>
          </p:cNvPr>
          <p:cNvSpPr>
            <a:spLocks noGrp="1"/>
          </p:cNvSpPr>
          <p:nvPr>
            <p:ph type="title"/>
          </p:nvPr>
        </p:nvSpPr>
        <p:spPr>
          <a:xfrm>
            <a:off x="497360" y="260648"/>
            <a:ext cx="11197281" cy="563338"/>
          </a:xfrm>
        </p:spPr>
        <p:txBody>
          <a:bodyPr>
            <a:normAutofit fontScale="90000"/>
          </a:bodyPr>
          <a:lstStyle/>
          <a:p>
            <a:pPr algn="ctr"/>
            <a:r>
              <a:rPr lang="en-US" dirty="0">
                <a:latin typeface="Atkinson Hyperlegible" pitchFamily="2" charset="0"/>
              </a:rPr>
              <a:t>PSA and CTC Declines Are Strongly Prognostic</a:t>
            </a:r>
          </a:p>
        </p:txBody>
      </p:sp>
      <p:pic>
        <p:nvPicPr>
          <p:cNvPr id="5" name="Content Placeholder 4">
            <a:extLst>
              <a:ext uri="{FF2B5EF4-FFF2-40B4-BE49-F238E27FC236}">
                <a16:creationId xmlns:a16="http://schemas.microsoft.com/office/drawing/2014/main" id="{ACA51BCE-2964-CF4D-430D-FF51797960A4}"/>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75879" y="1176206"/>
            <a:ext cx="4319689" cy="2532508"/>
          </a:xfrm>
          <a:prstGeom prst="rect">
            <a:avLst/>
          </a:prstGeom>
        </p:spPr>
      </p:pic>
      <p:pic>
        <p:nvPicPr>
          <p:cNvPr id="6" name="Picture 5">
            <a:extLst>
              <a:ext uri="{FF2B5EF4-FFF2-40B4-BE49-F238E27FC236}">
                <a16:creationId xmlns:a16="http://schemas.microsoft.com/office/drawing/2014/main" id="{DAAFBA6D-9DE5-E64D-B826-5F53F097768E}"/>
              </a:ext>
            </a:extLst>
          </p:cNvPr>
          <p:cNvPicPr>
            <a:picLocks noChangeAspect="1"/>
          </p:cNvPicPr>
          <p:nvPr/>
        </p:nvPicPr>
        <p:blipFill>
          <a:blip r:embed="rId5"/>
          <a:stretch>
            <a:fillRect/>
          </a:stretch>
        </p:blipFill>
        <p:spPr>
          <a:xfrm>
            <a:off x="5597612" y="874128"/>
            <a:ext cx="6033323" cy="3336469"/>
          </a:xfrm>
          <a:prstGeom prst="rect">
            <a:avLst/>
          </a:prstGeom>
        </p:spPr>
      </p:pic>
      <p:pic>
        <p:nvPicPr>
          <p:cNvPr id="8" name="Picture 7">
            <a:extLst>
              <a:ext uri="{FF2B5EF4-FFF2-40B4-BE49-F238E27FC236}">
                <a16:creationId xmlns:a16="http://schemas.microsoft.com/office/drawing/2014/main" id="{49E8DE23-585A-17E5-143B-B53033B81F6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375880" y="4127208"/>
            <a:ext cx="4694736" cy="2470144"/>
          </a:xfrm>
          <a:prstGeom prst="rect">
            <a:avLst/>
          </a:prstGeom>
        </p:spPr>
      </p:pic>
      <p:sp>
        <p:nvSpPr>
          <p:cNvPr id="10" name="TextBox 9">
            <a:extLst>
              <a:ext uri="{FF2B5EF4-FFF2-40B4-BE49-F238E27FC236}">
                <a16:creationId xmlns:a16="http://schemas.microsoft.com/office/drawing/2014/main" id="{688800AA-0C0D-A073-5FCF-C186E5EC8B89}"/>
              </a:ext>
            </a:extLst>
          </p:cNvPr>
          <p:cNvSpPr txBox="1"/>
          <p:nvPr/>
        </p:nvSpPr>
        <p:spPr>
          <a:xfrm>
            <a:off x="375879" y="883818"/>
            <a:ext cx="3364017" cy="338554"/>
          </a:xfrm>
          <a:prstGeom prst="rect">
            <a:avLst/>
          </a:prstGeom>
          <a:noFill/>
        </p:spPr>
        <p:txBody>
          <a:bodyPr wrap="square" rtlCol="0">
            <a:spAutoFit/>
          </a:bodyPr>
          <a:lstStyle/>
          <a:p>
            <a:r>
              <a:rPr lang="en-US" sz="1600" i="1" dirty="0">
                <a:solidFill>
                  <a:schemeClr val="tx1"/>
                </a:solidFill>
                <a:latin typeface="Atkinson Hyperlegible" pitchFamily="2" charset="0"/>
              </a:rPr>
              <a:t>Heller et al JCO 2017: </a:t>
            </a:r>
            <a:r>
              <a:rPr lang="en-US" sz="1600" i="1" dirty="0" err="1">
                <a:solidFill>
                  <a:schemeClr val="tx1"/>
                </a:solidFill>
                <a:latin typeface="Atkinson Hyperlegible" pitchFamily="2" charset="0"/>
              </a:rPr>
              <a:t>mCRPC</a:t>
            </a:r>
            <a:r>
              <a:rPr lang="en-US" sz="1600" i="1" dirty="0">
                <a:solidFill>
                  <a:schemeClr val="tx1"/>
                </a:solidFill>
                <a:latin typeface="Atkinson Hyperlegible" pitchFamily="2" charset="0"/>
              </a:rPr>
              <a:t> (APMR)</a:t>
            </a:r>
          </a:p>
        </p:txBody>
      </p:sp>
      <p:sp>
        <p:nvSpPr>
          <p:cNvPr id="11" name="TextBox 10">
            <a:extLst>
              <a:ext uri="{FF2B5EF4-FFF2-40B4-BE49-F238E27FC236}">
                <a16:creationId xmlns:a16="http://schemas.microsoft.com/office/drawing/2014/main" id="{408A15CE-D9CA-4C07-DFF1-D3DC73BF07E5}"/>
              </a:ext>
            </a:extLst>
          </p:cNvPr>
          <p:cNvSpPr txBox="1"/>
          <p:nvPr/>
        </p:nvSpPr>
        <p:spPr>
          <a:xfrm>
            <a:off x="5597612" y="804793"/>
            <a:ext cx="4494242" cy="338554"/>
          </a:xfrm>
          <a:prstGeom prst="rect">
            <a:avLst/>
          </a:prstGeom>
          <a:noFill/>
        </p:spPr>
        <p:txBody>
          <a:bodyPr wrap="square" rtlCol="0">
            <a:spAutoFit/>
          </a:bodyPr>
          <a:lstStyle/>
          <a:p>
            <a:r>
              <a:rPr lang="en-US" sz="1600" i="1" dirty="0">
                <a:solidFill>
                  <a:schemeClr val="tx1"/>
                </a:solidFill>
                <a:latin typeface="Atkinson Hyperlegible" pitchFamily="2" charset="0"/>
              </a:rPr>
              <a:t>Armstrong et al EU 2026: </a:t>
            </a:r>
            <a:r>
              <a:rPr lang="en-US" sz="1600" i="1" dirty="0" err="1">
                <a:solidFill>
                  <a:schemeClr val="tx1"/>
                </a:solidFill>
                <a:latin typeface="Atkinson Hyperlegible" pitchFamily="2" charset="0"/>
              </a:rPr>
              <a:t>mHSPC</a:t>
            </a:r>
            <a:r>
              <a:rPr lang="en-US" sz="1600" i="1" dirty="0">
                <a:solidFill>
                  <a:schemeClr val="tx1"/>
                </a:solidFill>
                <a:latin typeface="Atkinson Hyperlegible" pitchFamily="2" charset="0"/>
              </a:rPr>
              <a:t> (APMS): ARCHES</a:t>
            </a:r>
          </a:p>
        </p:txBody>
      </p:sp>
      <p:sp>
        <p:nvSpPr>
          <p:cNvPr id="12" name="TextBox 11">
            <a:extLst>
              <a:ext uri="{FF2B5EF4-FFF2-40B4-BE49-F238E27FC236}">
                <a16:creationId xmlns:a16="http://schemas.microsoft.com/office/drawing/2014/main" id="{5D008526-9FFD-DE4C-B2E9-4CDFB935E429}"/>
              </a:ext>
            </a:extLst>
          </p:cNvPr>
          <p:cNvSpPr txBox="1"/>
          <p:nvPr/>
        </p:nvSpPr>
        <p:spPr>
          <a:xfrm>
            <a:off x="10006469" y="4432603"/>
            <a:ext cx="2019884" cy="1077218"/>
          </a:xfrm>
          <a:prstGeom prst="rect">
            <a:avLst/>
          </a:prstGeom>
          <a:noFill/>
        </p:spPr>
        <p:txBody>
          <a:bodyPr wrap="square" rtlCol="0">
            <a:spAutoFit/>
          </a:bodyPr>
          <a:lstStyle/>
          <a:p>
            <a:r>
              <a:rPr lang="en-US" sz="1600" i="1" dirty="0">
                <a:solidFill>
                  <a:schemeClr val="tx1"/>
                </a:solidFill>
                <a:latin typeface="Atkinson Hyperlegible" pitchFamily="2" charset="0"/>
              </a:rPr>
              <a:t>Tripathy et al </a:t>
            </a:r>
          </a:p>
          <a:p>
            <a:r>
              <a:rPr lang="en-US" sz="1600" i="1" dirty="0">
                <a:solidFill>
                  <a:schemeClr val="tx1"/>
                </a:solidFill>
                <a:latin typeface="Atkinson Hyperlegible" pitchFamily="2" charset="0"/>
              </a:rPr>
              <a:t>Annals Oncol 2025: </a:t>
            </a:r>
            <a:r>
              <a:rPr lang="en-US" sz="1600" i="1" dirty="0" err="1">
                <a:solidFill>
                  <a:schemeClr val="tx1"/>
                </a:solidFill>
                <a:latin typeface="Atkinson Hyperlegible" pitchFamily="2" charset="0"/>
              </a:rPr>
              <a:t>mHSPC</a:t>
            </a:r>
            <a:r>
              <a:rPr lang="en-US" sz="1600" i="1" dirty="0">
                <a:solidFill>
                  <a:schemeClr val="tx1"/>
                </a:solidFill>
                <a:latin typeface="Atkinson Hyperlegible" pitchFamily="2" charset="0"/>
              </a:rPr>
              <a:t> docetaxel (APMS): CHAARTED</a:t>
            </a:r>
          </a:p>
        </p:txBody>
      </p:sp>
      <p:sp>
        <p:nvSpPr>
          <p:cNvPr id="7" name="TextBox 6">
            <a:extLst>
              <a:ext uri="{FF2B5EF4-FFF2-40B4-BE49-F238E27FC236}">
                <a16:creationId xmlns:a16="http://schemas.microsoft.com/office/drawing/2014/main" id="{E9132218-E3B7-D974-0DC3-C592DE8C3A73}"/>
              </a:ext>
            </a:extLst>
          </p:cNvPr>
          <p:cNvSpPr txBox="1"/>
          <p:nvPr/>
        </p:nvSpPr>
        <p:spPr>
          <a:xfrm>
            <a:off x="375879" y="3816436"/>
            <a:ext cx="6099048" cy="369332"/>
          </a:xfrm>
          <a:prstGeom prst="rect">
            <a:avLst/>
          </a:prstGeom>
          <a:noFill/>
        </p:spPr>
        <p:txBody>
          <a:bodyPr wrap="square">
            <a:spAutoFit/>
          </a:bodyPr>
          <a:lstStyle/>
          <a:p>
            <a:r>
              <a:rPr lang="en-US" sz="1800" i="1" dirty="0">
                <a:solidFill>
                  <a:schemeClr val="tx1"/>
                </a:solidFill>
                <a:latin typeface="Atkinson Hyperlegible" pitchFamily="2" charset="0"/>
              </a:rPr>
              <a:t>Goldkorn et al JAMA NO 2024: </a:t>
            </a:r>
            <a:r>
              <a:rPr lang="en-US" sz="1800" i="1" dirty="0" err="1">
                <a:solidFill>
                  <a:schemeClr val="tx1"/>
                </a:solidFill>
                <a:latin typeface="Atkinson Hyperlegible" pitchFamily="2" charset="0"/>
              </a:rPr>
              <a:t>mHSPC</a:t>
            </a:r>
            <a:r>
              <a:rPr lang="en-US" sz="1800" i="1" dirty="0">
                <a:solidFill>
                  <a:schemeClr val="tx1"/>
                </a:solidFill>
                <a:latin typeface="Atkinson Hyperlegible" pitchFamily="2" charset="0"/>
              </a:rPr>
              <a:t> (APMS)</a:t>
            </a:r>
            <a:endParaRPr lang="en-US" dirty="0">
              <a:solidFill>
                <a:schemeClr val="tx1"/>
              </a:solidFill>
            </a:endParaRPr>
          </a:p>
        </p:txBody>
      </p:sp>
      <p:pic>
        <p:nvPicPr>
          <p:cNvPr id="14" name="Picture 13">
            <a:extLst>
              <a:ext uri="{FF2B5EF4-FFF2-40B4-BE49-F238E27FC236}">
                <a16:creationId xmlns:a16="http://schemas.microsoft.com/office/drawing/2014/main" id="{B105FFCC-5237-FA6A-079E-72AAF77F10D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5597612" y="4432602"/>
            <a:ext cx="4319688" cy="2236757"/>
          </a:xfrm>
          <a:prstGeom prst="rect">
            <a:avLst/>
          </a:prstGeom>
        </p:spPr>
      </p:pic>
    </p:spTree>
    <p:extLst>
      <p:ext uri="{BB962C8B-B14F-4D97-AF65-F5344CB8AC3E}">
        <p14:creationId xmlns:p14="http://schemas.microsoft.com/office/powerpoint/2010/main" val="2741907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55964" y="256567"/>
            <a:ext cx="10814857" cy="6484802"/>
            <a:chOff x="1409831" y="256567"/>
            <a:chExt cx="9394750" cy="5549827"/>
          </a:xfrm>
        </p:grpSpPr>
        <p:sp>
          <p:nvSpPr>
            <p:cNvPr id="13" name="Rounded Rectangle 12">
              <a:extLst>
                <a:ext uri="{FF2B5EF4-FFF2-40B4-BE49-F238E27FC236}">
                  <a16:creationId xmlns:a16="http://schemas.microsoft.com/office/drawing/2014/main" id="{8C3B15AA-8036-874A-22C2-33A9864325F5}"/>
                </a:ext>
              </a:extLst>
            </p:cNvPr>
            <p:cNvSpPr/>
            <p:nvPr/>
          </p:nvSpPr>
          <p:spPr>
            <a:xfrm>
              <a:off x="4421447" y="256567"/>
              <a:ext cx="3446621" cy="734338"/>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5D9372E-0CF2-F84C-4FF1-5424CB02255F}"/>
                </a:ext>
              </a:extLst>
            </p:cNvPr>
            <p:cNvSpPr txBox="1"/>
            <p:nvPr/>
          </p:nvSpPr>
          <p:spPr>
            <a:xfrm>
              <a:off x="4512806" y="392904"/>
              <a:ext cx="32543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Metastatic Hormone-Sensitive Prostate Cancer (mHSPC)</a:t>
              </a:r>
            </a:p>
          </p:txBody>
        </p:sp>
        <p:sp>
          <p:nvSpPr>
            <p:cNvPr id="14" name="Rounded Rectangle 13">
              <a:extLst>
                <a:ext uri="{FF2B5EF4-FFF2-40B4-BE49-F238E27FC236}">
                  <a16:creationId xmlns:a16="http://schemas.microsoft.com/office/drawing/2014/main" id="{0E517831-AC43-96BB-2469-AFD97A39F233}"/>
                </a:ext>
              </a:extLst>
            </p:cNvPr>
            <p:cNvSpPr/>
            <p:nvPr/>
          </p:nvSpPr>
          <p:spPr>
            <a:xfrm>
              <a:off x="2546632" y="1553663"/>
              <a:ext cx="2544650" cy="530335"/>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535F791-41ED-B0E4-4EFA-652BD0C8A1D9}"/>
                </a:ext>
              </a:extLst>
            </p:cNvPr>
            <p:cNvSpPr txBox="1"/>
            <p:nvPr/>
          </p:nvSpPr>
          <p:spPr>
            <a:xfrm>
              <a:off x="1409831" y="1585163"/>
              <a:ext cx="4681950"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High-volume mHSPC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(based on conventional imaging) </a:t>
              </a:r>
            </a:p>
          </p:txBody>
        </p:sp>
        <p:sp>
          <p:nvSpPr>
            <p:cNvPr id="15" name="Rounded Rectangle 14">
              <a:extLst>
                <a:ext uri="{FF2B5EF4-FFF2-40B4-BE49-F238E27FC236}">
                  <a16:creationId xmlns:a16="http://schemas.microsoft.com/office/drawing/2014/main" id="{6B1DF3A7-F929-5652-7A98-F6C7881AF985}"/>
                </a:ext>
              </a:extLst>
            </p:cNvPr>
            <p:cNvSpPr/>
            <p:nvPr/>
          </p:nvSpPr>
          <p:spPr>
            <a:xfrm>
              <a:off x="7186782" y="1544918"/>
              <a:ext cx="2544650"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FF37E85-C9DA-25D6-E4F8-C73FD180985F}"/>
                </a:ext>
              </a:extLst>
            </p:cNvPr>
            <p:cNvSpPr txBox="1"/>
            <p:nvPr/>
          </p:nvSpPr>
          <p:spPr>
            <a:xfrm>
              <a:off x="6122631" y="1578322"/>
              <a:ext cx="4681950"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Low-volume mHSPC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(based on conventional imaging) </a:t>
              </a:r>
            </a:p>
          </p:txBody>
        </p:sp>
        <p:sp>
          <p:nvSpPr>
            <p:cNvPr id="22" name="Rounded Rectangle 21">
              <a:extLst>
                <a:ext uri="{FF2B5EF4-FFF2-40B4-BE49-F238E27FC236}">
                  <a16:creationId xmlns:a16="http://schemas.microsoft.com/office/drawing/2014/main" id="{CFD9BCCD-81B3-1E75-5968-AB0FE0315729}"/>
                </a:ext>
              </a:extLst>
            </p:cNvPr>
            <p:cNvSpPr/>
            <p:nvPr/>
          </p:nvSpPr>
          <p:spPr>
            <a:xfrm>
              <a:off x="4187148" y="2569111"/>
              <a:ext cx="1583194"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ounded Rectangle 22">
              <a:extLst>
                <a:ext uri="{FF2B5EF4-FFF2-40B4-BE49-F238E27FC236}">
                  <a16:creationId xmlns:a16="http://schemas.microsoft.com/office/drawing/2014/main" id="{FD8B679C-9555-5458-48B4-B06DB0D0CF21}"/>
                </a:ext>
              </a:extLst>
            </p:cNvPr>
            <p:cNvSpPr/>
            <p:nvPr/>
          </p:nvSpPr>
          <p:spPr>
            <a:xfrm>
              <a:off x="2158446" y="2592044"/>
              <a:ext cx="1583194"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DD194C5-D8B4-45F6-6FA0-27ABA49B81CA}"/>
                </a:ext>
              </a:extLst>
            </p:cNvPr>
            <p:cNvSpPr txBox="1"/>
            <p:nvPr/>
          </p:nvSpPr>
          <p:spPr>
            <a:xfrm>
              <a:off x="2084528" y="2644009"/>
              <a:ext cx="17982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Synchronous/de novo metastases</a:t>
              </a:r>
            </a:p>
          </p:txBody>
        </p:sp>
        <p:sp>
          <p:nvSpPr>
            <p:cNvPr id="24" name="TextBox 23">
              <a:extLst>
                <a:ext uri="{FF2B5EF4-FFF2-40B4-BE49-F238E27FC236}">
                  <a16:creationId xmlns:a16="http://schemas.microsoft.com/office/drawing/2014/main" id="{F338E327-2A3C-288A-3FEA-543BF03998DB}"/>
                </a:ext>
              </a:extLst>
            </p:cNvPr>
            <p:cNvSpPr txBox="1"/>
            <p:nvPr/>
          </p:nvSpPr>
          <p:spPr>
            <a:xfrm>
              <a:off x="4090823" y="2616991"/>
              <a:ext cx="17982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Metachronous/relapsed metastases</a:t>
              </a:r>
            </a:p>
          </p:txBody>
        </p:sp>
        <p:sp>
          <p:nvSpPr>
            <p:cNvPr id="25" name="Rounded Rectangle 24">
              <a:extLst>
                <a:ext uri="{FF2B5EF4-FFF2-40B4-BE49-F238E27FC236}">
                  <a16:creationId xmlns:a16="http://schemas.microsoft.com/office/drawing/2014/main" id="{0F3E0B4E-6B82-484D-9A45-EE4753B51DC5}"/>
                </a:ext>
              </a:extLst>
            </p:cNvPr>
            <p:cNvSpPr/>
            <p:nvPr/>
          </p:nvSpPr>
          <p:spPr>
            <a:xfrm>
              <a:off x="8658773" y="2535493"/>
              <a:ext cx="1583194"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ounded Rectangle 25">
              <a:extLst>
                <a:ext uri="{FF2B5EF4-FFF2-40B4-BE49-F238E27FC236}">
                  <a16:creationId xmlns:a16="http://schemas.microsoft.com/office/drawing/2014/main" id="{0F25F729-AAFB-4FA5-C2C0-7CC452F01A6E}"/>
                </a:ext>
              </a:extLst>
            </p:cNvPr>
            <p:cNvSpPr/>
            <p:nvPr/>
          </p:nvSpPr>
          <p:spPr>
            <a:xfrm>
              <a:off x="6573564" y="2558427"/>
              <a:ext cx="1583194" cy="53656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6F4BAB2-58F9-4B07-1F79-4299E92829C0}"/>
                </a:ext>
              </a:extLst>
            </p:cNvPr>
            <p:cNvSpPr txBox="1"/>
            <p:nvPr/>
          </p:nvSpPr>
          <p:spPr>
            <a:xfrm>
              <a:off x="6466028" y="2610391"/>
              <a:ext cx="17982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Synchronous/de novo metastases</a:t>
              </a:r>
            </a:p>
          </p:txBody>
        </p:sp>
        <p:sp>
          <p:nvSpPr>
            <p:cNvPr id="28" name="TextBox 27">
              <a:extLst>
                <a:ext uri="{FF2B5EF4-FFF2-40B4-BE49-F238E27FC236}">
                  <a16:creationId xmlns:a16="http://schemas.microsoft.com/office/drawing/2014/main" id="{45C5EA07-71DF-1B1C-CD13-B3906A138650}"/>
                </a:ext>
              </a:extLst>
            </p:cNvPr>
            <p:cNvSpPr txBox="1"/>
            <p:nvPr/>
          </p:nvSpPr>
          <p:spPr>
            <a:xfrm>
              <a:off x="8551237" y="2583373"/>
              <a:ext cx="1798263"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Metachronous/</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relapsed metastases</a:t>
              </a:r>
            </a:p>
          </p:txBody>
        </p:sp>
        <p:sp>
          <p:nvSpPr>
            <p:cNvPr id="33" name="Rounded Rectangle 32">
              <a:extLst>
                <a:ext uri="{FF2B5EF4-FFF2-40B4-BE49-F238E27FC236}">
                  <a16:creationId xmlns:a16="http://schemas.microsoft.com/office/drawing/2014/main" id="{2DCBA2D2-1A94-B141-B5EC-865CA5708B2A}"/>
                </a:ext>
              </a:extLst>
            </p:cNvPr>
            <p:cNvSpPr/>
            <p:nvPr/>
          </p:nvSpPr>
          <p:spPr>
            <a:xfrm>
              <a:off x="1749746" y="3665684"/>
              <a:ext cx="2651267" cy="169503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ounded Rectangle 33">
              <a:extLst>
                <a:ext uri="{FF2B5EF4-FFF2-40B4-BE49-F238E27FC236}">
                  <a16:creationId xmlns:a16="http://schemas.microsoft.com/office/drawing/2014/main" id="{267C790C-47DD-750F-0BAB-D438A7D4A964}"/>
                </a:ext>
              </a:extLst>
            </p:cNvPr>
            <p:cNvSpPr/>
            <p:nvPr/>
          </p:nvSpPr>
          <p:spPr>
            <a:xfrm>
              <a:off x="1843101" y="3754615"/>
              <a:ext cx="2507034" cy="1518223"/>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E5D8E1D-BCB3-6BD9-F631-F69BF972069F}"/>
                </a:ext>
              </a:extLst>
            </p:cNvPr>
            <p:cNvSpPr txBox="1"/>
            <p:nvPr/>
          </p:nvSpPr>
          <p:spPr>
            <a:xfrm>
              <a:off x="1716508" y="3769328"/>
              <a:ext cx="2750350" cy="1510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Triplet therapy: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Docetaxel + abiraterone + ADT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prstClr val="black"/>
                  </a:solidFill>
                  <a:latin typeface="Calibri" panose="020F0502020204030204"/>
                  <a:ea typeface="+mn-ea"/>
                  <a:cs typeface="+mn-cs"/>
                </a:rPr>
                <a:t>Niraparib + </a:t>
              </a:r>
              <a:r>
                <a:rPr lang="en-US" sz="1400" b="0" dirty="0" err="1">
                  <a:solidFill>
                    <a:prstClr val="black"/>
                  </a:solidFill>
                  <a:latin typeface="Calibri" panose="020F0502020204030204"/>
                  <a:ea typeface="+mn-ea"/>
                  <a:cs typeface="+mn-cs"/>
                </a:rPr>
                <a:t>abi</a:t>
              </a:r>
              <a:r>
                <a:rPr lang="en-US" sz="1400" b="0" dirty="0">
                  <a:solidFill>
                    <a:prstClr val="black"/>
                  </a:solidFill>
                  <a:latin typeface="Calibri" panose="020F0502020204030204"/>
                  <a:ea typeface="+mn-ea"/>
                  <a:cs typeface="+mn-cs"/>
                </a:rPr>
                <a:t> + ADT (BRCA2m)</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Docetaxel + darolutamide + ADT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preferred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Docetaxel + ADT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ADT/enzalutamide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Docetaxel + ADT  ADT/apalutamide</a:t>
              </a:r>
            </a:p>
          </p:txBody>
        </p:sp>
        <p:sp>
          <p:nvSpPr>
            <p:cNvPr id="36" name="Rounded Rectangle 35">
              <a:extLst>
                <a:ext uri="{FF2B5EF4-FFF2-40B4-BE49-F238E27FC236}">
                  <a16:creationId xmlns:a16="http://schemas.microsoft.com/office/drawing/2014/main" id="{2C7C2B7C-67DB-8AFE-D30D-5D1A57564C96}"/>
                </a:ext>
              </a:extLst>
            </p:cNvPr>
            <p:cNvSpPr/>
            <p:nvPr/>
          </p:nvSpPr>
          <p:spPr>
            <a:xfrm>
              <a:off x="4457040" y="3652981"/>
              <a:ext cx="1798263" cy="124399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ounded Rectangle 36">
              <a:extLst>
                <a:ext uri="{FF2B5EF4-FFF2-40B4-BE49-F238E27FC236}">
                  <a16:creationId xmlns:a16="http://schemas.microsoft.com/office/drawing/2014/main" id="{4358D71E-F9D8-F042-51BC-459977975EBA}"/>
                </a:ext>
              </a:extLst>
            </p:cNvPr>
            <p:cNvSpPr/>
            <p:nvPr/>
          </p:nvSpPr>
          <p:spPr>
            <a:xfrm>
              <a:off x="4530958" y="3708294"/>
              <a:ext cx="1637981" cy="1125176"/>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3C215C94-74C6-BFBC-DB59-A9E64E39D8EE}"/>
                </a:ext>
              </a:extLst>
            </p:cNvPr>
            <p:cNvSpPr txBox="1"/>
            <p:nvPr/>
          </p:nvSpPr>
          <p:spPr>
            <a:xfrm>
              <a:off x="4472771" y="3741679"/>
              <a:ext cx="1726502" cy="9727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Triplet therapy: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Docetaxel + ARSI + ADT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Doublet therapy: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ADT + ARSI or docetaxel</a:t>
              </a:r>
            </a:p>
          </p:txBody>
        </p:sp>
        <p:sp>
          <p:nvSpPr>
            <p:cNvPr id="39" name="Rounded Rectangle 38">
              <a:extLst>
                <a:ext uri="{FF2B5EF4-FFF2-40B4-BE49-F238E27FC236}">
                  <a16:creationId xmlns:a16="http://schemas.microsoft.com/office/drawing/2014/main" id="{AB205978-03CB-B07B-0D41-CFA7098F4F50}"/>
                </a:ext>
              </a:extLst>
            </p:cNvPr>
            <p:cNvSpPr/>
            <p:nvPr/>
          </p:nvSpPr>
          <p:spPr>
            <a:xfrm>
              <a:off x="6589293" y="3616899"/>
              <a:ext cx="1798263" cy="2189495"/>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ounded Rectangle 39">
              <a:extLst>
                <a:ext uri="{FF2B5EF4-FFF2-40B4-BE49-F238E27FC236}">
                  <a16:creationId xmlns:a16="http://schemas.microsoft.com/office/drawing/2014/main" id="{97594B2B-0D55-EA04-CB78-E9545D1E3ACD}"/>
                </a:ext>
              </a:extLst>
            </p:cNvPr>
            <p:cNvSpPr/>
            <p:nvPr/>
          </p:nvSpPr>
          <p:spPr>
            <a:xfrm>
              <a:off x="6663211" y="3705831"/>
              <a:ext cx="1637981" cy="1710346"/>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DA09B1FE-6A4C-0CDB-2EFC-4216519B6A77}"/>
                </a:ext>
              </a:extLst>
            </p:cNvPr>
            <p:cNvSpPr txBox="1"/>
            <p:nvPr/>
          </p:nvSpPr>
          <p:spPr>
            <a:xfrm>
              <a:off x="6589462" y="3758467"/>
              <a:ext cx="1711729" cy="2047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Triplet therapy: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Docetaxel + ARSI + ADT or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prstClr val="black"/>
                  </a:solidFill>
                  <a:latin typeface="Calibri" panose="020F0502020204030204"/>
                  <a:ea typeface="+mn-ea"/>
                  <a:cs typeface="+mn-cs"/>
                </a:rPr>
                <a:t>Abi+ niraparib + ADT (BRCA2m)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Doublet therapy: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ADT + ARSI or docetaxel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Radiation to the primary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pelvis) </a:t>
              </a:r>
            </a:p>
          </p:txBody>
        </p:sp>
        <p:sp>
          <p:nvSpPr>
            <p:cNvPr id="42" name="Rounded Rectangle 41">
              <a:extLst>
                <a:ext uri="{FF2B5EF4-FFF2-40B4-BE49-F238E27FC236}">
                  <a16:creationId xmlns:a16="http://schemas.microsoft.com/office/drawing/2014/main" id="{46C3307B-C13D-1409-5C6D-2A00024F3BBA}"/>
                </a:ext>
              </a:extLst>
            </p:cNvPr>
            <p:cNvSpPr/>
            <p:nvPr/>
          </p:nvSpPr>
          <p:spPr>
            <a:xfrm>
              <a:off x="8555763" y="3615443"/>
              <a:ext cx="1798263" cy="789551"/>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ounded Rectangle 42">
              <a:extLst>
                <a:ext uri="{FF2B5EF4-FFF2-40B4-BE49-F238E27FC236}">
                  <a16:creationId xmlns:a16="http://schemas.microsoft.com/office/drawing/2014/main" id="{564763C5-0906-9695-55A4-26640256909A}"/>
                </a:ext>
              </a:extLst>
            </p:cNvPr>
            <p:cNvSpPr/>
            <p:nvPr/>
          </p:nvSpPr>
          <p:spPr>
            <a:xfrm>
              <a:off x="8629681" y="3704373"/>
              <a:ext cx="1637981" cy="623476"/>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E284636A-1D3E-227E-0F1D-50120AB0E145}"/>
                </a:ext>
              </a:extLst>
            </p:cNvPr>
            <p:cNvSpPr txBox="1"/>
            <p:nvPr/>
          </p:nvSpPr>
          <p:spPr>
            <a:xfrm>
              <a:off x="8719721" y="3779386"/>
              <a:ext cx="1367118" cy="4351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Doublet therapy: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ARSI + ADT</a:t>
              </a:r>
            </a:p>
          </p:txBody>
        </p:sp>
        <p:cxnSp>
          <p:nvCxnSpPr>
            <p:cNvPr id="46" name="Straight Arrow Connector 45">
              <a:extLst>
                <a:ext uri="{FF2B5EF4-FFF2-40B4-BE49-F238E27FC236}">
                  <a16:creationId xmlns:a16="http://schemas.microsoft.com/office/drawing/2014/main" id="{FF952685-BFCC-FF29-2083-3125C1EC6798}"/>
                </a:ext>
              </a:extLst>
            </p:cNvPr>
            <p:cNvCxnSpPr>
              <a:cxnSpLocks/>
            </p:cNvCxnSpPr>
            <p:nvPr/>
          </p:nvCxnSpPr>
          <p:spPr>
            <a:xfrm flipH="1">
              <a:off x="4269442" y="990906"/>
              <a:ext cx="821840" cy="5186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74D4B9F-0A5B-8C2C-E02B-55541D68521D}"/>
                </a:ext>
              </a:extLst>
            </p:cNvPr>
            <p:cNvCxnSpPr>
              <a:cxnSpLocks/>
            </p:cNvCxnSpPr>
            <p:nvPr/>
          </p:nvCxnSpPr>
          <p:spPr>
            <a:xfrm>
              <a:off x="7186782" y="1003037"/>
              <a:ext cx="837043" cy="459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F55138D-7417-D76F-2384-A002CE443DAC}"/>
                </a:ext>
              </a:extLst>
            </p:cNvPr>
            <p:cNvCxnSpPr>
              <a:cxnSpLocks/>
            </p:cNvCxnSpPr>
            <p:nvPr/>
          </p:nvCxnSpPr>
          <p:spPr>
            <a:xfrm flipH="1">
              <a:off x="3238500" y="2126789"/>
              <a:ext cx="396741" cy="408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AE856CA-81B6-C6FA-4EC6-3212D2D216B8}"/>
                </a:ext>
              </a:extLst>
            </p:cNvPr>
            <p:cNvCxnSpPr>
              <a:cxnSpLocks/>
            </p:cNvCxnSpPr>
            <p:nvPr/>
          </p:nvCxnSpPr>
          <p:spPr>
            <a:xfrm>
              <a:off x="3979237" y="2120846"/>
              <a:ext cx="442209" cy="4212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DA17BB5-C398-9397-AC8E-559338944EA8}"/>
                </a:ext>
              </a:extLst>
            </p:cNvPr>
            <p:cNvCxnSpPr>
              <a:cxnSpLocks/>
            </p:cNvCxnSpPr>
            <p:nvPr/>
          </p:nvCxnSpPr>
          <p:spPr>
            <a:xfrm flipH="1">
              <a:off x="7866529" y="2121948"/>
              <a:ext cx="434663" cy="3680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116A9FF3-B727-CBA2-DA6F-D8A5FF7F620A}"/>
                </a:ext>
              </a:extLst>
            </p:cNvPr>
            <p:cNvCxnSpPr>
              <a:cxnSpLocks/>
            </p:cNvCxnSpPr>
            <p:nvPr/>
          </p:nvCxnSpPr>
          <p:spPr>
            <a:xfrm>
              <a:off x="8629681" y="2106506"/>
              <a:ext cx="419794" cy="4012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E9E4E37-ABBA-CA21-AC86-3718C96F9E5F}"/>
                </a:ext>
              </a:extLst>
            </p:cNvPr>
            <p:cNvCxnSpPr>
              <a:cxnSpLocks/>
            </p:cNvCxnSpPr>
            <p:nvPr/>
          </p:nvCxnSpPr>
          <p:spPr>
            <a:xfrm>
              <a:off x="2950043" y="3139813"/>
              <a:ext cx="8310" cy="486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E178C86-43F8-E3DE-C143-F46263F7D05F}"/>
                </a:ext>
              </a:extLst>
            </p:cNvPr>
            <p:cNvCxnSpPr>
              <a:cxnSpLocks/>
            </p:cNvCxnSpPr>
            <p:nvPr/>
          </p:nvCxnSpPr>
          <p:spPr>
            <a:xfrm>
              <a:off x="5030612" y="3112040"/>
              <a:ext cx="8310" cy="486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187E7DF5-71E4-B1F3-51E6-867EA0E561CD}"/>
                </a:ext>
              </a:extLst>
            </p:cNvPr>
            <p:cNvCxnSpPr>
              <a:cxnSpLocks/>
            </p:cNvCxnSpPr>
            <p:nvPr/>
          </p:nvCxnSpPr>
          <p:spPr>
            <a:xfrm>
              <a:off x="7366666" y="3117401"/>
              <a:ext cx="8310" cy="486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5FD8580A-641D-CFEC-8075-5EC4F5F76D52}"/>
                </a:ext>
              </a:extLst>
            </p:cNvPr>
            <p:cNvCxnSpPr>
              <a:cxnSpLocks/>
            </p:cNvCxnSpPr>
            <p:nvPr/>
          </p:nvCxnSpPr>
          <p:spPr>
            <a:xfrm>
              <a:off x="9448670" y="3117401"/>
              <a:ext cx="8310" cy="486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241069" y="256566"/>
            <a:ext cx="38011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mHSPC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Algorithm 2026</a:t>
            </a:r>
          </a:p>
        </p:txBody>
      </p:sp>
    </p:spTree>
    <p:extLst>
      <p:ext uri="{BB962C8B-B14F-4D97-AF65-F5344CB8AC3E}">
        <p14:creationId xmlns:p14="http://schemas.microsoft.com/office/powerpoint/2010/main" val="37660202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24D89-5ABB-615E-BEC3-4BE6491BCCC3}"/>
              </a:ext>
            </a:extLst>
          </p:cNvPr>
          <p:cNvSpPr>
            <a:spLocks noGrp="1"/>
          </p:cNvSpPr>
          <p:nvPr>
            <p:ph type="title"/>
          </p:nvPr>
        </p:nvSpPr>
        <p:spPr/>
        <p:txBody>
          <a:bodyPr/>
          <a:lstStyle/>
          <a:p>
            <a:r>
              <a:rPr lang="en-US" dirty="0"/>
              <a:t>Emerging Therapy: Opevesostat (CYP11A1 Upstream Androgen Synthesis Inhibitor)</a:t>
            </a:r>
          </a:p>
        </p:txBody>
      </p:sp>
      <p:pic>
        <p:nvPicPr>
          <p:cNvPr id="5" name="Content Placeholder 4">
            <a:extLst>
              <a:ext uri="{FF2B5EF4-FFF2-40B4-BE49-F238E27FC236}">
                <a16:creationId xmlns:a16="http://schemas.microsoft.com/office/drawing/2014/main" id="{1DE26422-2E4A-19DD-B1EA-E12FC7F80073}"/>
              </a:ext>
            </a:extLst>
          </p:cNvPr>
          <p:cNvPicPr>
            <a:picLocks noGrp="1" noChangeAspect="1"/>
          </p:cNvPicPr>
          <p:nvPr>
            <p:ph idx="1"/>
          </p:nvPr>
        </p:nvPicPr>
        <p:blipFill>
          <a:blip r:embed="rId3"/>
          <a:stretch>
            <a:fillRect/>
          </a:stretch>
        </p:blipFill>
        <p:spPr>
          <a:xfrm>
            <a:off x="838200" y="2507897"/>
            <a:ext cx="10515600" cy="2986794"/>
          </a:xfrm>
          <a:prstGeom prst="rect">
            <a:avLst/>
          </a:prstGeom>
        </p:spPr>
      </p:pic>
      <p:sp>
        <p:nvSpPr>
          <p:cNvPr id="6" name="TextBox 5">
            <a:extLst>
              <a:ext uri="{FF2B5EF4-FFF2-40B4-BE49-F238E27FC236}">
                <a16:creationId xmlns:a16="http://schemas.microsoft.com/office/drawing/2014/main" id="{1AC26E61-C4AB-FBD8-5F95-879CAE661C3F}"/>
              </a:ext>
            </a:extLst>
          </p:cNvPr>
          <p:cNvSpPr txBox="1"/>
          <p:nvPr/>
        </p:nvSpPr>
        <p:spPr>
          <a:xfrm>
            <a:off x="1055440" y="1997211"/>
            <a:ext cx="2953544" cy="646331"/>
          </a:xfrm>
          <a:prstGeom prst="rect">
            <a:avLst/>
          </a:prstGeom>
          <a:noFill/>
        </p:spPr>
        <p:txBody>
          <a:bodyPr wrap="square" rtlCol="0">
            <a:spAutoFit/>
          </a:bodyPr>
          <a:lstStyle/>
          <a:p>
            <a:r>
              <a:rPr lang="en-US" dirty="0"/>
              <a:t>OMAHA-004</a:t>
            </a:r>
          </a:p>
        </p:txBody>
      </p:sp>
      <p:sp>
        <p:nvSpPr>
          <p:cNvPr id="7" name="TextBox 6">
            <a:extLst>
              <a:ext uri="{FF2B5EF4-FFF2-40B4-BE49-F238E27FC236}">
                <a16:creationId xmlns:a16="http://schemas.microsoft.com/office/drawing/2014/main" id="{87562E71-62C8-9851-668C-19461B50759F}"/>
              </a:ext>
            </a:extLst>
          </p:cNvPr>
          <p:cNvSpPr txBox="1"/>
          <p:nvPr/>
        </p:nvSpPr>
        <p:spPr>
          <a:xfrm>
            <a:off x="263352" y="5657671"/>
            <a:ext cx="10369152" cy="830997"/>
          </a:xfrm>
          <a:prstGeom prst="rect">
            <a:avLst/>
          </a:prstGeom>
          <a:noFill/>
        </p:spPr>
        <p:txBody>
          <a:bodyPr wrap="square" rtlCol="0">
            <a:spAutoFit/>
          </a:bodyPr>
          <a:lstStyle/>
          <a:p>
            <a:r>
              <a:rPr lang="en-US" sz="2400"/>
              <a:t>OMAHA-003: Similar </a:t>
            </a:r>
            <a:r>
              <a:rPr lang="en-US" sz="2400" dirty="0"/>
              <a:t>but requires 1-2 prior taxanes for </a:t>
            </a:r>
            <a:r>
              <a:rPr lang="en-US" sz="2400" dirty="0" err="1"/>
              <a:t>mCRPC</a:t>
            </a:r>
            <a:r>
              <a:rPr lang="en-US" sz="2400" dirty="0"/>
              <a:t> (n=1310). Primary: OS (separate analysis by AR LBD status)</a:t>
            </a:r>
          </a:p>
        </p:txBody>
      </p:sp>
      <p:sp>
        <p:nvSpPr>
          <p:cNvPr id="8" name="TextBox 7">
            <a:extLst>
              <a:ext uri="{FF2B5EF4-FFF2-40B4-BE49-F238E27FC236}">
                <a16:creationId xmlns:a16="http://schemas.microsoft.com/office/drawing/2014/main" id="{AB42F863-9F5F-6021-8B6C-BEB820EEAAB6}"/>
              </a:ext>
            </a:extLst>
          </p:cNvPr>
          <p:cNvSpPr txBox="1"/>
          <p:nvPr/>
        </p:nvSpPr>
        <p:spPr>
          <a:xfrm>
            <a:off x="9048328" y="1916832"/>
            <a:ext cx="2953544" cy="1200329"/>
          </a:xfrm>
          <a:prstGeom prst="rect">
            <a:avLst/>
          </a:prstGeom>
          <a:noFill/>
        </p:spPr>
        <p:txBody>
          <a:bodyPr wrap="square" rtlCol="0">
            <a:spAutoFit/>
          </a:bodyPr>
          <a:lstStyle/>
          <a:p>
            <a:pPr algn="ctr"/>
            <a:r>
              <a:rPr lang="en-US" sz="1800" dirty="0"/>
              <a:t>Primary endpoints: </a:t>
            </a:r>
            <a:r>
              <a:rPr lang="en-US" sz="1800" dirty="0" err="1"/>
              <a:t>rPFS</a:t>
            </a:r>
            <a:endParaRPr lang="en-US" sz="1800" dirty="0"/>
          </a:p>
          <a:p>
            <a:pPr algn="ctr"/>
            <a:r>
              <a:rPr lang="en-US" sz="1800" dirty="0"/>
              <a:t>N=400 AR LBD+</a:t>
            </a:r>
          </a:p>
          <a:p>
            <a:pPr algn="ctr"/>
            <a:r>
              <a:rPr lang="en-US" sz="1800" dirty="0"/>
              <a:t>N=900 AR LBD-</a:t>
            </a:r>
          </a:p>
          <a:p>
            <a:pPr algn="ctr"/>
            <a:r>
              <a:rPr lang="en-US" sz="1800" dirty="0"/>
              <a:t>Separately</a:t>
            </a:r>
          </a:p>
        </p:txBody>
      </p:sp>
      <p:sp>
        <p:nvSpPr>
          <p:cNvPr id="9" name="TextBox 8">
            <a:extLst>
              <a:ext uri="{FF2B5EF4-FFF2-40B4-BE49-F238E27FC236}">
                <a16:creationId xmlns:a16="http://schemas.microsoft.com/office/drawing/2014/main" id="{7530F1A3-8B47-CE77-2DB8-FDEE4748AB1D}"/>
              </a:ext>
            </a:extLst>
          </p:cNvPr>
          <p:cNvSpPr txBox="1"/>
          <p:nvPr/>
        </p:nvSpPr>
        <p:spPr>
          <a:xfrm>
            <a:off x="9067292" y="6396335"/>
            <a:ext cx="3144162" cy="461665"/>
          </a:xfrm>
          <a:prstGeom prst="rect">
            <a:avLst/>
          </a:prstGeom>
          <a:noFill/>
        </p:spPr>
        <p:txBody>
          <a:bodyPr wrap="square" rtlCol="0">
            <a:spAutoFit/>
          </a:bodyPr>
          <a:lstStyle/>
          <a:p>
            <a:r>
              <a:rPr lang="en-US" sz="2400" dirty="0">
                <a:solidFill>
                  <a:schemeClr val="tx1"/>
                </a:solidFill>
              </a:rPr>
              <a:t>AbstractsTPS298-9</a:t>
            </a:r>
          </a:p>
        </p:txBody>
      </p:sp>
      <p:sp>
        <p:nvSpPr>
          <p:cNvPr id="3" name="TextBox 2">
            <a:extLst>
              <a:ext uri="{FF2B5EF4-FFF2-40B4-BE49-F238E27FC236}">
                <a16:creationId xmlns:a16="http://schemas.microsoft.com/office/drawing/2014/main" id="{CF8A2227-81D2-EC50-388E-4597223C5CCA}"/>
              </a:ext>
            </a:extLst>
          </p:cNvPr>
          <p:cNvSpPr txBox="1"/>
          <p:nvPr/>
        </p:nvSpPr>
        <p:spPr>
          <a:xfrm>
            <a:off x="263352" y="6420815"/>
            <a:ext cx="2236061" cy="461665"/>
          </a:xfrm>
          <a:prstGeom prst="rect">
            <a:avLst/>
          </a:prstGeom>
          <a:noFill/>
        </p:spPr>
        <p:txBody>
          <a:bodyPr wrap="none" rtlCol="0">
            <a:spAutoFit/>
          </a:bodyPr>
          <a:lstStyle/>
          <a:p>
            <a:r>
              <a:rPr lang="en-US" sz="1200" b="0" dirty="0" err="1">
                <a:solidFill>
                  <a:schemeClr val="tx1"/>
                </a:solidFill>
              </a:rPr>
              <a:t>Fizazi</a:t>
            </a:r>
            <a:r>
              <a:rPr lang="en-US" sz="1200" b="0" dirty="0">
                <a:solidFill>
                  <a:schemeClr val="tx1"/>
                </a:solidFill>
              </a:rPr>
              <a:t> K et al. ASCO GU 2026</a:t>
            </a:r>
          </a:p>
          <a:p>
            <a:r>
              <a:rPr lang="en-US" sz="1200" b="0" dirty="0">
                <a:solidFill>
                  <a:schemeClr val="tx1"/>
                </a:solidFill>
              </a:rPr>
              <a:t>Yu E et al. ASCO GU 2026</a:t>
            </a:r>
          </a:p>
        </p:txBody>
      </p:sp>
    </p:spTree>
    <p:extLst>
      <p:ext uri="{BB962C8B-B14F-4D97-AF65-F5344CB8AC3E}">
        <p14:creationId xmlns:p14="http://schemas.microsoft.com/office/powerpoint/2010/main" val="3326329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BE05C-9A41-6C01-D9AC-EA974C91C61D}"/>
              </a:ext>
            </a:extLst>
          </p:cNvPr>
          <p:cNvSpPr>
            <a:spLocks noGrp="1"/>
          </p:cNvSpPr>
          <p:nvPr>
            <p:ph type="title"/>
          </p:nvPr>
        </p:nvSpPr>
        <p:spPr/>
        <p:txBody>
          <a:bodyPr/>
          <a:lstStyle/>
          <a:p>
            <a:r>
              <a:rPr lang="en-US" dirty="0"/>
              <a:t>Appendix</a:t>
            </a:r>
          </a:p>
        </p:txBody>
      </p:sp>
      <p:sp>
        <p:nvSpPr>
          <p:cNvPr id="3" name="Text Placeholder 2">
            <a:extLst>
              <a:ext uri="{FF2B5EF4-FFF2-40B4-BE49-F238E27FC236}">
                <a16:creationId xmlns:a16="http://schemas.microsoft.com/office/drawing/2014/main" id="{3320AFD7-0DD4-1229-B070-04F0D12810F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46819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B02DC-7311-B7F5-CF66-CB241131C0E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232076" y="188640"/>
            <a:ext cx="7727847" cy="6001339"/>
          </a:xfrm>
          <a:prstGeom prst="rect">
            <a:avLst/>
          </a:prstGeom>
        </p:spPr>
      </p:pic>
      <p:sp>
        <p:nvSpPr>
          <p:cNvPr id="5" name="TextBox 4">
            <a:extLst>
              <a:ext uri="{FF2B5EF4-FFF2-40B4-BE49-F238E27FC236}">
                <a16:creationId xmlns:a16="http://schemas.microsoft.com/office/drawing/2014/main" id="{591ADA1C-FEDE-3C7F-EF18-3D686BF67ED8}"/>
              </a:ext>
            </a:extLst>
          </p:cNvPr>
          <p:cNvSpPr txBox="1"/>
          <p:nvPr/>
        </p:nvSpPr>
        <p:spPr>
          <a:xfrm>
            <a:off x="191344" y="6581001"/>
            <a:ext cx="2526910" cy="276999"/>
          </a:xfrm>
          <a:prstGeom prst="rect">
            <a:avLst/>
          </a:prstGeom>
          <a:noFill/>
        </p:spPr>
        <p:txBody>
          <a:bodyPr wrap="none" rtlCol="0">
            <a:spAutoFit/>
          </a:bodyPr>
          <a:lstStyle/>
          <a:p>
            <a:r>
              <a:rPr lang="en-US" sz="1200" b="0" dirty="0">
                <a:solidFill>
                  <a:schemeClr val="tx1"/>
                </a:solidFill>
              </a:rPr>
              <a:t>Armstrong A et al. ASCO GU 2026</a:t>
            </a:r>
          </a:p>
        </p:txBody>
      </p:sp>
    </p:spTree>
    <p:extLst>
      <p:ext uri="{BB962C8B-B14F-4D97-AF65-F5344CB8AC3E}">
        <p14:creationId xmlns:p14="http://schemas.microsoft.com/office/powerpoint/2010/main" val="603061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FBE5B0-3B71-3C33-5F79-0D3664BC20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35732" y="620688"/>
            <a:ext cx="10920536" cy="6023299"/>
          </a:xfrm>
          <a:prstGeom prst="rect">
            <a:avLst/>
          </a:prstGeom>
        </p:spPr>
      </p:pic>
      <p:sp>
        <p:nvSpPr>
          <p:cNvPr id="5" name="Rectangle 4">
            <a:extLst>
              <a:ext uri="{FF2B5EF4-FFF2-40B4-BE49-F238E27FC236}">
                <a16:creationId xmlns:a16="http://schemas.microsoft.com/office/drawing/2014/main" id="{747A3E50-8617-D30C-0619-0362D1F0B8D9}"/>
              </a:ext>
            </a:extLst>
          </p:cNvPr>
          <p:cNvSpPr/>
          <p:nvPr/>
        </p:nvSpPr>
        <p:spPr>
          <a:xfrm>
            <a:off x="635732" y="476672"/>
            <a:ext cx="11148900" cy="504056"/>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CBDA65-2C24-9215-3AEB-FAC8178A2B87}"/>
              </a:ext>
            </a:extLst>
          </p:cNvPr>
          <p:cNvSpPr>
            <a:spLocks noGrp="1"/>
          </p:cNvSpPr>
          <p:nvPr>
            <p:ph type="title"/>
          </p:nvPr>
        </p:nvSpPr>
        <p:spPr>
          <a:xfrm>
            <a:off x="838200" y="0"/>
            <a:ext cx="10515600" cy="1325563"/>
          </a:xfrm>
        </p:spPr>
        <p:txBody>
          <a:bodyPr/>
          <a:lstStyle/>
          <a:p>
            <a:r>
              <a:rPr lang="en-US" dirty="0"/>
              <a:t>TulmiSTAR01: Study Design</a:t>
            </a:r>
          </a:p>
        </p:txBody>
      </p:sp>
      <p:sp>
        <p:nvSpPr>
          <p:cNvPr id="3" name="TextBox 2">
            <a:extLst>
              <a:ext uri="{FF2B5EF4-FFF2-40B4-BE49-F238E27FC236}">
                <a16:creationId xmlns:a16="http://schemas.microsoft.com/office/drawing/2014/main" id="{0220EE16-7DA0-2C67-592F-9A4DA4A5B5E5}"/>
              </a:ext>
            </a:extLst>
          </p:cNvPr>
          <p:cNvSpPr txBox="1"/>
          <p:nvPr/>
        </p:nvSpPr>
        <p:spPr>
          <a:xfrm>
            <a:off x="191344" y="6581001"/>
            <a:ext cx="2526910" cy="276999"/>
          </a:xfrm>
          <a:prstGeom prst="rect">
            <a:avLst/>
          </a:prstGeom>
          <a:noFill/>
        </p:spPr>
        <p:txBody>
          <a:bodyPr wrap="none" rtlCol="0">
            <a:spAutoFit/>
          </a:bodyPr>
          <a:lstStyle/>
          <a:p>
            <a:r>
              <a:rPr lang="en-US" sz="1200" b="0" dirty="0">
                <a:solidFill>
                  <a:schemeClr val="tx1"/>
                </a:solidFill>
              </a:rPr>
              <a:t>Armstrong A et al. ASCO GU 2026</a:t>
            </a:r>
          </a:p>
        </p:txBody>
      </p:sp>
    </p:spTree>
    <p:extLst>
      <p:ext uri="{BB962C8B-B14F-4D97-AF65-F5344CB8AC3E}">
        <p14:creationId xmlns:p14="http://schemas.microsoft.com/office/powerpoint/2010/main" val="14601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CEE168-9BCD-AD64-4859-64F1DD125DE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96158" y="1388610"/>
            <a:ext cx="7599683" cy="5104265"/>
          </a:xfrm>
          <a:prstGeom prst="rect">
            <a:avLst/>
          </a:prstGeom>
        </p:spPr>
      </p:pic>
      <p:sp>
        <p:nvSpPr>
          <p:cNvPr id="5" name="Title 1">
            <a:extLst>
              <a:ext uri="{FF2B5EF4-FFF2-40B4-BE49-F238E27FC236}">
                <a16:creationId xmlns:a16="http://schemas.microsoft.com/office/drawing/2014/main" id="{06B65584-0B03-BBFE-3AE5-CA3121DAFFB6}"/>
              </a:ext>
            </a:extLst>
          </p:cNvPr>
          <p:cNvSpPr>
            <a:spLocks noGrp="1"/>
          </p:cNvSpPr>
          <p:nvPr>
            <p:ph type="title"/>
          </p:nvPr>
        </p:nvSpPr>
        <p:spPr>
          <a:xfrm>
            <a:off x="838200" y="365125"/>
            <a:ext cx="10515600" cy="1325563"/>
          </a:xfrm>
        </p:spPr>
        <p:txBody>
          <a:bodyPr/>
          <a:lstStyle/>
          <a:p>
            <a:r>
              <a:rPr lang="en-US" dirty="0"/>
              <a:t>TulmiSTAR01: Key Points</a:t>
            </a:r>
          </a:p>
        </p:txBody>
      </p:sp>
      <p:sp>
        <p:nvSpPr>
          <p:cNvPr id="6" name="TextBox 5">
            <a:extLst>
              <a:ext uri="{FF2B5EF4-FFF2-40B4-BE49-F238E27FC236}">
                <a16:creationId xmlns:a16="http://schemas.microsoft.com/office/drawing/2014/main" id="{D7C04C99-EE56-DD25-083C-AA00BEA8877D}"/>
              </a:ext>
            </a:extLst>
          </p:cNvPr>
          <p:cNvSpPr txBox="1"/>
          <p:nvPr/>
        </p:nvSpPr>
        <p:spPr>
          <a:xfrm>
            <a:off x="191344" y="6581001"/>
            <a:ext cx="2526910" cy="276999"/>
          </a:xfrm>
          <a:prstGeom prst="rect">
            <a:avLst/>
          </a:prstGeom>
          <a:noFill/>
        </p:spPr>
        <p:txBody>
          <a:bodyPr wrap="none" rtlCol="0">
            <a:spAutoFit/>
          </a:bodyPr>
          <a:lstStyle/>
          <a:p>
            <a:r>
              <a:rPr lang="en-US" sz="1200" b="0" dirty="0">
                <a:solidFill>
                  <a:schemeClr val="tx1"/>
                </a:solidFill>
              </a:rPr>
              <a:t>Armstrong A et al. ASCO GU 2026</a:t>
            </a:r>
          </a:p>
        </p:txBody>
      </p:sp>
    </p:spTree>
    <p:extLst>
      <p:ext uri="{BB962C8B-B14F-4D97-AF65-F5344CB8AC3E}">
        <p14:creationId xmlns:p14="http://schemas.microsoft.com/office/powerpoint/2010/main" val="2432236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116FB4C2-38AE-92C2-7D28-51313EAFD33D}"/>
              </a:ext>
            </a:extLst>
          </p:cNvPr>
          <p:cNvGraphicFramePr>
            <a:graphicFrameLocks noGrp="1"/>
          </p:cNvGraphicFramePr>
          <p:nvPr>
            <p:ph idx="1"/>
            <p:extLst>
              <p:ext uri="{D42A27DB-BD31-4B8C-83A1-F6EECF244321}">
                <p14:modId xmlns:p14="http://schemas.microsoft.com/office/powerpoint/2010/main" val="743317415"/>
              </p:ext>
            </p:extLst>
          </p:nvPr>
        </p:nvGraphicFramePr>
        <p:xfrm>
          <a:off x="838200" y="1825625"/>
          <a:ext cx="475374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17CFF20B-B8E8-B5BE-F44F-3B387A72597F}"/>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695400" y="283102"/>
            <a:ext cx="8065017" cy="1495134"/>
          </a:xfrm>
          <a:prstGeom prst="rect">
            <a:avLst/>
          </a:prstGeom>
        </p:spPr>
      </p:pic>
      <p:pic>
        <p:nvPicPr>
          <p:cNvPr id="7" name="Picture 6">
            <a:extLst>
              <a:ext uri="{FF2B5EF4-FFF2-40B4-BE49-F238E27FC236}">
                <a16:creationId xmlns:a16="http://schemas.microsoft.com/office/drawing/2014/main" id="{596F2DDA-E808-84D6-EB86-613CB8139C2C}"/>
              </a:ext>
            </a:extLst>
          </p:cNvPr>
          <p:cNvPicPr>
            <a:picLocks noChangeAspect="1"/>
          </p:cNvPicPr>
          <p:nvPr/>
        </p:nvPicPr>
        <p:blipFill>
          <a:blip r:embed="rId10"/>
          <a:stretch>
            <a:fillRect/>
          </a:stretch>
        </p:blipFill>
        <p:spPr>
          <a:xfrm>
            <a:off x="6096000" y="1820189"/>
            <a:ext cx="5124390" cy="4196351"/>
          </a:xfrm>
          <a:prstGeom prst="rect">
            <a:avLst/>
          </a:prstGeom>
        </p:spPr>
      </p:pic>
      <p:sp>
        <p:nvSpPr>
          <p:cNvPr id="8" name="TextBox 7">
            <a:extLst>
              <a:ext uri="{FF2B5EF4-FFF2-40B4-BE49-F238E27FC236}">
                <a16:creationId xmlns:a16="http://schemas.microsoft.com/office/drawing/2014/main" id="{E10DFBE3-553C-1F4B-552B-301F9D0E9BD7}"/>
              </a:ext>
            </a:extLst>
          </p:cNvPr>
          <p:cNvSpPr txBox="1"/>
          <p:nvPr/>
        </p:nvSpPr>
        <p:spPr>
          <a:xfrm>
            <a:off x="6816080" y="1820188"/>
            <a:ext cx="3456384" cy="954107"/>
          </a:xfrm>
          <a:prstGeom prst="rect">
            <a:avLst/>
          </a:prstGeom>
          <a:noFill/>
        </p:spPr>
        <p:txBody>
          <a:bodyPr wrap="square" rtlCol="0">
            <a:spAutoFit/>
          </a:bodyPr>
          <a:lstStyle/>
          <a:p>
            <a:r>
              <a:rPr lang="en-US" dirty="0"/>
              <a:t>Abi + relugolix</a:t>
            </a:r>
          </a:p>
          <a:p>
            <a:r>
              <a:rPr lang="en-US" sz="2000" dirty="0"/>
              <a:t>95% achieved &lt;20 ng/dL</a:t>
            </a:r>
          </a:p>
        </p:txBody>
      </p:sp>
      <p:sp>
        <p:nvSpPr>
          <p:cNvPr id="9" name="TextBox 8">
            <a:extLst>
              <a:ext uri="{FF2B5EF4-FFF2-40B4-BE49-F238E27FC236}">
                <a16:creationId xmlns:a16="http://schemas.microsoft.com/office/drawing/2014/main" id="{3A6AE71E-F735-77A8-0014-7C749A6DFDA5}"/>
              </a:ext>
            </a:extLst>
          </p:cNvPr>
          <p:cNvSpPr txBox="1"/>
          <p:nvPr/>
        </p:nvSpPr>
        <p:spPr>
          <a:xfrm>
            <a:off x="6744072" y="3918364"/>
            <a:ext cx="3600400" cy="954107"/>
          </a:xfrm>
          <a:prstGeom prst="rect">
            <a:avLst/>
          </a:prstGeom>
          <a:noFill/>
        </p:spPr>
        <p:txBody>
          <a:bodyPr wrap="square" rtlCol="0">
            <a:spAutoFit/>
          </a:bodyPr>
          <a:lstStyle/>
          <a:p>
            <a:r>
              <a:rPr lang="en-US" dirty="0"/>
              <a:t>Apa + relugolix</a:t>
            </a:r>
          </a:p>
          <a:p>
            <a:r>
              <a:rPr lang="en-US" sz="2000" dirty="0"/>
              <a:t>83% achieved &lt;20 ng/dL</a:t>
            </a:r>
          </a:p>
        </p:txBody>
      </p:sp>
      <p:sp>
        <p:nvSpPr>
          <p:cNvPr id="10" name="TextBox 9">
            <a:extLst>
              <a:ext uri="{FF2B5EF4-FFF2-40B4-BE49-F238E27FC236}">
                <a16:creationId xmlns:a16="http://schemas.microsoft.com/office/drawing/2014/main" id="{D576A0C9-6B94-A04F-A940-68345FC780EB}"/>
              </a:ext>
            </a:extLst>
          </p:cNvPr>
          <p:cNvSpPr txBox="1"/>
          <p:nvPr/>
        </p:nvSpPr>
        <p:spPr>
          <a:xfrm>
            <a:off x="5951984" y="6381328"/>
            <a:ext cx="5760640" cy="276999"/>
          </a:xfrm>
          <a:prstGeom prst="rect">
            <a:avLst/>
          </a:prstGeom>
          <a:noFill/>
        </p:spPr>
        <p:txBody>
          <a:bodyPr wrap="square" rtlCol="0">
            <a:spAutoFit/>
          </a:bodyPr>
          <a:lstStyle/>
          <a:p>
            <a:pPr algn="r"/>
            <a:r>
              <a:rPr lang="en-US" sz="1200" b="0" dirty="0">
                <a:solidFill>
                  <a:schemeClr val="tx1"/>
                </a:solidFill>
              </a:rPr>
              <a:t>De La Cerda J et al. Targeted Oncology 2025</a:t>
            </a:r>
          </a:p>
        </p:txBody>
      </p:sp>
    </p:spTree>
    <p:extLst>
      <p:ext uri="{BB962C8B-B14F-4D97-AF65-F5344CB8AC3E}">
        <p14:creationId xmlns:p14="http://schemas.microsoft.com/office/powerpoint/2010/main" val="2159434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037AA0-0142-23D4-4C6E-1536C003EE4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932927" y="1668735"/>
            <a:ext cx="4473319" cy="4814223"/>
          </a:xfrm>
          <a:prstGeom prst="rect">
            <a:avLst/>
          </a:prstGeom>
        </p:spPr>
      </p:pic>
      <p:pic>
        <p:nvPicPr>
          <p:cNvPr id="8" name="Picture 7">
            <a:extLst>
              <a:ext uri="{FF2B5EF4-FFF2-40B4-BE49-F238E27FC236}">
                <a16:creationId xmlns:a16="http://schemas.microsoft.com/office/drawing/2014/main" id="{62A3F7E6-D010-83FA-98BA-303C33C7BB1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16348" y="3559711"/>
            <a:ext cx="4586326" cy="2923247"/>
          </a:xfrm>
          <a:prstGeom prst="rect">
            <a:avLst/>
          </a:prstGeom>
        </p:spPr>
      </p:pic>
      <p:pic>
        <p:nvPicPr>
          <p:cNvPr id="3" name="Picture 2">
            <a:extLst>
              <a:ext uri="{FF2B5EF4-FFF2-40B4-BE49-F238E27FC236}">
                <a16:creationId xmlns:a16="http://schemas.microsoft.com/office/drawing/2014/main" id="{39518A63-4ADE-4C59-9D99-6C70E903B49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rcRect t="12830"/>
          <a:stretch>
            <a:fillRect/>
          </a:stretch>
        </p:blipFill>
        <p:spPr>
          <a:xfrm>
            <a:off x="-3831" y="1668735"/>
            <a:ext cx="4906505" cy="1733750"/>
          </a:xfrm>
          <a:prstGeom prst="rect">
            <a:avLst/>
          </a:prstGeom>
        </p:spPr>
      </p:pic>
      <p:sp>
        <p:nvSpPr>
          <p:cNvPr id="2" name="Title 1">
            <a:extLst>
              <a:ext uri="{FF2B5EF4-FFF2-40B4-BE49-F238E27FC236}">
                <a16:creationId xmlns:a16="http://schemas.microsoft.com/office/drawing/2014/main" id="{F56221A4-C906-41FA-C407-5688B6470C6D}"/>
              </a:ext>
            </a:extLst>
          </p:cNvPr>
          <p:cNvSpPr>
            <a:spLocks noGrp="1"/>
          </p:cNvSpPr>
          <p:nvPr>
            <p:ph type="title"/>
          </p:nvPr>
        </p:nvSpPr>
        <p:spPr>
          <a:xfrm>
            <a:off x="838200" y="185946"/>
            <a:ext cx="10515600" cy="1325563"/>
          </a:xfrm>
        </p:spPr>
        <p:txBody>
          <a:bodyPr>
            <a:noAutofit/>
          </a:bodyPr>
          <a:lstStyle/>
          <a:p>
            <a:r>
              <a:rPr lang="en-US" sz="2400" dirty="0"/>
              <a:t>McKay R et al. Quality of life, adherence, and adverse events among patients with advanced prostate cancer treated with relugolix: 6-month results of the OPTYX multicenter registry. Genitourinary Cancer Symposium 2026;Abstract 122.</a:t>
            </a:r>
          </a:p>
        </p:txBody>
      </p:sp>
      <p:sp>
        <p:nvSpPr>
          <p:cNvPr id="10" name="TextBox 9">
            <a:extLst>
              <a:ext uri="{FF2B5EF4-FFF2-40B4-BE49-F238E27FC236}">
                <a16:creationId xmlns:a16="http://schemas.microsoft.com/office/drawing/2014/main" id="{3A464F92-15F0-67A3-2E57-69860A816F90}"/>
              </a:ext>
            </a:extLst>
          </p:cNvPr>
          <p:cNvSpPr txBox="1"/>
          <p:nvPr/>
        </p:nvSpPr>
        <p:spPr>
          <a:xfrm>
            <a:off x="9264352" y="2204864"/>
            <a:ext cx="2808312" cy="4278094"/>
          </a:xfrm>
          <a:prstGeom prst="rect">
            <a:avLst/>
          </a:prstGeom>
          <a:noFill/>
        </p:spPr>
        <p:txBody>
          <a:bodyPr wrap="square" rtlCol="0">
            <a:spAutoFit/>
          </a:bodyPr>
          <a:lstStyle/>
          <a:p>
            <a:r>
              <a:rPr lang="en-US" sz="1600" u="sng" dirty="0"/>
              <a:t>Take Home:</a:t>
            </a:r>
          </a:p>
          <a:p>
            <a:pPr marL="285750" indent="-285750">
              <a:buFont typeface="Arial" panose="020B0604020202020204" pitchFamily="34" charset="0"/>
              <a:buChar char="•"/>
            </a:pPr>
            <a:r>
              <a:rPr lang="en-US" sz="1600" dirty="0"/>
              <a:t>Real-world use of relugolix alone or with other systemic therapies was well tolerated with only 6-7% discontinuing due to side effects and 17% reporting a missed dose over 6 </a:t>
            </a:r>
            <a:r>
              <a:rPr lang="en-US" sz="1600" dirty="0" err="1"/>
              <a:t>mo</a:t>
            </a:r>
            <a:endParaRPr lang="en-US" sz="1600" dirty="0"/>
          </a:p>
          <a:p>
            <a:pPr marL="285750" indent="-285750">
              <a:buFont typeface="Arial" panose="020B0604020202020204" pitchFamily="34" charset="0"/>
              <a:buChar char="•"/>
            </a:pPr>
            <a:r>
              <a:rPr lang="en-US" sz="1600" dirty="0"/>
              <a:t>CV AEs were very rare during this 6 </a:t>
            </a:r>
            <a:r>
              <a:rPr lang="en-US" sz="1600" dirty="0" err="1"/>
              <a:t>mo</a:t>
            </a:r>
            <a:r>
              <a:rPr lang="en-US" sz="1600" dirty="0"/>
              <a:t> follow up period</a:t>
            </a:r>
          </a:p>
          <a:p>
            <a:pPr marL="285750" indent="-285750">
              <a:buFont typeface="Arial" panose="020B0604020202020204" pitchFamily="34" charset="0"/>
              <a:buChar char="•"/>
            </a:pPr>
            <a:r>
              <a:rPr lang="en-US" sz="1600" dirty="0"/>
              <a:t>Remains unclear if GnRH agonist vs antagonist provides differential CV safety</a:t>
            </a:r>
          </a:p>
        </p:txBody>
      </p:sp>
    </p:spTree>
    <p:extLst>
      <p:ext uri="{BB962C8B-B14F-4D97-AF65-F5344CB8AC3E}">
        <p14:creationId xmlns:p14="http://schemas.microsoft.com/office/powerpoint/2010/main" val="1428556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A7B99-FC1D-EBAB-2805-B55ACBFB6333}"/>
              </a:ext>
            </a:extLst>
          </p:cNvPr>
          <p:cNvSpPr>
            <a:spLocks noGrp="1"/>
          </p:cNvSpPr>
          <p:nvPr>
            <p:ph type="title"/>
          </p:nvPr>
        </p:nvSpPr>
        <p:spPr/>
        <p:txBody>
          <a:bodyPr>
            <a:noAutofit/>
          </a:bodyPr>
          <a:lstStyle/>
          <a:p>
            <a:r>
              <a:rPr lang="en-US" sz="2400" dirty="0" err="1"/>
              <a:t>Francolini</a:t>
            </a:r>
            <a:r>
              <a:rPr lang="en-US" sz="2400" dirty="0"/>
              <a:t> G et al. Ultra-</a:t>
            </a:r>
            <a:r>
              <a:rPr lang="en-US" sz="2400" dirty="0" err="1"/>
              <a:t>hypofractionated</a:t>
            </a:r>
            <a:r>
              <a:rPr lang="en-US" sz="2400" dirty="0"/>
              <a:t> radiotherapy and concomitant oral relugolix for treatment of intermediate risk prostate cancer (ULTRA-HERO). Genitourinary Cancer Symposium 2026;Abstract TPS411.</a:t>
            </a:r>
          </a:p>
        </p:txBody>
      </p:sp>
      <p:pic>
        <p:nvPicPr>
          <p:cNvPr id="5" name="Content Placeholder 4">
            <a:extLst>
              <a:ext uri="{FF2B5EF4-FFF2-40B4-BE49-F238E27FC236}">
                <a16:creationId xmlns:a16="http://schemas.microsoft.com/office/drawing/2014/main" id="{772882E1-C3CA-8816-3A2F-1EACD46B4190}"/>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986"/>
          <a:stretch>
            <a:fillRect/>
          </a:stretch>
        </p:blipFill>
        <p:spPr>
          <a:xfrm>
            <a:off x="1487488" y="1690688"/>
            <a:ext cx="9309755" cy="3762900"/>
          </a:xfrm>
          <a:prstGeom prst="rect">
            <a:avLst/>
          </a:prstGeom>
        </p:spPr>
      </p:pic>
      <p:sp>
        <p:nvSpPr>
          <p:cNvPr id="6" name="TextBox 5">
            <a:extLst>
              <a:ext uri="{FF2B5EF4-FFF2-40B4-BE49-F238E27FC236}">
                <a16:creationId xmlns:a16="http://schemas.microsoft.com/office/drawing/2014/main" id="{53AEED2D-F0F7-170E-8C42-AB1C9A56DED0}"/>
              </a:ext>
            </a:extLst>
          </p:cNvPr>
          <p:cNvSpPr txBox="1"/>
          <p:nvPr/>
        </p:nvSpPr>
        <p:spPr>
          <a:xfrm>
            <a:off x="623392" y="5373216"/>
            <a:ext cx="7560840" cy="1200329"/>
          </a:xfrm>
          <a:prstGeom prst="rect">
            <a:avLst/>
          </a:prstGeom>
          <a:noFill/>
        </p:spPr>
        <p:txBody>
          <a:bodyPr wrap="square" rtlCol="0">
            <a:spAutoFit/>
          </a:bodyPr>
          <a:lstStyle/>
          <a:p>
            <a:r>
              <a:rPr lang="en-US" sz="2400" dirty="0"/>
              <a:t>Primary endpoint: rate of complete PSA response (nadir&lt;0.5) at 6 </a:t>
            </a:r>
            <a:r>
              <a:rPr lang="en-US" sz="2400" dirty="0" err="1"/>
              <a:t>mo</a:t>
            </a:r>
            <a:r>
              <a:rPr lang="en-US" sz="2400" dirty="0"/>
              <a:t> after completing prostate SBRT (36.25 Gy/5 fractions). N=73, 6 </a:t>
            </a:r>
            <a:r>
              <a:rPr lang="en-US" sz="2400" dirty="0" err="1"/>
              <a:t>mo</a:t>
            </a:r>
            <a:r>
              <a:rPr lang="en-US" sz="2400" dirty="0"/>
              <a:t> ADT</a:t>
            </a:r>
          </a:p>
        </p:txBody>
      </p:sp>
      <p:sp>
        <p:nvSpPr>
          <p:cNvPr id="7" name="TextBox 6">
            <a:extLst>
              <a:ext uri="{FF2B5EF4-FFF2-40B4-BE49-F238E27FC236}">
                <a16:creationId xmlns:a16="http://schemas.microsoft.com/office/drawing/2014/main" id="{A4E3280C-E505-BE57-58C1-4CC6F8315185}"/>
              </a:ext>
            </a:extLst>
          </p:cNvPr>
          <p:cNvSpPr txBox="1"/>
          <p:nvPr/>
        </p:nvSpPr>
        <p:spPr>
          <a:xfrm>
            <a:off x="767408" y="4552957"/>
            <a:ext cx="3528392" cy="461665"/>
          </a:xfrm>
          <a:prstGeom prst="rect">
            <a:avLst/>
          </a:prstGeom>
          <a:noFill/>
        </p:spPr>
        <p:txBody>
          <a:bodyPr wrap="square" rtlCol="0">
            <a:spAutoFit/>
          </a:bodyPr>
          <a:lstStyle/>
          <a:p>
            <a:r>
              <a:rPr lang="en-US" sz="2400" dirty="0"/>
              <a:t>UIR prostate cancer</a:t>
            </a:r>
          </a:p>
        </p:txBody>
      </p:sp>
    </p:spTree>
    <p:extLst>
      <p:ext uri="{BB962C8B-B14F-4D97-AF65-F5344CB8AC3E}">
        <p14:creationId xmlns:p14="http://schemas.microsoft.com/office/powerpoint/2010/main" val="2193024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2461641F-3EA5-8AA8-29DF-07429E87C7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5D22D8-A1EC-A5C2-2F49-9D088327DA0C}"/>
              </a:ext>
            </a:extLst>
          </p:cNvPr>
          <p:cNvSpPr>
            <a:spLocks noGrp="1"/>
          </p:cNvSpPr>
          <p:nvPr>
            <p:ph type="title"/>
          </p:nvPr>
        </p:nvSpPr>
        <p:spPr>
          <a:xfrm>
            <a:off x="2774718" y="254525"/>
            <a:ext cx="6580776" cy="830997"/>
          </a:xfrm>
        </p:spPr>
        <p:txBody>
          <a:bodyPr/>
          <a:lstStyle/>
          <a:p>
            <a:r>
              <a:rPr lang="en-US" dirty="0"/>
              <a:t>EMBARK study design</a:t>
            </a:r>
          </a:p>
        </p:txBody>
      </p:sp>
      <p:sp>
        <p:nvSpPr>
          <p:cNvPr id="4" name="object 5">
            <a:extLst>
              <a:ext uri="{FF2B5EF4-FFF2-40B4-BE49-F238E27FC236}">
                <a16:creationId xmlns:a16="http://schemas.microsoft.com/office/drawing/2014/main" id="{EF0C6C1D-6930-6F14-6891-CE7CB654297C}"/>
              </a:ext>
            </a:extLst>
          </p:cNvPr>
          <p:cNvSpPr txBox="1"/>
          <p:nvPr/>
        </p:nvSpPr>
        <p:spPr>
          <a:xfrm>
            <a:off x="261937" y="6261010"/>
            <a:ext cx="11666536" cy="492443"/>
          </a:xfrm>
          <a:prstGeom prst="rect">
            <a:avLst/>
          </a:prstGeom>
        </p:spPr>
        <p:txBody>
          <a:bodyPr vert="horz"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a</a:t>
            </a:r>
            <a:r>
              <a:rPr kumimoji="0" lang="en-US" sz="800" b="0" i="0" u="none" strike="noStrike" kern="1200" cap="none" spc="0" normalizeH="0" baseline="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Study</a:t>
            </a:r>
            <a:r>
              <a:rPr kumimoji="0" lang="en-US" sz="800" b="0" i="0"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 treatment was suspended once at week 37 if PSA was &lt;0.2 ng/mL and restarted when PSA was ≥5.0 ng/mL (without prior RP) and ≥2 ng/mL (prior RP). </a:t>
            </a:r>
            <a:r>
              <a:rPr kumimoji="0" lang="en-US" sz="800" b="0" i="0" u="none" strike="noStrike" kern="1200" cap="none" spc="0" normalizeH="0" baseline="3000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b</a:t>
            </a:r>
            <a:r>
              <a:rPr kumimoji="0" lang="en-US" sz="800" b="0" i="0" u="none" strike="noStrike" kern="1200" cap="none" spc="0" normalizeH="0" baseline="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Intent</a:t>
            </a:r>
            <a:r>
              <a:rPr kumimoji="0" lang="en-US" sz="800" b="0" i="0"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-to-treat population. </a:t>
            </a:r>
            <a:r>
              <a:rPr kumimoji="0" lang="en-US" sz="800" b="0" i="0" u="none" strike="noStrike" kern="1200" cap="none" spc="0" normalizeH="0" baseline="3000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c</a:t>
            </a:r>
            <a:r>
              <a:rPr kumimoji="0" lang="en-US" sz="800" b="0" i="0" u="none" strike="noStrike" kern="1200" cap="none" spc="0" normalizeH="0" baseline="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Primary</a:t>
            </a:r>
            <a:r>
              <a:rPr kumimoji="0" lang="en-US" sz="800" b="0" i="0"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 endpoint and key secondary endpoints for enzalutamide combination and enzalutamide monotherapy are alpha-protected. </a:t>
            </a:r>
            <a:r>
              <a:rPr kumimoji="0" lang="en-US" sz="800" b="0" i="1"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P-</a:t>
            </a:r>
            <a:r>
              <a:rPr kumimoji="0" lang="en-US" sz="800" b="0" i="0"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value to determine significance for OS of combination and monotherapy treatment comparisons was dependent on outcomes of primary endpoint and key secondary endpoints. </a:t>
            </a:r>
            <a:r>
              <a:rPr kumimoji="0" lang="en-US" sz="800" b="0" i="0" u="none" strike="noStrike" kern="1200" cap="none" spc="0" normalizeH="0" baseline="3000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d</a:t>
            </a:r>
            <a:r>
              <a:rPr kumimoji="0" lang="en-US" sz="800" b="0" i="0" u="none" strike="noStrike" kern="1200" cap="none" spc="0" normalizeH="0" baseline="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Safety</a:t>
            </a:r>
            <a:r>
              <a:rPr kumimoji="0" lang="en-US" sz="800" b="0" i="0" u="none" strike="noStrike" kern="120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 population. </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mn-cs"/>
              </a:rPr>
              <a:t>BICR, blinded independent central review; CT, computed tomography; d, day; EBRT, external beam radiotherapy; IM, intramuscular; MFS, metastasis-free survival; mo, month; MRI, magnetic resonance imaging; OS, overall survival; PSA, prostate-specific antigen; PSADT, PSA doubling time; q, every; R, randomization; RP, radical prostatectomy; w, weeks.</a:t>
            </a:r>
          </a:p>
        </p:txBody>
      </p:sp>
      <p:sp>
        <p:nvSpPr>
          <p:cNvPr id="60" name="Content Placeholder 2">
            <a:extLst>
              <a:ext uri="{FF2B5EF4-FFF2-40B4-BE49-F238E27FC236}">
                <a16:creationId xmlns:a16="http://schemas.microsoft.com/office/drawing/2014/main" id="{6698FD63-1858-A929-62AF-48C1DC3BBFD9}"/>
              </a:ext>
            </a:extLst>
          </p:cNvPr>
          <p:cNvSpPr txBox="1">
            <a:spLocks/>
          </p:cNvSpPr>
          <p:nvPr/>
        </p:nvSpPr>
        <p:spPr>
          <a:xfrm>
            <a:off x="9386458" y="2998758"/>
            <a:ext cx="2542422" cy="2323713"/>
          </a:xfrm>
          <a:prstGeom prst="rect">
            <a:avLst/>
          </a:prstGeom>
          <a:solidFill>
            <a:schemeClr val="accent4"/>
          </a:solidFill>
          <a:ln w="6350" cap="flat" cmpd="sng" algn="ctr">
            <a:noFill/>
            <a:prstDash val="solid"/>
            <a:miter lim="800000"/>
          </a:ln>
          <a:effectLst/>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ctr" latinLnBrk="0" hangingPunct="1">
              <a:lnSpc>
                <a:spcPct val="100000"/>
              </a:lnSpc>
              <a:spcBef>
                <a:spcPts val="0"/>
              </a:spcBef>
              <a:spcAft>
                <a:spcPts val="30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Key secondary </a:t>
            </a:r>
            <a:r>
              <a:rPr kumimoji="0" lang="en-US" sz="1300" b="1" i="0" u="none" strike="noStrike" kern="1200" cap="none" spc="0" normalizeH="0" baseline="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endpoints</a:t>
            </a:r>
            <a:r>
              <a:rPr kumimoji="0" lang="en-US" sz="1300" b="0" i="0" u="none" strike="noStrike" kern="1200" cap="none" spc="0" normalizeH="0" baseline="3000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b,c</a:t>
            </a:r>
            <a:r>
              <a:rPr kumimoji="0" lang="en-US" sz="1300" b="1"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a:t>
            </a:r>
            <a:r>
              <a:rPr kumimoji="0" lang="en-US" sz="1300" b="0"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 </a:t>
            </a:r>
          </a:p>
          <a:p>
            <a:pPr marL="130175" marR="0" lvl="2" indent="-130175"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Char char="•"/>
              <a:tabLst>
                <a:tab pos="457200" algn="l"/>
              </a:tabLst>
              <a:defRPr/>
            </a:pPr>
            <a:r>
              <a:rPr kumimoji="0" lang="en-US" sz="1300" b="0"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MFS by BICR, enzalutamide monotherapy vs. leuprolide acetate alone</a:t>
            </a:r>
          </a:p>
          <a:p>
            <a:pPr marL="130175" marR="0" lvl="2" indent="-130175"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Char char="•"/>
              <a:tabLst>
                <a:tab pos="457200" algn="l"/>
              </a:tabLst>
              <a:defRPr/>
            </a:pPr>
            <a:r>
              <a:rPr kumimoji="0" lang="en-US" sz="1300" b="0"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Time to PSA progression</a:t>
            </a:r>
          </a:p>
          <a:p>
            <a:pPr marL="130175" marR="0" lvl="2" indent="-130175"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Char char="•"/>
              <a:tabLst>
                <a:tab pos="457200" algn="l"/>
              </a:tabLst>
              <a:defRPr/>
            </a:pPr>
            <a:r>
              <a:rPr kumimoji="0" lang="en-US" sz="1300" b="0"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Time to first use of new antineoplastic therapy</a:t>
            </a:r>
          </a:p>
          <a:p>
            <a:pPr marL="130175" marR="0" lvl="2" indent="-130175"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Char char="•"/>
              <a:tabLst>
                <a:tab pos="457200" algn="l"/>
              </a:tabLst>
              <a:defRPr/>
            </a:pPr>
            <a:r>
              <a:rPr kumimoji="0" lang="en-US" sz="1300" b="0" i="0" u="none" strike="noStrike" kern="1200" cap="none" spc="0" normalizeH="0" baseline="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OS</a:t>
            </a:r>
            <a:r>
              <a:rPr kumimoji="0" lang="en-US" sz="1300" b="0" i="0" u="none" strike="noStrike" kern="1200" cap="none" spc="0" normalizeH="0" baseline="3000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c</a:t>
            </a:r>
            <a:endParaRPr kumimoji="0" lang="en-US" sz="1300" b="0" i="0" u="none" strike="noStrike" kern="1200" cap="none" spc="0" normalizeH="0" baseline="3000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endParaRPr>
          </a:p>
          <a:p>
            <a:pPr marL="0" marR="0" lvl="2" indent="0"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None/>
              <a:tabLst>
                <a:tab pos="457200" algn="l"/>
              </a:tabLst>
              <a:defRPr/>
            </a:pPr>
            <a:r>
              <a:rPr kumimoji="0" lang="en-US" sz="1300" b="1"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Other secondary endpoints:</a:t>
            </a:r>
            <a:endParaRPr kumimoji="0" lang="en-US" sz="1300" b="0" i="0" u="none" strike="noStrike" kern="120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endParaRPr>
          </a:p>
          <a:p>
            <a:pPr marL="130175" marR="0" lvl="2" indent="-130175" algn="l" defTabSz="914400" rtl="0" eaLnBrk="1" fontAlgn="auto" latinLnBrk="0" hangingPunct="1">
              <a:lnSpc>
                <a:spcPct val="100000"/>
              </a:lnSpc>
              <a:spcBef>
                <a:spcPts val="0"/>
              </a:spcBef>
              <a:spcAft>
                <a:spcPts val="300"/>
              </a:spcAft>
              <a:buClr>
                <a:srgbClr val="092640"/>
              </a:buClr>
              <a:buSzTx/>
              <a:buFont typeface="Arial" panose="020B0604020202020204" pitchFamily="34" charset="0"/>
              <a:buChar char="•"/>
              <a:tabLst>
                <a:tab pos="457200" algn="l"/>
              </a:tabLst>
              <a:defRPr/>
            </a:pPr>
            <a:r>
              <a:rPr kumimoji="0" lang="en-US" sz="1300" b="0" i="0" u="none" strike="noStrike" kern="1200" cap="none" spc="0" normalizeH="0" baseline="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Safety</a:t>
            </a:r>
            <a:r>
              <a:rPr kumimoji="0" lang="en-US" sz="1300" b="0" i="0" u="none" strike="noStrike" kern="1200" cap="none" spc="0" normalizeH="0" baseline="30000" noProof="0" dirty="0" err="1">
                <a:ln>
                  <a:noFill/>
                </a:ln>
                <a:solidFill>
                  <a:srgbClr val="092640"/>
                </a:solidFill>
                <a:effectLst/>
                <a:uLnTx/>
                <a:uFillTx/>
                <a:latin typeface="Arial" panose="020B0604020202020204"/>
                <a:ea typeface="Arial" panose="020B0604020202020204" pitchFamily="34" charset="0"/>
                <a:cs typeface="Arial" panose="020B0604020202020204" pitchFamily="34" charset="0"/>
              </a:rPr>
              <a:t>d</a:t>
            </a:r>
            <a:endParaRPr kumimoji="0" lang="en-US" sz="1300" b="0" i="0" u="none" strike="noStrike" kern="1200" cap="none" spc="0" normalizeH="0" baseline="3000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endParaRPr>
          </a:p>
        </p:txBody>
      </p:sp>
      <p:sp>
        <p:nvSpPr>
          <p:cNvPr id="61" name="Text Box 10">
            <a:extLst>
              <a:ext uri="{FF2B5EF4-FFF2-40B4-BE49-F238E27FC236}">
                <a16:creationId xmlns:a16="http://schemas.microsoft.com/office/drawing/2014/main" id="{6F7A4F5D-DD52-C3C9-48B5-99B6696CEA66}"/>
              </a:ext>
            </a:extLst>
          </p:cNvPr>
          <p:cNvSpPr txBox="1">
            <a:spLocks noChangeArrowheads="1"/>
          </p:cNvSpPr>
          <p:nvPr/>
        </p:nvSpPr>
        <p:spPr bwMode="auto">
          <a:xfrm>
            <a:off x="3429808" y="3933245"/>
            <a:ext cx="805127" cy="26161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Arial" panose="020B0604020202020204" pitchFamily="34" charset="0"/>
                <a:cs typeface="Arial" panose="020B0604020202020204" pitchFamily="34" charset="0"/>
              </a:rPr>
              <a:t>N = 1068</a:t>
            </a:r>
          </a:p>
        </p:txBody>
      </p:sp>
      <p:sp>
        <p:nvSpPr>
          <p:cNvPr id="62" name="Text Box 7">
            <a:extLst>
              <a:ext uri="{FF2B5EF4-FFF2-40B4-BE49-F238E27FC236}">
                <a16:creationId xmlns:a16="http://schemas.microsoft.com/office/drawing/2014/main" id="{5566BCAD-6E4E-D343-74D9-FE9BCDD2A6FF}"/>
              </a:ext>
            </a:extLst>
          </p:cNvPr>
          <p:cNvSpPr txBox="1">
            <a:spLocks noChangeArrowheads="1"/>
          </p:cNvSpPr>
          <p:nvPr/>
        </p:nvSpPr>
        <p:spPr bwMode="blackWhite">
          <a:xfrm>
            <a:off x="267498" y="1804929"/>
            <a:ext cx="2907042" cy="3641639"/>
          </a:xfrm>
          <a:prstGeom prst="rect">
            <a:avLst/>
          </a:prstGeom>
          <a:solidFill>
            <a:schemeClr val="accent4"/>
          </a:solidFill>
          <a:ln w="0" algn="ctr">
            <a:solidFill>
              <a:srgbClr val="FFC000">
                <a:lumMod val="20000"/>
                <a:lumOff val="80000"/>
              </a:srgbClr>
            </a:solidFill>
            <a:miter lim="800000"/>
            <a:headEnd/>
            <a:tailEnd/>
          </a:ln>
        </p:spPr>
        <p:txBody>
          <a:bodyPr lIns="45720" tIns="46800" rIns="45720" bIns="46800" anchor="ctr">
            <a:spAutoFit/>
          </a:bodyPr>
          <a:lstStyle/>
          <a:p>
            <a:pPr marL="0" marR="0" lvl="2" indent="0" algn="l" defTabSz="457200" rtl="0" eaLnBrk="1" fontAlgn="base" latinLnBrk="0" hangingPunct="1">
              <a:lnSpc>
                <a:spcPct val="100000"/>
              </a:lnSpc>
              <a:spcBef>
                <a:spcPts val="300"/>
              </a:spcBef>
              <a:spcAft>
                <a:spcPts val="0"/>
              </a:spcAft>
              <a:buClr>
                <a:srgbClr val="4D8EAA"/>
              </a:buClr>
              <a:buSzTx/>
              <a:buFontTx/>
              <a:buNone/>
              <a:tabLst/>
              <a:defRPr/>
            </a:pPr>
            <a:r>
              <a:rPr kumimoji="0" lang="en-US" sz="1300" b="1"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Patient population:</a:t>
            </a:r>
          </a:p>
          <a:p>
            <a:pPr marL="130175" marR="0" lvl="2" indent="-130175" algn="l" defTabSz="457200" rtl="0" eaLnBrk="1" fontAlgn="auto"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Screening PSA ≥</a:t>
            </a:r>
            <a:r>
              <a:rPr kumimoji="0" lang="en-US" sz="1300" b="0" i="0" u="none" strike="noStrike" kern="0" cap="none" spc="0" normalizeH="0" baseline="0" noProof="0" dirty="0">
                <a:ln>
                  <a:noFill/>
                </a:ln>
                <a:solidFill>
                  <a:srgbClr val="092640"/>
                </a:solidFill>
                <a:effectLst/>
                <a:uLnTx/>
                <a:uFillTx/>
                <a:latin typeface="Arial" panose="020B0604020202020204"/>
                <a:ea typeface="+mn-ea"/>
                <a:cs typeface="Arial" panose="020B0604020202020204" pitchFamily="34" charset="0"/>
              </a:rPr>
              <a:t>1 ng/mL after RP and at least 2 ng/mL above the nadir for primary EBRT</a:t>
            </a:r>
          </a:p>
          <a:p>
            <a:pPr marL="130175" marR="0" lvl="2" indent="-130175" algn="l" defTabSz="457200" rtl="0" eaLnBrk="1" fontAlgn="auto"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PSADT ≤9 mo</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No metastases on bone scan or CT/MRI per central read</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Testosterone ≥150 ng/dL</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Prior hormonal therapy ≥9 mo prior to R (neoadjuvant/adjuvant for ≤36 mo OR ≤6 mo for rising PSA)</a:t>
            </a:r>
          </a:p>
          <a:p>
            <a:pPr marL="0" marR="0" lvl="2" indent="0" algn="l" defTabSz="457200" rtl="0" eaLnBrk="1" fontAlgn="base" latinLnBrk="0" hangingPunct="1">
              <a:lnSpc>
                <a:spcPct val="100000"/>
              </a:lnSpc>
              <a:spcBef>
                <a:spcPts val="300"/>
              </a:spcBef>
              <a:spcAft>
                <a:spcPts val="0"/>
              </a:spcAft>
              <a:buClr>
                <a:srgbClr val="4D8EAA"/>
              </a:buClr>
              <a:buSzTx/>
              <a:buFontTx/>
              <a:buNone/>
              <a:tabLst/>
              <a:defRPr/>
            </a:pPr>
            <a:r>
              <a:rPr kumimoji="0" lang="en-US" sz="1300" b="1"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Stratification factors:</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Screening PSA (≤10 ng/mL vs. &gt;10 ng/mL)</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PSADT (≤3 mo vs. &gt;3 to ≤9 mo)</a:t>
            </a:r>
          </a:p>
          <a:p>
            <a:pPr marL="130175" marR="0" lvl="2" indent="-130175" algn="l" defTabSz="457200" rtl="0" eaLnBrk="1" fontAlgn="base" latinLnBrk="0" hangingPunct="1">
              <a:lnSpc>
                <a:spcPct val="100000"/>
              </a:lnSpc>
              <a:spcBef>
                <a:spcPts val="300"/>
              </a:spcBef>
              <a:spcAft>
                <a:spcPts val="0"/>
              </a:spcAft>
              <a:buClr>
                <a:srgbClr val="092640"/>
              </a:buClr>
              <a:buSzTx/>
              <a:buFont typeface="Arial" panose="020B0604020202020204" pitchFamily="34" charset="0"/>
              <a:buChar char="•"/>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rPr>
              <a:t>Prior hormonal therapy (yes vs. no)</a:t>
            </a:r>
            <a:endParaRPr kumimoji="0" lang="en-US" sz="1300" b="1" i="0" u="none" strike="noStrike" kern="0" cap="none" spc="0" normalizeH="0" baseline="0" noProof="0" dirty="0">
              <a:ln>
                <a:noFill/>
              </a:ln>
              <a:solidFill>
                <a:srgbClr val="092640"/>
              </a:solidFill>
              <a:effectLst/>
              <a:uLnTx/>
              <a:uFillTx/>
              <a:latin typeface="Arial" panose="020B0604020202020204"/>
              <a:ea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8" name="Ink 67">
                <a:extLst>
                  <a:ext uri="{FF2B5EF4-FFF2-40B4-BE49-F238E27FC236}">
                    <a16:creationId xmlns:a16="http://schemas.microsoft.com/office/drawing/2014/main" id="{FDA93139-AADD-B9C1-FC01-F64BBC780ED4}"/>
                  </a:ext>
                </a:extLst>
              </p14:cNvPr>
              <p14:cNvContentPartPr/>
              <p14:nvPr/>
            </p14:nvContentPartPr>
            <p14:xfrm>
              <a:off x="10321455" y="2143545"/>
              <a:ext cx="346" cy="346"/>
            </p14:xfrm>
          </p:contentPart>
        </mc:Choice>
        <mc:Fallback xmlns="">
          <p:pic>
            <p:nvPicPr>
              <p:cNvPr id="68" name="Ink 67">
                <a:extLst>
                  <a:ext uri="{FF2B5EF4-FFF2-40B4-BE49-F238E27FC236}">
                    <a16:creationId xmlns:a16="http://schemas.microsoft.com/office/drawing/2014/main" id="{FDA93139-AADD-B9C1-FC01-F64BBC780ED4}"/>
                  </a:ext>
                </a:extLst>
              </p:cNvPr>
              <p:cNvPicPr/>
              <p:nvPr/>
            </p:nvPicPr>
            <p:blipFill>
              <a:blip r:embed="rId5"/>
              <a:stretch>
                <a:fillRect/>
              </a:stretch>
            </p:blipFill>
            <p:spPr>
              <a:xfrm>
                <a:off x="10304155" y="2039745"/>
                <a:ext cx="34600" cy="207600"/>
              </a:xfrm>
              <a:prstGeom prst="rect">
                <a:avLst/>
              </a:prstGeom>
            </p:spPr>
          </p:pic>
        </mc:Fallback>
      </mc:AlternateContent>
      <p:grpSp>
        <p:nvGrpSpPr>
          <p:cNvPr id="69" name="Group 68">
            <a:extLst>
              <a:ext uri="{FF2B5EF4-FFF2-40B4-BE49-F238E27FC236}">
                <a16:creationId xmlns:a16="http://schemas.microsoft.com/office/drawing/2014/main" id="{109086E8-1D74-488C-A3F2-C49B7614E633}"/>
              </a:ext>
            </a:extLst>
          </p:cNvPr>
          <p:cNvGrpSpPr/>
          <p:nvPr/>
        </p:nvGrpSpPr>
        <p:grpSpPr>
          <a:xfrm>
            <a:off x="9798437" y="1729071"/>
            <a:ext cx="346" cy="346"/>
            <a:chOff x="10027294" y="170534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0" name="Ink 69">
                  <a:extLst>
                    <a:ext uri="{FF2B5EF4-FFF2-40B4-BE49-F238E27FC236}">
                      <a16:creationId xmlns:a16="http://schemas.microsoft.com/office/drawing/2014/main" id="{F9EE0E27-9EE7-675C-F608-0D536FEBD029}"/>
                    </a:ext>
                  </a:extLst>
                </p14:cNvPr>
                <p14:cNvContentPartPr/>
                <p14:nvPr/>
              </p14:nvContentPartPr>
              <p14:xfrm>
                <a:off x="10027294" y="1705348"/>
                <a:ext cx="360" cy="360"/>
              </p14:xfrm>
            </p:contentPart>
          </mc:Choice>
          <mc:Fallback xmlns="">
            <p:pic>
              <p:nvPicPr>
                <p:cNvPr id="21" name="Ink 20">
                  <a:extLst>
                    <a:ext uri="{FF2B5EF4-FFF2-40B4-BE49-F238E27FC236}">
                      <a16:creationId xmlns:a16="http://schemas.microsoft.com/office/drawing/2014/main" id="{E592DEF0-188C-AFE7-43AC-FBC908C77CCF}"/>
                    </a:ext>
                  </a:extLst>
                </p:cNvPr>
                <p:cNvPicPr/>
                <p:nvPr/>
              </p:nvPicPr>
              <p:blipFill>
                <a:blip r:embed="rId8"/>
                <a:stretch>
                  <a:fillRect/>
                </a:stretch>
              </p:blipFill>
              <p:spPr>
                <a:xfrm>
                  <a:off x="10009294" y="15973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71" name="Ink 70">
                  <a:extLst>
                    <a:ext uri="{FF2B5EF4-FFF2-40B4-BE49-F238E27FC236}">
                      <a16:creationId xmlns:a16="http://schemas.microsoft.com/office/drawing/2014/main" id="{B10349FE-750B-E4D1-60B3-FF97AA31F387}"/>
                    </a:ext>
                  </a:extLst>
                </p14:cNvPr>
                <p14:cNvContentPartPr/>
                <p14:nvPr/>
              </p14:nvContentPartPr>
              <p14:xfrm>
                <a:off x="10027294" y="1705348"/>
                <a:ext cx="360" cy="360"/>
              </p14:xfrm>
            </p:contentPart>
          </mc:Choice>
          <mc:Fallback xmlns="">
            <p:pic>
              <p:nvPicPr>
                <p:cNvPr id="22" name="Ink 21">
                  <a:extLst>
                    <a:ext uri="{FF2B5EF4-FFF2-40B4-BE49-F238E27FC236}">
                      <a16:creationId xmlns:a16="http://schemas.microsoft.com/office/drawing/2014/main" id="{063FA79E-B7FB-EBA4-79BE-2EA6075DF5F3}"/>
                    </a:ext>
                  </a:extLst>
                </p:cNvPr>
                <p:cNvPicPr/>
                <p:nvPr/>
              </p:nvPicPr>
              <p:blipFill>
                <a:blip r:embed="rId8"/>
                <a:stretch>
                  <a:fillRect/>
                </a:stretch>
              </p:blipFill>
              <p:spPr>
                <a:xfrm>
                  <a:off x="10009294" y="15973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72" name="Ink 71">
                  <a:extLst>
                    <a:ext uri="{FF2B5EF4-FFF2-40B4-BE49-F238E27FC236}">
                      <a16:creationId xmlns:a16="http://schemas.microsoft.com/office/drawing/2014/main" id="{C92C99E0-3269-AEA0-474B-AA12AFC30F72}"/>
                    </a:ext>
                  </a:extLst>
                </p14:cNvPr>
                <p14:cNvContentPartPr/>
                <p14:nvPr/>
              </p14:nvContentPartPr>
              <p14:xfrm>
                <a:off x="10027294" y="1705348"/>
                <a:ext cx="360" cy="360"/>
              </p14:xfrm>
            </p:contentPart>
          </mc:Choice>
          <mc:Fallback xmlns="">
            <p:pic>
              <p:nvPicPr>
                <p:cNvPr id="26" name="Ink 25">
                  <a:extLst>
                    <a:ext uri="{FF2B5EF4-FFF2-40B4-BE49-F238E27FC236}">
                      <a16:creationId xmlns:a16="http://schemas.microsoft.com/office/drawing/2014/main" id="{B137F5DF-F0E8-1AD3-1CDE-C3FFDD42CF78}"/>
                    </a:ext>
                  </a:extLst>
                </p:cNvPr>
                <p:cNvPicPr/>
                <p:nvPr/>
              </p:nvPicPr>
              <p:blipFill>
                <a:blip r:embed="rId8"/>
                <a:stretch>
                  <a:fillRect/>
                </a:stretch>
              </p:blipFill>
              <p:spPr>
                <a:xfrm>
                  <a:off x="10009294" y="15973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73" name="Ink 72">
                  <a:extLst>
                    <a:ext uri="{FF2B5EF4-FFF2-40B4-BE49-F238E27FC236}">
                      <a16:creationId xmlns:a16="http://schemas.microsoft.com/office/drawing/2014/main" id="{23952BA1-2247-9180-98EE-42004DAC3B62}"/>
                    </a:ext>
                  </a:extLst>
                </p14:cNvPr>
                <p14:cNvContentPartPr/>
                <p14:nvPr/>
              </p14:nvContentPartPr>
              <p14:xfrm>
                <a:off x="10027294" y="1705348"/>
                <a:ext cx="360" cy="360"/>
              </p14:xfrm>
            </p:contentPart>
          </mc:Choice>
          <mc:Fallback xmlns="">
            <p:pic>
              <p:nvPicPr>
                <p:cNvPr id="27" name="Ink 26">
                  <a:extLst>
                    <a:ext uri="{FF2B5EF4-FFF2-40B4-BE49-F238E27FC236}">
                      <a16:creationId xmlns:a16="http://schemas.microsoft.com/office/drawing/2014/main" id="{ADE4A6E6-535A-AB00-DA62-B983C2B17244}"/>
                    </a:ext>
                  </a:extLst>
                </p:cNvPr>
                <p:cNvPicPr/>
                <p:nvPr/>
              </p:nvPicPr>
              <p:blipFill>
                <a:blip r:embed="rId8"/>
                <a:stretch>
                  <a:fillRect/>
                </a:stretch>
              </p:blipFill>
              <p:spPr>
                <a:xfrm>
                  <a:off x="10009294" y="159734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74" name="Ink 73">
                <a:extLst>
                  <a:ext uri="{FF2B5EF4-FFF2-40B4-BE49-F238E27FC236}">
                    <a16:creationId xmlns:a16="http://schemas.microsoft.com/office/drawing/2014/main" id="{5AE5E97A-19E3-49F5-A108-7D255A3F8BD8}"/>
                  </a:ext>
                </a:extLst>
              </p14:cNvPr>
              <p14:cNvContentPartPr/>
              <p14:nvPr/>
            </p14:nvContentPartPr>
            <p14:xfrm>
              <a:off x="8855381" y="4748267"/>
              <a:ext cx="346" cy="346"/>
            </p14:xfrm>
          </p:contentPart>
        </mc:Choice>
        <mc:Fallback xmlns="">
          <p:pic>
            <p:nvPicPr>
              <p:cNvPr id="74" name="Ink 73">
                <a:extLst>
                  <a:ext uri="{FF2B5EF4-FFF2-40B4-BE49-F238E27FC236}">
                    <a16:creationId xmlns:a16="http://schemas.microsoft.com/office/drawing/2014/main" id="{5AE5E97A-19E3-49F5-A108-7D255A3F8BD8}"/>
                  </a:ext>
                </a:extLst>
              </p:cNvPr>
              <p:cNvPicPr/>
              <p:nvPr/>
            </p:nvPicPr>
            <p:blipFill>
              <a:blip r:embed="rId13"/>
              <a:stretch>
                <a:fillRect/>
              </a:stretch>
            </p:blipFill>
            <p:spPr>
              <a:xfrm>
                <a:off x="8838081" y="4644467"/>
                <a:ext cx="34600" cy="207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75" name="Ink 74">
                <a:extLst>
                  <a:ext uri="{FF2B5EF4-FFF2-40B4-BE49-F238E27FC236}">
                    <a16:creationId xmlns:a16="http://schemas.microsoft.com/office/drawing/2014/main" id="{D1C6307C-7F60-24F1-3D50-A2F91DADDF43}"/>
                  </a:ext>
                </a:extLst>
              </p14:cNvPr>
              <p14:cNvContentPartPr/>
              <p14:nvPr/>
            </p14:nvContentPartPr>
            <p14:xfrm>
              <a:off x="8846047" y="3130124"/>
              <a:ext cx="346" cy="346"/>
            </p14:xfrm>
          </p:contentPart>
        </mc:Choice>
        <mc:Fallback xmlns="">
          <p:pic>
            <p:nvPicPr>
              <p:cNvPr id="75" name="Ink 74">
                <a:extLst>
                  <a:ext uri="{FF2B5EF4-FFF2-40B4-BE49-F238E27FC236}">
                    <a16:creationId xmlns:a16="http://schemas.microsoft.com/office/drawing/2014/main" id="{D1C6307C-7F60-24F1-3D50-A2F91DADDF43}"/>
                  </a:ext>
                </a:extLst>
              </p:cNvPr>
              <p:cNvPicPr/>
              <p:nvPr/>
            </p:nvPicPr>
            <p:blipFill>
              <a:blip r:embed="rId15"/>
              <a:stretch>
                <a:fillRect/>
              </a:stretch>
            </p:blipFill>
            <p:spPr>
              <a:xfrm>
                <a:off x="8828747" y="3026324"/>
                <a:ext cx="34600" cy="207600"/>
              </a:xfrm>
              <a:prstGeom prst="rect">
                <a:avLst/>
              </a:prstGeom>
            </p:spPr>
          </p:pic>
        </mc:Fallback>
      </mc:AlternateContent>
      <p:grpSp>
        <p:nvGrpSpPr>
          <p:cNvPr id="76" name="Group 75">
            <a:extLst>
              <a:ext uri="{FF2B5EF4-FFF2-40B4-BE49-F238E27FC236}">
                <a16:creationId xmlns:a16="http://schemas.microsoft.com/office/drawing/2014/main" id="{1EF78C9D-BF20-D9AB-07FE-85DCC7E11EC6}"/>
              </a:ext>
            </a:extLst>
          </p:cNvPr>
          <p:cNvGrpSpPr/>
          <p:nvPr/>
        </p:nvGrpSpPr>
        <p:grpSpPr>
          <a:xfrm>
            <a:off x="10528865" y="1640230"/>
            <a:ext cx="88841" cy="99211"/>
            <a:chOff x="10787974" y="1612828"/>
            <a:chExt cx="92520" cy="103320"/>
          </a:xfrm>
        </p:grpSpPr>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77" name="Ink 76">
                  <a:extLst>
                    <a:ext uri="{FF2B5EF4-FFF2-40B4-BE49-F238E27FC236}">
                      <a16:creationId xmlns:a16="http://schemas.microsoft.com/office/drawing/2014/main" id="{1DDEDF9D-B341-D38E-4E5B-D8FA9BBC9A5D}"/>
                    </a:ext>
                  </a:extLst>
                </p14:cNvPr>
                <p14:cNvContentPartPr/>
                <p14:nvPr/>
              </p14:nvContentPartPr>
              <p14:xfrm>
                <a:off x="10787974" y="1705348"/>
                <a:ext cx="360" cy="360"/>
              </p14:xfrm>
            </p:contentPart>
          </mc:Choice>
          <mc:Fallback xmlns="">
            <p:pic>
              <p:nvPicPr>
                <p:cNvPr id="3" name="Ink 6">
                  <a:extLst>
                    <a:ext uri="{FF2B5EF4-FFF2-40B4-BE49-F238E27FC236}">
                      <a16:creationId xmlns:a16="http://schemas.microsoft.com/office/drawing/2014/main" id="{CD3BF91D-36FD-EA92-ECFB-4038C09A9819}"/>
                    </a:ext>
                  </a:extLst>
                </p:cNvPr>
                <p:cNvPicPr/>
                <p:nvPr/>
              </p:nvPicPr>
              <p:blipFill>
                <a:blip r:embed="rId17"/>
                <a:stretch>
                  <a:fillRect/>
                </a:stretch>
              </p:blipFill>
              <p:spPr>
                <a:xfrm>
                  <a:off x="10769974" y="15973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78" name="Ink 77">
                  <a:extLst>
                    <a:ext uri="{FF2B5EF4-FFF2-40B4-BE49-F238E27FC236}">
                      <a16:creationId xmlns:a16="http://schemas.microsoft.com/office/drawing/2014/main" id="{88DEDB8A-DED7-BC27-4BE8-3C8B28F91FBB}"/>
                    </a:ext>
                  </a:extLst>
                </p14:cNvPr>
                <p14:cNvContentPartPr/>
                <p14:nvPr/>
              </p14:nvContentPartPr>
              <p14:xfrm>
                <a:off x="10797694" y="1684828"/>
                <a:ext cx="360" cy="360"/>
              </p14:xfrm>
            </p:contentPart>
          </mc:Choice>
          <mc:Fallback xmlns="">
            <p:pic>
              <p:nvPicPr>
                <p:cNvPr id="5" name="Ink 7">
                  <a:extLst>
                    <a:ext uri="{FF2B5EF4-FFF2-40B4-BE49-F238E27FC236}">
                      <a16:creationId xmlns:a16="http://schemas.microsoft.com/office/drawing/2014/main" id="{D6964705-1CD1-D907-18B4-4F0A0C77CC91}"/>
                    </a:ext>
                  </a:extLst>
                </p:cNvPr>
                <p:cNvPicPr/>
                <p:nvPr/>
              </p:nvPicPr>
              <p:blipFill>
                <a:blip r:embed="rId19"/>
                <a:stretch>
                  <a:fillRect/>
                </a:stretch>
              </p:blipFill>
              <p:spPr>
                <a:xfrm>
                  <a:off x="10779694" y="157682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79" name="Ink 78">
                  <a:extLst>
                    <a:ext uri="{FF2B5EF4-FFF2-40B4-BE49-F238E27FC236}">
                      <a16:creationId xmlns:a16="http://schemas.microsoft.com/office/drawing/2014/main" id="{BB133F9B-06A8-DCFD-B031-52E715AD84DE}"/>
                    </a:ext>
                  </a:extLst>
                </p14:cNvPr>
                <p14:cNvContentPartPr/>
                <p14:nvPr/>
              </p14:nvContentPartPr>
              <p14:xfrm>
                <a:off x="10839094" y="1612828"/>
                <a:ext cx="360" cy="360"/>
              </p14:xfrm>
            </p:contentPart>
          </mc:Choice>
          <mc:Fallback xmlns="">
            <p:pic>
              <p:nvPicPr>
                <p:cNvPr id="18" name="Ink 17">
                  <a:extLst>
                    <a:ext uri="{FF2B5EF4-FFF2-40B4-BE49-F238E27FC236}">
                      <a16:creationId xmlns:a16="http://schemas.microsoft.com/office/drawing/2014/main" id="{32B0DECC-8CE1-5337-C8C0-34971FECAC72}"/>
                    </a:ext>
                  </a:extLst>
                </p:cNvPr>
                <p:cNvPicPr/>
                <p:nvPr/>
              </p:nvPicPr>
              <p:blipFill>
                <a:blip r:embed="rId21"/>
                <a:stretch>
                  <a:fillRect/>
                </a:stretch>
              </p:blipFill>
              <p:spPr>
                <a:xfrm>
                  <a:off x="10821094" y="150482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80" name="Ink 79">
                  <a:extLst>
                    <a:ext uri="{FF2B5EF4-FFF2-40B4-BE49-F238E27FC236}">
                      <a16:creationId xmlns:a16="http://schemas.microsoft.com/office/drawing/2014/main" id="{78D1BC6B-6A3C-2B1B-4944-9DF948F0B715}"/>
                    </a:ext>
                  </a:extLst>
                </p14:cNvPr>
                <p14:cNvContentPartPr/>
                <p14:nvPr/>
              </p14:nvContentPartPr>
              <p14:xfrm>
                <a:off x="10880134" y="1715788"/>
                <a:ext cx="360" cy="360"/>
              </p14:xfrm>
            </p:contentPart>
          </mc:Choice>
          <mc:Fallback xmlns="">
            <p:pic>
              <p:nvPicPr>
                <p:cNvPr id="31" name="Ink 30">
                  <a:extLst>
                    <a:ext uri="{FF2B5EF4-FFF2-40B4-BE49-F238E27FC236}">
                      <a16:creationId xmlns:a16="http://schemas.microsoft.com/office/drawing/2014/main" id="{4E1093F9-5597-67C7-10F3-7E6A86FC396D}"/>
                    </a:ext>
                  </a:extLst>
                </p:cNvPr>
                <p:cNvPicPr/>
                <p:nvPr/>
              </p:nvPicPr>
              <p:blipFill>
                <a:blip r:embed="rId23"/>
                <a:stretch>
                  <a:fillRect/>
                </a:stretch>
              </p:blipFill>
              <p:spPr>
                <a:xfrm>
                  <a:off x="10862134" y="160778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81" name="Ink 80">
                <a:extLst>
                  <a:ext uri="{FF2B5EF4-FFF2-40B4-BE49-F238E27FC236}">
                    <a16:creationId xmlns:a16="http://schemas.microsoft.com/office/drawing/2014/main" id="{92C5F30E-5CCB-6B9D-8257-0F6540608EBC}"/>
                  </a:ext>
                </a:extLst>
              </p14:cNvPr>
              <p14:cNvContentPartPr/>
              <p14:nvPr/>
            </p14:nvContentPartPr>
            <p14:xfrm>
              <a:off x="6626071" y="4304064"/>
              <a:ext cx="346" cy="346"/>
            </p14:xfrm>
          </p:contentPart>
        </mc:Choice>
        <mc:Fallback xmlns="">
          <p:pic>
            <p:nvPicPr>
              <p:cNvPr id="81" name="Ink 80">
                <a:extLst>
                  <a:ext uri="{FF2B5EF4-FFF2-40B4-BE49-F238E27FC236}">
                    <a16:creationId xmlns:a16="http://schemas.microsoft.com/office/drawing/2014/main" id="{92C5F30E-5CCB-6B9D-8257-0F6540608EBC}"/>
                  </a:ext>
                </a:extLst>
              </p:cNvPr>
              <p:cNvPicPr/>
              <p:nvPr/>
            </p:nvPicPr>
            <p:blipFill>
              <a:blip r:embed="rId25"/>
              <a:stretch>
                <a:fillRect/>
              </a:stretch>
            </p:blipFill>
            <p:spPr>
              <a:xfrm>
                <a:off x="6608771" y="4200264"/>
                <a:ext cx="34600" cy="207600"/>
              </a:xfrm>
              <a:prstGeom prst="rect">
                <a:avLst/>
              </a:prstGeom>
            </p:spPr>
          </p:pic>
        </mc:Fallback>
      </mc:AlternateContent>
      <p:grpSp>
        <p:nvGrpSpPr>
          <p:cNvPr id="82" name="Group 81">
            <a:extLst>
              <a:ext uri="{FF2B5EF4-FFF2-40B4-BE49-F238E27FC236}">
                <a16:creationId xmlns:a16="http://schemas.microsoft.com/office/drawing/2014/main" id="{057DE237-42D0-9F0C-D268-7606776E683F}"/>
              </a:ext>
            </a:extLst>
          </p:cNvPr>
          <p:cNvGrpSpPr/>
          <p:nvPr/>
        </p:nvGrpSpPr>
        <p:grpSpPr>
          <a:xfrm>
            <a:off x="5807147" y="2320880"/>
            <a:ext cx="346" cy="346"/>
            <a:chOff x="5578774" y="232166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83" name="Ink 82">
                  <a:extLst>
                    <a:ext uri="{FF2B5EF4-FFF2-40B4-BE49-F238E27FC236}">
                      <a16:creationId xmlns:a16="http://schemas.microsoft.com/office/drawing/2014/main" id="{7318071D-CF55-2458-E649-F9EA71926278}"/>
                    </a:ext>
                  </a:extLst>
                </p14:cNvPr>
                <p14:cNvContentPartPr/>
                <p14:nvPr/>
              </p14:nvContentPartPr>
              <p14:xfrm>
                <a:off x="5578774" y="2321668"/>
                <a:ext cx="360" cy="360"/>
              </p14:xfrm>
            </p:contentPart>
          </mc:Choice>
          <mc:Fallback xmlns="">
            <p:pic>
              <p:nvPicPr>
                <p:cNvPr id="34" name="Ink 33">
                  <a:extLst>
                    <a:ext uri="{FF2B5EF4-FFF2-40B4-BE49-F238E27FC236}">
                      <a16:creationId xmlns:a16="http://schemas.microsoft.com/office/drawing/2014/main" id="{949F789E-289A-FB7A-9E40-4448396E45FD}"/>
                    </a:ext>
                  </a:extLst>
                </p:cNvPr>
                <p:cNvPicPr/>
                <p:nvPr/>
              </p:nvPicPr>
              <p:blipFill>
                <a:blip r:embed="rId27"/>
                <a:stretch>
                  <a:fillRect/>
                </a:stretch>
              </p:blipFill>
              <p:spPr>
                <a:xfrm>
                  <a:off x="5560774" y="221366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84" name="Ink 83">
                  <a:extLst>
                    <a:ext uri="{FF2B5EF4-FFF2-40B4-BE49-F238E27FC236}">
                      <a16:creationId xmlns:a16="http://schemas.microsoft.com/office/drawing/2014/main" id="{11044324-AA77-E6F4-9358-B42B92E26C4B}"/>
                    </a:ext>
                  </a:extLst>
                </p14:cNvPr>
                <p14:cNvContentPartPr/>
                <p14:nvPr/>
              </p14:nvContentPartPr>
              <p14:xfrm>
                <a:off x="5578774" y="2321668"/>
                <a:ext cx="360" cy="360"/>
              </p14:xfrm>
            </p:contentPart>
          </mc:Choice>
          <mc:Fallback xmlns="">
            <p:pic>
              <p:nvPicPr>
                <p:cNvPr id="35" name="Ink 34">
                  <a:extLst>
                    <a:ext uri="{FF2B5EF4-FFF2-40B4-BE49-F238E27FC236}">
                      <a16:creationId xmlns:a16="http://schemas.microsoft.com/office/drawing/2014/main" id="{5E519B93-5A27-5578-12AE-ECB960AFCE44}"/>
                    </a:ext>
                  </a:extLst>
                </p:cNvPr>
                <p:cNvPicPr/>
                <p:nvPr/>
              </p:nvPicPr>
              <p:blipFill>
                <a:blip r:embed="rId27"/>
                <a:stretch>
                  <a:fillRect/>
                </a:stretch>
              </p:blipFill>
              <p:spPr>
                <a:xfrm>
                  <a:off x="5560774" y="2213668"/>
                  <a:ext cx="36000" cy="216000"/>
                </a:xfrm>
                <a:prstGeom prst="rect">
                  <a:avLst/>
                </a:prstGeom>
              </p:spPr>
            </p:pic>
          </mc:Fallback>
        </mc:AlternateContent>
      </p:grpSp>
      <p:grpSp>
        <p:nvGrpSpPr>
          <p:cNvPr id="85" name="Group 84">
            <a:extLst>
              <a:ext uri="{FF2B5EF4-FFF2-40B4-BE49-F238E27FC236}">
                <a16:creationId xmlns:a16="http://schemas.microsoft.com/office/drawing/2014/main" id="{D858ED4C-DE7F-693E-CD38-463B4770A460}"/>
              </a:ext>
            </a:extLst>
          </p:cNvPr>
          <p:cNvGrpSpPr/>
          <p:nvPr/>
        </p:nvGrpSpPr>
        <p:grpSpPr>
          <a:xfrm>
            <a:off x="5777419" y="4461695"/>
            <a:ext cx="346" cy="346"/>
            <a:chOff x="5547814" y="4551148"/>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86" name="Ink 85">
                  <a:extLst>
                    <a:ext uri="{FF2B5EF4-FFF2-40B4-BE49-F238E27FC236}">
                      <a16:creationId xmlns:a16="http://schemas.microsoft.com/office/drawing/2014/main" id="{41999A5A-08DE-5E75-4F3D-61ED30D7EF1F}"/>
                    </a:ext>
                  </a:extLst>
                </p14:cNvPr>
                <p14:cNvContentPartPr/>
                <p14:nvPr/>
              </p14:nvContentPartPr>
              <p14:xfrm>
                <a:off x="5547814" y="4551148"/>
                <a:ext cx="360" cy="360"/>
              </p14:xfrm>
            </p:contentPart>
          </mc:Choice>
          <mc:Fallback xmlns="">
            <p:pic>
              <p:nvPicPr>
                <p:cNvPr id="36" name="Ink 35">
                  <a:extLst>
                    <a:ext uri="{FF2B5EF4-FFF2-40B4-BE49-F238E27FC236}">
                      <a16:creationId xmlns:a16="http://schemas.microsoft.com/office/drawing/2014/main" id="{D85876CA-5375-EBDA-CEFC-E0731F33316C}"/>
                    </a:ext>
                  </a:extLst>
                </p:cNvPr>
                <p:cNvPicPr/>
                <p:nvPr/>
              </p:nvPicPr>
              <p:blipFill>
                <a:blip r:embed="rId30"/>
                <a:stretch>
                  <a:fillRect/>
                </a:stretch>
              </p:blipFill>
              <p:spPr>
                <a:xfrm>
                  <a:off x="5529814" y="44431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87" name="Ink 86">
                  <a:extLst>
                    <a:ext uri="{FF2B5EF4-FFF2-40B4-BE49-F238E27FC236}">
                      <a16:creationId xmlns:a16="http://schemas.microsoft.com/office/drawing/2014/main" id="{312CBC30-EB7F-53FF-DBC9-EB17DE9B72F9}"/>
                    </a:ext>
                  </a:extLst>
                </p14:cNvPr>
                <p14:cNvContentPartPr/>
                <p14:nvPr/>
              </p14:nvContentPartPr>
              <p14:xfrm>
                <a:off x="5547814" y="4551148"/>
                <a:ext cx="360" cy="360"/>
              </p14:xfrm>
            </p:contentPart>
          </mc:Choice>
          <mc:Fallback xmlns="">
            <p:pic>
              <p:nvPicPr>
                <p:cNvPr id="37" name="Ink 36">
                  <a:extLst>
                    <a:ext uri="{FF2B5EF4-FFF2-40B4-BE49-F238E27FC236}">
                      <a16:creationId xmlns:a16="http://schemas.microsoft.com/office/drawing/2014/main" id="{35F1D143-7A80-0F9B-6AE3-75D7D2112C49}"/>
                    </a:ext>
                  </a:extLst>
                </p:cNvPr>
                <p:cNvPicPr/>
                <p:nvPr/>
              </p:nvPicPr>
              <p:blipFill>
                <a:blip r:embed="rId30"/>
                <a:stretch>
                  <a:fillRect/>
                </a:stretch>
              </p:blipFill>
              <p:spPr>
                <a:xfrm>
                  <a:off x="5529814" y="44431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88" name="Ink 87">
                  <a:extLst>
                    <a:ext uri="{FF2B5EF4-FFF2-40B4-BE49-F238E27FC236}">
                      <a16:creationId xmlns:a16="http://schemas.microsoft.com/office/drawing/2014/main" id="{B73AD166-3A46-A87B-902B-C832C5B7A811}"/>
                    </a:ext>
                  </a:extLst>
                </p14:cNvPr>
                <p14:cNvContentPartPr/>
                <p14:nvPr/>
              </p14:nvContentPartPr>
              <p14:xfrm>
                <a:off x="5547814" y="4551148"/>
                <a:ext cx="360" cy="360"/>
              </p14:xfrm>
            </p:contentPart>
          </mc:Choice>
          <mc:Fallback xmlns="">
            <p:pic>
              <p:nvPicPr>
                <p:cNvPr id="38" name="Ink 37">
                  <a:extLst>
                    <a:ext uri="{FF2B5EF4-FFF2-40B4-BE49-F238E27FC236}">
                      <a16:creationId xmlns:a16="http://schemas.microsoft.com/office/drawing/2014/main" id="{A98EFA66-4CB8-8003-6781-7DA2845274D1}"/>
                    </a:ext>
                  </a:extLst>
                </p:cNvPr>
                <p:cNvPicPr/>
                <p:nvPr/>
              </p:nvPicPr>
              <p:blipFill>
                <a:blip r:embed="rId30"/>
                <a:stretch>
                  <a:fillRect/>
                </a:stretch>
              </p:blipFill>
              <p:spPr>
                <a:xfrm>
                  <a:off x="5529814" y="44431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89" name="Ink 88">
                  <a:extLst>
                    <a:ext uri="{FF2B5EF4-FFF2-40B4-BE49-F238E27FC236}">
                      <a16:creationId xmlns:a16="http://schemas.microsoft.com/office/drawing/2014/main" id="{CA8B618A-86B7-CF91-994F-39F9FDFC6562}"/>
                    </a:ext>
                  </a:extLst>
                </p14:cNvPr>
                <p14:cNvContentPartPr/>
                <p14:nvPr/>
              </p14:nvContentPartPr>
              <p14:xfrm>
                <a:off x="5547814" y="4551148"/>
                <a:ext cx="360" cy="360"/>
              </p14:xfrm>
            </p:contentPart>
          </mc:Choice>
          <mc:Fallback xmlns="">
            <p:pic>
              <p:nvPicPr>
                <p:cNvPr id="39" name="Ink 38">
                  <a:extLst>
                    <a:ext uri="{FF2B5EF4-FFF2-40B4-BE49-F238E27FC236}">
                      <a16:creationId xmlns:a16="http://schemas.microsoft.com/office/drawing/2014/main" id="{C136E08A-6C53-EB4F-D874-ED7AF4C39828}"/>
                    </a:ext>
                  </a:extLst>
                </p:cNvPr>
                <p:cNvPicPr/>
                <p:nvPr/>
              </p:nvPicPr>
              <p:blipFill>
                <a:blip r:embed="rId30"/>
                <a:stretch>
                  <a:fillRect/>
                </a:stretch>
              </p:blipFill>
              <p:spPr>
                <a:xfrm>
                  <a:off x="5529814" y="444314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90" name="Ink 89">
                  <a:extLst>
                    <a:ext uri="{FF2B5EF4-FFF2-40B4-BE49-F238E27FC236}">
                      <a16:creationId xmlns:a16="http://schemas.microsoft.com/office/drawing/2014/main" id="{7F92AA96-C26D-1154-A031-C3CD033B3270}"/>
                    </a:ext>
                  </a:extLst>
                </p14:cNvPr>
                <p14:cNvContentPartPr/>
                <p14:nvPr/>
              </p14:nvContentPartPr>
              <p14:xfrm>
                <a:off x="5547814" y="4551148"/>
                <a:ext cx="360" cy="360"/>
              </p14:xfrm>
            </p:contentPart>
          </mc:Choice>
          <mc:Fallback xmlns="">
            <p:pic>
              <p:nvPicPr>
                <p:cNvPr id="40" name="Ink 39">
                  <a:extLst>
                    <a:ext uri="{FF2B5EF4-FFF2-40B4-BE49-F238E27FC236}">
                      <a16:creationId xmlns:a16="http://schemas.microsoft.com/office/drawing/2014/main" id="{FD302175-C8CB-4FF1-F6E8-5B86539136EC}"/>
                    </a:ext>
                  </a:extLst>
                </p:cNvPr>
                <p:cNvPicPr/>
                <p:nvPr/>
              </p:nvPicPr>
              <p:blipFill>
                <a:blip r:embed="rId30"/>
                <a:stretch>
                  <a:fillRect/>
                </a:stretch>
              </p:blipFill>
              <p:spPr>
                <a:xfrm>
                  <a:off x="5529814" y="4443148"/>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95" name="Ink 94">
                <a:extLst>
                  <a:ext uri="{FF2B5EF4-FFF2-40B4-BE49-F238E27FC236}">
                    <a16:creationId xmlns:a16="http://schemas.microsoft.com/office/drawing/2014/main" id="{D6F9601E-EEE3-9D96-A13F-2E2245A4040C}"/>
                  </a:ext>
                </a:extLst>
              </p14:cNvPr>
              <p14:cNvContentPartPr/>
              <p14:nvPr/>
            </p14:nvContentPartPr>
            <p14:xfrm>
              <a:off x="11929227" y="3051309"/>
              <a:ext cx="346" cy="346"/>
            </p14:xfrm>
          </p:contentPart>
        </mc:Choice>
        <mc:Fallback xmlns="">
          <p:pic>
            <p:nvPicPr>
              <p:cNvPr id="95" name="Ink 94">
                <a:extLst>
                  <a:ext uri="{FF2B5EF4-FFF2-40B4-BE49-F238E27FC236}">
                    <a16:creationId xmlns:a16="http://schemas.microsoft.com/office/drawing/2014/main" id="{D6F9601E-EEE3-9D96-A13F-2E2245A4040C}"/>
                  </a:ext>
                </a:extLst>
              </p:cNvPr>
              <p:cNvPicPr/>
              <p:nvPr/>
            </p:nvPicPr>
            <p:blipFill>
              <a:blip r:embed="rId36"/>
              <a:stretch>
                <a:fillRect/>
              </a:stretch>
            </p:blipFill>
            <p:spPr>
              <a:xfrm>
                <a:off x="11911927" y="2947509"/>
                <a:ext cx="34600" cy="207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96" name="Ink 95">
                <a:extLst>
                  <a:ext uri="{FF2B5EF4-FFF2-40B4-BE49-F238E27FC236}">
                    <a16:creationId xmlns:a16="http://schemas.microsoft.com/office/drawing/2014/main" id="{94DA8678-40D2-E0B5-B713-9A332E092D2D}"/>
                  </a:ext>
                </a:extLst>
              </p14:cNvPr>
              <p14:cNvContentPartPr/>
              <p14:nvPr/>
            </p14:nvContentPartPr>
            <p14:xfrm>
              <a:off x="6685182" y="4767625"/>
              <a:ext cx="346" cy="346"/>
            </p14:xfrm>
          </p:contentPart>
        </mc:Choice>
        <mc:Fallback xmlns="">
          <p:pic>
            <p:nvPicPr>
              <p:cNvPr id="96" name="Ink 95">
                <a:extLst>
                  <a:ext uri="{FF2B5EF4-FFF2-40B4-BE49-F238E27FC236}">
                    <a16:creationId xmlns:a16="http://schemas.microsoft.com/office/drawing/2014/main" id="{94DA8678-40D2-E0B5-B713-9A332E092D2D}"/>
                  </a:ext>
                </a:extLst>
              </p:cNvPr>
              <p:cNvPicPr/>
              <p:nvPr/>
            </p:nvPicPr>
            <p:blipFill>
              <a:blip r:embed="rId38"/>
              <a:stretch>
                <a:fillRect/>
              </a:stretch>
            </p:blipFill>
            <p:spPr>
              <a:xfrm>
                <a:off x="6667882" y="4663825"/>
                <a:ext cx="34600" cy="207600"/>
              </a:xfrm>
              <a:prstGeom prst="rect">
                <a:avLst/>
              </a:prstGeom>
            </p:spPr>
          </p:pic>
        </mc:Fallback>
      </mc:AlternateContent>
      <p:grpSp>
        <p:nvGrpSpPr>
          <p:cNvPr id="97" name="Group 96">
            <a:extLst>
              <a:ext uri="{FF2B5EF4-FFF2-40B4-BE49-F238E27FC236}">
                <a16:creationId xmlns:a16="http://schemas.microsoft.com/office/drawing/2014/main" id="{D670AA51-A7EA-36CF-A37C-6B9A2B997A4B}"/>
              </a:ext>
            </a:extLst>
          </p:cNvPr>
          <p:cNvGrpSpPr/>
          <p:nvPr/>
        </p:nvGrpSpPr>
        <p:grpSpPr>
          <a:xfrm>
            <a:off x="8885109" y="3199257"/>
            <a:ext cx="89186" cy="49433"/>
            <a:chOff x="8784214" y="3236424"/>
            <a:chExt cx="92880" cy="51480"/>
          </a:xfrm>
        </p:grpSpPr>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98" name="Ink 97">
                  <a:extLst>
                    <a:ext uri="{FF2B5EF4-FFF2-40B4-BE49-F238E27FC236}">
                      <a16:creationId xmlns:a16="http://schemas.microsoft.com/office/drawing/2014/main" id="{1A9C52F5-CEC3-9291-0801-D2A49E2C8F97}"/>
                    </a:ext>
                  </a:extLst>
                </p14:cNvPr>
                <p14:cNvContentPartPr/>
                <p14:nvPr/>
              </p14:nvContentPartPr>
              <p14:xfrm>
                <a:off x="8876734" y="3287544"/>
                <a:ext cx="360" cy="360"/>
              </p14:xfrm>
            </p:contentPart>
          </mc:Choice>
          <mc:Fallback xmlns="">
            <p:pic>
              <p:nvPicPr>
                <p:cNvPr id="49" name="Ink 48">
                  <a:extLst>
                    <a:ext uri="{FF2B5EF4-FFF2-40B4-BE49-F238E27FC236}">
                      <a16:creationId xmlns:a16="http://schemas.microsoft.com/office/drawing/2014/main" id="{3801EA70-4B97-494F-5A03-DBDE7AE88086}"/>
                    </a:ext>
                  </a:extLst>
                </p:cNvPr>
                <p:cNvPicPr/>
                <p:nvPr/>
              </p:nvPicPr>
              <p:blipFill>
                <a:blip r:embed="rId40"/>
                <a:stretch>
                  <a:fillRect/>
                </a:stretch>
              </p:blipFill>
              <p:spPr>
                <a:xfrm>
                  <a:off x="8858734" y="3179544"/>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
              <p14:nvContentPartPr>
                <p14:cNvPr id="99" name="Ink 98">
                  <a:extLst>
                    <a:ext uri="{FF2B5EF4-FFF2-40B4-BE49-F238E27FC236}">
                      <a16:creationId xmlns:a16="http://schemas.microsoft.com/office/drawing/2014/main" id="{585C9FA1-A173-4C13-F7E7-A60A1CFFD651}"/>
                    </a:ext>
                  </a:extLst>
                </p14:cNvPr>
                <p14:cNvContentPartPr/>
                <p14:nvPr/>
              </p14:nvContentPartPr>
              <p14:xfrm>
                <a:off x="8784214" y="3236424"/>
                <a:ext cx="360" cy="360"/>
              </p14:xfrm>
            </p:contentPart>
          </mc:Choice>
          <mc:Fallback xmlns="">
            <p:pic>
              <p:nvPicPr>
                <p:cNvPr id="50" name="Ink 49">
                  <a:extLst>
                    <a:ext uri="{FF2B5EF4-FFF2-40B4-BE49-F238E27FC236}">
                      <a16:creationId xmlns:a16="http://schemas.microsoft.com/office/drawing/2014/main" id="{54D693A1-2D12-BC82-F48B-AFE222DD0089}"/>
                    </a:ext>
                  </a:extLst>
                </p:cNvPr>
                <p:cNvPicPr/>
                <p:nvPr/>
              </p:nvPicPr>
              <p:blipFill>
                <a:blip r:embed="rId44"/>
                <a:stretch>
                  <a:fillRect/>
                </a:stretch>
              </p:blipFill>
              <p:spPr>
                <a:xfrm>
                  <a:off x="8766214" y="3128424"/>
                  <a:ext cx="36000" cy="21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45">
            <p14:nvContentPartPr>
              <p14:cNvPr id="100" name="Ink 99">
                <a:extLst>
                  <a:ext uri="{FF2B5EF4-FFF2-40B4-BE49-F238E27FC236}">
                    <a16:creationId xmlns:a16="http://schemas.microsoft.com/office/drawing/2014/main" id="{09BEA632-5E46-FC4E-C998-42531119EBD2}"/>
                  </a:ext>
                </a:extLst>
              </p14:cNvPr>
              <p14:cNvContentPartPr/>
              <p14:nvPr/>
            </p14:nvContentPartPr>
            <p14:xfrm>
              <a:off x="8944221" y="2627152"/>
              <a:ext cx="346" cy="346"/>
            </p14:xfrm>
          </p:contentPart>
        </mc:Choice>
        <mc:Fallback xmlns="">
          <p:pic>
            <p:nvPicPr>
              <p:cNvPr id="100" name="Ink 99">
                <a:extLst>
                  <a:ext uri="{FF2B5EF4-FFF2-40B4-BE49-F238E27FC236}">
                    <a16:creationId xmlns:a16="http://schemas.microsoft.com/office/drawing/2014/main" id="{09BEA632-5E46-FC4E-C998-42531119EBD2}"/>
                  </a:ext>
                </a:extLst>
              </p:cNvPr>
              <p:cNvPicPr/>
              <p:nvPr/>
            </p:nvPicPr>
            <p:blipFill>
              <a:blip r:embed="rId46"/>
              <a:stretch>
                <a:fillRect/>
              </a:stretch>
            </p:blipFill>
            <p:spPr>
              <a:xfrm>
                <a:off x="8926921" y="2523352"/>
                <a:ext cx="34600" cy="207600"/>
              </a:xfrm>
              <a:prstGeom prst="rect">
                <a:avLst/>
              </a:prstGeom>
            </p:spPr>
          </p:pic>
        </mc:Fallback>
      </mc:AlternateContent>
      <p:sp>
        <p:nvSpPr>
          <p:cNvPr id="101" name="TextBox 100">
            <a:extLst>
              <a:ext uri="{FF2B5EF4-FFF2-40B4-BE49-F238E27FC236}">
                <a16:creationId xmlns:a16="http://schemas.microsoft.com/office/drawing/2014/main" id="{BC916A76-C962-9E9F-949F-83ABB453A2A8}"/>
              </a:ext>
            </a:extLst>
          </p:cNvPr>
          <p:cNvSpPr txBox="1"/>
          <p:nvPr/>
        </p:nvSpPr>
        <p:spPr>
          <a:xfrm rot="5400000">
            <a:off x="5405745" y="3396798"/>
            <a:ext cx="3607096" cy="292388"/>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panose="020B0604020202020204"/>
                <a:ea typeface="+mn-ea"/>
                <a:cs typeface="Arial" panose="020B0604020202020204" pitchFamily="34" charset="0"/>
              </a:rPr>
              <a:t> PSA &lt;0.2 ng/mL at week 36</a:t>
            </a:r>
            <a:endParaRPr kumimoji="0" lang="en-US" sz="1300" b="0" i="0" u="none" strike="noStrike" kern="0" cap="none" spc="0" normalizeH="0" baseline="3000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102" name="TextBox 101">
            <a:extLst>
              <a:ext uri="{FF2B5EF4-FFF2-40B4-BE49-F238E27FC236}">
                <a16:creationId xmlns:a16="http://schemas.microsoft.com/office/drawing/2014/main" id="{A80E6A9A-936A-DCB4-0B2B-06386B69B4DD}"/>
              </a:ext>
            </a:extLst>
          </p:cNvPr>
          <p:cNvSpPr txBox="1"/>
          <p:nvPr/>
        </p:nvSpPr>
        <p:spPr>
          <a:xfrm>
            <a:off x="8054546" y="2252292"/>
            <a:ext cx="1186376" cy="1321584"/>
          </a:xfrm>
          <a:prstGeom prst="rect">
            <a:avLst/>
          </a:prstGeom>
          <a:solidFill>
            <a:schemeClr val="bg2">
              <a:lumMod val="50000"/>
            </a:scheme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panose="020B0604020202020204"/>
                <a:ea typeface="+mn-ea"/>
                <a:cs typeface="+mn-cs"/>
              </a:rPr>
              <a:t>Suspend treatment at week 37 Monitor PSA (reinitiate if PSA rises)</a:t>
            </a:r>
            <a:r>
              <a:rPr kumimoji="0" lang="en-US" sz="1300" b="0" i="0" u="none" strike="noStrike" kern="0" cap="none" spc="0" normalizeH="0" baseline="30000" noProof="0" dirty="0">
                <a:ln>
                  <a:noFill/>
                </a:ln>
                <a:solidFill>
                  <a:srgbClr val="FFFFFF"/>
                </a:solidFill>
                <a:effectLst/>
                <a:uLnTx/>
                <a:uFillTx/>
                <a:latin typeface="Arial" panose="020B0604020202020204"/>
                <a:ea typeface="+mn-ea"/>
                <a:cs typeface="Arial" panose="020B0604020202020204" pitchFamily="34" charset="0"/>
              </a:rPr>
              <a:t>a</a:t>
            </a:r>
            <a:endParaRPr kumimoji="0" lang="en-US" sz="13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03" name="TextBox 102">
            <a:extLst>
              <a:ext uri="{FF2B5EF4-FFF2-40B4-BE49-F238E27FC236}">
                <a16:creationId xmlns:a16="http://schemas.microsoft.com/office/drawing/2014/main" id="{180CFD77-7029-7E36-B9ED-7FC3877958D2}"/>
              </a:ext>
            </a:extLst>
          </p:cNvPr>
          <p:cNvSpPr txBox="1"/>
          <p:nvPr/>
        </p:nvSpPr>
        <p:spPr>
          <a:xfrm>
            <a:off x="8054546" y="4181391"/>
            <a:ext cx="1188000" cy="492443"/>
          </a:xfrm>
          <a:prstGeom prst="rect">
            <a:avLst/>
          </a:prstGeom>
          <a:solidFill>
            <a:schemeClr val="bg2">
              <a:lumMod val="50000"/>
            </a:scheme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panose="020B0604020202020204"/>
                <a:ea typeface="+mn-ea"/>
                <a:cs typeface="+mn-cs"/>
              </a:rPr>
              <a:t>Remain on treatment</a:t>
            </a:r>
          </a:p>
        </p:txBody>
      </p:sp>
      <p:sp>
        <p:nvSpPr>
          <p:cNvPr id="106" name="TextBox 105">
            <a:extLst>
              <a:ext uri="{FF2B5EF4-FFF2-40B4-BE49-F238E27FC236}">
                <a16:creationId xmlns:a16="http://schemas.microsoft.com/office/drawing/2014/main" id="{EB247818-7DC8-AE72-BCC5-C8E74B81C294}"/>
              </a:ext>
            </a:extLst>
          </p:cNvPr>
          <p:cNvSpPr txBox="1"/>
          <p:nvPr/>
        </p:nvSpPr>
        <p:spPr>
          <a:xfrm>
            <a:off x="8106864" y="1880218"/>
            <a:ext cx="1107997" cy="369332"/>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92640"/>
                </a:solidFill>
                <a:effectLst/>
                <a:uLnTx/>
                <a:uFillTx/>
                <a:latin typeface="Arial" panose="020B0604020202020204"/>
                <a:ea typeface="+mn-ea"/>
                <a:cs typeface="+mn-cs"/>
              </a:rPr>
              <a:t>Week 37</a:t>
            </a:r>
          </a:p>
        </p:txBody>
      </p:sp>
      <p:sp>
        <p:nvSpPr>
          <p:cNvPr id="107" name="TextBox 106">
            <a:extLst>
              <a:ext uri="{FF2B5EF4-FFF2-40B4-BE49-F238E27FC236}">
                <a16:creationId xmlns:a16="http://schemas.microsoft.com/office/drawing/2014/main" id="{923A2627-764A-AE6E-083F-210DDE7A5AE8}"/>
              </a:ext>
            </a:extLst>
          </p:cNvPr>
          <p:cNvSpPr txBox="1"/>
          <p:nvPr/>
        </p:nvSpPr>
        <p:spPr>
          <a:xfrm>
            <a:off x="7402483" y="2650114"/>
            <a:ext cx="47756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Yes</a:t>
            </a:r>
          </a:p>
        </p:txBody>
      </p:sp>
      <p:sp>
        <p:nvSpPr>
          <p:cNvPr id="108" name="TextBox 107">
            <a:extLst>
              <a:ext uri="{FF2B5EF4-FFF2-40B4-BE49-F238E27FC236}">
                <a16:creationId xmlns:a16="http://schemas.microsoft.com/office/drawing/2014/main" id="{AD45FDDE-7E0F-CA9C-E635-696A23828A18}"/>
              </a:ext>
            </a:extLst>
          </p:cNvPr>
          <p:cNvSpPr txBox="1"/>
          <p:nvPr/>
        </p:nvSpPr>
        <p:spPr>
          <a:xfrm>
            <a:off x="7434319" y="4114350"/>
            <a:ext cx="41389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No</a:t>
            </a:r>
          </a:p>
        </p:txBody>
      </p:sp>
      <p:sp>
        <p:nvSpPr>
          <p:cNvPr id="109" name="TextBox 108">
            <a:extLst>
              <a:ext uri="{FF2B5EF4-FFF2-40B4-BE49-F238E27FC236}">
                <a16:creationId xmlns:a16="http://schemas.microsoft.com/office/drawing/2014/main" id="{C20AB4CD-261C-FB11-72D7-F68057C14E19}"/>
              </a:ext>
            </a:extLst>
          </p:cNvPr>
          <p:cNvSpPr txBox="1"/>
          <p:nvPr/>
        </p:nvSpPr>
        <p:spPr>
          <a:xfrm>
            <a:off x="9386457" y="1767657"/>
            <a:ext cx="2542422" cy="931024"/>
          </a:xfrm>
          <a:prstGeom prst="rect">
            <a:avLst/>
          </a:prstGeom>
          <a:solidFill>
            <a:schemeClr val="accent4"/>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0" cap="none" spc="0" normalizeH="0" baseline="0" noProof="0" dirty="0">
                <a:ln>
                  <a:noFill/>
                </a:ln>
                <a:solidFill>
                  <a:srgbClr val="092640"/>
                </a:solidFill>
                <a:effectLst/>
                <a:uLnTx/>
                <a:uFillTx/>
                <a:latin typeface="Arial" panose="020B0604020202020204"/>
                <a:ea typeface="+mn-ea"/>
                <a:cs typeface="Arial" panose="020B0604020202020204" pitchFamily="34" charset="0"/>
              </a:rPr>
              <a:t>Primary </a:t>
            </a:r>
            <a:r>
              <a:rPr kumimoji="0" lang="en-US" sz="1300" b="1" i="0" u="none" strike="noStrike" kern="0" cap="none" spc="0" normalizeH="0" baseline="0" noProof="0" dirty="0" err="1">
                <a:ln>
                  <a:noFill/>
                </a:ln>
                <a:solidFill>
                  <a:srgbClr val="092640"/>
                </a:solidFill>
                <a:effectLst/>
                <a:uLnTx/>
                <a:uFillTx/>
                <a:latin typeface="Arial" panose="020B0604020202020204"/>
                <a:ea typeface="+mn-ea"/>
                <a:cs typeface="Arial" panose="020B0604020202020204" pitchFamily="34" charset="0"/>
              </a:rPr>
              <a:t>endpoint</a:t>
            </a:r>
            <a:r>
              <a:rPr kumimoji="0" lang="en-US" sz="1300" b="1" i="0" u="none" strike="noStrike" kern="0" cap="none" spc="0" normalizeH="0" baseline="30000" noProof="0" dirty="0" err="1">
                <a:ln>
                  <a:noFill/>
                </a:ln>
                <a:solidFill>
                  <a:srgbClr val="092640"/>
                </a:solidFill>
                <a:effectLst/>
                <a:uLnTx/>
                <a:uFillTx/>
                <a:latin typeface="Arial" panose="020B0604020202020204"/>
                <a:ea typeface="+mn-ea"/>
                <a:cs typeface="Arial" panose="020B0604020202020204" pitchFamily="34" charset="0"/>
              </a:rPr>
              <a:t>b</a:t>
            </a:r>
            <a:r>
              <a:rPr kumimoji="0" lang="en-US" sz="1300" b="1" i="0" u="none" strike="noStrike" kern="0" cap="none" spc="0" normalizeH="0" baseline="0" noProof="0" dirty="0">
                <a:ln>
                  <a:noFill/>
                </a:ln>
                <a:solidFill>
                  <a:srgbClr val="092640"/>
                </a:solidFill>
                <a:effectLst/>
                <a:uLnTx/>
                <a:uFillTx/>
                <a:latin typeface="Arial" panose="020B0604020202020204"/>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300" b="0" i="0" u="none" strike="noStrike" kern="0" cap="none" spc="0" normalizeH="0" baseline="0" noProof="0" dirty="0">
                <a:ln>
                  <a:noFill/>
                </a:ln>
                <a:solidFill>
                  <a:srgbClr val="092640"/>
                </a:solidFill>
                <a:effectLst/>
                <a:uLnTx/>
                <a:uFillTx/>
                <a:latin typeface="Arial" panose="020B0604020202020204"/>
                <a:ea typeface="+mn-ea"/>
                <a:cs typeface="Arial" panose="020B0604020202020204" pitchFamily="34" charset="0"/>
              </a:rPr>
              <a:t>MFS by BICR, enzalutamide + leuprolide acetate vs. leuprolide acetate alone</a:t>
            </a:r>
          </a:p>
        </p:txBody>
      </p:sp>
      <p:cxnSp>
        <p:nvCxnSpPr>
          <p:cNvPr id="118" name="Straight Connector 117">
            <a:extLst>
              <a:ext uri="{FF2B5EF4-FFF2-40B4-BE49-F238E27FC236}">
                <a16:creationId xmlns:a16="http://schemas.microsoft.com/office/drawing/2014/main" id="{B61F9B5F-A6F0-C56D-8A6C-8D13AB348224}"/>
              </a:ext>
            </a:extLst>
          </p:cNvPr>
          <p:cNvCxnSpPr>
            <a:cxnSpLocks/>
          </p:cNvCxnSpPr>
          <p:nvPr/>
        </p:nvCxnSpPr>
        <p:spPr>
          <a:xfrm flipV="1">
            <a:off x="3174540" y="3620937"/>
            <a:ext cx="357081"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1" name="Connector: Elbow 120">
            <a:extLst>
              <a:ext uri="{FF2B5EF4-FFF2-40B4-BE49-F238E27FC236}">
                <a16:creationId xmlns:a16="http://schemas.microsoft.com/office/drawing/2014/main" id="{F76117FA-A098-A052-D1D8-AC9AF6860E72}"/>
              </a:ext>
            </a:extLst>
          </p:cNvPr>
          <p:cNvCxnSpPr>
            <a:cxnSpLocks/>
            <a:stCxn id="116" idx="6"/>
            <a:endCxn id="9" idx="1"/>
          </p:cNvCxnSpPr>
          <p:nvPr/>
        </p:nvCxnSpPr>
        <p:spPr>
          <a:xfrm flipV="1">
            <a:off x="4116693" y="2252291"/>
            <a:ext cx="636463" cy="1373458"/>
          </a:xfrm>
          <a:prstGeom prst="bentConnector3">
            <a:avLst>
              <a:gd name="adj1" fmla="val 50000"/>
            </a:avLst>
          </a:prstGeom>
          <a:ln w="19050" cap="sq">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7C4E61AE-5F13-8B32-7487-E881B076CA00}"/>
              </a:ext>
            </a:extLst>
          </p:cNvPr>
          <p:cNvCxnSpPr>
            <a:cxnSpLocks/>
            <a:stCxn id="116" idx="6"/>
            <a:endCxn id="8" idx="1"/>
          </p:cNvCxnSpPr>
          <p:nvPr/>
        </p:nvCxnSpPr>
        <p:spPr>
          <a:xfrm>
            <a:off x="4116693" y="3625749"/>
            <a:ext cx="647035" cy="1251067"/>
          </a:xfrm>
          <a:prstGeom prst="bentConnector3">
            <a:avLst>
              <a:gd name="adj1" fmla="val 50000"/>
            </a:avLst>
          </a:prstGeom>
          <a:ln w="19050" cap="sq">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7AC37AA-E197-E546-19BA-92E86E14D608}"/>
              </a:ext>
            </a:extLst>
          </p:cNvPr>
          <p:cNvCxnSpPr>
            <a:cxnSpLocks/>
          </p:cNvCxnSpPr>
          <p:nvPr/>
        </p:nvCxnSpPr>
        <p:spPr>
          <a:xfrm>
            <a:off x="4427415" y="3624990"/>
            <a:ext cx="341564" cy="0"/>
          </a:xfrm>
          <a:prstGeom prst="line">
            <a:avLst/>
          </a:prstGeom>
          <a:ln w="1905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966EF9A-A028-5227-3CC7-C8DF0D3E5E2E}"/>
              </a:ext>
            </a:extLst>
          </p:cNvPr>
          <p:cNvCxnSpPr>
            <a:cxnSpLocks/>
          </p:cNvCxnSpPr>
          <p:nvPr/>
        </p:nvCxnSpPr>
        <p:spPr>
          <a:xfrm>
            <a:off x="7355487" y="2957891"/>
            <a:ext cx="699059" cy="0"/>
          </a:xfrm>
          <a:prstGeom prst="line">
            <a:avLst/>
          </a:prstGeom>
          <a:ln w="1905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EBD6B6-CA25-D032-1A8D-6810075D5757}"/>
              </a:ext>
            </a:extLst>
          </p:cNvPr>
          <p:cNvCxnSpPr>
            <a:cxnSpLocks/>
          </p:cNvCxnSpPr>
          <p:nvPr/>
        </p:nvCxnSpPr>
        <p:spPr>
          <a:xfrm>
            <a:off x="7355487" y="4427612"/>
            <a:ext cx="699059" cy="0"/>
          </a:xfrm>
          <a:prstGeom prst="line">
            <a:avLst/>
          </a:prstGeom>
          <a:ln w="1905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AutoShape 13">
            <a:extLst>
              <a:ext uri="{FF2B5EF4-FFF2-40B4-BE49-F238E27FC236}">
                <a16:creationId xmlns:a16="http://schemas.microsoft.com/office/drawing/2014/main" id="{5DB877E0-CF2F-341A-9155-5D3402512F8A}"/>
              </a:ext>
            </a:extLst>
          </p:cNvPr>
          <p:cNvSpPr>
            <a:spLocks noChangeArrowheads="1"/>
          </p:cNvSpPr>
          <p:nvPr/>
        </p:nvSpPr>
        <p:spPr bwMode="blackWhite">
          <a:xfrm>
            <a:off x="4772235" y="3213400"/>
            <a:ext cx="2178000" cy="830997"/>
          </a:xfrm>
          <a:prstGeom prst="rect">
            <a:avLst/>
          </a:prstGeom>
          <a:solidFill>
            <a:schemeClr val="accent2"/>
          </a:solidFill>
          <a:ln w="0" algn="ctr">
            <a:noFill/>
            <a:miter lim="800000"/>
            <a:headEnd/>
            <a:tailEnd/>
          </a:ln>
        </p:spPr>
        <p:txBody>
          <a:bodyPr lIns="45720" rIns="45720" anchor="ctr">
            <a:noAutofit/>
          </a:bodyPr>
          <a:lstStyle/>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Placebo + leuprolide acetate (</a:t>
            </a:r>
            <a:r>
              <a:rPr kumimoji="0" lang="en-US" sz="10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22.5 mg IM/q12w)</a:t>
            </a:r>
          </a:p>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n = 358</a:t>
            </a:r>
          </a:p>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Blinded</a:t>
            </a:r>
          </a:p>
        </p:txBody>
      </p:sp>
      <p:sp>
        <p:nvSpPr>
          <p:cNvPr id="8" name="AutoShape 13">
            <a:extLst>
              <a:ext uri="{FF2B5EF4-FFF2-40B4-BE49-F238E27FC236}">
                <a16:creationId xmlns:a16="http://schemas.microsoft.com/office/drawing/2014/main" id="{D965CCFD-FC2C-A100-8771-7B5C35010969}"/>
              </a:ext>
            </a:extLst>
          </p:cNvPr>
          <p:cNvSpPr>
            <a:spLocks noChangeArrowheads="1"/>
          </p:cNvSpPr>
          <p:nvPr/>
        </p:nvSpPr>
        <p:spPr bwMode="blackWhite">
          <a:xfrm>
            <a:off x="4763728" y="4431161"/>
            <a:ext cx="2178000" cy="891310"/>
          </a:xfrm>
          <a:prstGeom prst="rect">
            <a:avLst/>
          </a:prstGeom>
          <a:solidFill>
            <a:srgbClr val="C81E36"/>
          </a:solidFill>
          <a:ln w="0" algn="ctr">
            <a:noFill/>
            <a:miter lim="800000"/>
            <a:headEnd/>
            <a:tailEnd/>
          </a:ln>
        </p:spPr>
        <p:txBody>
          <a:bodyPr anchor="ctr" anchorCtr="1">
            <a:noAutofit/>
          </a:bodyPr>
          <a:lstStyle/>
          <a:p>
            <a:pPr marL="0" marR="0" lvl="0" indent="0" algn="ctr" defTabSz="820738" rtl="0" eaLnBrk="1" fontAlgn="base" latinLnBrk="0" hangingPunct="1">
              <a:lnSpc>
                <a:spcPct val="100000"/>
              </a:lnSpc>
              <a:spcBef>
                <a:spcPct val="0"/>
              </a:spcBef>
              <a:spcAft>
                <a:spcPct val="0"/>
              </a:spcAft>
              <a:buClrTx/>
              <a:buSzTx/>
              <a:buFontTx/>
              <a:buNone/>
              <a:tabLst>
                <a:tab pos="103188" algn="l"/>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Enzalutamide monotherapy (</a:t>
            </a:r>
            <a:r>
              <a:rPr kumimoji="0" lang="en-US" sz="10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160 mg oral </a:t>
            </a:r>
            <a:r>
              <a:rPr kumimoji="0" lang="en-US" sz="1000" b="1" i="0" u="none" strike="noStrike" kern="0" cap="none" spc="0" normalizeH="0" baseline="0" noProof="0" dirty="0" err="1">
                <a:ln>
                  <a:noFill/>
                </a:ln>
                <a:solidFill>
                  <a:prstClr val="white"/>
                </a:solidFill>
                <a:effectLst/>
                <a:uLnTx/>
                <a:uFillTx/>
                <a:latin typeface="Arial" panose="020B0604020202020204"/>
                <a:ea typeface="Arial" panose="020B0604020202020204" pitchFamily="34" charset="0"/>
                <a:cs typeface="Arial" panose="020B0604020202020204" pitchFamily="34" charset="0"/>
              </a:rPr>
              <a:t>qd</a:t>
            </a:r>
            <a:r>
              <a:rPr kumimoji="0" lang="en-US" sz="10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a:t>
            </a:r>
          </a:p>
          <a:p>
            <a:pPr marL="0" marR="0" lvl="0" indent="0" algn="ctr" defTabSz="820738" rtl="0" eaLnBrk="1" fontAlgn="base" latinLnBrk="0" hangingPunct="1">
              <a:lnSpc>
                <a:spcPct val="100000"/>
              </a:lnSpc>
              <a:spcBef>
                <a:spcPct val="0"/>
              </a:spcBef>
              <a:spcAft>
                <a:spcPct val="0"/>
              </a:spcAft>
              <a:buClrTx/>
              <a:buSzTx/>
              <a:buFontTx/>
              <a:buNone/>
              <a:tabLst>
                <a:tab pos="103188" algn="l"/>
              </a:tabLst>
              <a:defRPr/>
            </a:pPr>
            <a:r>
              <a:rPr kumimoji="0" lang="en-US" altLang="ja-JP" sz="1200" b="1" i="0" u="none" strike="noStrike" kern="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Arial" panose="020B0604020202020204" pitchFamily="34" charset="0"/>
              </a:rPr>
              <a:t>n = 355</a:t>
            </a:r>
          </a:p>
          <a:p>
            <a:pPr marL="0" marR="0" lvl="0" indent="0" algn="ctr" defTabSz="820738" rtl="0" eaLnBrk="1" fontAlgn="base" latinLnBrk="0" hangingPunct="1">
              <a:lnSpc>
                <a:spcPct val="100000"/>
              </a:lnSpc>
              <a:spcBef>
                <a:spcPct val="0"/>
              </a:spcBef>
              <a:spcAft>
                <a:spcPct val="0"/>
              </a:spcAft>
              <a:buClrTx/>
              <a:buSzTx/>
              <a:buFontTx/>
              <a:buNone/>
              <a:tabLst>
                <a:tab pos="103188" algn="l"/>
              </a:tabLst>
              <a:defRPr/>
            </a:pPr>
            <a:r>
              <a:rPr kumimoji="0" lang="en-US" altLang="ja-JP" sz="1200" b="1" i="0" u="none" strike="noStrike" kern="0" cap="none" spc="0" normalizeH="0" baseline="0" noProof="0" dirty="0">
                <a:ln>
                  <a:noFill/>
                </a:ln>
                <a:solidFill>
                  <a:prstClr val="white"/>
                </a:solidFill>
                <a:effectLst/>
                <a:uLnTx/>
                <a:uFillTx/>
                <a:latin typeface="Arial" panose="020B0604020202020204"/>
                <a:ea typeface="Arial" panose="020B0604020202020204" pitchFamily="34" charset="0"/>
                <a:cs typeface="Arial" panose="020B0604020202020204" pitchFamily="34" charset="0"/>
              </a:rPr>
              <a:t>Unblinded</a:t>
            </a:r>
          </a:p>
        </p:txBody>
      </p:sp>
      <p:sp>
        <p:nvSpPr>
          <p:cNvPr id="9" name="AutoShape 13">
            <a:extLst>
              <a:ext uri="{FF2B5EF4-FFF2-40B4-BE49-F238E27FC236}">
                <a16:creationId xmlns:a16="http://schemas.microsoft.com/office/drawing/2014/main" id="{AB3B66A8-8D81-3C29-0AD9-CF39AA8A7055}"/>
              </a:ext>
            </a:extLst>
          </p:cNvPr>
          <p:cNvSpPr>
            <a:spLocks noChangeArrowheads="1"/>
          </p:cNvSpPr>
          <p:nvPr/>
        </p:nvSpPr>
        <p:spPr bwMode="blackWhite">
          <a:xfrm>
            <a:off x="4753156" y="1744459"/>
            <a:ext cx="2178000" cy="1015663"/>
          </a:xfrm>
          <a:prstGeom prst="rect">
            <a:avLst/>
          </a:prstGeom>
          <a:solidFill>
            <a:srgbClr val="FFC000"/>
          </a:solidFill>
          <a:ln w="0" algn="ctr">
            <a:noFill/>
            <a:miter lim="800000"/>
            <a:headEnd/>
            <a:tailEnd/>
          </a:ln>
        </p:spPr>
        <p:txBody>
          <a:bodyPr lIns="45720" rIns="45720" anchor="ctr">
            <a:noAutofit/>
          </a:bodyPr>
          <a:lstStyle/>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Enzalutamide (</a:t>
            </a:r>
            <a:r>
              <a:rPr kumimoji="0" lang="en-US" sz="10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160 mg oral </a:t>
            </a:r>
            <a:r>
              <a:rPr kumimoji="0" lang="en-US" sz="1000" b="1" i="0" u="none" strike="noStrike" kern="0" cap="none" spc="0" normalizeH="0" baseline="0" noProof="0" dirty="0" err="1">
                <a:ln>
                  <a:noFill/>
                </a:ln>
                <a:solidFill>
                  <a:srgbClr val="000000"/>
                </a:solidFill>
                <a:effectLst/>
                <a:uLnTx/>
                <a:uFillTx/>
                <a:latin typeface="Arial" panose="020B0604020202020204"/>
                <a:ea typeface="Arial" panose="020B0604020202020204" pitchFamily="34" charset="0"/>
                <a:cs typeface="Arial" panose="020B0604020202020204" pitchFamily="34" charset="0"/>
              </a:rPr>
              <a:t>qd</a:t>
            </a:r>
            <a:r>
              <a:rPr kumimoji="0" lang="en-US" sz="10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 </a:t>
            </a:r>
            <a: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 leuprolide acetate</a:t>
            </a:r>
            <a:b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br>
            <a: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a:t>
            </a:r>
            <a:r>
              <a:rPr kumimoji="0" lang="en-US" sz="10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22.5 mg IM/q12w)</a:t>
            </a:r>
          </a:p>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n = 355</a:t>
            </a:r>
          </a:p>
          <a:p>
            <a:pPr marL="0" marR="0" lvl="0" indent="0" algn="ctr" defTabSz="858838"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a:ea typeface="Arial" panose="020B0604020202020204" pitchFamily="34" charset="0"/>
                <a:cs typeface="Arial" panose="020B0604020202020204" pitchFamily="34" charset="0"/>
              </a:rPr>
              <a:t>Blinded</a:t>
            </a:r>
          </a:p>
        </p:txBody>
      </p:sp>
      <p:sp>
        <p:nvSpPr>
          <p:cNvPr id="116" name="Oval 115">
            <a:extLst>
              <a:ext uri="{FF2B5EF4-FFF2-40B4-BE49-F238E27FC236}">
                <a16:creationId xmlns:a16="http://schemas.microsoft.com/office/drawing/2014/main" id="{9E4609FA-839B-542B-6822-39A22D025C83}"/>
              </a:ext>
            </a:extLst>
          </p:cNvPr>
          <p:cNvSpPr/>
          <p:nvPr/>
        </p:nvSpPr>
        <p:spPr bwMode="auto">
          <a:xfrm>
            <a:off x="3531621" y="3333213"/>
            <a:ext cx="585072" cy="585072"/>
          </a:xfrm>
          <a:prstGeom prst="ellipse">
            <a:avLst/>
          </a:prstGeom>
          <a:solidFill>
            <a:schemeClr val="bg2">
              <a:lumMod val="50000"/>
            </a:schemeClr>
          </a:solidFill>
          <a:ln>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panose="020B0604020202020204"/>
                <a:ea typeface="+mn-ea"/>
                <a:cs typeface="+mn-cs"/>
              </a:rPr>
              <a:t>1:1:1</a:t>
            </a:r>
          </a:p>
        </p:txBody>
      </p:sp>
    </p:spTree>
    <p:custDataLst>
      <p:tags r:id="rId1"/>
    </p:custDataLst>
    <p:extLst>
      <p:ext uri="{BB962C8B-B14F-4D97-AF65-F5344CB8AC3E}">
        <p14:creationId xmlns:p14="http://schemas.microsoft.com/office/powerpoint/2010/main" val="4132101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CO 2023 Armstrong EMBARK-like_2">
            <a:extLst>
              <a:ext uri="{FF2B5EF4-FFF2-40B4-BE49-F238E27FC236}">
                <a16:creationId xmlns:a16="http://schemas.microsoft.com/office/drawing/2014/main" id="{174021B7-E0D5-FA0F-1370-D6B721BCA3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3632" y="1530412"/>
            <a:ext cx="6910387" cy="4825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4">
            <a:extLst>
              <a:ext uri="{FF2B5EF4-FFF2-40B4-BE49-F238E27FC236}">
                <a16:creationId xmlns:a16="http://schemas.microsoft.com/office/drawing/2014/main" id="{8B38E61A-6123-D1A8-6970-1996D245714E}"/>
              </a:ext>
            </a:extLst>
          </p:cNvPr>
          <p:cNvSpPr txBox="1"/>
          <p:nvPr/>
        </p:nvSpPr>
        <p:spPr>
          <a:xfrm>
            <a:off x="7439025" y="2359087"/>
            <a:ext cx="4557943" cy="290335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000" marR="0" lvl="0" indent="-3420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In total, 182 patients met EMBARK enrolment criteria</a:t>
            </a:r>
          </a:p>
          <a:p>
            <a:pPr marL="550800" marR="0" lvl="1" indent="-28440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1" lang="en-GB" sz="1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Median PSA 2.8 ng/ml</a:t>
            </a:r>
          </a:p>
          <a:p>
            <a:pPr marL="550800" marR="0" lvl="1" indent="-284400" algn="l" defTabSz="914400" rtl="0" eaLnBrk="1" fontAlgn="auto" latinLnBrk="0" hangingPunct="1">
              <a:lnSpc>
                <a:spcPct val="100000"/>
              </a:lnSpc>
              <a:spcBef>
                <a:spcPts val="600"/>
              </a:spcBef>
              <a:spcAft>
                <a:spcPts val="0"/>
              </a:spcAft>
              <a:buClrTx/>
              <a:buSzTx/>
              <a:buFont typeface="Courier New" panose="02070309020205020404" pitchFamily="49" charset="0"/>
              <a:buChar char="o"/>
              <a:tabLst/>
              <a:defRPr/>
            </a:pPr>
            <a:r>
              <a:rPr kumimoji="1" lang="en-GB" sz="18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Median PSADT 3.6 months</a:t>
            </a:r>
          </a:p>
          <a:p>
            <a:pPr marL="457200" marR="0" lvl="1" indent="0" algn="l" defTabSz="914400" rtl="0" eaLnBrk="1" fontAlgn="auto" latinLnBrk="0" hangingPunct="1">
              <a:lnSpc>
                <a:spcPct val="100000"/>
              </a:lnSpc>
              <a:spcBef>
                <a:spcPts val="0"/>
              </a:spcBef>
              <a:spcAft>
                <a:spcPts val="50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Arial"/>
              <a:ea typeface="+mn-ea"/>
              <a:cs typeface="+mn-cs"/>
            </a:endParaRPr>
          </a:p>
          <a:p>
            <a:pPr marL="342000" marR="0" lvl="0" indent="-3420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All had PSMA imaging</a:t>
            </a:r>
          </a:p>
          <a:p>
            <a:pPr marL="342000" marR="0" lvl="0" indent="-3420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Overall, </a:t>
            </a:r>
            <a:r>
              <a:rPr kumimoji="0" lang="en-GB" sz="2000" b="1" i="0" u="none" strike="noStrike" kern="1200" cap="none" spc="0" normalizeH="0" baseline="0" noProof="0" dirty="0">
                <a:ln>
                  <a:noFill/>
                </a:ln>
                <a:solidFill>
                  <a:srgbClr val="FFFF00"/>
                </a:solidFill>
                <a:effectLst/>
                <a:uLnTx/>
                <a:uFillTx/>
                <a:latin typeface="Arial"/>
                <a:ea typeface="+mn-ea"/>
                <a:cs typeface="+mn-cs"/>
              </a:rPr>
              <a:t>84% were PSMA positive</a:t>
            </a:r>
          </a:p>
          <a:p>
            <a:pPr marL="342000" marR="0" lvl="0" indent="-34200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FFFF00"/>
                </a:solidFill>
                <a:effectLst/>
                <a:uLnTx/>
                <a:uFillTx/>
                <a:latin typeface="Arial"/>
                <a:ea typeface="+mn-ea"/>
                <a:cs typeface="+mn-cs"/>
              </a:rPr>
              <a:t>46% had distant metastases</a:t>
            </a:r>
          </a:p>
        </p:txBody>
      </p:sp>
      <p:sp>
        <p:nvSpPr>
          <p:cNvPr id="8" name="Rectangle 2">
            <a:extLst>
              <a:ext uri="{FF2B5EF4-FFF2-40B4-BE49-F238E27FC236}">
                <a16:creationId xmlns:a16="http://schemas.microsoft.com/office/drawing/2014/main" id="{07518DC7-0D73-A50C-422A-68564A2C6F82}"/>
              </a:ext>
            </a:extLst>
          </p:cNvPr>
          <p:cNvSpPr txBox="1">
            <a:spLocks noChangeArrowheads="1"/>
          </p:cNvSpPr>
          <p:nvPr/>
        </p:nvSpPr>
        <p:spPr bwMode="auto">
          <a:xfrm>
            <a:off x="8159493" y="6415555"/>
            <a:ext cx="3843568" cy="381000"/>
          </a:xfrm>
          <a:prstGeom prst="rect">
            <a:avLst/>
          </a:prstGeom>
          <a:noFill/>
          <a:ln>
            <a:noFill/>
          </a:ln>
          <a:effectLst>
            <a:outerShdw dist="35921" dir="2700000" algn="ctr" rotWithShape="0">
              <a:srgbClr val="000000"/>
            </a:outerShdw>
          </a:effectLst>
        </p:spPr>
        <p:txBody>
          <a:bodyPr anchor="ct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mj-ea"/>
                <a:cs typeface="+mj-cs"/>
              </a:rPr>
              <a:t>Holzgreve</a:t>
            </a:r>
            <a:r>
              <a:rPr kumimoji="0" lang="en-US"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 et al. </a:t>
            </a:r>
            <a:r>
              <a:rPr kumimoji="0" lang="en-US" altLang="en-US" sz="1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JAMA Network Open</a:t>
            </a:r>
            <a:r>
              <a:rPr kumimoji="0" lang="en-US"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rPr>
              <a:t>. 2025</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1200" kern="0" dirty="0">
                <a:solidFill>
                  <a:srgbClr val="FFFFFF"/>
                </a:solidFill>
                <a:latin typeface="Arial"/>
              </a:rPr>
              <a:t>Armstrong WR et al. ASCO 2023;Abstract 5091</a:t>
            </a:r>
            <a:endParaRPr kumimoji="0" lang="en-US" alt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j-ea"/>
              <a:cs typeface="+mj-cs"/>
            </a:endParaRPr>
          </a:p>
        </p:txBody>
      </p:sp>
      <p:sp>
        <p:nvSpPr>
          <p:cNvPr id="10" name="Title 21">
            <a:extLst>
              <a:ext uri="{FF2B5EF4-FFF2-40B4-BE49-F238E27FC236}">
                <a16:creationId xmlns:a16="http://schemas.microsoft.com/office/drawing/2014/main" id="{17E69AEA-7A07-9CF8-D04B-6D9EFED1B822}"/>
              </a:ext>
            </a:extLst>
          </p:cNvPr>
          <p:cNvSpPr txBox="1">
            <a:spLocks/>
          </p:cNvSpPr>
          <p:nvPr/>
        </p:nvSpPr>
        <p:spPr bwMode="auto">
          <a:xfrm>
            <a:off x="562349" y="178595"/>
            <a:ext cx="1088315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3600" b="1">
                <a:solidFill>
                  <a:schemeClr val="tx1"/>
                </a:solidFill>
                <a:effectLst>
                  <a:outerShdw blurRad="38100" dist="38100" dir="2700000" algn="tl">
                    <a:srgbClr val="000000"/>
                  </a:outerShdw>
                </a:effectLst>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ＭＳ Ｐゴシック" pitchFamily="34" charset="-128"/>
                <a:cs typeface="+mj-cs"/>
              </a:rPr>
              <a:t>PSMA Imaging in EMBARK-like patients</a:t>
            </a:r>
          </a:p>
        </p:txBody>
      </p:sp>
    </p:spTree>
    <p:extLst>
      <p:ext uri="{BB962C8B-B14F-4D97-AF65-F5344CB8AC3E}">
        <p14:creationId xmlns:p14="http://schemas.microsoft.com/office/powerpoint/2010/main" val="29040175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25-08-29_ESMO EMBARK OS POD_D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Narrow"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Narrow"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Custom 1">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edicine - inside pages">
  <a:themeElements>
    <a:clrScheme name="DukeDOM">
      <a:dk1>
        <a:srgbClr val="000000"/>
      </a:dk1>
      <a:lt1>
        <a:srgbClr val="FFFFFF"/>
      </a:lt1>
      <a:dk2>
        <a:srgbClr val="44546A"/>
      </a:dk2>
      <a:lt2>
        <a:srgbClr val="E7E6E6"/>
      </a:lt2>
      <a:accent1>
        <a:srgbClr val="103E75"/>
      </a:accent1>
      <a:accent2>
        <a:srgbClr val="67BDA7"/>
      </a:accent2>
      <a:accent3>
        <a:srgbClr val="01122B"/>
      </a:accent3>
      <a:accent4>
        <a:srgbClr val="DC4D3A"/>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E talk Labriola" id="{8BE0466A-CF1A-9C42-B844-3E2334B4C7E2}" vid="{89310B0D-3573-1645-974B-9953D757CD4E}"/>
    </a:ext>
  </a:extLst>
</a:theme>
</file>

<file path=ppt/theme/theme6.xml><?xml version="1.0" encoding="utf-8"?>
<a:theme xmlns:a="http://schemas.openxmlformats.org/drawingml/2006/main" name="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Agarwal.HC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arwal.HCI" id="{45E11342-1C87-4C27-9861-4BF2D3DCB06F}" vid="{11EB8ECD-1B3E-4C8B-B513-8DDFD7374BC7}"/>
    </a:ext>
  </a:extLst>
</a:theme>
</file>

<file path=ppt/theme/theme8.xml><?xml version="1.0" encoding="utf-8"?>
<a:theme xmlns:a="http://schemas.openxmlformats.org/drawingml/2006/main" name="UCSD Health Office Theme">
  <a:themeElements>
    <a:clrScheme name="UCSD Health Colors">
      <a:dk1>
        <a:srgbClr val="2C2C2D"/>
      </a:dk1>
      <a:lt1>
        <a:sysClr val="window" lastClr="FFFFFF"/>
      </a:lt1>
      <a:dk2>
        <a:srgbClr val="13294B"/>
      </a:dk2>
      <a:lt2>
        <a:srgbClr val="FFFFFF"/>
      </a:lt2>
      <a:accent1>
        <a:srgbClr val="007DBA"/>
      </a:accent1>
      <a:accent2>
        <a:srgbClr val="003865"/>
      </a:accent2>
      <a:accent3>
        <a:srgbClr val="008755"/>
      </a:accent3>
      <a:accent4>
        <a:srgbClr val="84BD00"/>
      </a:accent4>
      <a:accent5>
        <a:srgbClr val="FFCD00"/>
      </a:accent5>
      <a:accent6>
        <a:srgbClr val="ED8B00"/>
      </a:accent6>
      <a:hlink>
        <a:srgbClr val="007DBA"/>
      </a:hlink>
      <a:folHlink>
        <a:srgbClr val="954F72"/>
      </a:folHlink>
    </a:clrScheme>
    <a:fontScheme name="UCSD Health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2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200" dirty="0" smtClean="0"/>
        </a:defPPr>
      </a:lstStyle>
    </a:txDef>
  </a:objectDefaults>
  <a:extraClrSchemeLst/>
  <a:extLst>
    <a:ext uri="{05A4C25C-085E-4340-85A3-A5531E510DB2}">
      <thm15:themeFamily xmlns:thm15="http://schemas.microsoft.com/office/thememl/2012/main" name="UCSD Health Template_16x9.potx" id="{FE865EDC-5AFD-4995-BC8B-63F98E42D914}" vid="{6F2DD288-58B0-40F3-9CC7-9EA345E5173D}"/>
    </a:ext>
  </a:extLst>
</a:theme>
</file>

<file path=ppt/theme/theme9.xml><?xml version="1.0" encoding="utf-8"?>
<a:theme xmlns:a="http://schemas.openxmlformats.org/drawingml/2006/main" name="1_Default Design">
  <a:themeElements>
    <a:clrScheme name="">
      <a:dk1>
        <a:srgbClr val="808080"/>
      </a:dk1>
      <a:lt1>
        <a:srgbClr val="FFFFFF"/>
      </a:lt1>
      <a:dk2>
        <a:srgbClr val="000000"/>
      </a:dk2>
      <a:lt2>
        <a:srgbClr val="FFFF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ustom 1">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09185B2ED29D4EB910BA85847568FC" ma:contentTypeVersion="18" ma:contentTypeDescription="Create a new document." ma:contentTypeScope="" ma:versionID="7984ba12b7bea4814c06453fc0246f71">
  <xsd:schema xmlns:xsd="http://www.w3.org/2001/XMLSchema" xmlns:xs="http://www.w3.org/2001/XMLSchema" xmlns:p="http://schemas.microsoft.com/office/2006/metadata/properties" xmlns:ns1="34e61360-48f9-468c-ac63-773b6d92707e" xmlns:ns3="5740a761-4cab-431d-ba23-c79501b55600" targetNamespace="http://schemas.microsoft.com/office/2006/metadata/properties" ma:root="true" ma:fieldsID="1d66f1762a23927c30df45d2641c5108" ns1:_="" ns3:_="">
    <xsd:import namespace="34e61360-48f9-468c-ac63-773b6d92707e"/>
    <xsd:import namespace="5740a761-4cab-431d-ba23-c79501b55600"/>
    <xsd:element name="properties">
      <xsd:complexType>
        <xsd:sequence>
          <xsd:element name="documentManagement">
            <xsd:complexType>
              <xsd:all>
                <xsd:element ref="ns1:QID" minOccurs="0"/>
                <xsd:element ref="ns1:Status" minOccurs="0"/>
                <xsd:element ref="ns3:TaxKeywordTaxHTField" minOccurs="0"/>
                <xsd:element ref="ns3:TaxCatchAll" minOccurs="0"/>
                <xsd:element ref="ns1:MediaServiceMetadata" minOccurs="0"/>
                <xsd:element ref="ns1:MediaServiceFastMetadata" minOccurs="0"/>
                <xsd:element ref="ns1:MediaServiceSearchProperties" minOccurs="0"/>
                <xsd:element ref="ns1:MediaServiceDateTaken" minOccurs="0"/>
                <xsd:element ref="ns1:lcf76f155ced4ddcb4097134ff3c332f" minOccurs="0"/>
                <xsd:element ref="ns1:MediaServiceOCR" minOccurs="0"/>
                <xsd:element ref="ns1:MediaServiceGenerationTime" minOccurs="0"/>
                <xsd:element ref="ns1:MediaServiceEventHashCode" minOccurs="0"/>
                <xsd:element ref="ns1:MediaServiceBillingMetadata" minOccurs="0"/>
                <xsd:element ref="ns1: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61360-48f9-468c-ac63-773b6d92707e" elementFormDefault="qualified">
    <xsd:import namespace="http://schemas.microsoft.com/office/2006/documentManagement/types"/>
    <xsd:import namespace="http://schemas.microsoft.com/office/infopath/2007/PartnerControls"/>
    <xsd:element name="QID" ma:index="0" nillable="true" ma:displayName="QID" ma:indexed="true" ma:internalName="QID" ma:readOnly="false" ma:percentage="FALSE">
      <xsd:simpleType>
        <xsd:restriction base="dms:Number"/>
      </xsd:simpleType>
    </xsd:element>
    <xsd:element name="Status" ma:index="3" nillable="true" ma:displayName="Status" ma:format="Dropdown" ma:internalName="Status" ma:readOnly="false">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7f3e56-d282-48d1-af59-e5dff1f085b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40a761-4cab-431d-ba23-c79501b55600"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Enterprise Keywords" ma:fieldId="{23f27201-bee3-471e-b2e7-b64fd8b7ca38}" ma:taxonomyMulti="true" ma:sspId="d27f3e56-d282-48d1-af59-e5dff1f085bf"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2314836b-2372-43e1-b668-74631fbbef67}" ma:internalName="TaxCatchAll" ma:showField="CatchAllData" ma:web="5740a761-4cab-431d-ba23-c79501b55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34e61360-48f9-468c-ac63-773b6d92707e" xsi:nil="true"/>
    <QID xmlns="34e61360-48f9-468c-ac63-773b6d92707e" xsi:nil="true"/>
    <TaxKeywordTaxHTField xmlns="5740a761-4cab-431d-ba23-c79501b55600">
      <Terms xmlns="http://schemas.microsoft.com/office/infopath/2007/PartnerControls"/>
    </TaxKeywordTaxHTField>
    <TaxCatchAll xmlns="5740a761-4cab-431d-ba23-c79501b55600" xsi:nil="true"/>
    <lcf76f155ced4ddcb4097134ff3c332f xmlns="34e61360-48f9-468c-ac63-773b6d9270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BD57700-D17A-4CD5-A61A-12A7FB178060}"/>
</file>

<file path=customXml/itemProps2.xml><?xml version="1.0" encoding="utf-8"?>
<ds:datastoreItem xmlns:ds="http://schemas.openxmlformats.org/officeDocument/2006/customXml" ds:itemID="{A396A2BF-B58E-46FD-9A25-F775097F8F2C}"/>
</file>

<file path=customXml/itemProps3.xml><?xml version="1.0" encoding="utf-8"?>
<ds:datastoreItem xmlns:ds="http://schemas.openxmlformats.org/officeDocument/2006/customXml" ds:itemID="{44B96EBE-83B7-44A4-A331-9E3688722D26}"/>
</file>

<file path=docProps/app.xml><?xml version="1.0" encoding="utf-8"?>
<Properties xmlns="http://schemas.openxmlformats.org/officeDocument/2006/extended-properties" xmlns:vt="http://schemas.openxmlformats.org/officeDocument/2006/docPropsVTypes">
  <Template/>
  <TotalTime>64849</TotalTime>
  <Words>4605</Words>
  <Application>Microsoft Macintosh PowerPoint</Application>
  <PresentationFormat>Widescreen</PresentationFormat>
  <Paragraphs>886</Paragraphs>
  <Slides>45</Slides>
  <Notes>42</Notes>
  <HiddenSlides>0</HiddenSlides>
  <MMClips>0</MMClips>
  <ScaleCrop>false</ScaleCrop>
  <HeadingPairs>
    <vt:vector size="6" baseType="variant">
      <vt:variant>
        <vt:lpstr>Fonts Used</vt:lpstr>
      </vt:variant>
      <vt:variant>
        <vt:i4>24</vt:i4>
      </vt:variant>
      <vt:variant>
        <vt:lpstr>Theme</vt:lpstr>
      </vt:variant>
      <vt:variant>
        <vt:i4>13</vt:i4>
      </vt:variant>
      <vt:variant>
        <vt:lpstr>Slide Titles</vt:lpstr>
      </vt:variant>
      <vt:variant>
        <vt:i4>45</vt:i4>
      </vt:variant>
    </vt:vector>
  </HeadingPairs>
  <TitlesOfParts>
    <vt:vector size="82" baseType="lpstr">
      <vt:lpstr>ＭＳ Ｐゴシック</vt:lpstr>
      <vt:lpstr>Aptos</vt:lpstr>
      <vt:lpstr>Arial</vt:lpstr>
      <vt:lpstr>Arial Narrow</vt:lpstr>
      <vt:lpstr>Arial Narrow Bold</vt:lpstr>
      <vt:lpstr>Arial Narrow Regular</vt:lpstr>
      <vt:lpstr>Atkinson Hyperlegible</vt:lpstr>
      <vt:lpstr>Calibri</vt:lpstr>
      <vt:lpstr>Calibri Light</vt:lpstr>
      <vt:lpstr>Courier New</vt:lpstr>
      <vt:lpstr>Johnson Text</vt:lpstr>
      <vt:lpstr>Montserrat SemiBold</vt:lpstr>
      <vt:lpstr>Noto Sans Symbols</vt:lpstr>
      <vt:lpstr>Open Sans</vt:lpstr>
      <vt:lpstr>Proxima Nova Rg</vt:lpstr>
      <vt:lpstr>PT Sans</vt:lpstr>
      <vt:lpstr>PT Sans Narrow</vt:lpstr>
      <vt:lpstr>Segoe UI</vt:lpstr>
      <vt:lpstr>Symbol</vt:lpstr>
      <vt:lpstr>System Font Regular</vt:lpstr>
      <vt:lpstr>Times New Roman</vt:lpstr>
      <vt:lpstr>Titillium Web</vt:lpstr>
      <vt:lpstr>Trebuchet MS</vt:lpstr>
      <vt:lpstr>Wingdings</vt:lpstr>
      <vt:lpstr>5_Default Design</vt:lpstr>
      <vt:lpstr>7_Default Design</vt:lpstr>
      <vt:lpstr>3_Office Theme</vt:lpstr>
      <vt:lpstr>Office Theme</vt:lpstr>
      <vt:lpstr>Medicine - inside pages</vt:lpstr>
      <vt:lpstr>NORMAL SLIDES</vt:lpstr>
      <vt:lpstr>Agarwal.HCI</vt:lpstr>
      <vt:lpstr>UCSD Health Office Theme</vt:lpstr>
      <vt:lpstr>1_Default Design</vt:lpstr>
      <vt:lpstr>2025-08-29_ESMO EMBARK OS POD_D2</vt:lpstr>
      <vt:lpstr>1_Office Theme</vt:lpstr>
      <vt:lpstr>2_Office Theme</vt:lpstr>
      <vt:lpstr>4_Office Theme</vt:lpstr>
      <vt:lpstr>PowerPoint Presentation</vt:lpstr>
      <vt:lpstr>PowerPoint Presentation</vt:lpstr>
      <vt:lpstr>Early of use of ARPIs Improve Survival</vt:lpstr>
      <vt:lpstr>PSA and CTC Declines Are Strongly Prognostic</vt:lpstr>
      <vt:lpstr>PowerPoint Presentation</vt:lpstr>
      <vt:lpstr>McKay R et al. Quality of life, adherence, and adverse events among patients with advanced prostate cancer treated with relugolix: 6-month results of the OPTYX multicenter registry. Genitourinary Cancer Symposium 2026;Abstract 122.</vt:lpstr>
      <vt:lpstr>Francolini G et al. Ultra-hypofractionated radiotherapy and concomitant oral relugolix for treatment of intermediate risk prostate cancer (ULTRA-HERO). Genitourinary Cancer Symposium 2026;Abstract TPS411.</vt:lpstr>
      <vt:lpstr>EMBARK study design</vt:lpstr>
      <vt:lpstr>PowerPoint Presentation</vt:lpstr>
      <vt:lpstr>Who are EMBARK Patients?</vt:lpstr>
      <vt:lpstr>PowerPoint Presentation</vt:lpstr>
      <vt:lpstr>PowerPoint Presentation</vt:lpstr>
      <vt:lpstr>PowerPoint Presentation</vt:lpstr>
      <vt:lpstr>Who benefits from treatment intensification?</vt:lpstr>
      <vt:lpstr> </vt:lpstr>
      <vt:lpstr>Secondary endpoint  Undetectable PSA and Duration of suspension </vt:lpstr>
      <vt:lpstr>Sexual Quality of Life </vt:lpstr>
      <vt:lpstr>ARASTEP</vt:lpstr>
      <vt:lpstr>ATLAS</vt:lpstr>
      <vt:lpstr>PowerPoint Presentation</vt:lpstr>
      <vt:lpstr>DASL HiCaP</vt:lpstr>
      <vt:lpstr>PROTEUS: ADT Intensification in Surgery </vt:lpstr>
      <vt:lpstr>PowerPoint Presentation</vt:lpstr>
      <vt:lpstr>PRESTO (AFT-19): MFS</vt:lpstr>
      <vt:lpstr>ARANOTE Primary Endpoint: rPFS*</vt:lpstr>
      <vt:lpstr>What about Quality of Life?</vt:lpstr>
      <vt:lpstr>What about Quality of Life?</vt:lpstr>
      <vt:lpstr>Can we improve docetaxel tolerability?</vt:lpstr>
      <vt:lpstr>Q3 vs Q2 week docetaxel in mHSPC patients</vt:lpstr>
      <vt:lpstr>CAPItello-281 Study Design</vt:lpstr>
      <vt:lpstr>PowerPoint Presentation</vt:lpstr>
      <vt:lpstr>PowerPoint Presentation</vt:lpstr>
      <vt:lpstr>George DJ et al. Patient reported outcomes (PRO) and tolerability of capivasertib (capi) plus abiraterone (abi) versus placebo (pbo) plus abi in patients (pts) with PTEN-deficient metastatic hormone-sensitive prostate cancer (mHSPC): CAPItello-281. Genitourinary Cancer Symposium 2026;Abstract 14. </vt:lpstr>
      <vt:lpstr>CAPItello-281: investigator-reported AEs (≥10% of patients)</vt:lpstr>
      <vt:lpstr>CAPItello-281: common AEs associated with  AKT inhibition</vt:lpstr>
      <vt:lpstr>My Takeaways: Capitello-281</vt:lpstr>
      <vt:lpstr>PowerPoint Presentation</vt:lpstr>
      <vt:lpstr>TALAPRO-3 (Talazoparib): Phase 3 Trial Design (mHSPC)</vt:lpstr>
      <vt:lpstr>EvoPAR-Prostate01: Phase 3 Trial Design (mHSPC)</vt:lpstr>
      <vt:lpstr>PowerPoint Presentation</vt:lpstr>
      <vt:lpstr>Emerging Therapy: Opevesostat (CYP11A1 Upstream Androgen Synthesis Inhibitor)</vt:lpstr>
      <vt:lpstr>Appendix</vt:lpstr>
      <vt:lpstr>PowerPoint Presentation</vt:lpstr>
      <vt:lpstr>TulmiSTAR01: Study Design</vt:lpstr>
      <vt:lpstr>TulmiSTAR01: Key Points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Silvana Izquierdo</cp:lastModifiedBy>
  <cp:revision>7823</cp:revision>
  <cp:lastPrinted>2020-08-04T16:05:31Z</cp:lastPrinted>
  <dcterms:created xsi:type="dcterms:W3CDTF">2013-03-19T19:50:02Z</dcterms:created>
  <dcterms:modified xsi:type="dcterms:W3CDTF">2026-03-17T16:54:14Z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0x0101004009185B2ED29D4EB910BA85847568FC</vt:lpwstr>
  </property>
  <property fmtid="{D5CDD505-2E9C-101B-9397-08002B2CF9AE}" pid="3" name="TaxKeyword">
    <vt:lpwstr/>
  </property>
</Properties>
</file>