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presentation.xml" ContentType="application/vnd.openxmlformats-officedocument.presentationml.presentation.main+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02.xml" ContentType="application/vnd.openxmlformats-officedocument.presentationml.slide+xml"/>
  <Override PartName="/ppt/slides/slide101.xml" ContentType="application/vnd.openxmlformats-officedocument.presentationml.slid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slideLayouts/slideLayout88.xml" ContentType="application/vnd.openxmlformats-officedocument.presentationml.slideLayout+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slideLayouts/slideLayout87.xml" ContentType="application/vnd.openxmlformats-officedocument.presentationml.slideLayout+xml"/>
  <Override PartName="/ppt/slideLayouts/slideLayout86.xml" ContentType="application/vnd.openxmlformats-officedocument.presentationml.slideLayout+xml"/>
  <Override PartName="/ppt/slideLayouts/slideLayout85.xml" ContentType="application/vnd.openxmlformats-officedocument.presentationml.slideLayout+xml"/>
  <Override PartName="/ppt/slideLayouts/slideLayout84.xml" ContentType="application/vnd.openxmlformats-officedocument.presentationml.slideLayout+xml"/>
  <Override PartName="/ppt/slideLayouts/slideLayout83.xml" ContentType="application/vnd.openxmlformats-officedocument.presentationml.slideLayout+xml"/>
  <Override PartName="/ppt/slideLayouts/slideLayout82.xml" ContentType="application/vnd.openxmlformats-officedocument.presentationml.slideLayout+xml"/>
  <Override PartName="/ppt/slideLayouts/slideLayout81.xml" ContentType="application/vnd.openxmlformats-officedocument.presentationml.slideLayout+xml"/>
  <Override PartName="/ppt/slideLayouts/slideLayout80.xml" ContentType="application/vnd.openxmlformats-officedocument.presentationml.slideLayout+xml"/>
  <Override PartName="/ppt/slideLayouts/slideLayout79.xml" ContentType="application/vnd.openxmlformats-officedocument.presentationml.slideLayout+xml"/>
  <Override PartName="/ppt/slideLayouts/slideLayout78.xml" ContentType="application/vnd.openxmlformats-officedocument.presentationml.slideLayout+xml"/>
  <Override PartName="/ppt/slideLayouts/slideLayout77.xml" ContentType="application/vnd.openxmlformats-officedocument.presentationml.slideLayout+xml"/>
  <Override PartName="/ppt/slideLayouts/slideLayout76.xml" ContentType="application/vnd.openxmlformats-officedocument.presentationml.slideLayout+xml"/>
  <Override PartName="/ppt/slideLayouts/slideLayout75.xml" ContentType="application/vnd.openxmlformats-officedocument.presentationml.slideLayout+xml"/>
  <Override PartName="/ppt/slideLayouts/slideLayout74.xml" ContentType="application/vnd.openxmlformats-officedocument.presentationml.slideLayout+xml"/>
  <Override PartName="/ppt/slideLayouts/slideLayout73.xml" ContentType="application/vnd.openxmlformats-officedocument.presentationml.slideLayout+xml"/>
  <Override PartName="/ppt/slideLayouts/slideLayout72.xml" ContentType="application/vnd.openxmlformats-officedocument.presentationml.slideLayout+xml"/>
  <Override PartName="/ppt/slideLayouts/slideLayout71.xml" ContentType="application/vnd.openxmlformats-officedocument.presentationml.slideLayout+xml"/>
  <Override PartName="/ppt/slideLayouts/slideLayout70.xml" ContentType="application/vnd.openxmlformats-officedocument.presentationml.slideLayout+xml"/>
  <Override PartName="/ppt/slideLayouts/slideLayout69.xml" ContentType="application/vnd.openxmlformats-officedocument.presentationml.slideLayout+xml"/>
  <Override PartName="/ppt/slideLayouts/slideLayout68.xml" ContentType="application/vnd.openxmlformats-officedocument.presentationml.slideLayout+xml"/>
  <Override PartName="/ppt/slideLayouts/slideLayout67.xml" ContentType="application/vnd.openxmlformats-officedocument.presentationml.slideLayout+xml"/>
  <Override PartName="/ppt/slideLayouts/slideLayout66.xml" ContentType="application/vnd.openxmlformats-officedocument.presentationml.slideLayout+xml"/>
  <Override PartName="/ppt/slideLayouts/slideLayout65.xml" ContentType="application/vnd.openxmlformats-officedocument.presentationml.slideLayout+xml"/>
  <Override PartName="/ppt/slideLayouts/slideLayout64.xml" ContentType="application/vnd.openxmlformats-officedocument.presentationml.slideLayout+xml"/>
  <Override PartName="/ppt/slideLayouts/slideLayout63.xml" ContentType="application/vnd.openxmlformats-officedocument.presentationml.slideLayout+xml"/>
  <Override PartName="/ppt/slideLayouts/slideLayout62.xml" ContentType="application/vnd.openxmlformats-officedocument.presentationml.slideLayout+xml"/>
  <Override PartName="/ppt/slideLayouts/slideLayout61.xml" ContentType="application/vnd.openxmlformats-officedocument.presentationml.slideLayout+xml"/>
  <Override PartName="/ppt/slideLayouts/slideLayout60.xml" ContentType="application/vnd.openxmlformats-officedocument.presentationml.slideLayout+xml"/>
  <Override PartName="/ppt/slideLayouts/slideLayout59.xml" ContentType="application/vnd.openxmlformats-officedocument.presentationml.slideLayout+xml"/>
  <Override PartName="/ppt/slideLayouts/slideLayout58.xml" ContentType="application/vnd.openxmlformats-officedocument.presentationml.slideLayout+xml"/>
  <Override PartName="/ppt/slideLayouts/slideLayout57.xml" ContentType="application/vnd.openxmlformats-officedocument.presentationml.slideLayout+xml"/>
  <Override PartName="/ppt/slideLayouts/slideLayout56.xml" ContentType="application/vnd.openxmlformats-officedocument.presentationml.slideLayout+xml"/>
  <Override PartName="/ppt/slideLayouts/slideLayout55.xml" ContentType="application/vnd.openxmlformats-officedocument.presentationml.slideLayout+xml"/>
  <Override PartName="/ppt/slideLayouts/slideLayout54.xml" ContentType="application/vnd.openxmlformats-officedocument.presentationml.slideLayout+xml"/>
  <Override PartName="/ppt/slideLayouts/slideLayout53.xml" ContentType="application/vnd.openxmlformats-officedocument.presentationml.slideLayout+xml"/>
  <Override PartName="/ppt/slideLayouts/slideLayout52.xml" ContentType="application/vnd.openxmlformats-officedocument.presentationml.slideLayout+xml"/>
  <Override PartName="/ppt/slideLayouts/slideLayout51.xml" ContentType="application/vnd.openxmlformats-officedocument.presentationml.slideLayout+xml"/>
  <Override PartName="/ppt/slideLayouts/slideLayout50.xml" ContentType="application/vnd.openxmlformats-officedocument.presentationml.slideLayout+xml"/>
  <Override PartName="/ppt/slideLayouts/slideLayout49.xml" ContentType="application/vnd.openxmlformats-officedocument.presentationml.slideLayout+xml"/>
  <Override PartName="/ppt/slideLayouts/slideLayout48.xml" ContentType="application/vnd.openxmlformats-officedocument.presentationml.slideLayout+xml"/>
  <Override PartName="/ppt/slideLayouts/slideLayout47.xml" ContentType="application/vnd.openxmlformats-officedocument.presentationml.slideLayout+xml"/>
  <Override PartName="/ppt/slideLayouts/slideLayout46.xml" ContentType="application/vnd.openxmlformats-officedocument.presentationml.slideLayout+xml"/>
  <Override PartName="/ppt/slideLayouts/slideLayout45.xml" ContentType="application/vnd.openxmlformats-officedocument.presentationml.slideLayout+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6.xml" ContentType="application/vnd.openxmlformats-officedocument.presentationml.slideMaster+xml"/>
  <Override PartName="/ppt/slideMasters/slideMaster15.xml" ContentType="application/vnd.openxmlformats-officedocument.presentationml.slideMaster+xml"/>
  <Override PartName="/ppt/slideMasters/slideMaster14.xml" ContentType="application/vnd.openxmlformats-officedocument.presentationml.slideMaster+xml"/>
  <Override PartName="/ppt/slideMasters/slideMaster13.xml" ContentType="application/vnd.openxmlformats-officedocument.presentationml.slideMaster+xml"/>
  <Override PartName="/ppt/slideMasters/slideMaster12.xml" ContentType="application/vnd.openxmlformats-officedocument.presentationml.slideMaster+xml"/>
  <Override PartName="/ppt/slideMasters/slideMaster11.xml" ContentType="application/vnd.openxmlformats-officedocument.presentationml.slideMaster+xml"/>
  <Override PartName="/ppt/slideMasters/slideMaster10.xml" ContentType="application/vnd.openxmlformats-officedocument.presentationml.slideMaster+xml"/>
  <Override PartName="/ppt/slideMasters/slideMaster9.xml" ContentType="application/vnd.openxmlformats-officedocument.presentationml.slideMaster+xml"/>
  <Override PartName="/ppt/slideMasters/slideMaster8.xml" ContentType="application/vnd.openxmlformats-officedocument.presentationml.slideMaster+xml"/>
  <Override PartName="/ppt/slideMasters/slideMaster7.xml" ContentType="application/vnd.openxmlformats-officedocument.presentationml.slideMaster+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slideLayouts/slideLayout89.xml" ContentType="application/vnd.openxmlformats-officedocument.presentationml.slideLayout+xml"/>
  <Override PartName="/ppt/notesSlides/notesSlide27.xml" ContentType="application/vnd.openxmlformats-officedocument.presentationml.notesSlide+xml"/>
  <Override PartName="/ppt/theme/themeOverride1.xml" ContentType="application/vnd.openxmlformats-officedocument.themeOverride+xml"/>
  <Override PartName="/ppt/charts/colors1.xml" ContentType="application/vnd.ms-office.chartcolorstyle+xml"/>
  <Override PartName="/ppt/charts/style1.xml" ContentType="application/vnd.ms-office.chartstyle+xml"/>
  <Override PartName="/ppt/charts/chart1.xml" ContentType="application/vnd.openxmlformats-officedocument.drawingml.chart+xml"/>
  <Override PartName="/ppt/theme/theme5.xml" ContentType="application/vnd.openxmlformats-officedocument.them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18.xml" ContentType="application/vnd.openxmlformats-officedocument.theme+xml"/>
  <Override PartName="/ppt/theme/theme17.xml" ContentType="application/vnd.openxmlformats-officedocument.theme+xml"/>
  <Override PartName="/ppt/theme/theme16.xml" ContentType="application/vnd.openxmlformats-officedocument.theme+xml"/>
  <Override PartName="/ppt/theme/theme15.xml" ContentType="application/vnd.openxmlformats-officedocument.theme+xml"/>
  <Override PartName="/ppt/theme/theme14.xml" ContentType="application/vnd.openxmlformats-officedocument.theme+xml"/>
  <Override PartName="/ppt/theme/theme13.xml" ContentType="application/vnd.openxmlformats-officedocument.theme+xml"/>
  <Override PartName="/ppt/theme/theme12.xml" ContentType="application/vnd.openxmlformats-officedocument.theme+xml"/>
  <Override PartName="/ppt/theme/theme11.xml" ContentType="application/vnd.openxmlformats-officedocument.theme+xml"/>
  <Override PartName="/ppt/theme/theme10.xml" ContentType="application/vnd.openxmlformats-officedocument.theme+xml"/>
  <Override PartName="/ppt/theme/theme9.xml" ContentType="application/vnd.openxmlformats-officedocument.theme+xml"/>
  <Override PartName="/ppt/theme/theme8.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ppt/tags/tag5.xml" ContentType="application/vnd.openxmlformats-officedocument.presentationml.tags+xml"/>
  <Override PartName="/ppt/tags/tag3.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2.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tags/tag4.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431" r:id="rId1"/>
    <p:sldMasterId id="2147484603" r:id="rId2"/>
    <p:sldMasterId id="2147484616" r:id="rId3"/>
    <p:sldMasterId id="2147484635" r:id="rId4"/>
    <p:sldMasterId id="2147484656" r:id="rId5"/>
    <p:sldMasterId id="2147484667" r:id="rId6"/>
    <p:sldMasterId id="2147484697" r:id="rId7"/>
    <p:sldMasterId id="2147484715" r:id="rId8"/>
    <p:sldMasterId id="2147484728" r:id="rId9"/>
    <p:sldMasterId id="2147484740" r:id="rId10"/>
    <p:sldMasterId id="2147484770" r:id="rId11"/>
    <p:sldMasterId id="2147484778" r:id="rId12"/>
    <p:sldMasterId id="2147484802" r:id="rId13"/>
    <p:sldMasterId id="2147484816" r:id="rId14"/>
    <p:sldMasterId id="2147484832" r:id="rId15"/>
    <p:sldMasterId id="2147484840" r:id="rId16"/>
  </p:sldMasterIdLst>
  <p:notesMasterIdLst>
    <p:notesMasterId r:id="rId133"/>
  </p:notesMasterIdLst>
  <p:handoutMasterIdLst>
    <p:handoutMasterId r:id="rId134"/>
  </p:handoutMasterIdLst>
  <p:sldIdLst>
    <p:sldId id="2147480709" r:id="rId17"/>
    <p:sldId id="2147480105" r:id="rId18"/>
    <p:sldId id="2147479949" r:id="rId19"/>
    <p:sldId id="2147480082" r:id="rId20"/>
    <p:sldId id="2147479950" r:id="rId21"/>
    <p:sldId id="2147480097" r:id="rId22"/>
    <p:sldId id="13407" r:id="rId23"/>
    <p:sldId id="2147480704" r:id="rId24"/>
    <p:sldId id="2147483438" r:id="rId25"/>
    <p:sldId id="2147483619" r:id="rId26"/>
    <p:sldId id="589" r:id="rId27"/>
    <p:sldId id="3140" r:id="rId28"/>
    <p:sldId id="256" r:id="rId29"/>
    <p:sldId id="2147480298" r:id="rId30"/>
    <p:sldId id="2147480300" r:id="rId31"/>
    <p:sldId id="2147483620" r:id="rId32"/>
    <p:sldId id="2147480715" r:id="rId33"/>
    <p:sldId id="2146848239" r:id="rId34"/>
    <p:sldId id="1747256547" r:id="rId35"/>
    <p:sldId id="1183" r:id="rId36"/>
    <p:sldId id="1184" r:id="rId37"/>
    <p:sldId id="2147480290" r:id="rId38"/>
    <p:sldId id="2147480291" r:id="rId39"/>
    <p:sldId id="2147480299" r:id="rId40"/>
    <p:sldId id="1010" r:id="rId41"/>
    <p:sldId id="2147483571" r:id="rId42"/>
    <p:sldId id="2147480281" r:id="rId43"/>
    <p:sldId id="2147483618" r:id="rId44"/>
    <p:sldId id="2147480297" r:id="rId45"/>
    <p:sldId id="2147480284" r:id="rId46"/>
    <p:sldId id="2147483615" r:id="rId47"/>
    <p:sldId id="2147483449" r:id="rId48"/>
    <p:sldId id="2147483450" r:id="rId49"/>
    <p:sldId id="2147483451" r:id="rId50"/>
    <p:sldId id="2147483452" r:id="rId51"/>
    <p:sldId id="2147483453" r:id="rId52"/>
    <p:sldId id="2147483454" r:id="rId53"/>
    <p:sldId id="2147483455" r:id="rId54"/>
    <p:sldId id="2147483456" r:id="rId55"/>
    <p:sldId id="2147483458" r:id="rId56"/>
    <p:sldId id="2147483459" r:id="rId57"/>
    <p:sldId id="2147483593" r:id="rId58"/>
    <p:sldId id="2147483622" r:id="rId59"/>
    <p:sldId id="2147483443" r:id="rId60"/>
    <p:sldId id="2147479544" r:id="rId61"/>
    <p:sldId id="2147479533" r:id="rId62"/>
    <p:sldId id="2146847458" r:id="rId63"/>
    <p:sldId id="2146847459" r:id="rId64"/>
    <p:sldId id="2147479535" r:id="rId65"/>
    <p:sldId id="2147479532" r:id="rId66"/>
    <p:sldId id="2147479534" r:id="rId67"/>
    <p:sldId id="2147479546" r:id="rId68"/>
    <p:sldId id="2147479536" r:id="rId69"/>
    <p:sldId id="2147479326" r:id="rId70"/>
    <p:sldId id="2146847430" r:id="rId71"/>
    <p:sldId id="2147479539" r:id="rId72"/>
    <p:sldId id="2147479537" r:id="rId73"/>
    <p:sldId id="2146847460" r:id="rId74"/>
    <p:sldId id="2147483612" r:id="rId75"/>
    <p:sldId id="2147483594" r:id="rId76"/>
    <p:sldId id="2147483595" r:id="rId77"/>
    <p:sldId id="2147483596" r:id="rId78"/>
    <p:sldId id="2147483597" r:id="rId79"/>
    <p:sldId id="2147483598" r:id="rId80"/>
    <p:sldId id="2147483599" r:id="rId81"/>
    <p:sldId id="2147483609" r:id="rId82"/>
    <p:sldId id="2147483623" r:id="rId83"/>
    <p:sldId id="2147483444" r:id="rId84"/>
    <p:sldId id="2147480301" r:id="rId85"/>
    <p:sldId id="614" r:id="rId86"/>
    <p:sldId id="615" r:id="rId87"/>
    <p:sldId id="623" r:id="rId88"/>
    <p:sldId id="607" r:id="rId89"/>
    <p:sldId id="625" r:id="rId90"/>
    <p:sldId id="626" r:id="rId91"/>
    <p:sldId id="632" r:id="rId92"/>
    <p:sldId id="2135245591" r:id="rId93"/>
    <p:sldId id="660" r:id="rId94"/>
    <p:sldId id="630" r:id="rId95"/>
    <p:sldId id="631" r:id="rId96"/>
    <p:sldId id="2147483617" r:id="rId97"/>
    <p:sldId id="2147483600" r:id="rId98"/>
    <p:sldId id="2147483601" r:id="rId99"/>
    <p:sldId id="2147483602" r:id="rId100"/>
    <p:sldId id="2147483603" r:id="rId101"/>
    <p:sldId id="2147483604" r:id="rId102"/>
    <p:sldId id="2147483605" r:id="rId103"/>
    <p:sldId id="2147483606" r:id="rId104"/>
    <p:sldId id="2147483607" r:id="rId105"/>
    <p:sldId id="2147483608" r:id="rId106"/>
    <p:sldId id="2147483610" r:id="rId107"/>
    <p:sldId id="2147483624" r:id="rId108"/>
    <p:sldId id="2147483445" r:id="rId109"/>
    <p:sldId id="2147479545" r:id="rId110"/>
    <p:sldId id="2147479540" r:id="rId111"/>
    <p:sldId id="2147479541" r:id="rId112"/>
    <p:sldId id="926" r:id="rId113"/>
    <p:sldId id="2146847451" r:id="rId114"/>
    <p:sldId id="2146847452" r:id="rId115"/>
    <p:sldId id="2147479542" r:id="rId116"/>
    <p:sldId id="1540" r:id="rId117"/>
    <p:sldId id="2146847450" r:id="rId118"/>
    <p:sldId id="2146847454" r:id="rId119"/>
    <p:sldId id="901" r:id="rId120"/>
    <p:sldId id="689" r:id="rId121"/>
    <p:sldId id="670" r:id="rId122"/>
    <p:sldId id="2146847456" r:id="rId123"/>
    <p:sldId id="2146847455" r:id="rId124"/>
    <p:sldId id="2147479543" r:id="rId125"/>
    <p:sldId id="2147483613" r:id="rId126"/>
    <p:sldId id="263" r:id="rId127"/>
    <p:sldId id="264" r:id="rId128"/>
    <p:sldId id="265" r:id="rId129"/>
    <p:sldId id="266" r:id="rId130"/>
    <p:sldId id="267" r:id="rId131"/>
    <p:sldId id="268" r:id="rId132"/>
  </p:sldIdLst>
  <p:sldSz cx="12192000" cy="6858000"/>
  <p:notesSz cx="7772400" cy="10058400"/>
  <p:custDataLst>
    <p:tags r:id="rId135"/>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8" userDrawn="1">
          <p15:clr>
            <a:srgbClr val="A4A3A4"/>
          </p15:clr>
        </p15:guide>
        <p15:guide id="2" pos="3719" userDrawn="1">
          <p15:clr>
            <a:srgbClr val="A4A3A4"/>
          </p15:clr>
        </p15:guide>
        <p15:guide id="4" pos="6208" userDrawn="1">
          <p15:clr>
            <a:srgbClr val="A4A3A4"/>
          </p15:clr>
        </p15:guide>
        <p15:guide id="5" pos="33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FF40FF"/>
    <a:srgbClr val="0C8965"/>
    <a:srgbClr val="F7E2E1"/>
    <a:srgbClr val="E4EDF2"/>
    <a:srgbClr val="E4EEF3"/>
    <a:srgbClr val="EDF5F9"/>
    <a:srgbClr val="E3EDF2"/>
    <a:srgbClr val="E3ECF2"/>
    <a:srgbClr val="BBE0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56" autoAdjust="0"/>
    <p:restoredTop sz="95616" autoAdjust="0"/>
  </p:normalViewPr>
  <p:slideViewPr>
    <p:cSldViewPr>
      <p:cViewPr varScale="1">
        <p:scale>
          <a:sx n="117" d="100"/>
          <a:sy n="117" d="100"/>
        </p:scale>
        <p:origin x="920" y="176"/>
      </p:cViewPr>
      <p:guideLst>
        <p:guide orient="horz" pos="4208"/>
        <p:guide pos="3719"/>
        <p:guide pos="6208"/>
        <p:guide pos="332"/>
      </p:guideLst>
    </p:cSldViewPr>
  </p:slideViewPr>
  <p:outlineViewPr>
    <p:cViewPr varScale="1">
      <p:scale>
        <a:sx n="170" d="200"/>
        <a:sy n="170" d="200"/>
      </p:scale>
      <p:origin x="0" y="-149912"/>
    </p:cViewPr>
  </p:outlineViewPr>
  <p:notesTextViewPr>
    <p:cViewPr>
      <p:scale>
        <a:sx n="55" d="100"/>
        <a:sy n="55" d="100"/>
      </p:scale>
      <p:origin x="0" y="0"/>
    </p:cViewPr>
  </p:notesTextViewPr>
  <p:sorterViewPr>
    <p:cViewPr>
      <p:scale>
        <a:sx n="125" d="100"/>
        <a:sy n="125" d="100"/>
      </p:scale>
      <p:origin x="0" y="0"/>
    </p:cViewPr>
  </p:sorterViewPr>
  <p:notesViewPr>
    <p:cSldViewPr>
      <p:cViewPr varScale="1">
        <p:scale>
          <a:sx n="77" d="100"/>
          <a:sy n="77" d="100"/>
        </p:scale>
        <p:origin x="-2560"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1.xml"/><Relationship Id="rId21" Type="http://schemas.openxmlformats.org/officeDocument/2006/relationships/slide" Target="slides/slide5.xml"/><Relationship Id="rId42" Type="http://schemas.openxmlformats.org/officeDocument/2006/relationships/slide" Target="slides/slide26.xml"/><Relationship Id="rId63" Type="http://schemas.openxmlformats.org/officeDocument/2006/relationships/slide" Target="slides/slide47.xml"/><Relationship Id="rId84" Type="http://schemas.openxmlformats.org/officeDocument/2006/relationships/slide" Target="slides/slide68.xml"/><Relationship Id="rId138" Type="http://schemas.openxmlformats.org/officeDocument/2006/relationships/viewProps" Target="viewProps.xml"/><Relationship Id="rId107" Type="http://schemas.openxmlformats.org/officeDocument/2006/relationships/slide" Target="slides/slide91.xml"/><Relationship Id="rId11" Type="http://schemas.openxmlformats.org/officeDocument/2006/relationships/slideMaster" Target="slideMasters/slideMaster11.xml"/><Relationship Id="rId32" Type="http://schemas.openxmlformats.org/officeDocument/2006/relationships/slide" Target="slides/slide16.xml"/><Relationship Id="rId37" Type="http://schemas.openxmlformats.org/officeDocument/2006/relationships/slide" Target="slides/slide21.xml"/><Relationship Id="rId53" Type="http://schemas.openxmlformats.org/officeDocument/2006/relationships/slide" Target="slides/slide37.xml"/><Relationship Id="rId58" Type="http://schemas.openxmlformats.org/officeDocument/2006/relationships/slide" Target="slides/slide42.xml"/><Relationship Id="rId74" Type="http://schemas.openxmlformats.org/officeDocument/2006/relationships/slide" Target="slides/slide58.xml"/><Relationship Id="rId79" Type="http://schemas.openxmlformats.org/officeDocument/2006/relationships/slide" Target="slides/slide63.xml"/><Relationship Id="rId102" Type="http://schemas.openxmlformats.org/officeDocument/2006/relationships/slide" Target="slides/slide86.xml"/><Relationship Id="rId123" Type="http://schemas.openxmlformats.org/officeDocument/2006/relationships/slide" Target="slides/slide107.xml"/><Relationship Id="rId128" Type="http://schemas.openxmlformats.org/officeDocument/2006/relationships/slide" Target="slides/slide112.xml"/><Relationship Id="rId5" Type="http://schemas.openxmlformats.org/officeDocument/2006/relationships/slideMaster" Target="slideMasters/slideMaster5.xml"/><Relationship Id="rId90" Type="http://schemas.openxmlformats.org/officeDocument/2006/relationships/slide" Target="slides/slide74.xml"/><Relationship Id="rId95" Type="http://schemas.openxmlformats.org/officeDocument/2006/relationships/slide" Target="slides/slide79.xml"/><Relationship Id="rId22" Type="http://schemas.openxmlformats.org/officeDocument/2006/relationships/slide" Target="slides/slide6.xml"/><Relationship Id="rId27" Type="http://schemas.openxmlformats.org/officeDocument/2006/relationships/slide" Target="slides/slide11.xml"/><Relationship Id="rId43" Type="http://schemas.openxmlformats.org/officeDocument/2006/relationships/slide" Target="slides/slide27.xml"/><Relationship Id="rId48" Type="http://schemas.openxmlformats.org/officeDocument/2006/relationships/slide" Target="slides/slide32.xml"/><Relationship Id="rId64" Type="http://schemas.openxmlformats.org/officeDocument/2006/relationships/slide" Target="slides/slide48.xml"/><Relationship Id="rId69" Type="http://schemas.openxmlformats.org/officeDocument/2006/relationships/slide" Target="slides/slide53.xml"/><Relationship Id="rId113" Type="http://schemas.openxmlformats.org/officeDocument/2006/relationships/slide" Target="slides/slide97.xml"/><Relationship Id="rId118" Type="http://schemas.openxmlformats.org/officeDocument/2006/relationships/slide" Target="slides/slide102.xml"/><Relationship Id="rId134" Type="http://schemas.openxmlformats.org/officeDocument/2006/relationships/handoutMaster" Target="handoutMasters/handoutMaster1.xml"/><Relationship Id="rId139" Type="http://schemas.openxmlformats.org/officeDocument/2006/relationships/theme" Target="theme/theme1.xml"/><Relationship Id="rId80" Type="http://schemas.openxmlformats.org/officeDocument/2006/relationships/slide" Target="slides/slide64.xml"/><Relationship Id="rId85" Type="http://schemas.openxmlformats.org/officeDocument/2006/relationships/slide" Target="slides/slide69.xml"/><Relationship Id="rId12" Type="http://schemas.openxmlformats.org/officeDocument/2006/relationships/slideMaster" Target="slideMasters/slideMaster12.xml"/><Relationship Id="rId17" Type="http://schemas.openxmlformats.org/officeDocument/2006/relationships/slide" Target="slides/slide1.xml"/><Relationship Id="rId33" Type="http://schemas.openxmlformats.org/officeDocument/2006/relationships/slide" Target="slides/slide17.xml"/><Relationship Id="rId38" Type="http://schemas.openxmlformats.org/officeDocument/2006/relationships/slide" Target="slides/slide22.xml"/><Relationship Id="rId59" Type="http://schemas.openxmlformats.org/officeDocument/2006/relationships/slide" Target="slides/slide43.xml"/><Relationship Id="rId103" Type="http://schemas.openxmlformats.org/officeDocument/2006/relationships/slide" Target="slides/slide87.xml"/><Relationship Id="rId108" Type="http://schemas.openxmlformats.org/officeDocument/2006/relationships/slide" Target="slides/slide92.xml"/><Relationship Id="rId124" Type="http://schemas.openxmlformats.org/officeDocument/2006/relationships/slide" Target="slides/slide108.xml"/><Relationship Id="rId129" Type="http://schemas.openxmlformats.org/officeDocument/2006/relationships/slide" Target="slides/slide113.xml"/><Relationship Id="rId54" Type="http://schemas.openxmlformats.org/officeDocument/2006/relationships/slide" Target="slides/slide38.xml"/><Relationship Id="rId70" Type="http://schemas.openxmlformats.org/officeDocument/2006/relationships/slide" Target="slides/slide54.xml"/><Relationship Id="rId75" Type="http://schemas.openxmlformats.org/officeDocument/2006/relationships/slide" Target="slides/slide59.xml"/><Relationship Id="rId91" Type="http://schemas.openxmlformats.org/officeDocument/2006/relationships/slide" Target="slides/slide75.xml"/><Relationship Id="rId96" Type="http://schemas.openxmlformats.org/officeDocument/2006/relationships/slide" Target="slides/slide80.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7.xml"/><Relationship Id="rId28" Type="http://schemas.openxmlformats.org/officeDocument/2006/relationships/slide" Target="slides/slide12.xml"/><Relationship Id="rId49" Type="http://schemas.openxmlformats.org/officeDocument/2006/relationships/slide" Target="slides/slide33.xml"/><Relationship Id="rId114" Type="http://schemas.openxmlformats.org/officeDocument/2006/relationships/slide" Target="slides/slide98.xml"/><Relationship Id="rId119" Type="http://schemas.openxmlformats.org/officeDocument/2006/relationships/slide" Target="slides/slide103.xml"/><Relationship Id="rId44" Type="http://schemas.openxmlformats.org/officeDocument/2006/relationships/slide" Target="slides/slide28.xml"/><Relationship Id="rId60" Type="http://schemas.openxmlformats.org/officeDocument/2006/relationships/slide" Target="slides/slide44.xml"/><Relationship Id="rId65" Type="http://schemas.openxmlformats.org/officeDocument/2006/relationships/slide" Target="slides/slide49.xml"/><Relationship Id="rId81" Type="http://schemas.openxmlformats.org/officeDocument/2006/relationships/slide" Target="slides/slide65.xml"/><Relationship Id="rId86" Type="http://schemas.openxmlformats.org/officeDocument/2006/relationships/slide" Target="slides/slide70.xml"/><Relationship Id="rId130" Type="http://schemas.openxmlformats.org/officeDocument/2006/relationships/slide" Target="slides/slide114.xml"/><Relationship Id="rId135" Type="http://schemas.openxmlformats.org/officeDocument/2006/relationships/tags" Target="tags/tag1.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109" Type="http://schemas.openxmlformats.org/officeDocument/2006/relationships/slide" Target="slides/slide9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104" Type="http://schemas.openxmlformats.org/officeDocument/2006/relationships/slide" Target="slides/slide88.xml"/><Relationship Id="rId120" Type="http://schemas.openxmlformats.org/officeDocument/2006/relationships/slide" Target="slides/slide104.xml"/><Relationship Id="rId125" Type="http://schemas.openxmlformats.org/officeDocument/2006/relationships/slide" Target="slides/slide109.xml"/><Relationship Id="rId141" Type="http://schemas.openxmlformats.org/officeDocument/2006/relationships/customXml" Target="../customXml/item1.xml"/><Relationship Id="rId7" Type="http://schemas.openxmlformats.org/officeDocument/2006/relationships/slideMaster" Target="slideMasters/slideMaster7.xml"/><Relationship Id="rId71" Type="http://schemas.openxmlformats.org/officeDocument/2006/relationships/slide" Target="slides/slide55.xml"/><Relationship Id="rId92" Type="http://schemas.openxmlformats.org/officeDocument/2006/relationships/slide" Target="slides/slide76.xml"/><Relationship Id="rId2" Type="http://schemas.openxmlformats.org/officeDocument/2006/relationships/slideMaster" Target="slideMasters/slideMaster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slide" Target="slides/slide71.xml"/><Relationship Id="rId110" Type="http://schemas.openxmlformats.org/officeDocument/2006/relationships/slide" Target="slides/slide94.xml"/><Relationship Id="rId115" Type="http://schemas.openxmlformats.org/officeDocument/2006/relationships/slide" Target="slides/slide99.xml"/><Relationship Id="rId131" Type="http://schemas.openxmlformats.org/officeDocument/2006/relationships/slide" Target="slides/slide115.xml"/><Relationship Id="rId136" Type="http://schemas.openxmlformats.org/officeDocument/2006/relationships/commentAuthors" Target="commentAuthors.xml"/><Relationship Id="rId61" Type="http://schemas.openxmlformats.org/officeDocument/2006/relationships/slide" Target="slides/slide45.xml"/><Relationship Id="rId82" Type="http://schemas.openxmlformats.org/officeDocument/2006/relationships/slide" Target="slides/slide66.xml"/><Relationship Id="rId19" Type="http://schemas.openxmlformats.org/officeDocument/2006/relationships/slide" Target="slides/slide3.xml"/><Relationship Id="rId14" Type="http://schemas.openxmlformats.org/officeDocument/2006/relationships/slideMaster" Target="slideMasters/slideMaster14.xml"/><Relationship Id="rId30" Type="http://schemas.openxmlformats.org/officeDocument/2006/relationships/slide" Target="slides/slide14.xml"/><Relationship Id="rId35" Type="http://schemas.openxmlformats.org/officeDocument/2006/relationships/slide" Target="slides/slide19.xml"/><Relationship Id="rId56" Type="http://schemas.openxmlformats.org/officeDocument/2006/relationships/slide" Target="slides/slide40.xml"/><Relationship Id="rId77" Type="http://schemas.openxmlformats.org/officeDocument/2006/relationships/slide" Target="slides/slide61.xml"/><Relationship Id="rId100" Type="http://schemas.openxmlformats.org/officeDocument/2006/relationships/slide" Target="slides/slide84.xml"/><Relationship Id="rId105" Type="http://schemas.openxmlformats.org/officeDocument/2006/relationships/slide" Target="slides/slide89.xml"/><Relationship Id="rId126" Type="http://schemas.openxmlformats.org/officeDocument/2006/relationships/slide" Target="slides/slide110.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93" Type="http://schemas.openxmlformats.org/officeDocument/2006/relationships/slide" Target="slides/slide77.xml"/><Relationship Id="rId98" Type="http://schemas.openxmlformats.org/officeDocument/2006/relationships/slide" Target="slides/slide82.xml"/><Relationship Id="rId121" Type="http://schemas.openxmlformats.org/officeDocument/2006/relationships/slide" Target="slides/slide105.xml"/><Relationship Id="rId142" Type="http://schemas.openxmlformats.org/officeDocument/2006/relationships/customXml" Target="../customXml/item2.xml"/><Relationship Id="rId3" Type="http://schemas.openxmlformats.org/officeDocument/2006/relationships/slideMaster" Target="slideMasters/slideMaster3.xml"/><Relationship Id="rId25" Type="http://schemas.openxmlformats.org/officeDocument/2006/relationships/slide" Target="slides/slide9.xml"/><Relationship Id="rId46" Type="http://schemas.openxmlformats.org/officeDocument/2006/relationships/slide" Target="slides/slide30.xml"/><Relationship Id="rId67" Type="http://schemas.openxmlformats.org/officeDocument/2006/relationships/slide" Target="slides/slide51.xml"/><Relationship Id="rId116" Type="http://schemas.openxmlformats.org/officeDocument/2006/relationships/slide" Target="slides/slide100.xml"/><Relationship Id="rId137" Type="http://schemas.openxmlformats.org/officeDocument/2006/relationships/presProps" Target="presProps.xml"/><Relationship Id="rId20" Type="http://schemas.openxmlformats.org/officeDocument/2006/relationships/slide" Target="slides/slide4.xml"/><Relationship Id="rId41" Type="http://schemas.openxmlformats.org/officeDocument/2006/relationships/slide" Target="slides/slide25.xml"/><Relationship Id="rId62" Type="http://schemas.openxmlformats.org/officeDocument/2006/relationships/slide" Target="slides/slide46.xml"/><Relationship Id="rId83" Type="http://schemas.openxmlformats.org/officeDocument/2006/relationships/slide" Target="slides/slide67.xml"/><Relationship Id="rId88" Type="http://schemas.openxmlformats.org/officeDocument/2006/relationships/slide" Target="slides/slide72.xml"/><Relationship Id="rId111" Type="http://schemas.openxmlformats.org/officeDocument/2006/relationships/slide" Target="slides/slide95.xml"/><Relationship Id="rId132" Type="http://schemas.openxmlformats.org/officeDocument/2006/relationships/slide" Target="slides/slide116.xml"/><Relationship Id="rId15" Type="http://schemas.openxmlformats.org/officeDocument/2006/relationships/slideMaster" Target="slideMasters/slideMaster15.xml"/><Relationship Id="rId36" Type="http://schemas.openxmlformats.org/officeDocument/2006/relationships/slide" Target="slides/slide20.xml"/><Relationship Id="rId57" Type="http://schemas.openxmlformats.org/officeDocument/2006/relationships/slide" Target="slides/slide41.xml"/><Relationship Id="rId106" Type="http://schemas.openxmlformats.org/officeDocument/2006/relationships/slide" Target="slides/slide90.xml"/><Relationship Id="rId127" Type="http://schemas.openxmlformats.org/officeDocument/2006/relationships/slide" Target="slides/slide111.xml"/><Relationship Id="rId10" Type="http://schemas.openxmlformats.org/officeDocument/2006/relationships/slideMaster" Target="slideMasters/slideMaster10.xml"/><Relationship Id="rId31" Type="http://schemas.openxmlformats.org/officeDocument/2006/relationships/slide" Target="slides/slide15.xml"/><Relationship Id="rId52" Type="http://schemas.openxmlformats.org/officeDocument/2006/relationships/slide" Target="slides/slide36.xml"/><Relationship Id="rId73" Type="http://schemas.openxmlformats.org/officeDocument/2006/relationships/slide" Target="slides/slide57.xml"/><Relationship Id="rId78" Type="http://schemas.openxmlformats.org/officeDocument/2006/relationships/slide" Target="slides/slide62.xml"/><Relationship Id="rId94" Type="http://schemas.openxmlformats.org/officeDocument/2006/relationships/slide" Target="slides/slide78.xml"/><Relationship Id="rId99" Type="http://schemas.openxmlformats.org/officeDocument/2006/relationships/slide" Target="slides/slide83.xml"/><Relationship Id="rId101" Type="http://schemas.openxmlformats.org/officeDocument/2006/relationships/slide" Target="slides/slide85.xml"/><Relationship Id="rId122" Type="http://schemas.openxmlformats.org/officeDocument/2006/relationships/slide" Target="slides/slide106.xml"/><Relationship Id="rId143" Type="http://schemas.openxmlformats.org/officeDocument/2006/relationships/customXml" Target="../customXml/item3.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0.xml"/><Relationship Id="rId47" Type="http://schemas.openxmlformats.org/officeDocument/2006/relationships/slide" Target="slides/slide31.xml"/><Relationship Id="rId68" Type="http://schemas.openxmlformats.org/officeDocument/2006/relationships/slide" Target="slides/slide52.xml"/><Relationship Id="rId89" Type="http://schemas.openxmlformats.org/officeDocument/2006/relationships/slide" Target="slides/slide73.xml"/><Relationship Id="rId112" Type="http://schemas.openxmlformats.org/officeDocument/2006/relationships/slide" Target="slides/slide96.xml"/><Relationship Id="rId133" Type="http://schemas.openxmlformats.org/officeDocument/2006/relationships/notesMaster" Target="notesMasters/notesMaster1.xml"/><Relationship Id="rId16" Type="http://schemas.openxmlformats.org/officeDocument/2006/relationships/slideMaster" Target="slideMasters/slideMaster16.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explosion val="1"/>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D673-4FA8-9EAF-97E5BC32B4EE}"/>
              </c:ext>
            </c:extLst>
          </c:dPt>
          <c:dPt>
            <c:idx val="1"/>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D673-4FA8-9EAF-97E5BC32B4EE}"/>
              </c:ext>
            </c:extLst>
          </c:dPt>
          <c:dPt>
            <c:idx val="2"/>
            <c:bubble3D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D673-4FA8-9EAF-97E5BC32B4EE}"/>
              </c:ext>
            </c:extLst>
          </c:dPt>
          <c:dPt>
            <c:idx val="3"/>
            <c:bubble3D val="0"/>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7-D673-4FA8-9EAF-97E5BC32B4EE}"/>
              </c:ext>
            </c:extLst>
          </c:dPt>
          <c:dPt>
            <c:idx val="4"/>
            <c:bubble3D val="0"/>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9-D673-4FA8-9EAF-97E5BC32B4EE}"/>
              </c:ext>
            </c:extLst>
          </c:dPt>
          <c:dPt>
            <c:idx val="5"/>
            <c:bubble3D val="0"/>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B-D673-4FA8-9EAF-97E5BC32B4EE}"/>
              </c:ext>
            </c:extLst>
          </c:dPt>
          <c:dPt>
            <c:idx val="6"/>
            <c:bubble3D val="0"/>
            <c:spPr>
              <a:gradFill rotWithShape="1">
                <a:gsLst>
                  <a:gs pos="0">
                    <a:schemeClr val="accent1">
                      <a:lumMod val="60000"/>
                      <a:shade val="51000"/>
                      <a:satMod val="130000"/>
                    </a:schemeClr>
                  </a:gs>
                  <a:gs pos="80000">
                    <a:schemeClr val="accent1">
                      <a:lumMod val="60000"/>
                      <a:shade val="93000"/>
                      <a:satMod val="130000"/>
                    </a:schemeClr>
                  </a:gs>
                  <a:gs pos="100000">
                    <a:schemeClr val="accent1">
                      <a:lumMod val="60000"/>
                      <a:shade val="94000"/>
                      <a:satMod val="135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D-D673-4FA8-9EAF-97E5BC32B4EE}"/>
              </c:ext>
            </c:extLst>
          </c:dPt>
          <c:dLbls>
            <c:dLbl>
              <c:idx val="1"/>
              <c:dLblPos val="outEnd"/>
              <c:showLegendKey val="0"/>
              <c:showVal val="1"/>
              <c:showCatName val="1"/>
              <c:showSerName val="0"/>
              <c:showPercent val="0"/>
              <c:showBubbleSize val="0"/>
              <c:extLst>
                <c:ext xmlns:c15="http://schemas.microsoft.com/office/drawing/2012/chart" uri="{CE6537A1-D6FC-4f65-9D91-7224C49458BB}">
                  <c15:layout>
                    <c:manualLayout>
                      <c:w val="0.24145110340914178"/>
                      <c:h val="0.12909725751784162"/>
                    </c:manualLayout>
                  </c15:layout>
                </c:ext>
                <c:ext xmlns:c16="http://schemas.microsoft.com/office/drawing/2014/chart" uri="{C3380CC4-5D6E-409C-BE32-E72D297353CC}">
                  <c16:uniqueId val="{00000003-D673-4FA8-9EAF-97E5BC32B4EE}"/>
                </c:ext>
              </c:extLst>
            </c:dLbl>
            <c:dLbl>
              <c:idx val="2"/>
              <c:layout>
                <c:manualLayout>
                  <c:x val="4.3143567002716494E-2"/>
                  <c:y val="0"/>
                </c:manualLayout>
              </c:layout>
              <c:tx>
                <c:rich>
                  <a:bodyPr/>
                  <a:lstStyle/>
                  <a:p>
                    <a:r>
                      <a:rPr lang="en-US" dirty="0"/>
                      <a:t>HER2 Amp</a:t>
                    </a:r>
                    <a:r>
                      <a:rPr lang="en-US" baseline="0" dirty="0"/>
                      <a:t>, </a:t>
                    </a:r>
                    <a:fld id="{F2123184-C61A-486D-BDB5-995ACD5AD13B}" type="VALUE">
                      <a:rPr lang="en-US" baseline="0"/>
                      <a:pPr/>
                      <a:t>[VALUE]</a:t>
                    </a:fld>
                    <a:endParaRPr lang="en-US" baseline="0" dirty="0"/>
                  </a:p>
                </c:rich>
              </c:tx>
              <c:dLblPos val="bestFit"/>
              <c:showLegendKey val="0"/>
              <c:showVal val="1"/>
              <c:showCatName val="1"/>
              <c:showSerName val="0"/>
              <c:showPercent val="0"/>
              <c:showBubbleSize val="0"/>
              <c:extLst>
                <c:ext xmlns:c15="http://schemas.microsoft.com/office/drawing/2012/chart" uri="{CE6537A1-D6FC-4f65-9D91-7224C49458BB}">
                  <c15:layout>
                    <c:manualLayout>
                      <c:w val="0.4147225691966509"/>
                      <c:h val="0.11874429099526766"/>
                    </c:manualLayout>
                  </c15:layout>
                  <c15:dlblFieldTable/>
                  <c15:showDataLabelsRange val="0"/>
                </c:ext>
                <c:ext xmlns:c16="http://schemas.microsoft.com/office/drawing/2014/chart" uri="{C3380CC4-5D6E-409C-BE32-E72D297353CC}">
                  <c16:uniqueId val="{00000005-D673-4FA8-9EAF-97E5BC32B4EE}"/>
                </c:ext>
              </c:extLst>
            </c:dLbl>
            <c:dLbl>
              <c:idx val="3"/>
              <c:dLblPos val="outEnd"/>
              <c:showLegendKey val="0"/>
              <c:showVal val="1"/>
              <c:showCatName val="1"/>
              <c:showSerName val="0"/>
              <c:showPercent val="0"/>
              <c:showBubbleSize val="0"/>
              <c:extLst>
                <c:ext xmlns:c15="http://schemas.microsoft.com/office/drawing/2012/chart" uri="{CE6537A1-D6FC-4f65-9D91-7224C49458BB}">
                  <c15:layout>
                    <c:manualLayout>
                      <c:w val="0.29544212664510799"/>
                      <c:h val="0.12909725751784162"/>
                    </c:manualLayout>
                  </c15:layout>
                </c:ext>
                <c:ext xmlns:c16="http://schemas.microsoft.com/office/drawing/2014/chart" uri="{C3380CC4-5D6E-409C-BE32-E72D297353CC}">
                  <c16:uniqueId val="{00000007-D673-4FA8-9EAF-97E5BC32B4EE}"/>
                </c:ext>
              </c:extLst>
            </c:dLbl>
            <c:dLbl>
              <c:idx val="4"/>
              <c:layout>
                <c:manualLayout>
                  <c:x val="1.1421981924028286E-7"/>
                  <c:y val="-0.21440978084256915"/>
                </c:manualLayout>
              </c:layout>
              <c:dLblPos val="bestFit"/>
              <c:showLegendKey val="0"/>
              <c:showVal val="1"/>
              <c:showCatName val="1"/>
              <c:showSerName val="0"/>
              <c:showPercent val="0"/>
              <c:showBubbleSize val="0"/>
              <c:extLst>
                <c:ext xmlns:c15="http://schemas.microsoft.com/office/drawing/2012/chart" uri="{CE6537A1-D6FC-4f65-9D91-7224C49458BB}">
                  <c15:layout>
                    <c:manualLayout>
                      <c:w val="0.26139297008994122"/>
                      <c:h val="0.18194449418867403"/>
                    </c:manualLayout>
                  </c15:layout>
                </c:ext>
                <c:ext xmlns:c16="http://schemas.microsoft.com/office/drawing/2014/chart" uri="{C3380CC4-5D6E-409C-BE32-E72D297353CC}">
                  <c16:uniqueId val="{00000009-D673-4FA8-9EAF-97E5BC32B4EE}"/>
                </c:ext>
              </c:extLst>
            </c:dLbl>
            <c:dLbl>
              <c:idx val="5"/>
              <c:dLblPos val="outEnd"/>
              <c:showLegendKey val="0"/>
              <c:showVal val="1"/>
              <c:showCatName val="1"/>
              <c:showSerName val="0"/>
              <c:showPercent val="0"/>
              <c:showBubbleSize val="0"/>
              <c:extLst>
                <c:ext xmlns:c15="http://schemas.microsoft.com/office/drawing/2012/chart" uri="{CE6537A1-D6FC-4f65-9D91-7224C49458BB}">
                  <c15:layout>
                    <c:manualLayout>
                      <c:w val="0.26379021565615629"/>
                      <c:h val="0.12909725751784162"/>
                    </c:manualLayout>
                  </c15:layout>
                </c:ext>
                <c:ext xmlns:c16="http://schemas.microsoft.com/office/drawing/2014/chart" uri="{C3380CC4-5D6E-409C-BE32-E72D297353CC}">
                  <c16:uniqueId val="{0000000B-D673-4FA8-9EAF-97E5BC32B4EE}"/>
                </c:ext>
              </c:extLst>
            </c:dLbl>
            <c:dLbl>
              <c:idx val="6"/>
              <c:layout>
                <c:manualLayout>
                  <c:x val="0.1592122542662977"/>
                  <c:y val="0"/>
                </c:manualLayout>
              </c:layout>
              <c:dLblPos val="bestFit"/>
              <c:showLegendKey val="0"/>
              <c:showVal val="1"/>
              <c:showCatName val="1"/>
              <c:showSerName val="0"/>
              <c:showPercent val="0"/>
              <c:showBubbleSize val="0"/>
              <c:extLst>
                <c:ext xmlns:c15="http://schemas.microsoft.com/office/drawing/2012/chart" uri="{CE6537A1-D6FC-4f65-9D91-7224C49458BB}">
                  <c15:layout>
                    <c:manualLayout>
                      <c:w val="0.32610763527510073"/>
                      <c:h val="0.12909725751784162"/>
                    </c:manualLayout>
                  </c15:layout>
                </c:ext>
                <c:ext xmlns:c16="http://schemas.microsoft.com/office/drawing/2014/chart" uri="{C3380CC4-5D6E-409C-BE32-E72D297353CC}">
                  <c16:uniqueId val="{0000000D-D673-4FA8-9EAF-97E5BC32B4EE}"/>
                </c:ext>
              </c:extLst>
            </c:dLbl>
            <c:spPr>
              <a:noFill/>
              <a:ln>
                <a:noFill/>
              </a:ln>
              <a:effectLst/>
            </c:spPr>
            <c:txPr>
              <a:bodyPr rot="0" spcFirstLastPara="1" vertOverflow="ellipsis" vert="horz" wrap="square" anchor="ctr" anchorCtr="0"/>
              <a:lstStyle/>
              <a:p>
                <a:pPr algn="l">
                  <a:defRPr sz="1400" b="0" i="0" u="none" strike="noStrike" kern="1200" baseline="0">
                    <a:solidFill>
                      <a:schemeClr val="tx1"/>
                    </a:solidFill>
                    <a:latin typeface="+mn-lt"/>
                    <a:ea typeface="+mn-ea"/>
                    <a:cs typeface="+mn-cs"/>
                  </a:defRPr>
                </a:pPr>
                <a:endParaRPr lang="en-US"/>
              </a:p>
            </c:txPr>
            <c:dLblPos val="outEnd"/>
            <c:showLegendKey val="0"/>
            <c:showVal val="1"/>
            <c:showCatName val="1"/>
            <c:showSerName val="0"/>
            <c:showPercent val="0"/>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Sheet1!$B$3:$B$9</c:f>
              <c:strCache>
                <c:ptCount val="7"/>
                <c:pt idx="0">
                  <c:v>PD-L1+</c:v>
                </c:pt>
                <c:pt idx="1">
                  <c:v>MSI-high</c:v>
                </c:pt>
                <c:pt idx="2">
                  <c:v>Her2 Amp</c:v>
                </c:pt>
                <c:pt idx="3">
                  <c:v>EGFR Amp</c:v>
                </c:pt>
                <c:pt idx="4">
                  <c:v>CLDN18.2+</c:v>
                </c:pt>
                <c:pt idx="5">
                  <c:v>MET Amp</c:v>
                </c:pt>
                <c:pt idx="6">
                  <c:v>FGFR2 Amp</c:v>
                </c:pt>
              </c:strCache>
            </c:strRef>
          </c:cat>
          <c:val>
            <c:numRef>
              <c:f>Sheet1!$C$3:$C$9</c:f>
              <c:numCache>
                <c:formatCode>0%</c:formatCode>
                <c:ptCount val="7"/>
                <c:pt idx="0">
                  <c:v>0.4</c:v>
                </c:pt>
                <c:pt idx="1">
                  <c:v>0.04</c:v>
                </c:pt>
                <c:pt idx="2">
                  <c:v>0.15</c:v>
                </c:pt>
                <c:pt idx="3">
                  <c:v>0.05</c:v>
                </c:pt>
                <c:pt idx="4">
                  <c:v>0.35</c:v>
                </c:pt>
                <c:pt idx="5">
                  <c:v>0.05</c:v>
                </c:pt>
                <c:pt idx="6">
                  <c:v>0.05</c:v>
                </c:pt>
              </c:numCache>
            </c:numRef>
          </c:val>
          <c:extLst>
            <c:ext xmlns:c16="http://schemas.microsoft.com/office/drawing/2014/chart" uri="{C3380CC4-5D6E-409C-BE32-E72D297353CC}">
              <c16:uniqueId val="{0000000E-D673-4FA8-9EAF-97E5BC32B4EE}"/>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lumMod val="50000"/>
              <a:lumOff val="50000"/>
            </a:schemeClr>
          </a:solidFill>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4/24/25</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5CAD4F-060B-299D-086A-9EC2F437D7B2}"/>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AE8F6E91-D552-7C15-7D35-942D1B072088}"/>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918C0FF-E68B-F786-1817-EAE203E06BDD}"/>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F716BB67-21F1-256B-2185-D1525F509926}"/>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3477691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7F282E-55F5-4803-B60F-09BA4600E5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65732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EEB602-95FC-483A-B12D-216A7AD7EA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12682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EEB602-95FC-483A-B12D-216A7AD7EA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43279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EEB602-95FC-483A-B12D-216A7AD7EA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5430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EEB602-95FC-483A-B12D-216A7AD7EA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16030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EEB602-95FC-483A-B12D-216A7AD7EA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69127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EEB602-95FC-483A-B12D-216A7AD7EA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15181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EEB602-95FC-483A-B12D-216A7AD7EA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34763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237030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A35B9A-B704-10DC-F15F-4DCDE2A407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3C36EB-4008-8084-2EE8-6CEA3DEAD7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1C7407-04FD-2028-BD85-A0DE1431A66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9D23440-EC36-3680-B9B9-0C835FE6839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AA9E10-B975-CE4F-892B-F6A4AC75289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075778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AA9E10-B975-CE4F-892B-F6A4AC75289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308029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AA9E10-B975-CE4F-892B-F6A4AC75289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178272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6F2CD3-58C3-E558-BF36-C24E67495A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A5B3B0-29D0-4E94-FD49-B338D43ECF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81B8FF-04D9-38A2-65A5-7B9A238AFAC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78841AF-310A-8BA1-0200-8A4593AEE4E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AA9E10-B975-CE4F-892B-F6A4AC75289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522883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D6AB76-A8A9-21A5-0FAA-1A163EC702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668DA2-781C-56E3-C536-5ABEB4248E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B5FD35-0047-9358-5651-FB8520C4C4A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0A953BD-829B-DB4A-4204-C80C4D531BA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AA9E10-B975-CE4F-892B-F6A4AC75289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606931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942882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8FE997-46DB-7C4E-A260-8BAD68F164C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17292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DFB8BF-9A9B-2746-A416-AD76CF74F79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277168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AA9E10-B975-CE4F-892B-F6A4AC75289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600763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032A17-3ABF-845D-868F-DDA806A283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66A130-FA04-6316-E812-EAD8328FC0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734A30-D227-C353-1BFA-DE06ED9DBC8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60483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buFont typeface="Calibri Light" panose="020F0302020204030204" pitchFamily="34" charset="0"/>
              <a:buChar cha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5D98A7-6DEB-564D-A3E8-FC895AC0EDE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27343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FF746A-9A42-BC49-B5AB-F8339C12B1B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487374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5D98A7-6DEB-564D-A3E8-FC895AC0EDE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219503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9C9CA1-A735-ED93-07B3-96DFED35CD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236CF6-5BC0-AC53-AA17-BFFA7BDEBC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A66A7D-8344-C499-5DAC-671EE423267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334834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CA3B4DF-526B-D344-B08E-39E8C85938C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40415809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8681FC-5B88-B682-CEFB-96E45A2211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343746-6421-3103-06DF-9016AACD20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747299-7D8A-D636-7DF2-EAAAEA41D93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688939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7DC217-DF71-1A49-B3EA-559F1F43B0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93858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7DC217-DF71-1A49-B3EA-559F1F43B0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52478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7DC217-DF71-1A49-B3EA-559F1F43B0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90868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7DC217-DF71-1A49-B3EA-559F1F43B0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48444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7DC217-DF71-1A49-B3EA-559F1F43B0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68571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7DC217-DF71-1A49-B3EA-559F1F43B0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4778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454472-9B21-4B6B-9EE8-FF2E8B505BA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877701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7DC217-DF71-1A49-B3EA-559F1F43B0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98227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7DC217-DF71-1A49-B3EA-559F1F43B0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51606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E38674-08C9-7D01-BABB-5760C9CC1D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09E1C7-9628-F630-49C6-6A9AC5E53F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F65EDB-F8D7-781B-3CF8-824A0F687A8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683656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A166FB-CAFE-7954-7F0C-A11FF0EAA2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5C86DE-EF50-766F-91BA-95088B4B2A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DD69E2-DF1C-03FB-4FDB-1CD90C17635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299919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	Her2 gene makes her2 proteins/</a:t>
            </a:r>
            <a:r>
              <a:rPr lang="en-US" dirty="0" err="1"/>
              <a:t>recptors</a:t>
            </a:r>
            <a:r>
              <a:rPr lang="en-US" dirty="0"/>
              <a:t> that regulate normal cell growth. When it malfunctions it becomes overactive which causes an excess of her2 receptors which causes uncontrolled cell growth</a:t>
            </a:r>
          </a:p>
          <a:p>
            <a:r>
              <a:rPr lang="en-US" dirty="0"/>
              <a:t>o	</a:t>
            </a:r>
            <a:r>
              <a:rPr lang="en-US" dirty="0" err="1"/>
              <a:t>Trastuzumab</a:t>
            </a:r>
            <a:r>
              <a:rPr lang="en-US" dirty="0"/>
              <a:t> targets is a type of antibody that targets these her2 receptors. Blocks these cells to prevent cell growth </a:t>
            </a:r>
          </a:p>
          <a:p>
            <a:r>
              <a:rPr lang="en-US" dirty="0"/>
              <a:t>	</a:t>
            </a:r>
            <a:r>
              <a:rPr lang="en-US" dirty="0" err="1"/>
              <a:t>Lso</a:t>
            </a:r>
            <a:r>
              <a:rPr lang="en-US" dirty="0"/>
              <a:t> helps immune system recognize and attack cancer cells </a:t>
            </a:r>
          </a:p>
          <a:p>
            <a:r>
              <a:rPr lang="en-US" dirty="0"/>
              <a:t>o	NCCN guidelines for second line with patients with HER2 overexpression </a:t>
            </a:r>
          </a:p>
          <a:p>
            <a:r>
              <a:rPr lang="en-US" dirty="0"/>
              <a:t>o	</a:t>
            </a:r>
            <a:r>
              <a:rPr lang="en-US" dirty="0" err="1"/>
              <a:t>Deruxtecan</a:t>
            </a:r>
            <a:r>
              <a:rPr lang="en-US" dirty="0"/>
              <a:t> is which is combined with </a:t>
            </a:r>
            <a:r>
              <a:rPr lang="en-US" dirty="0" err="1"/>
              <a:t>trasstuzumab</a:t>
            </a:r>
            <a:r>
              <a:rPr lang="en-US" dirty="0"/>
              <a:t>. The </a:t>
            </a:r>
            <a:r>
              <a:rPr lang="en-US" dirty="0" err="1"/>
              <a:t>trazutuma</a:t>
            </a:r>
            <a:r>
              <a:rPr lang="en-US" dirty="0"/>
              <a:t> acts a homing beacon and then the </a:t>
            </a:r>
            <a:r>
              <a:rPr lang="en-US" dirty="0" err="1"/>
              <a:t>serucetan</a:t>
            </a:r>
            <a:r>
              <a:rPr lang="en-US" dirty="0"/>
              <a:t> acts like a </a:t>
            </a:r>
            <a:r>
              <a:rPr lang="en-US" dirty="0" err="1"/>
              <a:t>bo,b</a:t>
            </a:r>
            <a:r>
              <a:rPr lang="en-US" dirty="0"/>
              <a:t> of chemo directly to the tumor cell.</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0A5E9C-1154-44F1-8C51-335603D90E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55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0A5E9C-1154-44F1-8C51-335603D90E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2572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93C870-CAA6-9558-4CB4-CF241D00A5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C93D81-1F34-D624-66B5-B31EC4F3E3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8CB145-FCBB-C1A1-AFD9-2BE564596F0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25921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72D1E-3515-AB96-1945-1137991629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55AAD5-0394-BE94-57A3-3A98DE2C11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A46D91-7EC9-A01D-989C-7F6F0DE8348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F255EA0-050F-CC6A-4D1D-134D6D6A9182}"/>
              </a:ext>
            </a:extLst>
          </p:cNvPr>
          <p:cNvSpPr>
            <a:spLocks noGrp="1"/>
          </p:cNvSpPr>
          <p:nvPr>
            <p:ph type="sldNum" sz="quarter" idx="5"/>
          </p:nvPr>
        </p:nvSpPr>
        <p:spPr/>
        <p:txBody>
          <a:bodyPr/>
          <a:lstStyle/>
          <a:p>
            <a:pPr marL="0" marR="0" lvl="0" indent="0" algn="r" defTabSz="748873" rtl="0" eaLnBrk="1" fontAlgn="auto" latinLnBrk="0" hangingPunct="1">
              <a:lnSpc>
                <a:spcPct val="100000"/>
              </a:lnSpc>
              <a:spcBef>
                <a:spcPts val="0"/>
              </a:spcBef>
              <a:spcAft>
                <a:spcPts val="0"/>
              </a:spcAft>
              <a:buClrTx/>
              <a:buSzTx/>
              <a:buFontTx/>
              <a:buNone/>
              <a:tabLst/>
              <a:defRPr/>
            </a:pPr>
            <a:fld id="{D83C3AFC-9D0B-4CEA-8B56-7F1914BE3F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48873"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65126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9F7601-CC30-9469-EA6E-D2D0CD6272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FBBAEE-3923-1A22-870B-73DA955EC9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318521-4FD6-DFDC-DC5A-319E8065273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642243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EEB602-95FC-483A-B12D-216A7AD7EA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6086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7F282E-55F5-4803-B60F-09BA4600E5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74510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2.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g"/><Relationship Id="rId1" Type="http://schemas.openxmlformats.org/officeDocument/2006/relationships/slideMaster" Target="../slideMasters/slideMaster12.xml"/><Relationship Id="rId4" Type="http://schemas.openxmlformats.org/officeDocument/2006/relationships/image" Target="../media/image6.svg"/></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12.xml"/><Relationship Id="rId4" Type="http://schemas.openxmlformats.org/officeDocument/2006/relationships/image" Target="../media/image6.sv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g"/><Relationship Id="rId1" Type="http://schemas.openxmlformats.org/officeDocument/2006/relationships/slideMaster" Target="../slideMasters/slideMaster12.xml"/><Relationship Id="rId4" Type="http://schemas.openxmlformats.org/officeDocument/2006/relationships/image" Target="../media/image6.svg"/></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12.xml"/><Relationship Id="rId4" Type="http://schemas.openxmlformats.org/officeDocument/2006/relationships/image" Target="../media/image6.sv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2.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2.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2.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2.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6.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g"/><Relationship Id="rId1" Type="http://schemas.openxmlformats.org/officeDocument/2006/relationships/slideMaster" Target="../slideMasters/slideMaster16.xml"/><Relationship Id="rId4" Type="http://schemas.openxmlformats.org/officeDocument/2006/relationships/image" Target="../media/image6.svg"/></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16.xml"/><Relationship Id="rId4" Type="http://schemas.openxmlformats.org/officeDocument/2006/relationships/image" Target="../media/image6.sv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g"/><Relationship Id="rId1" Type="http://schemas.openxmlformats.org/officeDocument/2006/relationships/slideMaster" Target="../slideMasters/slideMaster16.xml"/><Relationship Id="rId4" Type="http://schemas.openxmlformats.org/officeDocument/2006/relationships/image" Target="../media/image6.svg"/></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16.xml"/><Relationship Id="rId4" Type="http://schemas.openxmlformats.org/officeDocument/2006/relationships/image" Target="../media/image6.svg"/></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6.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6.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6.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6.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6.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75336763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728381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7108898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82341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5357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76246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6705633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277622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3254562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8053455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5265955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0484D1A1-0298-4B28-93F0-69C773F0F595}" type="datetimeFigureOut">
              <a:rPr lang="en-US" smtClean="0"/>
              <a:t>4/24/25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2DBC17-2537-4006-90D7-9A826CF9F520}" type="slidenum">
              <a:rPr lang="en-US" smtClean="0"/>
              <a:t>‹#›</a:t>
            </a:fld>
            <a:endParaRPr lang="en-US"/>
          </a:p>
        </p:txBody>
      </p:sp>
    </p:spTree>
    <p:extLst>
      <p:ext uri="{BB962C8B-B14F-4D97-AF65-F5344CB8AC3E}">
        <p14:creationId xmlns:p14="http://schemas.microsoft.com/office/powerpoint/2010/main" val="4086679212"/>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527116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84D1A1-0298-4B28-93F0-69C773F0F595}" type="datetimeFigureOut">
              <a:rPr lang="en-US" smtClean="0"/>
              <a:t>4/24/25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2DBC17-2537-4006-90D7-9A826CF9F520}" type="slidenum">
              <a:rPr lang="en-US" smtClean="0"/>
              <a:t>‹#›</a:t>
            </a:fld>
            <a:endParaRPr lang="en-US"/>
          </a:p>
        </p:txBody>
      </p:sp>
    </p:spTree>
    <p:extLst>
      <p:ext uri="{BB962C8B-B14F-4D97-AF65-F5344CB8AC3E}">
        <p14:creationId xmlns:p14="http://schemas.microsoft.com/office/powerpoint/2010/main" val="342247791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0484D1A1-0298-4B28-93F0-69C773F0F595}" type="datetimeFigureOut">
              <a:rPr lang="en-US" smtClean="0"/>
              <a:t>4/24/25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2DBC17-2537-4006-90D7-9A826CF9F520}" type="slidenum">
              <a:rPr lang="en-US" smtClean="0"/>
              <a:t>‹#›</a:t>
            </a:fld>
            <a:endParaRPr lang="en-US"/>
          </a:p>
        </p:txBody>
      </p:sp>
    </p:spTree>
    <p:extLst>
      <p:ext uri="{BB962C8B-B14F-4D97-AF65-F5344CB8AC3E}">
        <p14:creationId xmlns:p14="http://schemas.microsoft.com/office/powerpoint/2010/main" val="2991682242"/>
      </p:ext>
    </p:extLst>
  </p:cSld>
  <p:clrMapOvr>
    <a:overrideClrMapping bg1="dk1" tx1="lt1" bg2="dk2" tx2="lt2" accent1="accent1" accent2="accent2" accent3="accent3" accent4="accent4" accent5="accent5" accent6="accent6" hlink="hlink" folHlink="folHlink"/>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0484D1A1-0298-4B28-93F0-69C773F0F595}" type="datetimeFigureOut">
              <a:rPr lang="en-US" smtClean="0"/>
              <a:t>4/24/25</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8F2DBC17-2537-4006-90D7-9A826CF9F520}" type="slidenum">
              <a:rPr lang="en-US" smtClean="0"/>
              <a:t>‹#›</a:t>
            </a:fld>
            <a:endParaRPr lang="en-US"/>
          </a:p>
        </p:txBody>
      </p:sp>
    </p:spTree>
    <p:extLst>
      <p:ext uri="{BB962C8B-B14F-4D97-AF65-F5344CB8AC3E}">
        <p14:creationId xmlns:p14="http://schemas.microsoft.com/office/powerpoint/2010/main" val="154643678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p:cNvSpPr>
            <a:spLocks noGrp="1"/>
          </p:cNvSpPr>
          <p:nvPr>
            <p:ph type="dt" sz="half" idx="10"/>
          </p:nvPr>
        </p:nvSpPr>
        <p:spPr/>
        <p:txBody>
          <a:bodyPr/>
          <a:lstStyle/>
          <a:p>
            <a:fld id="{0484D1A1-0298-4B28-93F0-69C773F0F595}" type="datetimeFigureOut">
              <a:rPr lang="en-US" smtClean="0"/>
              <a:t>4/24/25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2DBC17-2537-4006-90D7-9A826CF9F52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77109401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484D1A1-0298-4B28-93F0-69C773F0F595}" type="datetimeFigureOut">
              <a:rPr lang="en-US" smtClean="0"/>
              <a:t>4/24/25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2DBC17-2537-4006-90D7-9A826CF9F520}" type="slidenum">
              <a:rPr lang="en-US" smtClean="0"/>
              <a:t>‹#›</a:t>
            </a:fld>
            <a:endParaRPr lang="en-US"/>
          </a:p>
        </p:txBody>
      </p:sp>
    </p:spTree>
    <p:extLst>
      <p:ext uri="{BB962C8B-B14F-4D97-AF65-F5344CB8AC3E}">
        <p14:creationId xmlns:p14="http://schemas.microsoft.com/office/powerpoint/2010/main" val="63881878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84D1A1-0298-4B28-93F0-69C773F0F595}" type="datetimeFigureOut">
              <a:rPr lang="en-US" smtClean="0"/>
              <a:t>4/24/25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2DBC17-2537-4006-90D7-9A826CF9F520}" type="slidenum">
              <a:rPr lang="en-US" smtClean="0"/>
              <a:t>‹#›</a:t>
            </a:fld>
            <a:endParaRPr lang="en-US"/>
          </a:p>
        </p:txBody>
      </p:sp>
    </p:spTree>
    <p:extLst>
      <p:ext uri="{BB962C8B-B14F-4D97-AF65-F5344CB8AC3E}">
        <p14:creationId xmlns:p14="http://schemas.microsoft.com/office/powerpoint/2010/main" val="325307688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8"/>
          <p:cNvSpPr>
            <a:spLocks noGrp="1"/>
          </p:cNvSpPr>
          <p:nvPr>
            <p:ph type="dt" sz="half" idx="10"/>
          </p:nvPr>
        </p:nvSpPr>
        <p:spPr/>
        <p:txBody>
          <a:bodyPr/>
          <a:lstStyle/>
          <a:p>
            <a:fld id="{0484D1A1-0298-4B28-93F0-69C773F0F595}" type="datetimeFigureOut">
              <a:rPr lang="en-US" smtClean="0"/>
              <a:t>4/24/25</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8F2DBC17-2537-4006-90D7-9A826CF9F520}" type="slidenum">
              <a:rPr lang="en-US" smtClean="0"/>
              <a:t>‹#›</a:t>
            </a:fld>
            <a:endParaRPr lang="en-US"/>
          </a:p>
        </p:txBody>
      </p:sp>
    </p:spTree>
    <p:extLst>
      <p:ext uri="{BB962C8B-B14F-4D97-AF65-F5344CB8AC3E}">
        <p14:creationId xmlns:p14="http://schemas.microsoft.com/office/powerpoint/2010/main" val="384172653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84D1A1-0298-4B28-93F0-69C773F0F595}" type="datetimeFigureOut">
              <a:rPr lang="en-US" smtClean="0"/>
              <a:t>4/24/25</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8F2DBC17-2537-4006-90D7-9A826CF9F520}" type="slidenum">
              <a:rPr lang="en-US" smtClean="0"/>
              <a:t>‹#›</a:t>
            </a:fld>
            <a:endParaRPr lang="en-US"/>
          </a:p>
        </p:txBody>
      </p:sp>
    </p:spTree>
    <p:extLst>
      <p:ext uri="{BB962C8B-B14F-4D97-AF65-F5344CB8AC3E}">
        <p14:creationId xmlns:p14="http://schemas.microsoft.com/office/powerpoint/2010/main" val="108510874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84D1A1-0298-4B28-93F0-69C773F0F595}" type="datetimeFigureOut">
              <a:rPr lang="en-US" smtClean="0"/>
              <a:t>4/24/25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2DBC17-2537-4006-90D7-9A826CF9F520}" type="slidenum">
              <a:rPr lang="en-US" smtClean="0"/>
              <a:t>‹#›</a:t>
            </a:fld>
            <a:endParaRPr lang="en-US"/>
          </a:p>
        </p:txBody>
      </p:sp>
    </p:spTree>
    <p:extLst>
      <p:ext uri="{BB962C8B-B14F-4D97-AF65-F5344CB8AC3E}">
        <p14:creationId xmlns:p14="http://schemas.microsoft.com/office/powerpoint/2010/main" val="48203526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84D1A1-0298-4B28-93F0-69C773F0F595}" type="datetimeFigureOut">
              <a:rPr lang="en-US" smtClean="0"/>
              <a:t>4/24/25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2DBC17-2537-4006-90D7-9A826CF9F520}" type="slidenum">
              <a:rPr lang="en-US" smtClean="0"/>
              <a:t>‹#›</a:t>
            </a:fld>
            <a:endParaRPr lang="en-US"/>
          </a:p>
        </p:txBody>
      </p:sp>
    </p:spTree>
    <p:extLst>
      <p:ext uri="{BB962C8B-B14F-4D97-AF65-F5344CB8AC3E}">
        <p14:creationId xmlns:p14="http://schemas.microsoft.com/office/powerpoint/2010/main" val="271311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16362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84D1A1-0298-4B28-93F0-69C773F0F595}" type="datetimeFigureOut">
              <a:rPr lang="en-US" smtClean="0"/>
              <a:t>4/24/25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2DBC17-2537-4006-90D7-9A826CF9F520}" type="slidenum">
              <a:rPr lang="en-US" smtClean="0"/>
              <a:t>‹#›</a:t>
            </a:fld>
            <a:endParaRPr lang="en-US"/>
          </a:p>
        </p:txBody>
      </p:sp>
    </p:spTree>
    <p:extLst>
      <p:ext uri="{BB962C8B-B14F-4D97-AF65-F5344CB8AC3E}">
        <p14:creationId xmlns:p14="http://schemas.microsoft.com/office/powerpoint/2010/main" val="323107326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AF132-62C3-C55E-2F29-DC4E19F735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AF38BE2-3B9A-F35D-24B0-906B013F6B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9727C9-0CD9-7DA0-3652-A3979829FA7D}"/>
              </a:ext>
            </a:extLst>
          </p:cNvPr>
          <p:cNvSpPr>
            <a:spLocks noGrp="1"/>
          </p:cNvSpPr>
          <p:nvPr>
            <p:ph type="dt" sz="half" idx="10"/>
          </p:nvPr>
        </p:nvSpPr>
        <p:spPr/>
        <p:txBody>
          <a:bodyPr/>
          <a:lstStyle/>
          <a:p>
            <a:fld id="{5165A5F8-3458-6E4B-B74D-306D04B0316E}" type="datetimeFigureOut">
              <a:rPr lang="en-US" smtClean="0"/>
              <a:t>4/24/25</a:t>
            </a:fld>
            <a:endParaRPr lang="en-US"/>
          </a:p>
        </p:txBody>
      </p:sp>
      <p:sp>
        <p:nvSpPr>
          <p:cNvPr id="5" name="Footer Placeholder 4">
            <a:extLst>
              <a:ext uri="{FF2B5EF4-FFF2-40B4-BE49-F238E27FC236}">
                <a16:creationId xmlns:a16="http://schemas.microsoft.com/office/drawing/2014/main" id="{1E9DB445-FF80-B7AD-22DD-7C86E718ED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BAC5F9-CED1-D349-63F0-5F69090F3C0A}"/>
              </a:ext>
            </a:extLst>
          </p:cNvPr>
          <p:cNvSpPr>
            <a:spLocks noGrp="1"/>
          </p:cNvSpPr>
          <p:nvPr>
            <p:ph type="sldNum" sz="quarter" idx="12"/>
          </p:nvPr>
        </p:nvSpPr>
        <p:spPr/>
        <p:txBody>
          <a:bodyPr/>
          <a:lstStyle/>
          <a:p>
            <a:fld id="{9A06C99B-32B8-E14C-8CC4-7ABDB34A58B5}" type="slidenum">
              <a:rPr lang="en-US" smtClean="0"/>
              <a:t>‹#›</a:t>
            </a:fld>
            <a:endParaRPr lang="en-US"/>
          </a:p>
        </p:txBody>
      </p:sp>
    </p:spTree>
    <p:extLst>
      <p:ext uri="{BB962C8B-B14F-4D97-AF65-F5344CB8AC3E}">
        <p14:creationId xmlns:p14="http://schemas.microsoft.com/office/powerpoint/2010/main" val="264199705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0B43A-A138-DD8C-944D-0BB041F6D4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F28310-6D13-DED2-CB07-18BD36B16B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4518F9-B6CE-3766-6A93-CA3BD75B0A4B}"/>
              </a:ext>
            </a:extLst>
          </p:cNvPr>
          <p:cNvSpPr>
            <a:spLocks noGrp="1"/>
          </p:cNvSpPr>
          <p:nvPr>
            <p:ph type="dt" sz="half" idx="10"/>
          </p:nvPr>
        </p:nvSpPr>
        <p:spPr/>
        <p:txBody>
          <a:bodyPr/>
          <a:lstStyle/>
          <a:p>
            <a:fld id="{5165A5F8-3458-6E4B-B74D-306D04B0316E}" type="datetimeFigureOut">
              <a:rPr lang="en-US" smtClean="0"/>
              <a:t>4/24/25</a:t>
            </a:fld>
            <a:endParaRPr lang="en-US"/>
          </a:p>
        </p:txBody>
      </p:sp>
      <p:sp>
        <p:nvSpPr>
          <p:cNvPr id="5" name="Footer Placeholder 4">
            <a:extLst>
              <a:ext uri="{FF2B5EF4-FFF2-40B4-BE49-F238E27FC236}">
                <a16:creationId xmlns:a16="http://schemas.microsoft.com/office/drawing/2014/main" id="{6DABE34D-390A-2305-3598-B2751B661D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945385-6A0D-BB3E-A8C6-66EFC3CD52FA}"/>
              </a:ext>
            </a:extLst>
          </p:cNvPr>
          <p:cNvSpPr>
            <a:spLocks noGrp="1"/>
          </p:cNvSpPr>
          <p:nvPr>
            <p:ph type="sldNum" sz="quarter" idx="12"/>
          </p:nvPr>
        </p:nvSpPr>
        <p:spPr/>
        <p:txBody>
          <a:bodyPr/>
          <a:lstStyle/>
          <a:p>
            <a:fld id="{9A06C99B-32B8-E14C-8CC4-7ABDB34A58B5}" type="slidenum">
              <a:rPr lang="en-US" smtClean="0"/>
              <a:t>‹#›</a:t>
            </a:fld>
            <a:endParaRPr lang="en-US"/>
          </a:p>
        </p:txBody>
      </p:sp>
    </p:spTree>
    <p:extLst>
      <p:ext uri="{BB962C8B-B14F-4D97-AF65-F5344CB8AC3E}">
        <p14:creationId xmlns:p14="http://schemas.microsoft.com/office/powerpoint/2010/main" val="1759588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C801D-E244-6DE1-A65C-07BC6EC305C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671D29-CC35-3203-6B76-3F3561B066A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A3C153-746F-9BA0-5FE3-86E63A2CAD52}"/>
              </a:ext>
            </a:extLst>
          </p:cNvPr>
          <p:cNvSpPr>
            <a:spLocks noGrp="1"/>
          </p:cNvSpPr>
          <p:nvPr>
            <p:ph type="dt" sz="half" idx="10"/>
          </p:nvPr>
        </p:nvSpPr>
        <p:spPr/>
        <p:txBody>
          <a:bodyPr/>
          <a:lstStyle/>
          <a:p>
            <a:fld id="{5165A5F8-3458-6E4B-B74D-306D04B0316E}" type="datetimeFigureOut">
              <a:rPr lang="en-US" smtClean="0"/>
              <a:t>4/24/25</a:t>
            </a:fld>
            <a:endParaRPr lang="en-US"/>
          </a:p>
        </p:txBody>
      </p:sp>
      <p:sp>
        <p:nvSpPr>
          <p:cNvPr id="5" name="Footer Placeholder 4">
            <a:extLst>
              <a:ext uri="{FF2B5EF4-FFF2-40B4-BE49-F238E27FC236}">
                <a16:creationId xmlns:a16="http://schemas.microsoft.com/office/drawing/2014/main" id="{768F9733-D81D-87A8-DA92-D6A1F8A0BD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ECF974-A8B1-921B-A6E7-463604535DB4}"/>
              </a:ext>
            </a:extLst>
          </p:cNvPr>
          <p:cNvSpPr>
            <a:spLocks noGrp="1"/>
          </p:cNvSpPr>
          <p:nvPr>
            <p:ph type="sldNum" sz="quarter" idx="12"/>
          </p:nvPr>
        </p:nvSpPr>
        <p:spPr/>
        <p:txBody>
          <a:bodyPr/>
          <a:lstStyle/>
          <a:p>
            <a:fld id="{9A06C99B-32B8-E14C-8CC4-7ABDB34A58B5}" type="slidenum">
              <a:rPr lang="en-US" smtClean="0"/>
              <a:t>‹#›</a:t>
            </a:fld>
            <a:endParaRPr lang="en-US"/>
          </a:p>
        </p:txBody>
      </p:sp>
    </p:spTree>
    <p:extLst>
      <p:ext uri="{BB962C8B-B14F-4D97-AF65-F5344CB8AC3E}">
        <p14:creationId xmlns:p14="http://schemas.microsoft.com/office/powerpoint/2010/main" val="408848752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18767-AA13-B4D0-7127-AC6B6CA6ED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6D8955-146D-8E58-B4DC-D4C87AB679F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95BE38-8509-D161-4189-5BE71F414A4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F051786-63C7-6D02-5669-050D669138C0}"/>
              </a:ext>
            </a:extLst>
          </p:cNvPr>
          <p:cNvSpPr>
            <a:spLocks noGrp="1"/>
          </p:cNvSpPr>
          <p:nvPr>
            <p:ph type="dt" sz="half" idx="10"/>
          </p:nvPr>
        </p:nvSpPr>
        <p:spPr/>
        <p:txBody>
          <a:bodyPr/>
          <a:lstStyle/>
          <a:p>
            <a:fld id="{5165A5F8-3458-6E4B-B74D-306D04B0316E}" type="datetimeFigureOut">
              <a:rPr lang="en-US" smtClean="0"/>
              <a:t>4/24/25</a:t>
            </a:fld>
            <a:endParaRPr lang="en-US"/>
          </a:p>
        </p:txBody>
      </p:sp>
      <p:sp>
        <p:nvSpPr>
          <p:cNvPr id="6" name="Footer Placeholder 5">
            <a:extLst>
              <a:ext uri="{FF2B5EF4-FFF2-40B4-BE49-F238E27FC236}">
                <a16:creationId xmlns:a16="http://schemas.microsoft.com/office/drawing/2014/main" id="{6A9B14BB-DDD8-F206-10B3-BFF726652E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D9FBFD-35D6-4A9E-2085-8FEA5F9D466E}"/>
              </a:ext>
            </a:extLst>
          </p:cNvPr>
          <p:cNvSpPr>
            <a:spLocks noGrp="1"/>
          </p:cNvSpPr>
          <p:nvPr>
            <p:ph type="sldNum" sz="quarter" idx="12"/>
          </p:nvPr>
        </p:nvSpPr>
        <p:spPr/>
        <p:txBody>
          <a:bodyPr/>
          <a:lstStyle/>
          <a:p>
            <a:fld id="{9A06C99B-32B8-E14C-8CC4-7ABDB34A58B5}" type="slidenum">
              <a:rPr lang="en-US" smtClean="0"/>
              <a:t>‹#›</a:t>
            </a:fld>
            <a:endParaRPr lang="en-US"/>
          </a:p>
        </p:txBody>
      </p:sp>
    </p:spTree>
    <p:extLst>
      <p:ext uri="{BB962C8B-B14F-4D97-AF65-F5344CB8AC3E}">
        <p14:creationId xmlns:p14="http://schemas.microsoft.com/office/powerpoint/2010/main" val="327096302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11CA6-6275-9724-D0BE-0A924ABA907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5D20E7-F0EF-A726-EA0D-D7C8D7082D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C3E184-96CA-693D-0F7A-619BCF1FAED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FF2250-98D5-25D5-9AA3-F9BB2EE8F0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1B8DC5-1032-6671-445A-E36B5F7BC86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68474E-4BD3-167B-BC46-2475D6BD7785}"/>
              </a:ext>
            </a:extLst>
          </p:cNvPr>
          <p:cNvSpPr>
            <a:spLocks noGrp="1"/>
          </p:cNvSpPr>
          <p:nvPr>
            <p:ph type="dt" sz="half" idx="10"/>
          </p:nvPr>
        </p:nvSpPr>
        <p:spPr/>
        <p:txBody>
          <a:bodyPr/>
          <a:lstStyle/>
          <a:p>
            <a:fld id="{5165A5F8-3458-6E4B-B74D-306D04B0316E}" type="datetimeFigureOut">
              <a:rPr lang="en-US" smtClean="0"/>
              <a:t>4/24/25</a:t>
            </a:fld>
            <a:endParaRPr lang="en-US"/>
          </a:p>
        </p:txBody>
      </p:sp>
      <p:sp>
        <p:nvSpPr>
          <p:cNvPr id="8" name="Footer Placeholder 7">
            <a:extLst>
              <a:ext uri="{FF2B5EF4-FFF2-40B4-BE49-F238E27FC236}">
                <a16:creationId xmlns:a16="http://schemas.microsoft.com/office/drawing/2014/main" id="{BD8DF584-CC13-E509-32E3-0AD5242E6B1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7360041-62D6-C72A-9E4D-6DECEAA7671F}"/>
              </a:ext>
            </a:extLst>
          </p:cNvPr>
          <p:cNvSpPr>
            <a:spLocks noGrp="1"/>
          </p:cNvSpPr>
          <p:nvPr>
            <p:ph type="sldNum" sz="quarter" idx="12"/>
          </p:nvPr>
        </p:nvSpPr>
        <p:spPr/>
        <p:txBody>
          <a:bodyPr/>
          <a:lstStyle/>
          <a:p>
            <a:fld id="{9A06C99B-32B8-E14C-8CC4-7ABDB34A58B5}" type="slidenum">
              <a:rPr lang="en-US" smtClean="0"/>
              <a:t>‹#›</a:t>
            </a:fld>
            <a:endParaRPr lang="en-US"/>
          </a:p>
        </p:txBody>
      </p:sp>
    </p:spTree>
    <p:extLst>
      <p:ext uri="{BB962C8B-B14F-4D97-AF65-F5344CB8AC3E}">
        <p14:creationId xmlns:p14="http://schemas.microsoft.com/office/powerpoint/2010/main" val="207433597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327E3-CDAB-6B3A-AC2F-3B1D828220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1C18E68-6E92-8016-1DDE-5C414BFC1385}"/>
              </a:ext>
            </a:extLst>
          </p:cNvPr>
          <p:cNvSpPr>
            <a:spLocks noGrp="1"/>
          </p:cNvSpPr>
          <p:nvPr>
            <p:ph type="dt" sz="half" idx="10"/>
          </p:nvPr>
        </p:nvSpPr>
        <p:spPr/>
        <p:txBody>
          <a:bodyPr/>
          <a:lstStyle/>
          <a:p>
            <a:fld id="{5165A5F8-3458-6E4B-B74D-306D04B0316E}" type="datetimeFigureOut">
              <a:rPr lang="en-US" smtClean="0"/>
              <a:t>4/24/25</a:t>
            </a:fld>
            <a:endParaRPr lang="en-US"/>
          </a:p>
        </p:txBody>
      </p:sp>
      <p:sp>
        <p:nvSpPr>
          <p:cNvPr id="4" name="Footer Placeholder 3">
            <a:extLst>
              <a:ext uri="{FF2B5EF4-FFF2-40B4-BE49-F238E27FC236}">
                <a16:creationId xmlns:a16="http://schemas.microsoft.com/office/drawing/2014/main" id="{F59D858C-D472-38B4-C6A9-C4F59FBCFD8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C9677BC-B0A5-6D29-25E3-B60360DA49DF}"/>
              </a:ext>
            </a:extLst>
          </p:cNvPr>
          <p:cNvSpPr>
            <a:spLocks noGrp="1"/>
          </p:cNvSpPr>
          <p:nvPr>
            <p:ph type="sldNum" sz="quarter" idx="12"/>
          </p:nvPr>
        </p:nvSpPr>
        <p:spPr/>
        <p:txBody>
          <a:bodyPr/>
          <a:lstStyle/>
          <a:p>
            <a:fld id="{9A06C99B-32B8-E14C-8CC4-7ABDB34A58B5}" type="slidenum">
              <a:rPr lang="en-US" smtClean="0"/>
              <a:t>‹#›</a:t>
            </a:fld>
            <a:endParaRPr lang="en-US"/>
          </a:p>
        </p:txBody>
      </p:sp>
    </p:spTree>
    <p:extLst>
      <p:ext uri="{BB962C8B-B14F-4D97-AF65-F5344CB8AC3E}">
        <p14:creationId xmlns:p14="http://schemas.microsoft.com/office/powerpoint/2010/main" val="403202179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A5F11B-2D6A-DEEE-7933-A1D8EBB26280}"/>
              </a:ext>
            </a:extLst>
          </p:cNvPr>
          <p:cNvSpPr>
            <a:spLocks noGrp="1"/>
          </p:cNvSpPr>
          <p:nvPr>
            <p:ph type="dt" sz="half" idx="10"/>
          </p:nvPr>
        </p:nvSpPr>
        <p:spPr/>
        <p:txBody>
          <a:bodyPr/>
          <a:lstStyle/>
          <a:p>
            <a:fld id="{5165A5F8-3458-6E4B-B74D-306D04B0316E}" type="datetimeFigureOut">
              <a:rPr lang="en-US" smtClean="0"/>
              <a:t>4/24/25</a:t>
            </a:fld>
            <a:endParaRPr lang="en-US"/>
          </a:p>
        </p:txBody>
      </p:sp>
      <p:sp>
        <p:nvSpPr>
          <p:cNvPr id="3" name="Footer Placeholder 2">
            <a:extLst>
              <a:ext uri="{FF2B5EF4-FFF2-40B4-BE49-F238E27FC236}">
                <a16:creationId xmlns:a16="http://schemas.microsoft.com/office/drawing/2014/main" id="{0DE4CA72-B985-A309-901E-559BB37FE8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5364090-7696-B707-0CAB-F776F45D273C}"/>
              </a:ext>
            </a:extLst>
          </p:cNvPr>
          <p:cNvSpPr>
            <a:spLocks noGrp="1"/>
          </p:cNvSpPr>
          <p:nvPr>
            <p:ph type="sldNum" sz="quarter" idx="12"/>
          </p:nvPr>
        </p:nvSpPr>
        <p:spPr/>
        <p:txBody>
          <a:bodyPr/>
          <a:lstStyle/>
          <a:p>
            <a:fld id="{9A06C99B-32B8-E14C-8CC4-7ABDB34A58B5}" type="slidenum">
              <a:rPr lang="en-US" smtClean="0"/>
              <a:t>‹#›</a:t>
            </a:fld>
            <a:endParaRPr lang="en-US"/>
          </a:p>
        </p:txBody>
      </p:sp>
    </p:spTree>
    <p:extLst>
      <p:ext uri="{BB962C8B-B14F-4D97-AF65-F5344CB8AC3E}">
        <p14:creationId xmlns:p14="http://schemas.microsoft.com/office/powerpoint/2010/main" val="289351746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8A9D5-BE83-57F7-20C6-C846652085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D0A2AC2-374A-3675-CA05-7929035EDF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850FD6B-78B1-AF38-FA6A-820FD614B1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204B62-30B4-C167-0EA4-19510CFEAB12}"/>
              </a:ext>
            </a:extLst>
          </p:cNvPr>
          <p:cNvSpPr>
            <a:spLocks noGrp="1"/>
          </p:cNvSpPr>
          <p:nvPr>
            <p:ph type="dt" sz="half" idx="10"/>
          </p:nvPr>
        </p:nvSpPr>
        <p:spPr/>
        <p:txBody>
          <a:bodyPr/>
          <a:lstStyle/>
          <a:p>
            <a:fld id="{5165A5F8-3458-6E4B-B74D-306D04B0316E}" type="datetimeFigureOut">
              <a:rPr lang="en-US" smtClean="0"/>
              <a:t>4/24/25</a:t>
            </a:fld>
            <a:endParaRPr lang="en-US"/>
          </a:p>
        </p:txBody>
      </p:sp>
      <p:sp>
        <p:nvSpPr>
          <p:cNvPr id="6" name="Footer Placeholder 5">
            <a:extLst>
              <a:ext uri="{FF2B5EF4-FFF2-40B4-BE49-F238E27FC236}">
                <a16:creationId xmlns:a16="http://schemas.microsoft.com/office/drawing/2014/main" id="{607D5090-BA79-A3B9-AAD7-BEFC5470CD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D73133-16DC-2665-0BCF-CAB82F0E50EC}"/>
              </a:ext>
            </a:extLst>
          </p:cNvPr>
          <p:cNvSpPr>
            <a:spLocks noGrp="1"/>
          </p:cNvSpPr>
          <p:nvPr>
            <p:ph type="sldNum" sz="quarter" idx="12"/>
          </p:nvPr>
        </p:nvSpPr>
        <p:spPr/>
        <p:txBody>
          <a:bodyPr/>
          <a:lstStyle/>
          <a:p>
            <a:fld id="{9A06C99B-32B8-E14C-8CC4-7ABDB34A58B5}" type="slidenum">
              <a:rPr lang="en-US" smtClean="0"/>
              <a:t>‹#›</a:t>
            </a:fld>
            <a:endParaRPr lang="en-US"/>
          </a:p>
        </p:txBody>
      </p:sp>
    </p:spTree>
    <p:extLst>
      <p:ext uri="{BB962C8B-B14F-4D97-AF65-F5344CB8AC3E}">
        <p14:creationId xmlns:p14="http://schemas.microsoft.com/office/powerpoint/2010/main" val="65328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B4A52-90F8-4A8C-E48F-06D408CBD9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C25B683-5F75-F4C7-E6F0-E401BAB105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1EF0574-E789-C81E-9894-8AF4ADE6DF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121264-BB6B-51CC-4A89-1132D320E745}"/>
              </a:ext>
            </a:extLst>
          </p:cNvPr>
          <p:cNvSpPr>
            <a:spLocks noGrp="1"/>
          </p:cNvSpPr>
          <p:nvPr>
            <p:ph type="dt" sz="half" idx="10"/>
          </p:nvPr>
        </p:nvSpPr>
        <p:spPr/>
        <p:txBody>
          <a:bodyPr/>
          <a:lstStyle/>
          <a:p>
            <a:fld id="{5165A5F8-3458-6E4B-B74D-306D04B0316E}" type="datetimeFigureOut">
              <a:rPr lang="en-US" smtClean="0"/>
              <a:t>4/24/25</a:t>
            </a:fld>
            <a:endParaRPr lang="en-US"/>
          </a:p>
        </p:txBody>
      </p:sp>
      <p:sp>
        <p:nvSpPr>
          <p:cNvPr id="6" name="Footer Placeholder 5">
            <a:extLst>
              <a:ext uri="{FF2B5EF4-FFF2-40B4-BE49-F238E27FC236}">
                <a16:creationId xmlns:a16="http://schemas.microsoft.com/office/drawing/2014/main" id="{69582339-2DC6-1AED-5E33-B15C67D657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6DC304-B5E9-CDC4-804F-230337743C2E}"/>
              </a:ext>
            </a:extLst>
          </p:cNvPr>
          <p:cNvSpPr>
            <a:spLocks noGrp="1"/>
          </p:cNvSpPr>
          <p:nvPr>
            <p:ph type="sldNum" sz="quarter" idx="12"/>
          </p:nvPr>
        </p:nvSpPr>
        <p:spPr/>
        <p:txBody>
          <a:bodyPr/>
          <a:lstStyle/>
          <a:p>
            <a:fld id="{9A06C99B-32B8-E14C-8CC4-7ABDB34A58B5}" type="slidenum">
              <a:rPr lang="en-US" smtClean="0"/>
              <a:t>‹#›</a:t>
            </a:fld>
            <a:endParaRPr lang="en-US"/>
          </a:p>
        </p:txBody>
      </p:sp>
    </p:spTree>
    <p:extLst>
      <p:ext uri="{BB962C8B-B14F-4D97-AF65-F5344CB8AC3E}">
        <p14:creationId xmlns:p14="http://schemas.microsoft.com/office/powerpoint/2010/main" val="37803067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55843880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74E91-907B-3607-78E9-52409C2A1E9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7778A8-D297-8E8A-6A95-A172C778D0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8F342B-98C3-8D10-DDA6-B425379EAFF9}"/>
              </a:ext>
            </a:extLst>
          </p:cNvPr>
          <p:cNvSpPr>
            <a:spLocks noGrp="1"/>
          </p:cNvSpPr>
          <p:nvPr>
            <p:ph type="dt" sz="half" idx="10"/>
          </p:nvPr>
        </p:nvSpPr>
        <p:spPr/>
        <p:txBody>
          <a:bodyPr/>
          <a:lstStyle/>
          <a:p>
            <a:fld id="{5165A5F8-3458-6E4B-B74D-306D04B0316E}" type="datetimeFigureOut">
              <a:rPr lang="en-US" smtClean="0"/>
              <a:t>4/24/25</a:t>
            </a:fld>
            <a:endParaRPr lang="en-US"/>
          </a:p>
        </p:txBody>
      </p:sp>
      <p:sp>
        <p:nvSpPr>
          <p:cNvPr id="5" name="Footer Placeholder 4">
            <a:extLst>
              <a:ext uri="{FF2B5EF4-FFF2-40B4-BE49-F238E27FC236}">
                <a16:creationId xmlns:a16="http://schemas.microsoft.com/office/drawing/2014/main" id="{81DD1605-F6D9-61EA-8CE5-B24B9DD03A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333112-F763-7CE7-74A2-E8BAC1D59B8A}"/>
              </a:ext>
            </a:extLst>
          </p:cNvPr>
          <p:cNvSpPr>
            <a:spLocks noGrp="1"/>
          </p:cNvSpPr>
          <p:nvPr>
            <p:ph type="sldNum" sz="quarter" idx="12"/>
          </p:nvPr>
        </p:nvSpPr>
        <p:spPr/>
        <p:txBody>
          <a:bodyPr/>
          <a:lstStyle/>
          <a:p>
            <a:fld id="{9A06C99B-32B8-E14C-8CC4-7ABDB34A58B5}" type="slidenum">
              <a:rPr lang="en-US" smtClean="0"/>
              <a:t>‹#›</a:t>
            </a:fld>
            <a:endParaRPr lang="en-US"/>
          </a:p>
        </p:txBody>
      </p:sp>
    </p:spTree>
    <p:extLst>
      <p:ext uri="{BB962C8B-B14F-4D97-AF65-F5344CB8AC3E}">
        <p14:creationId xmlns:p14="http://schemas.microsoft.com/office/powerpoint/2010/main" val="148873038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75CCAE-7F9B-E678-1080-1585147D71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ECCEB2-8E81-F774-6A10-1AE02A000A5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44CD63-9CE2-B68B-C69F-47D64591ABE4}"/>
              </a:ext>
            </a:extLst>
          </p:cNvPr>
          <p:cNvSpPr>
            <a:spLocks noGrp="1"/>
          </p:cNvSpPr>
          <p:nvPr>
            <p:ph type="dt" sz="half" idx="10"/>
          </p:nvPr>
        </p:nvSpPr>
        <p:spPr/>
        <p:txBody>
          <a:bodyPr/>
          <a:lstStyle/>
          <a:p>
            <a:fld id="{5165A5F8-3458-6E4B-B74D-306D04B0316E}" type="datetimeFigureOut">
              <a:rPr lang="en-US" smtClean="0"/>
              <a:t>4/24/25</a:t>
            </a:fld>
            <a:endParaRPr lang="en-US"/>
          </a:p>
        </p:txBody>
      </p:sp>
      <p:sp>
        <p:nvSpPr>
          <p:cNvPr id="5" name="Footer Placeholder 4">
            <a:extLst>
              <a:ext uri="{FF2B5EF4-FFF2-40B4-BE49-F238E27FC236}">
                <a16:creationId xmlns:a16="http://schemas.microsoft.com/office/drawing/2014/main" id="{5E0EE8CA-FAE8-9DF6-ACDA-1AF2499622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EABE78-AC32-6FBC-534F-7C3386928992}"/>
              </a:ext>
            </a:extLst>
          </p:cNvPr>
          <p:cNvSpPr>
            <a:spLocks noGrp="1"/>
          </p:cNvSpPr>
          <p:nvPr>
            <p:ph type="sldNum" sz="quarter" idx="12"/>
          </p:nvPr>
        </p:nvSpPr>
        <p:spPr/>
        <p:txBody>
          <a:bodyPr/>
          <a:lstStyle/>
          <a:p>
            <a:fld id="{9A06C99B-32B8-E14C-8CC4-7ABDB34A58B5}" type="slidenum">
              <a:rPr lang="en-US" smtClean="0"/>
              <a:t>‹#›</a:t>
            </a:fld>
            <a:endParaRPr lang="en-US"/>
          </a:p>
        </p:txBody>
      </p:sp>
    </p:spTree>
    <p:extLst>
      <p:ext uri="{BB962C8B-B14F-4D97-AF65-F5344CB8AC3E}">
        <p14:creationId xmlns:p14="http://schemas.microsoft.com/office/powerpoint/2010/main" val="209093890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F9654-CF70-970E-AA6C-C2E62420100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E68CFB9-7883-0FD8-9487-1A3BFCD39F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96A200D-E611-2C44-F46C-C27A2034A275}"/>
              </a:ext>
            </a:extLst>
          </p:cNvPr>
          <p:cNvSpPr>
            <a:spLocks noGrp="1"/>
          </p:cNvSpPr>
          <p:nvPr>
            <p:ph type="dt" sz="half" idx="10"/>
          </p:nvPr>
        </p:nvSpPr>
        <p:spPr/>
        <p:txBody>
          <a:bodyPr/>
          <a:lstStyle/>
          <a:p>
            <a:fld id="{3E452A28-5248-46B6-9394-1ED3CD158D21}" type="datetimeFigureOut">
              <a:rPr lang="en-US" smtClean="0"/>
              <a:t>4/24/25</a:t>
            </a:fld>
            <a:endParaRPr lang="en-US"/>
          </a:p>
        </p:txBody>
      </p:sp>
      <p:sp>
        <p:nvSpPr>
          <p:cNvPr id="5" name="Footer Placeholder 4">
            <a:extLst>
              <a:ext uri="{FF2B5EF4-FFF2-40B4-BE49-F238E27FC236}">
                <a16:creationId xmlns:a16="http://schemas.microsoft.com/office/drawing/2014/main" id="{67E453A7-B933-1FB0-77A0-A48F105E9A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FBE52E-428F-DE1F-9B85-A65E62B67800}"/>
              </a:ext>
            </a:extLst>
          </p:cNvPr>
          <p:cNvSpPr>
            <a:spLocks noGrp="1"/>
          </p:cNvSpPr>
          <p:nvPr>
            <p:ph type="sldNum" sz="quarter" idx="12"/>
          </p:nvPr>
        </p:nvSpPr>
        <p:spPr/>
        <p:txBody>
          <a:bodyPr/>
          <a:lstStyle/>
          <a:p>
            <a:fld id="{556AE0CE-B83D-436A-A373-8A4256C4EB81}" type="slidenum">
              <a:rPr lang="en-US" smtClean="0"/>
              <a:t>‹#›</a:t>
            </a:fld>
            <a:endParaRPr lang="en-US"/>
          </a:p>
        </p:txBody>
      </p:sp>
    </p:spTree>
    <p:extLst>
      <p:ext uri="{BB962C8B-B14F-4D97-AF65-F5344CB8AC3E}">
        <p14:creationId xmlns:p14="http://schemas.microsoft.com/office/powerpoint/2010/main" val="44292677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5AA47-5AE2-A3D5-58E0-472ABD664E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E0C27F-652E-80F3-FC13-05F96B113F6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1F69FC-923B-1EE3-34B7-330C60702112}"/>
              </a:ext>
            </a:extLst>
          </p:cNvPr>
          <p:cNvSpPr>
            <a:spLocks noGrp="1"/>
          </p:cNvSpPr>
          <p:nvPr>
            <p:ph type="dt" sz="half" idx="10"/>
          </p:nvPr>
        </p:nvSpPr>
        <p:spPr/>
        <p:txBody>
          <a:bodyPr/>
          <a:lstStyle/>
          <a:p>
            <a:fld id="{3E452A28-5248-46B6-9394-1ED3CD158D21}" type="datetimeFigureOut">
              <a:rPr lang="en-US" smtClean="0"/>
              <a:t>4/24/25</a:t>
            </a:fld>
            <a:endParaRPr lang="en-US"/>
          </a:p>
        </p:txBody>
      </p:sp>
      <p:sp>
        <p:nvSpPr>
          <p:cNvPr id="5" name="Footer Placeholder 4">
            <a:extLst>
              <a:ext uri="{FF2B5EF4-FFF2-40B4-BE49-F238E27FC236}">
                <a16:creationId xmlns:a16="http://schemas.microsoft.com/office/drawing/2014/main" id="{21580201-0E02-D995-7626-C78AF27362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0BF725-36D6-6B3C-1290-8FAF5E53D3E3}"/>
              </a:ext>
            </a:extLst>
          </p:cNvPr>
          <p:cNvSpPr>
            <a:spLocks noGrp="1"/>
          </p:cNvSpPr>
          <p:nvPr>
            <p:ph type="sldNum" sz="quarter" idx="12"/>
          </p:nvPr>
        </p:nvSpPr>
        <p:spPr/>
        <p:txBody>
          <a:bodyPr/>
          <a:lstStyle/>
          <a:p>
            <a:fld id="{556AE0CE-B83D-436A-A373-8A4256C4EB81}" type="slidenum">
              <a:rPr lang="en-US" smtClean="0"/>
              <a:t>‹#›</a:t>
            </a:fld>
            <a:endParaRPr lang="en-US"/>
          </a:p>
        </p:txBody>
      </p:sp>
    </p:spTree>
    <p:extLst>
      <p:ext uri="{BB962C8B-B14F-4D97-AF65-F5344CB8AC3E}">
        <p14:creationId xmlns:p14="http://schemas.microsoft.com/office/powerpoint/2010/main" val="168538188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7E0D4-E720-BE33-5FA0-DB6107845A9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87A3A43-0656-D7C1-C2B3-39FCCC37C2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AA9E411-DED6-C08F-0EA7-4A052BEC8D4B}"/>
              </a:ext>
            </a:extLst>
          </p:cNvPr>
          <p:cNvSpPr>
            <a:spLocks noGrp="1"/>
          </p:cNvSpPr>
          <p:nvPr>
            <p:ph type="dt" sz="half" idx="10"/>
          </p:nvPr>
        </p:nvSpPr>
        <p:spPr/>
        <p:txBody>
          <a:bodyPr/>
          <a:lstStyle/>
          <a:p>
            <a:fld id="{3E452A28-5248-46B6-9394-1ED3CD158D21}" type="datetimeFigureOut">
              <a:rPr lang="en-US" smtClean="0"/>
              <a:t>4/24/25</a:t>
            </a:fld>
            <a:endParaRPr lang="en-US"/>
          </a:p>
        </p:txBody>
      </p:sp>
      <p:sp>
        <p:nvSpPr>
          <p:cNvPr id="5" name="Footer Placeholder 4">
            <a:extLst>
              <a:ext uri="{FF2B5EF4-FFF2-40B4-BE49-F238E27FC236}">
                <a16:creationId xmlns:a16="http://schemas.microsoft.com/office/drawing/2014/main" id="{BA662105-7D36-BA57-CFC6-25D9F8CF20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6A0DF3-3D85-8264-C651-2EB8F9721A5E}"/>
              </a:ext>
            </a:extLst>
          </p:cNvPr>
          <p:cNvSpPr>
            <a:spLocks noGrp="1"/>
          </p:cNvSpPr>
          <p:nvPr>
            <p:ph type="sldNum" sz="quarter" idx="12"/>
          </p:nvPr>
        </p:nvSpPr>
        <p:spPr/>
        <p:txBody>
          <a:bodyPr/>
          <a:lstStyle/>
          <a:p>
            <a:fld id="{556AE0CE-B83D-436A-A373-8A4256C4EB81}" type="slidenum">
              <a:rPr lang="en-US" smtClean="0"/>
              <a:t>‹#›</a:t>
            </a:fld>
            <a:endParaRPr lang="en-US"/>
          </a:p>
        </p:txBody>
      </p:sp>
    </p:spTree>
    <p:extLst>
      <p:ext uri="{BB962C8B-B14F-4D97-AF65-F5344CB8AC3E}">
        <p14:creationId xmlns:p14="http://schemas.microsoft.com/office/powerpoint/2010/main" val="49396459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EE3D3-9E95-CB82-ACDD-06F6938D79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A9810F-46C8-6CBA-A6D0-30631CB4D90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F07A82F-174C-D51F-B698-0828220673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5DFFC22-4122-6FF9-F067-190FF8D94117}"/>
              </a:ext>
            </a:extLst>
          </p:cNvPr>
          <p:cNvSpPr>
            <a:spLocks noGrp="1"/>
          </p:cNvSpPr>
          <p:nvPr>
            <p:ph type="dt" sz="half" idx="10"/>
          </p:nvPr>
        </p:nvSpPr>
        <p:spPr/>
        <p:txBody>
          <a:bodyPr/>
          <a:lstStyle/>
          <a:p>
            <a:fld id="{3E452A28-5248-46B6-9394-1ED3CD158D21}" type="datetimeFigureOut">
              <a:rPr lang="en-US" smtClean="0"/>
              <a:t>4/24/25</a:t>
            </a:fld>
            <a:endParaRPr lang="en-US"/>
          </a:p>
        </p:txBody>
      </p:sp>
      <p:sp>
        <p:nvSpPr>
          <p:cNvPr id="6" name="Footer Placeholder 5">
            <a:extLst>
              <a:ext uri="{FF2B5EF4-FFF2-40B4-BE49-F238E27FC236}">
                <a16:creationId xmlns:a16="http://schemas.microsoft.com/office/drawing/2014/main" id="{67C16343-8589-F81A-535D-B840D92763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2F9BEC-E381-D408-D825-0FC8A555D7AC}"/>
              </a:ext>
            </a:extLst>
          </p:cNvPr>
          <p:cNvSpPr>
            <a:spLocks noGrp="1"/>
          </p:cNvSpPr>
          <p:nvPr>
            <p:ph type="sldNum" sz="quarter" idx="12"/>
          </p:nvPr>
        </p:nvSpPr>
        <p:spPr/>
        <p:txBody>
          <a:bodyPr/>
          <a:lstStyle/>
          <a:p>
            <a:fld id="{556AE0CE-B83D-436A-A373-8A4256C4EB81}" type="slidenum">
              <a:rPr lang="en-US" smtClean="0"/>
              <a:t>‹#›</a:t>
            </a:fld>
            <a:endParaRPr lang="en-US"/>
          </a:p>
        </p:txBody>
      </p:sp>
    </p:spTree>
    <p:extLst>
      <p:ext uri="{BB962C8B-B14F-4D97-AF65-F5344CB8AC3E}">
        <p14:creationId xmlns:p14="http://schemas.microsoft.com/office/powerpoint/2010/main" val="36082574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0C226-927F-487D-A5A7-CFE8B83F48A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82FC6A-6870-B01B-F8DA-D152ECD6D8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E51481-871B-86E3-F746-2CF5C367877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33C30D-D33E-FD2C-4BA8-40F9054EDD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2B7AC91-4674-55B0-9672-5308D74D17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E1F6CE9-FA0E-D928-92A6-F43E4EBC4960}"/>
              </a:ext>
            </a:extLst>
          </p:cNvPr>
          <p:cNvSpPr>
            <a:spLocks noGrp="1"/>
          </p:cNvSpPr>
          <p:nvPr>
            <p:ph type="dt" sz="half" idx="10"/>
          </p:nvPr>
        </p:nvSpPr>
        <p:spPr/>
        <p:txBody>
          <a:bodyPr/>
          <a:lstStyle/>
          <a:p>
            <a:fld id="{3E452A28-5248-46B6-9394-1ED3CD158D21}" type="datetimeFigureOut">
              <a:rPr lang="en-US" smtClean="0"/>
              <a:t>4/24/25</a:t>
            </a:fld>
            <a:endParaRPr lang="en-US"/>
          </a:p>
        </p:txBody>
      </p:sp>
      <p:sp>
        <p:nvSpPr>
          <p:cNvPr id="8" name="Footer Placeholder 7">
            <a:extLst>
              <a:ext uri="{FF2B5EF4-FFF2-40B4-BE49-F238E27FC236}">
                <a16:creationId xmlns:a16="http://schemas.microsoft.com/office/drawing/2014/main" id="{8B80AAC3-2D36-2083-46BE-3583885604D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3F0BF65-E0E5-FEF4-7600-DA79D747E2DA}"/>
              </a:ext>
            </a:extLst>
          </p:cNvPr>
          <p:cNvSpPr>
            <a:spLocks noGrp="1"/>
          </p:cNvSpPr>
          <p:nvPr>
            <p:ph type="sldNum" sz="quarter" idx="12"/>
          </p:nvPr>
        </p:nvSpPr>
        <p:spPr/>
        <p:txBody>
          <a:bodyPr/>
          <a:lstStyle/>
          <a:p>
            <a:fld id="{556AE0CE-B83D-436A-A373-8A4256C4EB81}" type="slidenum">
              <a:rPr lang="en-US" smtClean="0"/>
              <a:t>‹#›</a:t>
            </a:fld>
            <a:endParaRPr lang="en-US"/>
          </a:p>
        </p:txBody>
      </p:sp>
    </p:spTree>
    <p:extLst>
      <p:ext uri="{BB962C8B-B14F-4D97-AF65-F5344CB8AC3E}">
        <p14:creationId xmlns:p14="http://schemas.microsoft.com/office/powerpoint/2010/main" val="256072233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E5003-53E1-E6F8-DAD7-DB8F8FDE010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B63C5E3-6C09-6E0F-0685-8713A8F60A75}"/>
              </a:ext>
            </a:extLst>
          </p:cNvPr>
          <p:cNvSpPr>
            <a:spLocks noGrp="1"/>
          </p:cNvSpPr>
          <p:nvPr>
            <p:ph type="dt" sz="half" idx="10"/>
          </p:nvPr>
        </p:nvSpPr>
        <p:spPr/>
        <p:txBody>
          <a:bodyPr/>
          <a:lstStyle/>
          <a:p>
            <a:fld id="{3E452A28-5248-46B6-9394-1ED3CD158D21}" type="datetimeFigureOut">
              <a:rPr lang="en-US" smtClean="0"/>
              <a:t>4/24/25</a:t>
            </a:fld>
            <a:endParaRPr lang="en-US"/>
          </a:p>
        </p:txBody>
      </p:sp>
      <p:sp>
        <p:nvSpPr>
          <p:cNvPr id="4" name="Footer Placeholder 3">
            <a:extLst>
              <a:ext uri="{FF2B5EF4-FFF2-40B4-BE49-F238E27FC236}">
                <a16:creationId xmlns:a16="http://schemas.microsoft.com/office/drawing/2014/main" id="{7AABE7E1-791F-CA62-0FEB-3A27ADE8281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8CC567B-7CB9-A6F0-B50C-4C8D45E9D4AF}"/>
              </a:ext>
            </a:extLst>
          </p:cNvPr>
          <p:cNvSpPr>
            <a:spLocks noGrp="1"/>
          </p:cNvSpPr>
          <p:nvPr>
            <p:ph type="sldNum" sz="quarter" idx="12"/>
          </p:nvPr>
        </p:nvSpPr>
        <p:spPr/>
        <p:txBody>
          <a:bodyPr/>
          <a:lstStyle/>
          <a:p>
            <a:fld id="{556AE0CE-B83D-436A-A373-8A4256C4EB81}" type="slidenum">
              <a:rPr lang="en-US" smtClean="0"/>
              <a:t>‹#›</a:t>
            </a:fld>
            <a:endParaRPr lang="en-US"/>
          </a:p>
        </p:txBody>
      </p:sp>
    </p:spTree>
    <p:extLst>
      <p:ext uri="{BB962C8B-B14F-4D97-AF65-F5344CB8AC3E}">
        <p14:creationId xmlns:p14="http://schemas.microsoft.com/office/powerpoint/2010/main" val="56909326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CBD074-C4EA-660F-BC0B-5FE418F62C85}"/>
              </a:ext>
            </a:extLst>
          </p:cNvPr>
          <p:cNvSpPr>
            <a:spLocks noGrp="1"/>
          </p:cNvSpPr>
          <p:nvPr>
            <p:ph type="dt" sz="half" idx="10"/>
          </p:nvPr>
        </p:nvSpPr>
        <p:spPr/>
        <p:txBody>
          <a:bodyPr/>
          <a:lstStyle/>
          <a:p>
            <a:fld id="{3E452A28-5248-46B6-9394-1ED3CD158D21}" type="datetimeFigureOut">
              <a:rPr lang="en-US" smtClean="0"/>
              <a:t>4/24/25</a:t>
            </a:fld>
            <a:endParaRPr lang="en-US"/>
          </a:p>
        </p:txBody>
      </p:sp>
      <p:sp>
        <p:nvSpPr>
          <p:cNvPr id="3" name="Footer Placeholder 2">
            <a:extLst>
              <a:ext uri="{FF2B5EF4-FFF2-40B4-BE49-F238E27FC236}">
                <a16:creationId xmlns:a16="http://schemas.microsoft.com/office/drawing/2014/main" id="{A4D14D28-98F9-1C5D-3522-F899B42DC4D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03B6C00-6AD8-1075-AADA-1FB99D6305DA}"/>
              </a:ext>
            </a:extLst>
          </p:cNvPr>
          <p:cNvSpPr>
            <a:spLocks noGrp="1"/>
          </p:cNvSpPr>
          <p:nvPr>
            <p:ph type="sldNum" sz="quarter" idx="12"/>
          </p:nvPr>
        </p:nvSpPr>
        <p:spPr/>
        <p:txBody>
          <a:bodyPr/>
          <a:lstStyle/>
          <a:p>
            <a:fld id="{556AE0CE-B83D-436A-A373-8A4256C4EB81}" type="slidenum">
              <a:rPr lang="en-US" smtClean="0"/>
              <a:t>‹#›</a:t>
            </a:fld>
            <a:endParaRPr lang="en-US"/>
          </a:p>
        </p:txBody>
      </p:sp>
    </p:spTree>
    <p:extLst>
      <p:ext uri="{BB962C8B-B14F-4D97-AF65-F5344CB8AC3E}">
        <p14:creationId xmlns:p14="http://schemas.microsoft.com/office/powerpoint/2010/main" val="413150436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D5D16-1009-A8AC-2EED-5901CCF521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3EBBD77-76F6-4A67-8A79-7592CDC93A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EC6126-BEDF-64FC-8451-D693BF711B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6F3C1F-8CB1-B8D3-9996-779ADEB7AC58}"/>
              </a:ext>
            </a:extLst>
          </p:cNvPr>
          <p:cNvSpPr>
            <a:spLocks noGrp="1"/>
          </p:cNvSpPr>
          <p:nvPr>
            <p:ph type="dt" sz="half" idx="10"/>
          </p:nvPr>
        </p:nvSpPr>
        <p:spPr/>
        <p:txBody>
          <a:bodyPr/>
          <a:lstStyle/>
          <a:p>
            <a:fld id="{3E452A28-5248-46B6-9394-1ED3CD158D21}" type="datetimeFigureOut">
              <a:rPr lang="en-US" smtClean="0"/>
              <a:t>4/24/25</a:t>
            </a:fld>
            <a:endParaRPr lang="en-US"/>
          </a:p>
        </p:txBody>
      </p:sp>
      <p:sp>
        <p:nvSpPr>
          <p:cNvPr id="6" name="Footer Placeholder 5">
            <a:extLst>
              <a:ext uri="{FF2B5EF4-FFF2-40B4-BE49-F238E27FC236}">
                <a16:creationId xmlns:a16="http://schemas.microsoft.com/office/drawing/2014/main" id="{EEA97B80-418C-C187-34A4-997ED235BE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21DD10-78F7-01A1-75D1-04F51BFF8999}"/>
              </a:ext>
            </a:extLst>
          </p:cNvPr>
          <p:cNvSpPr>
            <a:spLocks noGrp="1"/>
          </p:cNvSpPr>
          <p:nvPr>
            <p:ph type="sldNum" sz="quarter" idx="12"/>
          </p:nvPr>
        </p:nvSpPr>
        <p:spPr/>
        <p:txBody>
          <a:bodyPr/>
          <a:lstStyle/>
          <a:p>
            <a:fld id="{556AE0CE-B83D-436A-A373-8A4256C4EB81}" type="slidenum">
              <a:rPr lang="en-US" smtClean="0"/>
              <a:t>‹#›</a:t>
            </a:fld>
            <a:endParaRPr lang="en-US"/>
          </a:p>
        </p:txBody>
      </p:sp>
    </p:spTree>
    <p:extLst>
      <p:ext uri="{BB962C8B-B14F-4D97-AF65-F5344CB8AC3E}">
        <p14:creationId xmlns:p14="http://schemas.microsoft.com/office/powerpoint/2010/main" val="458963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2586813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226BC-210C-E15F-EE56-384C631DE6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3785D4-A758-BB37-D100-61738BF42D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499B69B-22FB-6C1D-F6BB-268517B12D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AE4034-B84B-FE61-3F4A-7FFF5A417821}"/>
              </a:ext>
            </a:extLst>
          </p:cNvPr>
          <p:cNvSpPr>
            <a:spLocks noGrp="1"/>
          </p:cNvSpPr>
          <p:nvPr>
            <p:ph type="dt" sz="half" idx="10"/>
          </p:nvPr>
        </p:nvSpPr>
        <p:spPr/>
        <p:txBody>
          <a:bodyPr/>
          <a:lstStyle/>
          <a:p>
            <a:fld id="{3E452A28-5248-46B6-9394-1ED3CD158D21}" type="datetimeFigureOut">
              <a:rPr lang="en-US" smtClean="0"/>
              <a:t>4/24/25</a:t>
            </a:fld>
            <a:endParaRPr lang="en-US"/>
          </a:p>
        </p:txBody>
      </p:sp>
      <p:sp>
        <p:nvSpPr>
          <p:cNvPr id="6" name="Footer Placeholder 5">
            <a:extLst>
              <a:ext uri="{FF2B5EF4-FFF2-40B4-BE49-F238E27FC236}">
                <a16:creationId xmlns:a16="http://schemas.microsoft.com/office/drawing/2014/main" id="{380D84B1-CEE0-EB16-B443-C7C9A9CF16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596EDD-0BD2-D9D5-C8D3-E935E6190297}"/>
              </a:ext>
            </a:extLst>
          </p:cNvPr>
          <p:cNvSpPr>
            <a:spLocks noGrp="1"/>
          </p:cNvSpPr>
          <p:nvPr>
            <p:ph type="sldNum" sz="quarter" idx="12"/>
          </p:nvPr>
        </p:nvSpPr>
        <p:spPr/>
        <p:txBody>
          <a:bodyPr/>
          <a:lstStyle/>
          <a:p>
            <a:fld id="{556AE0CE-B83D-436A-A373-8A4256C4EB81}" type="slidenum">
              <a:rPr lang="en-US" smtClean="0"/>
              <a:t>‹#›</a:t>
            </a:fld>
            <a:endParaRPr lang="en-US"/>
          </a:p>
        </p:txBody>
      </p:sp>
    </p:spTree>
    <p:extLst>
      <p:ext uri="{BB962C8B-B14F-4D97-AF65-F5344CB8AC3E}">
        <p14:creationId xmlns:p14="http://schemas.microsoft.com/office/powerpoint/2010/main" val="362233745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D9631-0FBF-A4AD-3D89-6832869F5A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B0F7F2-EB81-E4AA-2B43-7EA0DD0899B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F7BFCB-8ECF-3C04-816E-2F6E29EB8032}"/>
              </a:ext>
            </a:extLst>
          </p:cNvPr>
          <p:cNvSpPr>
            <a:spLocks noGrp="1"/>
          </p:cNvSpPr>
          <p:nvPr>
            <p:ph type="dt" sz="half" idx="10"/>
          </p:nvPr>
        </p:nvSpPr>
        <p:spPr/>
        <p:txBody>
          <a:bodyPr/>
          <a:lstStyle/>
          <a:p>
            <a:fld id="{3E452A28-5248-46B6-9394-1ED3CD158D21}" type="datetimeFigureOut">
              <a:rPr lang="en-US" smtClean="0"/>
              <a:t>4/24/25</a:t>
            </a:fld>
            <a:endParaRPr lang="en-US"/>
          </a:p>
        </p:txBody>
      </p:sp>
      <p:sp>
        <p:nvSpPr>
          <p:cNvPr id="5" name="Footer Placeholder 4">
            <a:extLst>
              <a:ext uri="{FF2B5EF4-FFF2-40B4-BE49-F238E27FC236}">
                <a16:creationId xmlns:a16="http://schemas.microsoft.com/office/drawing/2014/main" id="{128E44E7-4D3F-978A-7061-175547218C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9E23F6-2BE0-025B-2CE6-475F390CC278}"/>
              </a:ext>
            </a:extLst>
          </p:cNvPr>
          <p:cNvSpPr>
            <a:spLocks noGrp="1"/>
          </p:cNvSpPr>
          <p:nvPr>
            <p:ph type="sldNum" sz="quarter" idx="12"/>
          </p:nvPr>
        </p:nvSpPr>
        <p:spPr/>
        <p:txBody>
          <a:bodyPr/>
          <a:lstStyle/>
          <a:p>
            <a:fld id="{556AE0CE-B83D-436A-A373-8A4256C4EB81}" type="slidenum">
              <a:rPr lang="en-US" smtClean="0"/>
              <a:t>‹#›</a:t>
            </a:fld>
            <a:endParaRPr lang="en-US"/>
          </a:p>
        </p:txBody>
      </p:sp>
    </p:spTree>
    <p:extLst>
      <p:ext uri="{BB962C8B-B14F-4D97-AF65-F5344CB8AC3E}">
        <p14:creationId xmlns:p14="http://schemas.microsoft.com/office/powerpoint/2010/main" val="99777834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590F50-9D97-39F5-3623-2C9E642209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03D3C83-927B-E56F-7B4E-3890ACB9CFE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55240C-F143-3FC8-4C2B-6011FD2C6323}"/>
              </a:ext>
            </a:extLst>
          </p:cNvPr>
          <p:cNvSpPr>
            <a:spLocks noGrp="1"/>
          </p:cNvSpPr>
          <p:nvPr>
            <p:ph type="dt" sz="half" idx="10"/>
          </p:nvPr>
        </p:nvSpPr>
        <p:spPr/>
        <p:txBody>
          <a:bodyPr/>
          <a:lstStyle/>
          <a:p>
            <a:fld id="{3E452A28-5248-46B6-9394-1ED3CD158D21}" type="datetimeFigureOut">
              <a:rPr lang="en-US" smtClean="0"/>
              <a:t>4/24/25</a:t>
            </a:fld>
            <a:endParaRPr lang="en-US"/>
          </a:p>
        </p:txBody>
      </p:sp>
      <p:sp>
        <p:nvSpPr>
          <p:cNvPr id="5" name="Footer Placeholder 4">
            <a:extLst>
              <a:ext uri="{FF2B5EF4-FFF2-40B4-BE49-F238E27FC236}">
                <a16:creationId xmlns:a16="http://schemas.microsoft.com/office/drawing/2014/main" id="{FF1B2F97-1D44-D7E6-7301-02DE520875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CDD3DD-B6CA-9C6D-5445-D7330DDEFA23}"/>
              </a:ext>
            </a:extLst>
          </p:cNvPr>
          <p:cNvSpPr>
            <a:spLocks noGrp="1"/>
          </p:cNvSpPr>
          <p:nvPr>
            <p:ph type="sldNum" sz="quarter" idx="12"/>
          </p:nvPr>
        </p:nvSpPr>
        <p:spPr/>
        <p:txBody>
          <a:bodyPr/>
          <a:lstStyle/>
          <a:p>
            <a:fld id="{556AE0CE-B83D-436A-A373-8A4256C4EB81}" type="slidenum">
              <a:rPr lang="en-US" smtClean="0"/>
              <a:t>‹#›</a:t>
            </a:fld>
            <a:endParaRPr lang="en-US"/>
          </a:p>
        </p:txBody>
      </p:sp>
    </p:spTree>
    <p:extLst>
      <p:ext uri="{BB962C8B-B14F-4D97-AF65-F5344CB8AC3E}">
        <p14:creationId xmlns:p14="http://schemas.microsoft.com/office/powerpoint/2010/main" val="46170185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584200"/>
            <a:ext cx="12192000" cy="6096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4400" y="3429000"/>
            <a:ext cx="5080000" cy="2326613"/>
          </a:xfrm>
        </p:spPr>
        <p:txBody>
          <a:bodyPr/>
          <a:lstStyle>
            <a:lvl1pPr marL="0" indent="0" algn="ctr">
              <a:buNone/>
              <a:defRPr sz="1600">
                <a:solidFill>
                  <a:schemeClr val="tx1"/>
                </a:solidFill>
              </a:defRPr>
            </a:lvl1pPr>
            <a:lvl2pPr marL="609585" indent="0">
              <a:buNone/>
              <a:defRPr sz="1600">
                <a:solidFill>
                  <a:schemeClr val="tx1"/>
                </a:solidFill>
              </a:defRPr>
            </a:lvl2pPr>
            <a:lvl3pPr marL="1219170" indent="0">
              <a:buNone/>
              <a:defRPr sz="1600">
                <a:solidFill>
                  <a:schemeClr val="tx1"/>
                </a:solidFill>
              </a:defRPr>
            </a:lvl3pPr>
            <a:lvl4pPr marL="1828754" indent="0">
              <a:buFont typeface="Arial" panose="020B0604020202020204" pitchFamily="34" charset="0"/>
              <a:buNone/>
              <a:defRPr sz="1600">
                <a:solidFill>
                  <a:schemeClr val="tx1"/>
                </a:solidFill>
              </a:defRPr>
            </a:lvl4pPr>
            <a:lvl5pPr marL="2438339" indent="0">
              <a:buNone/>
              <a:defRPr sz="1600">
                <a:solidFill>
                  <a:schemeClr val="tx1"/>
                </a:solidFill>
              </a:defRPr>
            </a:lvl5pPr>
            <a:lvl6pPr>
              <a:defRPr sz="2400"/>
            </a:lvl6pPr>
            <a:lvl7pPr>
              <a:defRPr sz="2400"/>
            </a:lvl7pPr>
            <a:lvl8pPr>
              <a:defRPr sz="2400"/>
            </a:lvl8pPr>
            <a:lvl9pPr>
              <a:defRPr sz="2400"/>
            </a:lvl9pPr>
          </a:lstStyle>
          <a:p>
            <a:pPr lvl="0"/>
            <a:r>
              <a:rPr lang="en-US"/>
              <a:t>Click to edit Master text styles</a:t>
            </a:r>
          </a:p>
        </p:txBody>
      </p:sp>
      <p:sp>
        <p:nvSpPr>
          <p:cNvPr id="4" name="Content Placeholder 3"/>
          <p:cNvSpPr>
            <a:spLocks noGrp="1"/>
          </p:cNvSpPr>
          <p:nvPr>
            <p:ph sz="half" idx="2"/>
          </p:nvPr>
        </p:nvSpPr>
        <p:spPr>
          <a:xfrm>
            <a:off x="6197600" y="3429000"/>
            <a:ext cx="5080000" cy="2326613"/>
          </a:xfrm>
        </p:spPr>
        <p:txBody>
          <a:bodyPr/>
          <a:lstStyle>
            <a:lvl1pPr marL="0" indent="0" algn="ctr">
              <a:buNone/>
              <a:defRPr sz="1600">
                <a:solidFill>
                  <a:schemeClr val="tx1"/>
                </a:solidFill>
              </a:defRPr>
            </a:lvl1pPr>
            <a:lvl2pPr marL="609585" indent="0" algn="ctr">
              <a:buNone/>
              <a:defRPr sz="1600">
                <a:solidFill>
                  <a:schemeClr val="tx1"/>
                </a:solidFill>
              </a:defRPr>
            </a:lvl2pPr>
            <a:lvl3pPr marL="1219170" indent="0" algn="ctr">
              <a:buNone/>
              <a:defRPr sz="1600">
                <a:solidFill>
                  <a:schemeClr val="tx1"/>
                </a:solidFill>
              </a:defRPr>
            </a:lvl3pPr>
            <a:lvl4pPr marL="1828754" indent="0" algn="ctr">
              <a:buFont typeface="Arial" panose="020B0604020202020204" pitchFamily="34" charset="0"/>
              <a:buNone/>
              <a:defRPr sz="1600">
                <a:solidFill>
                  <a:schemeClr val="tx1"/>
                </a:solidFill>
              </a:defRPr>
            </a:lvl4pPr>
            <a:lvl5pPr marL="2438339" indent="0" algn="ctr">
              <a:buNone/>
              <a:defRPr sz="1600">
                <a:solidFill>
                  <a:schemeClr val="tx1"/>
                </a:solidFill>
              </a:defRPr>
            </a:lvl5pPr>
            <a:lvl6pPr>
              <a:defRPr sz="2400"/>
            </a:lvl6pPr>
            <a:lvl7pPr>
              <a:defRPr sz="2400"/>
            </a:lvl7pPr>
            <a:lvl8pPr>
              <a:defRPr sz="2400"/>
            </a:lvl8pPr>
            <a:lvl9pPr>
              <a:defRPr sz="2400"/>
            </a:lvl9pPr>
          </a:lstStyle>
          <a:p>
            <a:pPr lvl="0"/>
            <a:r>
              <a:rPr lang="en-US"/>
              <a:t>Click to edit Master text styles</a:t>
            </a:r>
          </a:p>
        </p:txBody>
      </p:sp>
      <p:sp>
        <p:nvSpPr>
          <p:cNvPr id="6" name="Footer Placeholder 1"/>
          <p:cNvSpPr>
            <a:spLocks noGrp="1"/>
          </p:cNvSpPr>
          <p:nvPr>
            <p:ph type="ftr" sz="quarter" idx="3"/>
          </p:nvPr>
        </p:nvSpPr>
        <p:spPr>
          <a:xfrm>
            <a:off x="5615947" y="5925277"/>
            <a:ext cx="4320480" cy="932723"/>
          </a:xfrm>
          <a:prstGeom prst="rect">
            <a:avLst/>
          </a:prstGeom>
        </p:spPr>
        <p:txBody>
          <a:bodyPr vert="horz" lIns="91440" tIns="45720" rIns="91440" bIns="45720" rtlCol="0" anchor="ctr"/>
          <a:lstStyle>
            <a:lvl1pPr algn="ctr">
              <a:defRPr sz="1600">
                <a:solidFill>
                  <a:srgbClr val="FFFFFF"/>
                </a:solidFill>
              </a:defRPr>
            </a:lvl1pPr>
          </a:lstStyle>
          <a:p>
            <a:endParaRPr lang="en-US" dirty="0"/>
          </a:p>
        </p:txBody>
      </p:sp>
    </p:spTree>
    <p:extLst>
      <p:ext uri="{BB962C8B-B14F-4D97-AF65-F5344CB8AC3E}">
        <p14:creationId xmlns:p14="http://schemas.microsoft.com/office/powerpoint/2010/main" val="185468051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SUPPORT">
    <p:spTree>
      <p:nvGrpSpPr>
        <p:cNvPr id="1" name=""/>
        <p:cNvGrpSpPr/>
        <p:nvPr/>
      </p:nvGrpSpPr>
      <p:grpSpPr>
        <a:xfrm>
          <a:off x="0" y="0"/>
          <a:ext cx="0" cy="0"/>
          <a:chOff x="0" y="0"/>
          <a:chExt cx="0" cy="0"/>
        </a:xfrm>
      </p:grpSpPr>
      <p:sp>
        <p:nvSpPr>
          <p:cNvPr id="2" name="Title 1"/>
          <p:cNvSpPr>
            <a:spLocks noGrp="1"/>
          </p:cNvSpPr>
          <p:nvPr>
            <p:ph type="title"/>
          </p:nvPr>
        </p:nvSpPr>
        <p:spPr>
          <a:xfrm>
            <a:off x="0" y="667792"/>
            <a:ext cx="12192000" cy="526008"/>
          </a:xfrm>
        </p:spPr>
        <p:txBody>
          <a:bodyPr/>
          <a:lstStyle>
            <a:lvl1pPr>
              <a:defRPr sz="3200"/>
            </a:lvl1pPr>
          </a:lstStyle>
          <a:p>
            <a:r>
              <a:rPr lang="en-US" dirty="0"/>
              <a:t>Click to edit Master title style</a:t>
            </a:r>
          </a:p>
        </p:txBody>
      </p:sp>
      <p:sp>
        <p:nvSpPr>
          <p:cNvPr id="4" name="Footer Placeholder 1"/>
          <p:cNvSpPr>
            <a:spLocks noGrp="1"/>
          </p:cNvSpPr>
          <p:nvPr>
            <p:ph type="ftr" sz="quarter" idx="3"/>
          </p:nvPr>
        </p:nvSpPr>
        <p:spPr>
          <a:xfrm>
            <a:off x="5615947" y="5925277"/>
            <a:ext cx="4320480" cy="932723"/>
          </a:xfrm>
          <a:prstGeom prst="rect">
            <a:avLst/>
          </a:prstGeom>
        </p:spPr>
        <p:txBody>
          <a:bodyPr vert="horz" lIns="91440" tIns="45720" rIns="91440" bIns="45720" rtlCol="0" anchor="ctr"/>
          <a:lstStyle>
            <a:lvl1pPr algn="ctr">
              <a:defRPr sz="1600">
                <a:solidFill>
                  <a:srgbClr val="FFFFFF"/>
                </a:solidFill>
              </a:defRPr>
            </a:lvl1pPr>
          </a:lstStyle>
          <a:p>
            <a:endParaRPr lang="en-US" dirty="0"/>
          </a:p>
        </p:txBody>
      </p:sp>
      <p:sp>
        <p:nvSpPr>
          <p:cNvPr id="6" name="Subtitle 2">
            <a:extLst>
              <a:ext uri="{FF2B5EF4-FFF2-40B4-BE49-F238E27FC236}">
                <a16:creationId xmlns:a16="http://schemas.microsoft.com/office/drawing/2014/main" id="{5284C256-6828-8B40-9185-B419F0AAD512}"/>
              </a:ext>
            </a:extLst>
          </p:cNvPr>
          <p:cNvSpPr>
            <a:spLocks noGrp="1"/>
          </p:cNvSpPr>
          <p:nvPr>
            <p:ph type="subTitle" idx="1"/>
          </p:nvPr>
        </p:nvSpPr>
        <p:spPr>
          <a:xfrm>
            <a:off x="1828800" y="1480592"/>
            <a:ext cx="8534400" cy="526008"/>
          </a:xfrm>
        </p:spPr>
        <p:txBody>
          <a:bodyPr/>
          <a:lstStyle>
            <a:lvl1pPr marL="0" indent="0" algn="ctr">
              <a:buNone/>
              <a:defRPr sz="2133">
                <a:solidFill>
                  <a:srgbClr val="003767"/>
                </a:solidFill>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endParaRPr lang="en-US" dirty="0"/>
          </a:p>
        </p:txBody>
      </p:sp>
      <p:sp>
        <p:nvSpPr>
          <p:cNvPr id="9" name="Text Placeholder 8">
            <a:extLst>
              <a:ext uri="{FF2B5EF4-FFF2-40B4-BE49-F238E27FC236}">
                <a16:creationId xmlns:a16="http://schemas.microsoft.com/office/drawing/2014/main" id="{59889B9B-D7AC-0C4F-BAC2-B9D2B2DDDB4F}"/>
              </a:ext>
            </a:extLst>
          </p:cNvPr>
          <p:cNvSpPr>
            <a:spLocks noGrp="1"/>
          </p:cNvSpPr>
          <p:nvPr>
            <p:ph type="body" sz="quarter" idx="10"/>
          </p:nvPr>
        </p:nvSpPr>
        <p:spPr>
          <a:xfrm>
            <a:off x="0" y="2616200"/>
            <a:ext cx="12192000" cy="2235200"/>
          </a:xfrm>
        </p:spPr>
        <p:txBody>
          <a:bodyPr/>
          <a:lstStyle>
            <a:lvl1pPr marL="0" indent="0" algn="ctr">
              <a:buNone/>
              <a:defRPr b="1">
                <a:solidFill>
                  <a:srgbClr val="003767"/>
                </a:solidFill>
              </a:defRPr>
            </a:lvl1pPr>
            <a:lvl2pPr marL="609585" indent="0">
              <a:buNone/>
              <a:defRPr/>
            </a:lvl2pPr>
          </a:lstStyle>
          <a:p>
            <a:pPr lvl="0"/>
            <a:r>
              <a:rPr lang="en-US"/>
              <a:t>Click to edit Master text styles</a:t>
            </a:r>
          </a:p>
        </p:txBody>
      </p:sp>
    </p:spTree>
    <p:extLst>
      <p:ext uri="{BB962C8B-B14F-4D97-AF65-F5344CB8AC3E}">
        <p14:creationId xmlns:p14="http://schemas.microsoft.com/office/powerpoint/2010/main" val="34650761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30426"/>
            <a:ext cx="12192000" cy="1470025"/>
          </a:xfrm>
        </p:spPr>
        <p:txBody>
          <a:bodyPr/>
          <a:lstStyle>
            <a:lvl1pPr>
              <a:defRPr sz="4800">
                <a:solidFill>
                  <a:srgbClr val="14467E"/>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3886200"/>
            <a:ext cx="8534400" cy="1463013"/>
          </a:xfrm>
        </p:spPr>
        <p:txBody>
          <a:bodyPr/>
          <a:lstStyle>
            <a:lvl1pPr marL="0" indent="0" algn="ctr">
              <a:buNone/>
              <a:defRPr>
                <a:solidFill>
                  <a:srgbClr val="003767"/>
                </a:solidFill>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endParaRPr lang="en-US" dirty="0"/>
          </a:p>
        </p:txBody>
      </p:sp>
      <p:sp>
        <p:nvSpPr>
          <p:cNvPr id="5" name="Footer Placeholder 1"/>
          <p:cNvSpPr>
            <a:spLocks noGrp="1"/>
          </p:cNvSpPr>
          <p:nvPr>
            <p:ph type="ftr" sz="quarter" idx="3"/>
          </p:nvPr>
        </p:nvSpPr>
        <p:spPr>
          <a:xfrm>
            <a:off x="5615947" y="5925277"/>
            <a:ext cx="4320480" cy="932723"/>
          </a:xfrm>
          <a:prstGeom prst="rect">
            <a:avLst/>
          </a:prstGeom>
        </p:spPr>
        <p:txBody>
          <a:bodyPr vert="horz" lIns="91440" tIns="45720" rIns="91440" bIns="45720" rtlCol="0" anchor="ctr"/>
          <a:lstStyle>
            <a:lvl1pPr algn="ctr">
              <a:defRPr sz="1600">
                <a:solidFill>
                  <a:srgbClr val="FFFFFF"/>
                </a:solidFill>
              </a:defRPr>
            </a:lvl1pPr>
          </a:lstStyle>
          <a:p>
            <a:endParaRPr lang="en-US" dirty="0"/>
          </a:p>
        </p:txBody>
      </p:sp>
    </p:spTree>
    <p:extLst>
      <p:ext uri="{BB962C8B-B14F-4D97-AF65-F5344CB8AC3E}">
        <p14:creationId xmlns:p14="http://schemas.microsoft.com/office/powerpoint/2010/main" val="61267318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584200"/>
            <a:ext cx="12192000" cy="609600"/>
          </a:xfrm>
        </p:spPr>
        <p:txBody>
          <a:bodyPr/>
          <a:lstStyle>
            <a:lvl1pPr>
              <a:defRPr>
                <a:solidFill>
                  <a:schemeClr val="accent6">
                    <a:lumMod val="75000"/>
                  </a:schemeClr>
                </a:solidFill>
              </a:defRPr>
            </a:lvl1pPr>
          </a:lstStyle>
          <a:p>
            <a:r>
              <a:rPr lang="en-US" dirty="0"/>
              <a:t>Click to edit Master title style</a:t>
            </a:r>
          </a:p>
        </p:txBody>
      </p:sp>
      <p:sp>
        <p:nvSpPr>
          <p:cNvPr id="3" name="Content Placeholder 2"/>
          <p:cNvSpPr>
            <a:spLocks noGrp="1"/>
          </p:cNvSpPr>
          <p:nvPr>
            <p:ph idx="1"/>
          </p:nvPr>
        </p:nvSpPr>
        <p:spPr>
          <a:xfrm>
            <a:off x="914400" y="1508787"/>
            <a:ext cx="10363200" cy="3840427"/>
          </a:xfrm>
        </p:spPr>
        <p:txBody>
          <a:bodyPr/>
          <a:lstStyle>
            <a:lvl1pPr marL="380990" indent="-380990">
              <a:buFont typeface="Arial" panose="020B0604020202020204" pitchFamily="34" charset="0"/>
              <a:buChar char="•"/>
              <a:defRPr sz="2133">
                <a:solidFill>
                  <a:srgbClr val="003767"/>
                </a:solidFill>
              </a:defRPr>
            </a:lvl1pPr>
            <a:lvl2pPr marL="990575" indent="-380990">
              <a:buFont typeface="Courier New" panose="02070309020205020404" pitchFamily="49" charset="0"/>
              <a:buChar char="o"/>
              <a:defRPr sz="2133">
                <a:solidFill>
                  <a:srgbClr val="003767"/>
                </a:solidFill>
              </a:defRPr>
            </a:lvl2pPr>
            <a:lvl3pPr marL="1600160" indent="-380990">
              <a:buFont typeface="Wingdings" panose="05000000000000000000" pitchFamily="2" charset="2"/>
              <a:buChar char="§"/>
              <a:defRPr sz="2133">
                <a:solidFill>
                  <a:srgbClr val="003767"/>
                </a:solidFill>
              </a:defRPr>
            </a:lvl3pPr>
            <a:lvl4pPr marL="2209745" indent="-380990">
              <a:buFont typeface="Arial" panose="020B0604020202020204" pitchFamily="34" charset="0"/>
              <a:buChar char="•"/>
              <a:defRPr sz="2133">
                <a:solidFill>
                  <a:srgbClr val="003767"/>
                </a:solidFill>
              </a:defRPr>
            </a:lvl4pPr>
            <a:lvl5pPr marL="2438339" indent="0">
              <a:buNone/>
              <a:defRPr sz="2133">
                <a:solidFill>
                  <a:srgbClr val="003767"/>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1"/>
          <p:cNvSpPr>
            <a:spLocks noGrp="1"/>
          </p:cNvSpPr>
          <p:nvPr>
            <p:ph type="ftr" sz="quarter" idx="3"/>
          </p:nvPr>
        </p:nvSpPr>
        <p:spPr>
          <a:xfrm>
            <a:off x="5615947" y="5925277"/>
            <a:ext cx="4320480" cy="932723"/>
          </a:xfrm>
          <a:prstGeom prst="rect">
            <a:avLst/>
          </a:prstGeom>
        </p:spPr>
        <p:txBody>
          <a:bodyPr vert="horz" lIns="91440" tIns="45720" rIns="91440" bIns="45720" rtlCol="0" anchor="ctr"/>
          <a:lstStyle>
            <a:lvl1pPr algn="ctr">
              <a:defRPr sz="1600">
                <a:solidFill>
                  <a:schemeClr val="bg1"/>
                </a:solidFill>
              </a:defRPr>
            </a:lvl1pPr>
          </a:lstStyle>
          <a:p>
            <a:endParaRPr lang="en-US" dirty="0"/>
          </a:p>
        </p:txBody>
      </p:sp>
    </p:spTree>
    <p:extLst>
      <p:ext uri="{BB962C8B-B14F-4D97-AF65-F5344CB8AC3E}">
        <p14:creationId xmlns:p14="http://schemas.microsoft.com/office/powerpoint/2010/main" val="424741156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1"/>
          <p:cNvSpPr>
            <a:spLocks noGrp="1"/>
          </p:cNvSpPr>
          <p:nvPr>
            <p:ph type="ftr" sz="quarter" idx="3"/>
          </p:nvPr>
        </p:nvSpPr>
        <p:spPr>
          <a:xfrm>
            <a:off x="5615947" y="5925277"/>
            <a:ext cx="4320480" cy="932723"/>
          </a:xfrm>
          <a:prstGeom prst="rect">
            <a:avLst/>
          </a:prstGeom>
        </p:spPr>
        <p:txBody>
          <a:bodyPr vert="horz" lIns="91440" tIns="45720" rIns="91440" bIns="45720" rtlCol="0" anchor="ctr"/>
          <a:lstStyle>
            <a:lvl1pPr algn="ctr">
              <a:defRPr sz="1600">
                <a:solidFill>
                  <a:srgbClr val="FFFFFF"/>
                </a:solidFill>
              </a:defRPr>
            </a:lvl1pPr>
          </a:lstStyle>
          <a:p>
            <a:endParaRPr lang="en-US" dirty="0"/>
          </a:p>
        </p:txBody>
      </p:sp>
    </p:spTree>
    <p:extLst>
      <p:ext uri="{BB962C8B-B14F-4D97-AF65-F5344CB8AC3E}">
        <p14:creationId xmlns:p14="http://schemas.microsoft.com/office/powerpoint/2010/main" val="88441586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352463"/>
            <a:ext cx="7315200" cy="566739"/>
          </a:xfrm>
        </p:spPr>
        <p:txBody>
          <a:bodyPr anchor="b"/>
          <a:lstStyle>
            <a:lvl1pPr algn="l">
              <a:defRPr sz="2667" b="0" i="1"/>
            </a:lvl1pPr>
          </a:lstStyle>
          <a:p>
            <a:r>
              <a:rPr lang="en-US"/>
              <a:t>Click to edit Master title style</a:t>
            </a:r>
            <a:endParaRPr lang="en-US" dirty="0"/>
          </a:p>
        </p:txBody>
      </p:sp>
      <p:sp>
        <p:nvSpPr>
          <p:cNvPr id="3" name="Picture Placeholder 2"/>
          <p:cNvSpPr>
            <a:spLocks noGrp="1"/>
          </p:cNvSpPr>
          <p:nvPr>
            <p:ph type="pic" idx="1"/>
          </p:nvPr>
        </p:nvSpPr>
        <p:spPr>
          <a:xfrm>
            <a:off x="2389717" y="1212841"/>
            <a:ext cx="7315200" cy="3162607"/>
          </a:xfrm>
        </p:spPr>
        <p:txBody>
          <a:bodyPr/>
          <a:lstStyle>
            <a:lvl1pPr marL="0" indent="0">
              <a:buNone/>
              <a:defRPr sz="4267">
                <a:solidFill>
                  <a:srgbClr val="003767"/>
                </a:solidFill>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r>
              <a:rPr lang="en-US" noProof="0" dirty="0"/>
              <a:t>Click icon to add picture</a:t>
            </a:r>
          </a:p>
        </p:txBody>
      </p:sp>
      <p:sp>
        <p:nvSpPr>
          <p:cNvPr id="4" name="Text Placeholder 3"/>
          <p:cNvSpPr>
            <a:spLocks noGrp="1"/>
          </p:cNvSpPr>
          <p:nvPr>
            <p:ph type="body" sz="half" idx="2"/>
          </p:nvPr>
        </p:nvSpPr>
        <p:spPr>
          <a:xfrm>
            <a:off x="2389717" y="4919201"/>
            <a:ext cx="7315200" cy="725959"/>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6" name="Footer Placeholder 1"/>
          <p:cNvSpPr>
            <a:spLocks noGrp="1"/>
          </p:cNvSpPr>
          <p:nvPr>
            <p:ph type="ftr" sz="quarter" idx="3"/>
          </p:nvPr>
        </p:nvSpPr>
        <p:spPr>
          <a:xfrm>
            <a:off x="5615947" y="5925277"/>
            <a:ext cx="4320480" cy="932723"/>
          </a:xfrm>
          <a:prstGeom prst="rect">
            <a:avLst/>
          </a:prstGeom>
        </p:spPr>
        <p:txBody>
          <a:bodyPr vert="horz" lIns="91440" tIns="45720" rIns="91440" bIns="45720" rtlCol="0" anchor="ctr"/>
          <a:lstStyle>
            <a:lvl1pPr algn="ctr">
              <a:defRPr sz="1600">
                <a:solidFill>
                  <a:srgbClr val="FFFFFF"/>
                </a:solidFill>
              </a:defRPr>
            </a:lvl1pPr>
          </a:lstStyle>
          <a:p>
            <a:endParaRPr lang="en-US" dirty="0"/>
          </a:p>
        </p:txBody>
      </p:sp>
    </p:spTree>
    <p:extLst>
      <p:ext uri="{BB962C8B-B14F-4D97-AF65-F5344CB8AC3E}">
        <p14:creationId xmlns:p14="http://schemas.microsoft.com/office/powerpoint/2010/main" val="77825007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2_Cover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08F8DD-10C1-9CE3-7F45-489DFFAD302E}"/>
              </a:ext>
            </a:extLst>
          </p:cNvPr>
          <p:cNvSpPr/>
          <p:nvPr userDrawn="1"/>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 name="Rectangle 2">
            <a:extLst>
              <a:ext uri="{FF2B5EF4-FFF2-40B4-BE49-F238E27FC236}">
                <a16:creationId xmlns:a16="http://schemas.microsoft.com/office/drawing/2014/main" id="{38D92239-97C5-DC53-FCF8-631C38E32D24}"/>
              </a:ext>
            </a:extLst>
          </p:cNvPr>
          <p:cNvSpPr/>
          <p:nvPr userDrawn="1"/>
        </p:nvSpPr>
        <p:spPr>
          <a:xfrm>
            <a:off x="0" y="1760525"/>
            <a:ext cx="12192000" cy="4483657"/>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0" name="Title 1"/>
          <p:cNvSpPr>
            <a:spLocks noGrp="1"/>
          </p:cNvSpPr>
          <p:nvPr>
            <p:ph type="ctrTitle" hasCustomPrompt="1"/>
          </p:nvPr>
        </p:nvSpPr>
        <p:spPr>
          <a:xfrm>
            <a:off x="528096" y="2138204"/>
            <a:ext cx="11135808" cy="1772793"/>
          </a:xfrm>
        </p:spPr>
        <p:txBody>
          <a:bodyPr lIns="0" bIns="0" anchor="b" anchorCtr="0">
            <a:spAutoFit/>
          </a:bodyPr>
          <a:lstStyle>
            <a:lvl1pPr algn="l">
              <a:lnSpc>
                <a:spcPct val="90000"/>
              </a:lnSpc>
              <a:defRPr sz="6400" b="1" baseline="0">
                <a:solidFill>
                  <a:schemeClr val="bg1"/>
                </a:solidFill>
                <a:latin typeface="Arial"/>
                <a:cs typeface="Arial"/>
              </a:defRPr>
            </a:lvl1pPr>
          </a:lstStyle>
          <a:p>
            <a:r>
              <a:rPr lang="en-US" dirty="0"/>
              <a:t>Enterprise 2-line</a:t>
            </a:r>
            <a:br>
              <a:rPr lang="en-US" dirty="0"/>
            </a:br>
            <a:r>
              <a:rPr lang="en-US" dirty="0"/>
              <a:t>Cover Slide</a:t>
            </a:r>
          </a:p>
        </p:txBody>
      </p:sp>
      <p:sp>
        <p:nvSpPr>
          <p:cNvPr id="12" name="Subtitle 2"/>
          <p:cNvSpPr>
            <a:spLocks noGrp="1"/>
          </p:cNvSpPr>
          <p:nvPr>
            <p:ph type="subTitle" idx="1" hasCustomPrompt="1"/>
          </p:nvPr>
        </p:nvSpPr>
        <p:spPr>
          <a:xfrm>
            <a:off x="528096" y="4027226"/>
            <a:ext cx="11135808" cy="387799"/>
          </a:xfrm>
          <a:prstGeom prst="rect">
            <a:avLst/>
          </a:prstGeom>
        </p:spPr>
        <p:txBody>
          <a:bodyPr lIns="0" tIns="0" rIns="0" bIns="0">
            <a:spAutoFit/>
          </a:bodyPr>
          <a:lstStyle>
            <a:lvl1pPr marL="0" indent="0" algn="l">
              <a:buNone/>
              <a:defRPr sz="2800" b="0">
                <a:solidFill>
                  <a:schemeClr val="bg1"/>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add a secondary title</a:t>
            </a:r>
          </a:p>
        </p:txBody>
      </p:sp>
      <p:sp>
        <p:nvSpPr>
          <p:cNvPr id="14" name="Content Placeholder 8"/>
          <p:cNvSpPr>
            <a:spLocks noGrp="1"/>
          </p:cNvSpPr>
          <p:nvPr>
            <p:ph sz="quarter" idx="12" hasCustomPrompt="1"/>
          </p:nvPr>
        </p:nvSpPr>
        <p:spPr>
          <a:xfrm>
            <a:off x="528096" y="5088512"/>
            <a:ext cx="7804149" cy="704637"/>
          </a:xfrm>
          <a:prstGeom prst="rect">
            <a:avLst/>
          </a:prstGeom>
        </p:spPr>
        <p:txBody>
          <a:bodyPr lIns="0" tIns="0" rIns="0" bIns="0">
            <a:spAutoFit/>
          </a:bodyPr>
          <a:lstStyle>
            <a:lvl1pPr marL="0" indent="0">
              <a:lnSpc>
                <a:spcPct val="120000"/>
              </a:lnSpc>
              <a:spcBef>
                <a:spcPts val="0"/>
              </a:spcBef>
              <a:buNone/>
              <a:tabLst/>
              <a:defRPr sz="20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Presenter’s Name</a:t>
            </a:r>
          </a:p>
          <a:p>
            <a:pPr lvl="0"/>
            <a:r>
              <a:rPr lang="en-US" dirty="0"/>
              <a:t>Presenter’s Title</a:t>
            </a:r>
          </a:p>
        </p:txBody>
      </p:sp>
      <p:sp>
        <p:nvSpPr>
          <p:cNvPr id="15" name="Content Placeholder 10"/>
          <p:cNvSpPr>
            <a:spLocks noGrp="1"/>
          </p:cNvSpPr>
          <p:nvPr>
            <p:ph sz="quarter" idx="13" hasCustomPrompt="1"/>
          </p:nvPr>
        </p:nvSpPr>
        <p:spPr>
          <a:xfrm>
            <a:off x="7789333" y="5088511"/>
            <a:ext cx="3874571" cy="704637"/>
          </a:xfrm>
          <a:prstGeom prst="rect">
            <a:avLst/>
          </a:prstGeom>
        </p:spPr>
        <p:txBody>
          <a:bodyPr lIns="0" tIns="0" rIns="0" bIns="0">
            <a:spAutoFit/>
          </a:bodyPr>
          <a:lstStyle>
            <a:lvl1pPr marL="0" indent="0" algn="r">
              <a:lnSpc>
                <a:spcPct val="120000"/>
              </a:lnSpc>
              <a:spcBef>
                <a:spcPts val="0"/>
              </a:spcBef>
              <a:buNone/>
              <a:defRPr sz="2000" b="0" baseline="0">
                <a:solidFill>
                  <a:schemeClr val="bg1"/>
                </a:solidFill>
              </a:defRPr>
            </a:lvl1pPr>
          </a:lstStyle>
          <a:p>
            <a:pPr lvl="0"/>
            <a:r>
              <a:rPr lang="en-US" dirty="0"/>
              <a:t>01.03.24</a:t>
            </a:r>
            <a:br>
              <a:rPr lang="en-US" dirty="0"/>
            </a:br>
            <a:r>
              <a:rPr lang="en-US" dirty="0"/>
              <a:t>Web address here</a:t>
            </a:r>
          </a:p>
        </p:txBody>
      </p:sp>
      <p:pic>
        <p:nvPicPr>
          <p:cNvPr id="4" name="Graphic 3">
            <a:extLst>
              <a:ext uri="{FF2B5EF4-FFF2-40B4-BE49-F238E27FC236}">
                <a16:creationId xmlns:a16="http://schemas.microsoft.com/office/drawing/2014/main" id="{E48684B0-CA31-A3A1-9A7B-E61331323C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5583783"/>
            <a:ext cx="12192000" cy="660400"/>
          </a:xfrm>
          <a:prstGeom prst="rect">
            <a:avLst/>
          </a:prstGeom>
        </p:spPr>
      </p:pic>
      <p:pic>
        <p:nvPicPr>
          <p:cNvPr id="6" name="Graphic 5">
            <a:extLst>
              <a:ext uri="{FF2B5EF4-FFF2-40B4-BE49-F238E27FC236}">
                <a16:creationId xmlns:a16="http://schemas.microsoft.com/office/drawing/2014/main" id="{E86E9C3A-C2EA-8C12-137D-AD641CC3838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46204" y="533564"/>
            <a:ext cx="6067883" cy="593597"/>
          </a:xfrm>
          <a:prstGeom prst="rect">
            <a:avLst/>
          </a:prstGeom>
        </p:spPr>
      </p:pic>
    </p:spTree>
    <p:extLst>
      <p:ext uri="{BB962C8B-B14F-4D97-AF65-F5344CB8AC3E}">
        <p14:creationId xmlns:p14="http://schemas.microsoft.com/office/powerpoint/2010/main" val="11427425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61518698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2_Section Divider">
    <p:spTree>
      <p:nvGrpSpPr>
        <p:cNvPr id="1" name=""/>
        <p:cNvGrpSpPr/>
        <p:nvPr/>
      </p:nvGrpSpPr>
      <p:grpSpPr>
        <a:xfrm>
          <a:off x="0" y="0"/>
          <a:ext cx="0" cy="0"/>
          <a:chOff x="0" y="0"/>
          <a:chExt cx="0" cy="0"/>
        </a:xfrm>
      </p:grpSpPr>
      <p:pic>
        <p:nvPicPr>
          <p:cNvPr id="8" name="Picture 7" descr="A building surrounded by trees&#10;&#10;Description automatically generated">
            <a:extLst>
              <a:ext uri="{FF2B5EF4-FFF2-40B4-BE49-F238E27FC236}">
                <a16:creationId xmlns:a16="http://schemas.microsoft.com/office/drawing/2014/main" id="{715371B4-F594-6CD8-7C79-3CCA926347D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7541" b="17333"/>
          <a:stretch/>
        </p:blipFill>
        <p:spPr>
          <a:xfrm>
            <a:off x="645" y="0"/>
            <a:ext cx="12191355" cy="6858000"/>
          </a:xfrm>
          <a:prstGeom prst="rect">
            <a:avLst/>
          </a:prstGeom>
        </p:spPr>
      </p:pic>
      <p:sp>
        <p:nvSpPr>
          <p:cNvPr id="10" name="Title 1"/>
          <p:cNvSpPr>
            <a:spLocks noGrp="1"/>
          </p:cNvSpPr>
          <p:nvPr>
            <p:ph type="ctrTitle" hasCustomPrompt="1"/>
          </p:nvPr>
        </p:nvSpPr>
        <p:spPr>
          <a:xfrm>
            <a:off x="627332" y="1879574"/>
            <a:ext cx="11135808" cy="886396"/>
          </a:xfrm>
        </p:spPr>
        <p:txBody>
          <a:bodyPr lIns="0" bIns="0" anchor="b" anchorCtr="0">
            <a:spAutoFit/>
          </a:bodyPr>
          <a:lstStyle>
            <a:lvl1pPr algn="l">
              <a:lnSpc>
                <a:spcPct val="90000"/>
              </a:lnSpc>
              <a:defRPr sz="6400" b="1" baseline="0">
                <a:solidFill>
                  <a:schemeClr val="accent1"/>
                </a:solidFill>
                <a:latin typeface="Arial"/>
                <a:cs typeface="Arial"/>
              </a:defRPr>
            </a:lvl1pPr>
          </a:lstStyle>
          <a:p>
            <a:r>
              <a:rPr lang="en-US" dirty="0"/>
              <a:t>Section Divider Title</a:t>
            </a:r>
          </a:p>
        </p:txBody>
      </p:sp>
      <p:sp>
        <p:nvSpPr>
          <p:cNvPr id="11" name="Subtitle 2"/>
          <p:cNvSpPr>
            <a:spLocks noGrp="1"/>
          </p:cNvSpPr>
          <p:nvPr>
            <p:ph type="subTitle" idx="1" hasCustomPrompt="1"/>
          </p:nvPr>
        </p:nvSpPr>
        <p:spPr>
          <a:xfrm>
            <a:off x="627332" y="2906334"/>
            <a:ext cx="11135808" cy="387799"/>
          </a:xfrm>
          <a:prstGeom prst="rect">
            <a:avLst/>
          </a:prstGeom>
        </p:spPr>
        <p:txBody>
          <a:bodyPr lIns="0" tIns="0" rIns="0" bIns="0">
            <a:spAutoFit/>
          </a:bodyPr>
          <a:lstStyle>
            <a:lvl1pPr marL="0" indent="0" algn="l">
              <a:buNone/>
              <a:defRPr sz="2800" b="0">
                <a:solidFill>
                  <a:schemeClr val="bg1"/>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Secondary Title</a:t>
            </a:r>
          </a:p>
        </p:txBody>
      </p:sp>
      <p:pic>
        <p:nvPicPr>
          <p:cNvPr id="2" name="Graphic 1">
            <a:extLst>
              <a:ext uri="{FF2B5EF4-FFF2-40B4-BE49-F238E27FC236}">
                <a16:creationId xmlns:a16="http://schemas.microsoft.com/office/drawing/2014/main" id="{AEC11A48-AF0B-1A3D-A25B-364E9710BF9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6197600"/>
            <a:ext cx="12192000" cy="660400"/>
          </a:xfrm>
          <a:prstGeom prst="rect">
            <a:avLst/>
          </a:prstGeom>
        </p:spPr>
      </p:pic>
    </p:spTree>
    <p:extLst>
      <p:ext uri="{BB962C8B-B14F-4D97-AF65-F5344CB8AC3E}">
        <p14:creationId xmlns:p14="http://schemas.microsoft.com/office/powerpoint/2010/main" val="3901684648"/>
      </p:ext>
    </p:extLst>
  </p:cSld>
  <p:clrMapOvr>
    <a:masterClrMapping/>
  </p:clrMapOvr>
  <p:extLst>
    <p:ext uri="{DCECCB84-F9BA-43D5-87BE-67443E8EF086}">
      <p15:sldGuideLst xmlns:p15="http://schemas.microsoft.com/office/powerpoint/2012/main"/>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_Section Divi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1814BC-ED90-4C15-D282-1424524CBBEC}"/>
              </a:ext>
            </a:extLst>
          </p:cNvPr>
          <p:cNvPicPr>
            <a:picLocks noChangeAspect="1"/>
          </p:cNvPicPr>
          <p:nvPr userDrawn="1"/>
        </p:nvPicPr>
        <p:blipFill rotWithShape="1">
          <a:blip r:embed="rId2"/>
          <a:srcRect l="-2" r="3983" b="10200"/>
          <a:stretch/>
        </p:blipFill>
        <p:spPr>
          <a:xfrm>
            <a:off x="0" y="-2"/>
            <a:ext cx="12192000" cy="6858001"/>
          </a:xfrm>
          <a:prstGeom prst="rect">
            <a:avLst/>
          </a:prstGeom>
        </p:spPr>
      </p:pic>
      <p:sp>
        <p:nvSpPr>
          <p:cNvPr id="7" name="Rectangle 6">
            <a:extLst>
              <a:ext uri="{FF2B5EF4-FFF2-40B4-BE49-F238E27FC236}">
                <a16:creationId xmlns:a16="http://schemas.microsoft.com/office/drawing/2014/main" id="{879E7BC5-AEA3-F892-AA61-B52287EC6B00}"/>
              </a:ext>
            </a:extLst>
          </p:cNvPr>
          <p:cNvSpPr/>
          <p:nvPr userDrawn="1"/>
        </p:nvSpPr>
        <p:spPr>
          <a:xfrm>
            <a:off x="0" y="0"/>
            <a:ext cx="12192000" cy="6641171"/>
          </a:xfrm>
          <a:prstGeom prst="rect">
            <a:avLst/>
          </a:prstGeom>
          <a:gradFill>
            <a:gsLst>
              <a:gs pos="40000">
                <a:schemeClr val="accent1">
                  <a:lumMod val="5000"/>
                  <a:lumOff val="95000"/>
                  <a:alpha val="67104"/>
                </a:schemeClr>
              </a:gs>
              <a:gs pos="57000">
                <a:schemeClr val="bg1">
                  <a:alpha val="0"/>
                </a:scheme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0" name="Title 1"/>
          <p:cNvSpPr>
            <a:spLocks noGrp="1"/>
          </p:cNvSpPr>
          <p:nvPr>
            <p:ph type="ctrTitle" hasCustomPrompt="1"/>
          </p:nvPr>
        </p:nvSpPr>
        <p:spPr>
          <a:xfrm>
            <a:off x="627332" y="1879574"/>
            <a:ext cx="11135808" cy="886396"/>
          </a:xfrm>
        </p:spPr>
        <p:txBody>
          <a:bodyPr lIns="0" bIns="0" anchor="b" anchorCtr="0">
            <a:spAutoFit/>
          </a:bodyPr>
          <a:lstStyle>
            <a:lvl1pPr algn="l">
              <a:lnSpc>
                <a:spcPct val="90000"/>
              </a:lnSpc>
              <a:defRPr sz="6400" b="1" baseline="0">
                <a:solidFill>
                  <a:schemeClr val="accent1"/>
                </a:solidFill>
                <a:latin typeface="Arial"/>
                <a:cs typeface="Arial"/>
              </a:defRPr>
            </a:lvl1pPr>
          </a:lstStyle>
          <a:p>
            <a:r>
              <a:rPr lang="en-US" dirty="0"/>
              <a:t>Section Divider Title</a:t>
            </a:r>
          </a:p>
        </p:txBody>
      </p:sp>
      <p:sp>
        <p:nvSpPr>
          <p:cNvPr id="11" name="Subtitle 2"/>
          <p:cNvSpPr>
            <a:spLocks noGrp="1"/>
          </p:cNvSpPr>
          <p:nvPr>
            <p:ph type="subTitle" idx="1" hasCustomPrompt="1"/>
          </p:nvPr>
        </p:nvSpPr>
        <p:spPr>
          <a:xfrm>
            <a:off x="627332" y="2906334"/>
            <a:ext cx="11135808" cy="387799"/>
          </a:xfrm>
          <a:prstGeom prst="rect">
            <a:avLst/>
          </a:prstGeom>
        </p:spPr>
        <p:txBody>
          <a:bodyPr lIns="0" tIns="0" rIns="0" bIns="0">
            <a:spAutoFit/>
          </a:bodyPr>
          <a:lstStyle>
            <a:lvl1pPr marL="0" indent="0" algn="l">
              <a:buNone/>
              <a:defRPr sz="2800" b="0">
                <a:solidFill>
                  <a:schemeClr val="tx1"/>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Secondary Title</a:t>
            </a:r>
          </a:p>
        </p:txBody>
      </p:sp>
      <p:pic>
        <p:nvPicPr>
          <p:cNvPr id="2" name="Graphic 1">
            <a:extLst>
              <a:ext uri="{FF2B5EF4-FFF2-40B4-BE49-F238E27FC236}">
                <a16:creationId xmlns:a16="http://schemas.microsoft.com/office/drawing/2014/main" id="{AEC11A48-AF0B-1A3D-A25B-364E9710BF9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6197600"/>
            <a:ext cx="12192000" cy="660400"/>
          </a:xfrm>
          <a:prstGeom prst="rect">
            <a:avLst/>
          </a:prstGeom>
        </p:spPr>
      </p:pic>
    </p:spTree>
    <p:extLst>
      <p:ext uri="{BB962C8B-B14F-4D97-AF65-F5344CB8AC3E}">
        <p14:creationId xmlns:p14="http://schemas.microsoft.com/office/powerpoint/2010/main" val="3866309657"/>
      </p:ext>
    </p:extLst>
  </p:cSld>
  <p:clrMapOvr>
    <a:masterClrMapping/>
  </p:clrMapOvr>
  <p:extLst>
    <p:ext uri="{DCECCB84-F9BA-43D5-87BE-67443E8EF086}">
      <p15:sldGuideLst xmlns:p15="http://schemas.microsoft.com/office/powerpoint/2012/main"/>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3_Section Divider">
    <p:spTree>
      <p:nvGrpSpPr>
        <p:cNvPr id="1" name=""/>
        <p:cNvGrpSpPr/>
        <p:nvPr/>
      </p:nvGrpSpPr>
      <p:grpSpPr>
        <a:xfrm>
          <a:off x="0" y="0"/>
          <a:ext cx="0" cy="0"/>
          <a:chOff x="0" y="0"/>
          <a:chExt cx="0" cy="0"/>
        </a:xfrm>
      </p:grpSpPr>
      <p:pic>
        <p:nvPicPr>
          <p:cNvPr id="5" name="Picture 4" descr="A building surrounded by trees&#10;&#10;Description automatically generated">
            <a:extLst>
              <a:ext uri="{FF2B5EF4-FFF2-40B4-BE49-F238E27FC236}">
                <a16:creationId xmlns:a16="http://schemas.microsoft.com/office/drawing/2014/main" id="{BF9DCDAA-17B1-BE96-72FC-3DB994FF053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t="31650" r="37081" b="5273"/>
          <a:stretch/>
        </p:blipFill>
        <p:spPr>
          <a:xfrm>
            <a:off x="0" y="1"/>
            <a:ext cx="12192000" cy="6858001"/>
          </a:xfrm>
          <a:prstGeom prst="rect">
            <a:avLst/>
          </a:prstGeom>
        </p:spPr>
      </p:pic>
      <p:sp>
        <p:nvSpPr>
          <p:cNvPr id="13" name="Rectangle 12">
            <a:extLst>
              <a:ext uri="{FF2B5EF4-FFF2-40B4-BE49-F238E27FC236}">
                <a16:creationId xmlns:a16="http://schemas.microsoft.com/office/drawing/2014/main" id="{75B37D1A-22AA-BAC2-AF09-FFAE114D5FBE}"/>
              </a:ext>
            </a:extLst>
          </p:cNvPr>
          <p:cNvSpPr/>
          <p:nvPr userDrawn="1"/>
        </p:nvSpPr>
        <p:spPr>
          <a:xfrm rot="16200000">
            <a:off x="1259685" y="479706"/>
            <a:ext cx="3898360" cy="6417735"/>
          </a:xfrm>
          <a:prstGeom prst="rect">
            <a:avLst/>
          </a:prstGeom>
          <a:gradFill>
            <a:gsLst>
              <a:gs pos="0">
                <a:schemeClr val="accent1">
                  <a:lumMod val="5000"/>
                  <a:lumOff val="95000"/>
                  <a:alpha val="79912"/>
                </a:schemeClr>
              </a:gs>
              <a:gs pos="100000">
                <a:schemeClr val="bg1"/>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0" name="Title 1"/>
          <p:cNvSpPr>
            <a:spLocks noGrp="1"/>
          </p:cNvSpPr>
          <p:nvPr>
            <p:ph type="ctrTitle" hasCustomPrompt="1"/>
          </p:nvPr>
        </p:nvSpPr>
        <p:spPr>
          <a:xfrm>
            <a:off x="626513" y="2574296"/>
            <a:ext cx="4855681" cy="1772793"/>
          </a:xfrm>
        </p:spPr>
        <p:txBody>
          <a:bodyPr wrap="square" lIns="0" bIns="0" anchor="b" anchorCtr="0">
            <a:spAutoFit/>
          </a:bodyPr>
          <a:lstStyle>
            <a:lvl1pPr algn="l">
              <a:lnSpc>
                <a:spcPct val="90000"/>
              </a:lnSpc>
              <a:defRPr sz="6400" b="1" baseline="0">
                <a:solidFill>
                  <a:schemeClr val="accent1"/>
                </a:solidFill>
                <a:latin typeface="Arial"/>
                <a:cs typeface="Arial"/>
              </a:defRPr>
            </a:lvl1pPr>
          </a:lstStyle>
          <a:p>
            <a:r>
              <a:rPr lang="en-US" dirty="0"/>
              <a:t>Section Divider Title</a:t>
            </a:r>
          </a:p>
        </p:txBody>
      </p:sp>
      <p:sp>
        <p:nvSpPr>
          <p:cNvPr id="11" name="Subtitle 2"/>
          <p:cNvSpPr>
            <a:spLocks noGrp="1"/>
          </p:cNvSpPr>
          <p:nvPr>
            <p:ph type="subTitle" idx="1" hasCustomPrompt="1"/>
          </p:nvPr>
        </p:nvSpPr>
        <p:spPr>
          <a:xfrm>
            <a:off x="626513" y="4449827"/>
            <a:ext cx="4855681" cy="332399"/>
          </a:xfrm>
          <a:prstGeom prst="rect">
            <a:avLst/>
          </a:prstGeom>
        </p:spPr>
        <p:txBody>
          <a:bodyPr wrap="square" lIns="0" tIns="0" rIns="0" bIns="0">
            <a:spAutoFit/>
          </a:bodyPr>
          <a:lstStyle>
            <a:lvl1pPr marL="0" indent="0" algn="l">
              <a:buNone/>
              <a:defRPr sz="2400" b="0">
                <a:solidFill>
                  <a:schemeClr val="tx1"/>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Secondary Title</a:t>
            </a:r>
          </a:p>
        </p:txBody>
      </p:sp>
      <p:pic>
        <p:nvPicPr>
          <p:cNvPr id="2" name="Graphic 1">
            <a:extLst>
              <a:ext uri="{FF2B5EF4-FFF2-40B4-BE49-F238E27FC236}">
                <a16:creationId xmlns:a16="http://schemas.microsoft.com/office/drawing/2014/main" id="{AEC11A48-AF0B-1A3D-A25B-364E9710BF9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6197600"/>
            <a:ext cx="12192000" cy="660400"/>
          </a:xfrm>
          <a:prstGeom prst="rect">
            <a:avLst/>
          </a:prstGeom>
        </p:spPr>
      </p:pic>
    </p:spTree>
    <p:extLst>
      <p:ext uri="{BB962C8B-B14F-4D97-AF65-F5344CB8AC3E}">
        <p14:creationId xmlns:p14="http://schemas.microsoft.com/office/powerpoint/2010/main" val="4051601848"/>
      </p:ext>
    </p:extLst>
  </p:cSld>
  <p:clrMapOvr>
    <a:masterClrMapping/>
  </p:clrMapOvr>
  <p:extLst>
    <p:ext uri="{DCECCB84-F9BA-43D5-87BE-67443E8EF086}">
      <p15:sldGuideLst xmlns:p15="http://schemas.microsoft.com/office/powerpoint/2012/main"/>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4_Section Divi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197D59-9538-88A4-0D37-515FC3EDFAF0}"/>
              </a:ext>
            </a:extLst>
          </p:cNvPr>
          <p:cNvPicPr>
            <a:picLocks noChangeAspect="1"/>
          </p:cNvPicPr>
          <p:nvPr userDrawn="1"/>
        </p:nvPicPr>
        <p:blipFill rotWithShape="1">
          <a:blip r:embed="rId2"/>
          <a:srcRect l="-2" t="21629" r="19036" b="2651"/>
          <a:stretch/>
        </p:blipFill>
        <p:spPr>
          <a:xfrm>
            <a:off x="0" y="1"/>
            <a:ext cx="12192000" cy="6857999"/>
          </a:xfrm>
          <a:prstGeom prst="rect">
            <a:avLst/>
          </a:prstGeom>
        </p:spPr>
      </p:pic>
      <p:pic>
        <p:nvPicPr>
          <p:cNvPr id="2" name="Graphic 1">
            <a:extLst>
              <a:ext uri="{FF2B5EF4-FFF2-40B4-BE49-F238E27FC236}">
                <a16:creationId xmlns:a16="http://schemas.microsoft.com/office/drawing/2014/main" id="{AEC11A48-AF0B-1A3D-A25B-364E9710BF9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6197600"/>
            <a:ext cx="12192000" cy="660400"/>
          </a:xfrm>
          <a:prstGeom prst="rect">
            <a:avLst/>
          </a:prstGeom>
        </p:spPr>
      </p:pic>
      <p:sp>
        <p:nvSpPr>
          <p:cNvPr id="5" name="Rectangle 4">
            <a:extLst>
              <a:ext uri="{FF2B5EF4-FFF2-40B4-BE49-F238E27FC236}">
                <a16:creationId xmlns:a16="http://schemas.microsoft.com/office/drawing/2014/main" id="{CAB91155-BE25-4BCA-3531-F570AA3209EE}"/>
              </a:ext>
            </a:extLst>
          </p:cNvPr>
          <p:cNvSpPr/>
          <p:nvPr userDrawn="1"/>
        </p:nvSpPr>
        <p:spPr>
          <a:xfrm rot="16200000">
            <a:off x="1259685" y="474963"/>
            <a:ext cx="3898360" cy="6417735"/>
          </a:xfrm>
          <a:prstGeom prst="rect">
            <a:avLst/>
          </a:prstGeom>
          <a:gradFill>
            <a:gsLst>
              <a:gs pos="0">
                <a:schemeClr val="accent1">
                  <a:lumMod val="5000"/>
                  <a:lumOff val="95000"/>
                  <a:alpha val="79912"/>
                </a:schemeClr>
              </a:gs>
              <a:gs pos="100000">
                <a:schemeClr val="bg1"/>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 name="Title 1">
            <a:extLst>
              <a:ext uri="{FF2B5EF4-FFF2-40B4-BE49-F238E27FC236}">
                <a16:creationId xmlns:a16="http://schemas.microsoft.com/office/drawing/2014/main" id="{C086CA6E-77D1-F0FC-CC8D-41B9EA98BDE7}"/>
              </a:ext>
            </a:extLst>
          </p:cNvPr>
          <p:cNvSpPr>
            <a:spLocks noGrp="1"/>
          </p:cNvSpPr>
          <p:nvPr>
            <p:ph type="ctrTitle" hasCustomPrompt="1"/>
          </p:nvPr>
        </p:nvSpPr>
        <p:spPr>
          <a:xfrm>
            <a:off x="634696" y="2569553"/>
            <a:ext cx="4855681" cy="1772793"/>
          </a:xfrm>
        </p:spPr>
        <p:txBody>
          <a:bodyPr wrap="square" lIns="0" bIns="0" anchor="b" anchorCtr="0">
            <a:spAutoFit/>
          </a:bodyPr>
          <a:lstStyle>
            <a:lvl1pPr algn="l">
              <a:lnSpc>
                <a:spcPct val="90000"/>
              </a:lnSpc>
              <a:defRPr sz="6400" b="1" baseline="0">
                <a:solidFill>
                  <a:schemeClr val="accent1"/>
                </a:solidFill>
                <a:latin typeface="Arial"/>
                <a:cs typeface="Arial"/>
              </a:defRPr>
            </a:lvl1pPr>
          </a:lstStyle>
          <a:p>
            <a:r>
              <a:rPr lang="en-US" dirty="0"/>
              <a:t>Section Divider Title</a:t>
            </a:r>
          </a:p>
        </p:txBody>
      </p:sp>
      <p:sp>
        <p:nvSpPr>
          <p:cNvPr id="14" name="Subtitle 2">
            <a:extLst>
              <a:ext uri="{FF2B5EF4-FFF2-40B4-BE49-F238E27FC236}">
                <a16:creationId xmlns:a16="http://schemas.microsoft.com/office/drawing/2014/main" id="{A915AB51-7DDB-61B6-EC1B-8F7C4B490D1B}"/>
              </a:ext>
            </a:extLst>
          </p:cNvPr>
          <p:cNvSpPr>
            <a:spLocks noGrp="1"/>
          </p:cNvSpPr>
          <p:nvPr>
            <p:ph type="subTitle" idx="1" hasCustomPrompt="1"/>
          </p:nvPr>
        </p:nvSpPr>
        <p:spPr>
          <a:xfrm>
            <a:off x="634696" y="4445085"/>
            <a:ext cx="4855681" cy="332399"/>
          </a:xfrm>
          <a:prstGeom prst="rect">
            <a:avLst/>
          </a:prstGeom>
        </p:spPr>
        <p:txBody>
          <a:bodyPr wrap="square" lIns="0" tIns="0" rIns="0" bIns="0">
            <a:spAutoFit/>
          </a:bodyPr>
          <a:lstStyle>
            <a:lvl1pPr marL="0" indent="0" algn="l">
              <a:buNone/>
              <a:defRPr sz="2400" b="0">
                <a:solidFill>
                  <a:schemeClr val="tx1"/>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Secondary Title</a:t>
            </a:r>
          </a:p>
        </p:txBody>
      </p:sp>
    </p:spTree>
    <p:extLst>
      <p:ext uri="{BB962C8B-B14F-4D97-AF65-F5344CB8AC3E}">
        <p14:creationId xmlns:p14="http://schemas.microsoft.com/office/powerpoint/2010/main" val="2463630259"/>
      </p:ext>
    </p:extLst>
  </p:cSld>
  <p:clrMapOvr>
    <a:masterClrMapping/>
  </p:clrMapOvr>
  <p:extLst>
    <p:ext uri="{DCECCB84-F9BA-43D5-87BE-67443E8EF086}">
      <p15:sldGuideLst xmlns:p15="http://schemas.microsoft.com/office/powerpoint/2012/main"/>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003CB1E-B3BE-6C51-7CD4-2E07A6E8FAC8}"/>
              </a:ext>
            </a:extLst>
          </p:cNvPr>
          <p:cNvSpPr/>
          <p:nvPr userDrawn="1"/>
        </p:nvSpPr>
        <p:spPr>
          <a:xfrm>
            <a:off x="0" y="5727701"/>
            <a:ext cx="12192000" cy="11303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2" name="Graphic 1">
            <a:extLst>
              <a:ext uri="{FF2B5EF4-FFF2-40B4-BE49-F238E27FC236}">
                <a16:creationId xmlns:a16="http://schemas.microsoft.com/office/drawing/2014/main" id="{AEC11A48-AF0B-1A3D-A25B-364E9710BF9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197600"/>
            <a:ext cx="12192000" cy="660400"/>
          </a:xfrm>
          <a:prstGeom prst="rect">
            <a:avLst/>
          </a:prstGeom>
        </p:spPr>
      </p:pic>
      <p:sp>
        <p:nvSpPr>
          <p:cNvPr id="10" name="Title 1"/>
          <p:cNvSpPr>
            <a:spLocks noGrp="1"/>
          </p:cNvSpPr>
          <p:nvPr>
            <p:ph type="ctrTitle" hasCustomPrompt="1"/>
          </p:nvPr>
        </p:nvSpPr>
        <p:spPr>
          <a:xfrm>
            <a:off x="627332" y="3100337"/>
            <a:ext cx="11135808" cy="886396"/>
          </a:xfrm>
        </p:spPr>
        <p:txBody>
          <a:bodyPr lIns="0" bIns="0" anchor="b" anchorCtr="0">
            <a:spAutoFit/>
          </a:bodyPr>
          <a:lstStyle>
            <a:lvl1pPr algn="l">
              <a:lnSpc>
                <a:spcPct val="90000"/>
              </a:lnSpc>
              <a:defRPr sz="6400" b="1" baseline="0">
                <a:solidFill>
                  <a:schemeClr val="accent1"/>
                </a:solidFill>
                <a:latin typeface="Arial"/>
                <a:cs typeface="Arial"/>
              </a:defRPr>
            </a:lvl1pPr>
          </a:lstStyle>
          <a:p>
            <a:r>
              <a:rPr lang="en-US" dirty="0"/>
              <a:t>Section Divider Title</a:t>
            </a:r>
          </a:p>
        </p:txBody>
      </p:sp>
      <p:sp>
        <p:nvSpPr>
          <p:cNvPr id="11" name="Subtitle 2"/>
          <p:cNvSpPr>
            <a:spLocks noGrp="1"/>
          </p:cNvSpPr>
          <p:nvPr>
            <p:ph type="subTitle" idx="1" hasCustomPrompt="1"/>
          </p:nvPr>
        </p:nvSpPr>
        <p:spPr>
          <a:xfrm>
            <a:off x="627332" y="4127097"/>
            <a:ext cx="11135808" cy="387799"/>
          </a:xfrm>
          <a:prstGeom prst="rect">
            <a:avLst/>
          </a:prstGeom>
        </p:spPr>
        <p:txBody>
          <a:bodyPr lIns="0" tIns="0" rIns="0" bIns="0">
            <a:spAutoFit/>
          </a:bodyPr>
          <a:lstStyle>
            <a:lvl1pPr marL="0" indent="0" algn="l">
              <a:buNone/>
              <a:defRPr sz="2800" b="0">
                <a:solidFill>
                  <a:schemeClr val="tx1"/>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add a secondary title</a:t>
            </a:r>
          </a:p>
        </p:txBody>
      </p:sp>
      <p:pic>
        <p:nvPicPr>
          <p:cNvPr id="3" name="Graphic 2">
            <a:extLst>
              <a:ext uri="{FF2B5EF4-FFF2-40B4-BE49-F238E27FC236}">
                <a16:creationId xmlns:a16="http://schemas.microsoft.com/office/drawing/2014/main" id="{60415BDD-4F94-EDB5-C8CD-9289012E7CB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46204" y="533564"/>
            <a:ext cx="6067883" cy="593597"/>
          </a:xfrm>
          <a:prstGeom prst="rect">
            <a:avLst/>
          </a:prstGeom>
        </p:spPr>
      </p:pic>
    </p:spTree>
    <p:extLst>
      <p:ext uri="{BB962C8B-B14F-4D97-AF65-F5344CB8AC3E}">
        <p14:creationId xmlns:p14="http://schemas.microsoft.com/office/powerpoint/2010/main" val="163314726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Copy Only">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31698C-A798-4B2C-D0CA-4C8C1BA396DB}"/>
              </a:ext>
            </a:extLst>
          </p:cNvPr>
          <p:cNvSpPr>
            <a:spLocks noGrp="1"/>
          </p:cNvSpPr>
          <p:nvPr>
            <p:ph type="title" hasCustomPrompt="1"/>
          </p:nvPr>
        </p:nvSpPr>
        <p:spPr>
          <a:xfrm>
            <a:off x="609599" y="164758"/>
            <a:ext cx="10960324" cy="553997"/>
          </a:xfrm>
          <a:prstGeom prst="rect">
            <a:avLst/>
          </a:prstGeom>
        </p:spPr>
        <p:txBody>
          <a:bodyPr vert="horz" lIns="0" tIns="0" rIns="91440" bIns="45720" rtlCol="0" anchor="t">
            <a:noAutofit/>
          </a:bodyPr>
          <a:lstStyle/>
          <a:p>
            <a:r>
              <a:rPr lang="en-US" dirty="0"/>
              <a:t>Insert Title Here Image &amp; Copy</a:t>
            </a:r>
          </a:p>
        </p:txBody>
      </p:sp>
      <p:sp>
        <p:nvSpPr>
          <p:cNvPr id="3" name="Text Placeholder 4">
            <a:extLst>
              <a:ext uri="{FF2B5EF4-FFF2-40B4-BE49-F238E27FC236}">
                <a16:creationId xmlns:a16="http://schemas.microsoft.com/office/drawing/2014/main" id="{FB8DA90B-19FD-3B68-2914-6B5EBF4DF2DF}"/>
              </a:ext>
            </a:extLst>
          </p:cNvPr>
          <p:cNvSpPr>
            <a:spLocks noGrp="1"/>
          </p:cNvSpPr>
          <p:nvPr>
            <p:ph idx="1"/>
          </p:nvPr>
        </p:nvSpPr>
        <p:spPr>
          <a:xfrm>
            <a:off x="609599" y="792079"/>
            <a:ext cx="10978292" cy="4871989"/>
          </a:xfrm>
          <a:prstGeom prst="rect">
            <a:avLst/>
          </a:prstGeom>
        </p:spPr>
        <p:txBody>
          <a:bodyPr vert="horz" wrap="square" lIns="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3461456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_Copy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0EFBACD-CF62-DDF8-2A2E-B218FDACF784}"/>
              </a:ext>
            </a:extLst>
          </p:cNvPr>
          <p:cNvSpPr/>
          <p:nvPr userDrawn="1"/>
        </p:nvSpPr>
        <p:spPr>
          <a:xfrm>
            <a:off x="360033" y="5768698"/>
            <a:ext cx="11300103" cy="7855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 name="Title Placeholder 1">
            <a:extLst>
              <a:ext uri="{FF2B5EF4-FFF2-40B4-BE49-F238E27FC236}">
                <a16:creationId xmlns:a16="http://schemas.microsoft.com/office/drawing/2014/main" id="{7D8D0C12-CCB3-CD6F-526F-39993D773D58}"/>
              </a:ext>
            </a:extLst>
          </p:cNvPr>
          <p:cNvSpPr>
            <a:spLocks noGrp="1"/>
          </p:cNvSpPr>
          <p:nvPr>
            <p:ph type="title" hasCustomPrompt="1"/>
          </p:nvPr>
        </p:nvSpPr>
        <p:spPr>
          <a:xfrm>
            <a:off x="609599" y="164758"/>
            <a:ext cx="10960324" cy="553997"/>
          </a:xfrm>
          <a:prstGeom prst="rect">
            <a:avLst/>
          </a:prstGeom>
        </p:spPr>
        <p:txBody>
          <a:bodyPr vert="horz" lIns="0" tIns="0" rIns="91440" bIns="45720" rtlCol="0" anchor="t">
            <a:noAutofit/>
          </a:bodyPr>
          <a:lstStyle/>
          <a:p>
            <a:r>
              <a:rPr lang="en-US" dirty="0"/>
              <a:t>Insert Title Here Image &amp; Copy</a:t>
            </a:r>
          </a:p>
        </p:txBody>
      </p:sp>
      <p:sp>
        <p:nvSpPr>
          <p:cNvPr id="6" name="Text Placeholder 4">
            <a:extLst>
              <a:ext uri="{FF2B5EF4-FFF2-40B4-BE49-F238E27FC236}">
                <a16:creationId xmlns:a16="http://schemas.microsoft.com/office/drawing/2014/main" id="{A35CE1B5-6B72-80B1-06B7-767DB52862D4}"/>
              </a:ext>
            </a:extLst>
          </p:cNvPr>
          <p:cNvSpPr>
            <a:spLocks noGrp="1"/>
          </p:cNvSpPr>
          <p:nvPr>
            <p:ph idx="1"/>
          </p:nvPr>
        </p:nvSpPr>
        <p:spPr>
          <a:xfrm>
            <a:off x="609599" y="792079"/>
            <a:ext cx="10978292" cy="5714644"/>
          </a:xfrm>
          <a:prstGeom prst="rect">
            <a:avLst/>
          </a:prstGeom>
        </p:spPr>
        <p:txBody>
          <a:bodyPr vert="horz" wrap="square" lIns="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06446956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Image &amp; Copy">
    <p:spTree>
      <p:nvGrpSpPr>
        <p:cNvPr id="1" name=""/>
        <p:cNvGrpSpPr/>
        <p:nvPr/>
      </p:nvGrpSpPr>
      <p:grpSpPr>
        <a:xfrm>
          <a:off x="0" y="0"/>
          <a:ext cx="0" cy="0"/>
          <a:chOff x="0" y="0"/>
          <a:chExt cx="0" cy="0"/>
        </a:xfrm>
      </p:grpSpPr>
      <p:sp>
        <p:nvSpPr>
          <p:cNvPr id="7" name="Picture Placeholder 7"/>
          <p:cNvSpPr>
            <a:spLocks noGrp="1"/>
          </p:cNvSpPr>
          <p:nvPr>
            <p:ph type="pic" sz="quarter" idx="13"/>
          </p:nvPr>
        </p:nvSpPr>
        <p:spPr>
          <a:xfrm>
            <a:off x="7452883" y="0"/>
            <a:ext cx="4739117" cy="387735"/>
          </a:xfrm>
          <a:prstGeom prst="rect">
            <a:avLst/>
          </a:prstGeom>
          <a:solidFill>
            <a:schemeClr val="bg1">
              <a:lumMod val="50000"/>
            </a:schemeClr>
          </a:solidFill>
        </p:spPr>
        <p:txBody>
          <a:bodyPr/>
          <a:lstStyle>
            <a:lvl1pPr marL="0" indent="0">
              <a:buNone/>
              <a:defRPr/>
            </a:lvl1pPr>
          </a:lstStyle>
          <a:p>
            <a:r>
              <a:rPr lang="en-US"/>
              <a:t>Click icon to add picture</a:t>
            </a:r>
            <a:endParaRPr lang="en-US" dirty="0"/>
          </a:p>
        </p:txBody>
      </p:sp>
      <p:pic>
        <p:nvPicPr>
          <p:cNvPr id="2" name="Graphic 1">
            <a:extLst>
              <a:ext uri="{FF2B5EF4-FFF2-40B4-BE49-F238E27FC236}">
                <a16:creationId xmlns:a16="http://schemas.microsoft.com/office/drawing/2014/main" id="{58FC1E26-3DFA-4729-D4CE-1DEFDCDE950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197600"/>
            <a:ext cx="12192000" cy="660400"/>
          </a:xfrm>
          <a:prstGeom prst="rect">
            <a:avLst/>
          </a:prstGeom>
        </p:spPr>
      </p:pic>
      <p:sp>
        <p:nvSpPr>
          <p:cNvPr id="6" name="Title Placeholder 1">
            <a:extLst>
              <a:ext uri="{FF2B5EF4-FFF2-40B4-BE49-F238E27FC236}">
                <a16:creationId xmlns:a16="http://schemas.microsoft.com/office/drawing/2014/main" id="{80DA951E-2346-C651-F31E-6C0F8B0C0DEB}"/>
              </a:ext>
            </a:extLst>
          </p:cNvPr>
          <p:cNvSpPr>
            <a:spLocks noGrp="1"/>
          </p:cNvSpPr>
          <p:nvPr>
            <p:ph type="title" hasCustomPrompt="1"/>
          </p:nvPr>
        </p:nvSpPr>
        <p:spPr>
          <a:xfrm>
            <a:off x="609599" y="164758"/>
            <a:ext cx="6425356" cy="553997"/>
          </a:xfrm>
          <a:prstGeom prst="rect">
            <a:avLst/>
          </a:prstGeom>
        </p:spPr>
        <p:txBody>
          <a:bodyPr vert="horz" lIns="0" tIns="0" rIns="91440" bIns="45720" rtlCol="0" anchor="t">
            <a:noAutofit/>
          </a:bodyPr>
          <a:lstStyle/>
          <a:p>
            <a:r>
              <a:rPr lang="en-US" dirty="0"/>
              <a:t>Insert Title Here Image &amp; Copy</a:t>
            </a:r>
          </a:p>
        </p:txBody>
      </p:sp>
      <p:sp>
        <p:nvSpPr>
          <p:cNvPr id="8" name="Text Placeholder 4">
            <a:extLst>
              <a:ext uri="{FF2B5EF4-FFF2-40B4-BE49-F238E27FC236}">
                <a16:creationId xmlns:a16="http://schemas.microsoft.com/office/drawing/2014/main" id="{A4665A5E-23A2-B700-AB86-18613EA1BAA0}"/>
              </a:ext>
            </a:extLst>
          </p:cNvPr>
          <p:cNvSpPr>
            <a:spLocks noGrp="1"/>
          </p:cNvSpPr>
          <p:nvPr>
            <p:ph idx="1"/>
          </p:nvPr>
        </p:nvSpPr>
        <p:spPr>
          <a:xfrm>
            <a:off x="609600" y="792079"/>
            <a:ext cx="6435889" cy="4871989"/>
          </a:xfrm>
          <a:prstGeom prst="rect">
            <a:avLst/>
          </a:prstGeom>
        </p:spPr>
        <p:txBody>
          <a:bodyPr vert="horz" wrap="square" lIns="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64296485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Double Column">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3DF5B6-8C3D-11C4-7615-44F0C6870409}"/>
              </a:ext>
            </a:extLst>
          </p:cNvPr>
          <p:cNvSpPr>
            <a:spLocks noGrp="1"/>
          </p:cNvSpPr>
          <p:nvPr>
            <p:ph type="title" hasCustomPrompt="1"/>
          </p:nvPr>
        </p:nvSpPr>
        <p:spPr>
          <a:xfrm>
            <a:off x="609599" y="164758"/>
            <a:ext cx="10960324" cy="553997"/>
          </a:xfrm>
          <a:prstGeom prst="rect">
            <a:avLst/>
          </a:prstGeom>
        </p:spPr>
        <p:txBody>
          <a:bodyPr vert="horz" lIns="0" tIns="0" rIns="91440" bIns="45720" rtlCol="0" anchor="t">
            <a:noAutofit/>
          </a:bodyPr>
          <a:lstStyle/>
          <a:p>
            <a:r>
              <a:rPr lang="en-US" dirty="0"/>
              <a:t>Insert Title Here Image &amp; Copy</a:t>
            </a:r>
          </a:p>
        </p:txBody>
      </p:sp>
      <p:sp>
        <p:nvSpPr>
          <p:cNvPr id="6" name="Text Placeholder 4">
            <a:extLst>
              <a:ext uri="{FF2B5EF4-FFF2-40B4-BE49-F238E27FC236}">
                <a16:creationId xmlns:a16="http://schemas.microsoft.com/office/drawing/2014/main" id="{F751674C-E917-6EC7-BD46-04395286ABDA}"/>
              </a:ext>
            </a:extLst>
          </p:cNvPr>
          <p:cNvSpPr>
            <a:spLocks noGrp="1"/>
          </p:cNvSpPr>
          <p:nvPr>
            <p:ph idx="1"/>
          </p:nvPr>
        </p:nvSpPr>
        <p:spPr>
          <a:xfrm>
            <a:off x="609600" y="792079"/>
            <a:ext cx="5387547" cy="4871989"/>
          </a:xfrm>
          <a:prstGeom prst="rect">
            <a:avLst/>
          </a:prstGeom>
        </p:spPr>
        <p:txBody>
          <a:bodyPr vert="horz" wrap="square" lIns="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
        <p:nvSpPr>
          <p:cNvPr id="7" name="Text Placeholder 4">
            <a:extLst>
              <a:ext uri="{FF2B5EF4-FFF2-40B4-BE49-F238E27FC236}">
                <a16:creationId xmlns:a16="http://schemas.microsoft.com/office/drawing/2014/main" id="{FFE2ACCC-DD45-B3AA-3F38-BFC90B1F6C1E}"/>
              </a:ext>
            </a:extLst>
          </p:cNvPr>
          <p:cNvSpPr>
            <a:spLocks noGrp="1"/>
          </p:cNvSpPr>
          <p:nvPr>
            <p:ph idx="10"/>
          </p:nvPr>
        </p:nvSpPr>
        <p:spPr>
          <a:xfrm>
            <a:off x="6182376" y="792079"/>
            <a:ext cx="5387547" cy="4871989"/>
          </a:xfrm>
          <a:prstGeom prst="rect">
            <a:avLst/>
          </a:prstGeom>
        </p:spPr>
        <p:txBody>
          <a:bodyPr vert="horz" wrap="square" lIns="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51576792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able Only">
    <p:spTree>
      <p:nvGrpSpPr>
        <p:cNvPr id="1" name=""/>
        <p:cNvGrpSpPr/>
        <p:nvPr/>
      </p:nvGrpSpPr>
      <p:grpSpPr>
        <a:xfrm>
          <a:off x="0" y="0"/>
          <a:ext cx="0" cy="0"/>
          <a:chOff x="0" y="0"/>
          <a:chExt cx="0" cy="0"/>
        </a:xfrm>
      </p:grpSpPr>
      <p:sp>
        <p:nvSpPr>
          <p:cNvPr id="11" name="Picture Placeholder 7">
            <a:extLst>
              <a:ext uri="{FF2B5EF4-FFF2-40B4-BE49-F238E27FC236}">
                <a16:creationId xmlns:a16="http://schemas.microsoft.com/office/drawing/2014/main" id="{4871BFAE-FE4F-F5FD-6080-11E1045FEACB}"/>
              </a:ext>
            </a:extLst>
          </p:cNvPr>
          <p:cNvSpPr>
            <a:spLocks noGrp="1"/>
          </p:cNvSpPr>
          <p:nvPr>
            <p:ph type="pic" sz="quarter" idx="13"/>
          </p:nvPr>
        </p:nvSpPr>
        <p:spPr>
          <a:xfrm>
            <a:off x="7258493" y="0"/>
            <a:ext cx="4933507" cy="6858000"/>
          </a:xfrm>
          <a:prstGeom prst="rect">
            <a:avLst/>
          </a:prstGeom>
          <a:solidFill>
            <a:schemeClr val="bg1">
              <a:lumMod val="50000"/>
            </a:schemeClr>
          </a:solidFill>
        </p:spPr>
        <p:txBody>
          <a:bodyPr anchor="ctr">
            <a:noAutofit/>
          </a:bodyPr>
          <a:lstStyle>
            <a:lvl1pPr marL="0" indent="0" algn="ctr">
              <a:buNone/>
              <a:defRPr>
                <a:solidFill>
                  <a:schemeClr val="bg1">
                    <a:lumMod val="85000"/>
                  </a:schemeClr>
                </a:solidFill>
              </a:defRPr>
            </a:lvl1pPr>
          </a:lstStyle>
          <a:p>
            <a:r>
              <a:rPr lang="en-US" dirty="0"/>
              <a:t>Click icon to add picture</a:t>
            </a:r>
          </a:p>
        </p:txBody>
      </p:sp>
      <p:sp>
        <p:nvSpPr>
          <p:cNvPr id="2" name="Title Placeholder 1">
            <a:extLst>
              <a:ext uri="{FF2B5EF4-FFF2-40B4-BE49-F238E27FC236}">
                <a16:creationId xmlns:a16="http://schemas.microsoft.com/office/drawing/2014/main" id="{07B544A2-6FDF-57C2-B14B-E4ADDDAA268A}"/>
              </a:ext>
            </a:extLst>
          </p:cNvPr>
          <p:cNvSpPr>
            <a:spLocks noGrp="1"/>
          </p:cNvSpPr>
          <p:nvPr>
            <p:ph type="title" hasCustomPrompt="1"/>
          </p:nvPr>
        </p:nvSpPr>
        <p:spPr>
          <a:xfrm>
            <a:off x="609599" y="164758"/>
            <a:ext cx="6231284" cy="553997"/>
          </a:xfrm>
          <a:prstGeom prst="rect">
            <a:avLst/>
          </a:prstGeom>
        </p:spPr>
        <p:txBody>
          <a:bodyPr vert="horz" lIns="0" tIns="0" rIns="91440" bIns="45720" rtlCol="0" anchor="t">
            <a:noAutofit/>
          </a:bodyPr>
          <a:lstStyle/>
          <a:p>
            <a:r>
              <a:rPr lang="en-US" dirty="0"/>
              <a:t>Insert Title Here Image &amp; Copy</a:t>
            </a:r>
          </a:p>
        </p:txBody>
      </p:sp>
      <p:sp>
        <p:nvSpPr>
          <p:cNvPr id="3" name="Text Placeholder 4">
            <a:extLst>
              <a:ext uri="{FF2B5EF4-FFF2-40B4-BE49-F238E27FC236}">
                <a16:creationId xmlns:a16="http://schemas.microsoft.com/office/drawing/2014/main" id="{83CDE917-A7C9-1F9B-C858-56510DB656AF}"/>
              </a:ext>
            </a:extLst>
          </p:cNvPr>
          <p:cNvSpPr>
            <a:spLocks noGrp="1"/>
          </p:cNvSpPr>
          <p:nvPr>
            <p:ph idx="1"/>
          </p:nvPr>
        </p:nvSpPr>
        <p:spPr>
          <a:xfrm>
            <a:off x="609599" y="792079"/>
            <a:ext cx="6241500" cy="4871989"/>
          </a:xfrm>
          <a:prstGeom prst="rect">
            <a:avLst/>
          </a:prstGeom>
        </p:spPr>
        <p:txBody>
          <a:bodyPr vert="horz" wrap="square" lIns="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0809791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40797416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Images &amp; Copy 3 Column">
    <p:spTree>
      <p:nvGrpSpPr>
        <p:cNvPr id="1" name=""/>
        <p:cNvGrpSpPr/>
        <p:nvPr/>
      </p:nvGrpSpPr>
      <p:grpSpPr>
        <a:xfrm>
          <a:off x="0" y="0"/>
          <a:ext cx="0" cy="0"/>
          <a:chOff x="0" y="0"/>
          <a:chExt cx="0" cy="0"/>
        </a:xfrm>
      </p:grpSpPr>
      <p:sp>
        <p:nvSpPr>
          <p:cNvPr id="7" name="Picture Placeholder 9"/>
          <p:cNvSpPr>
            <a:spLocks noGrp="1"/>
          </p:cNvSpPr>
          <p:nvPr>
            <p:ph type="pic" sz="quarter" idx="16"/>
          </p:nvPr>
        </p:nvSpPr>
        <p:spPr>
          <a:xfrm>
            <a:off x="609601" y="883343"/>
            <a:ext cx="3425380" cy="2276724"/>
          </a:xfrm>
          <a:prstGeom prst="rect">
            <a:avLst/>
          </a:prstGeom>
          <a:solidFill>
            <a:schemeClr val="tx1">
              <a:lumMod val="50000"/>
              <a:lumOff val="50000"/>
            </a:schemeClr>
          </a:solidFill>
        </p:spPr>
        <p:txBody>
          <a:bodyPr>
            <a:normAutofit/>
          </a:bodyPr>
          <a:lstStyle>
            <a:lvl1pPr marL="0" indent="0">
              <a:buNone/>
              <a:defRPr sz="2400">
                <a:solidFill>
                  <a:schemeClr val="tx1"/>
                </a:solidFill>
              </a:defRPr>
            </a:lvl1pPr>
          </a:lstStyle>
          <a:p>
            <a:r>
              <a:rPr lang="en-US"/>
              <a:t>Click icon to add picture</a:t>
            </a:r>
            <a:endParaRPr lang="en-US" dirty="0"/>
          </a:p>
        </p:txBody>
      </p:sp>
      <p:sp>
        <p:nvSpPr>
          <p:cNvPr id="9" name="Picture Placeholder 9"/>
          <p:cNvSpPr>
            <a:spLocks noGrp="1"/>
          </p:cNvSpPr>
          <p:nvPr>
            <p:ph type="pic" sz="quarter" idx="18"/>
          </p:nvPr>
        </p:nvSpPr>
        <p:spPr>
          <a:xfrm>
            <a:off x="4383311" y="883343"/>
            <a:ext cx="3425380" cy="2276724"/>
          </a:xfrm>
          <a:prstGeom prst="rect">
            <a:avLst/>
          </a:prstGeom>
          <a:solidFill>
            <a:schemeClr val="tx1">
              <a:lumMod val="50000"/>
              <a:lumOff val="50000"/>
            </a:schemeClr>
          </a:solidFill>
        </p:spPr>
        <p:txBody>
          <a:bodyPr>
            <a:normAutofit/>
          </a:bodyPr>
          <a:lstStyle>
            <a:lvl1pPr marL="0" indent="0">
              <a:buNone/>
              <a:defRPr sz="2400">
                <a:solidFill>
                  <a:schemeClr val="tx1"/>
                </a:solidFill>
              </a:defRPr>
            </a:lvl1pPr>
          </a:lstStyle>
          <a:p>
            <a:r>
              <a:rPr lang="en-US"/>
              <a:t>Click icon to add picture</a:t>
            </a:r>
            <a:endParaRPr lang="en-US" dirty="0"/>
          </a:p>
        </p:txBody>
      </p:sp>
      <p:sp>
        <p:nvSpPr>
          <p:cNvPr id="10" name="Picture Placeholder 9"/>
          <p:cNvSpPr>
            <a:spLocks noGrp="1"/>
          </p:cNvSpPr>
          <p:nvPr>
            <p:ph type="pic" sz="quarter" idx="20"/>
          </p:nvPr>
        </p:nvSpPr>
        <p:spPr>
          <a:xfrm>
            <a:off x="8157021" y="883343"/>
            <a:ext cx="3425380" cy="2276724"/>
          </a:xfrm>
          <a:prstGeom prst="rect">
            <a:avLst/>
          </a:prstGeom>
          <a:solidFill>
            <a:schemeClr val="tx1">
              <a:lumMod val="50000"/>
              <a:lumOff val="50000"/>
            </a:schemeClr>
          </a:solidFill>
        </p:spPr>
        <p:txBody>
          <a:bodyPr>
            <a:normAutofit/>
          </a:bodyPr>
          <a:lstStyle>
            <a:lvl1pPr marL="0" indent="0">
              <a:buNone/>
              <a:defRPr sz="2400">
                <a:solidFill>
                  <a:schemeClr val="tx1"/>
                </a:solidFill>
              </a:defRPr>
            </a:lvl1pPr>
          </a:lstStyle>
          <a:p>
            <a:r>
              <a:rPr lang="en-US"/>
              <a:t>Click icon to add picture</a:t>
            </a:r>
            <a:endParaRPr lang="en-US" dirty="0"/>
          </a:p>
        </p:txBody>
      </p:sp>
      <p:sp>
        <p:nvSpPr>
          <p:cNvPr id="6" name="Title Placeholder 1">
            <a:extLst>
              <a:ext uri="{FF2B5EF4-FFF2-40B4-BE49-F238E27FC236}">
                <a16:creationId xmlns:a16="http://schemas.microsoft.com/office/drawing/2014/main" id="{404F15ED-E47A-A121-FEA2-D5A985DFA0FA}"/>
              </a:ext>
            </a:extLst>
          </p:cNvPr>
          <p:cNvSpPr>
            <a:spLocks noGrp="1"/>
          </p:cNvSpPr>
          <p:nvPr>
            <p:ph type="title" hasCustomPrompt="1"/>
          </p:nvPr>
        </p:nvSpPr>
        <p:spPr>
          <a:xfrm>
            <a:off x="609599" y="164758"/>
            <a:ext cx="10960324" cy="553997"/>
          </a:xfrm>
          <a:prstGeom prst="rect">
            <a:avLst/>
          </a:prstGeom>
        </p:spPr>
        <p:txBody>
          <a:bodyPr vert="horz" lIns="0" tIns="0" rIns="91440" bIns="45720" rtlCol="0" anchor="t">
            <a:noAutofit/>
          </a:bodyPr>
          <a:lstStyle/>
          <a:p>
            <a:r>
              <a:rPr lang="en-US" dirty="0"/>
              <a:t>Insert Title Here Image &amp; Copy</a:t>
            </a:r>
          </a:p>
        </p:txBody>
      </p:sp>
      <p:sp>
        <p:nvSpPr>
          <p:cNvPr id="8" name="Text Placeholder 4">
            <a:extLst>
              <a:ext uri="{FF2B5EF4-FFF2-40B4-BE49-F238E27FC236}">
                <a16:creationId xmlns:a16="http://schemas.microsoft.com/office/drawing/2014/main" id="{5BD5B9CC-B9CE-BC16-0D2C-B79666938531}"/>
              </a:ext>
            </a:extLst>
          </p:cNvPr>
          <p:cNvSpPr>
            <a:spLocks noGrp="1"/>
          </p:cNvSpPr>
          <p:nvPr>
            <p:ph idx="1"/>
          </p:nvPr>
        </p:nvSpPr>
        <p:spPr>
          <a:xfrm>
            <a:off x="609600" y="3239233"/>
            <a:ext cx="3425381" cy="2424835"/>
          </a:xfrm>
          <a:prstGeom prst="rect">
            <a:avLst/>
          </a:prstGeom>
        </p:spPr>
        <p:txBody>
          <a:bodyPr vert="horz" wrap="square" lIns="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
        <p:nvSpPr>
          <p:cNvPr id="11" name="Text Placeholder 4">
            <a:extLst>
              <a:ext uri="{FF2B5EF4-FFF2-40B4-BE49-F238E27FC236}">
                <a16:creationId xmlns:a16="http://schemas.microsoft.com/office/drawing/2014/main" id="{9CBB301A-5DB9-1A2D-435E-047CEEB39A1C}"/>
              </a:ext>
            </a:extLst>
          </p:cNvPr>
          <p:cNvSpPr>
            <a:spLocks noGrp="1"/>
          </p:cNvSpPr>
          <p:nvPr>
            <p:ph idx="21"/>
          </p:nvPr>
        </p:nvSpPr>
        <p:spPr>
          <a:xfrm>
            <a:off x="4377039" y="3239233"/>
            <a:ext cx="3425381" cy="2424835"/>
          </a:xfrm>
          <a:prstGeom prst="rect">
            <a:avLst/>
          </a:prstGeom>
        </p:spPr>
        <p:txBody>
          <a:bodyPr vert="horz" wrap="square" lIns="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
        <p:nvSpPr>
          <p:cNvPr id="12" name="Text Placeholder 4">
            <a:extLst>
              <a:ext uri="{FF2B5EF4-FFF2-40B4-BE49-F238E27FC236}">
                <a16:creationId xmlns:a16="http://schemas.microsoft.com/office/drawing/2014/main" id="{5AC6AEDD-A44B-7357-7F77-EDDCC2F8DCB4}"/>
              </a:ext>
            </a:extLst>
          </p:cNvPr>
          <p:cNvSpPr>
            <a:spLocks noGrp="1"/>
          </p:cNvSpPr>
          <p:nvPr>
            <p:ph idx="22"/>
          </p:nvPr>
        </p:nvSpPr>
        <p:spPr>
          <a:xfrm>
            <a:off x="8155460" y="3239233"/>
            <a:ext cx="3425381" cy="2424835"/>
          </a:xfrm>
          <a:prstGeom prst="rect">
            <a:avLst/>
          </a:prstGeom>
        </p:spPr>
        <p:txBody>
          <a:bodyPr vert="horz" wrap="square" lIns="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81248732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Image Top &amp; Copy Bottom">
    <p:spTree>
      <p:nvGrpSpPr>
        <p:cNvPr id="1" name=""/>
        <p:cNvGrpSpPr/>
        <p:nvPr/>
      </p:nvGrpSpPr>
      <p:grpSpPr>
        <a:xfrm>
          <a:off x="0" y="0"/>
          <a:ext cx="0" cy="0"/>
          <a:chOff x="0" y="0"/>
          <a:chExt cx="0" cy="0"/>
        </a:xfrm>
      </p:grpSpPr>
      <p:sp>
        <p:nvSpPr>
          <p:cNvPr id="12" name="Picture Placeholder 9">
            <a:extLst>
              <a:ext uri="{FF2B5EF4-FFF2-40B4-BE49-F238E27FC236}">
                <a16:creationId xmlns:a16="http://schemas.microsoft.com/office/drawing/2014/main" id="{6AEAB4E0-EC82-DB10-0691-C7D57C116382}"/>
              </a:ext>
            </a:extLst>
          </p:cNvPr>
          <p:cNvSpPr>
            <a:spLocks noGrp="1"/>
          </p:cNvSpPr>
          <p:nvPr>
            <p:ph type="pic" sz="quarter" idx="17"/>
          </p:nvPr>
        </p:nvSpPr>
        <p:spPr>
          <a:xfrm>
            <a:off x="609600" y="880759"/>
            <a:ext cx="10972797" cy="2276724"/>
          </a:xfrm>
          <a:prstGeom prst="rect">
            <a:avLst/>
          </a:prstGeom>
          <a:solidFill>
            <a:schemeClr val="tx1">
              <a:lumMod val="50000"/>
              <a:lumOff val="50000"/>
            </a:schemeClr>
          </a:solidFill>
        </p:spPr>
        <p:txBody>
          <a:bodyPr>
            <a:normAutofit/>
          </a:bodyPr>
          <a:lstStyle>
            <a:lvl1pPr marL="0" indent="0">
              <a:buNone/>
              <a:defRPr sz="2400">
                <a:solidFill>
                  <a:schemeClr val="tx1"/>
                </a:solidFill>
              </a:defRPr>
            </a:lvl1pPr>
          </a:lstStyle>
          <a:p>
            <a:r>
              <a:rPr lang="en-US" dirty="0"/>
              <a:t>Click icon to add picture</a:t>
            </a:r>
          </a:p>
        </p:txBody>
      </p:sp>
      <p:sp>
        <p:nvSpPr>
          <p:cNvPr id="3" name="Title Placeholder 1">
            <a:extLst>
              <a:ext uri="{FF2B5EF4-FFF2-40B4-BE49-F238E27FC236}">
                <a16:creationId xmlns:a16="http://schemas.microsoft.com/office/drawing/2014/main" id="{7EC80901-5414-5465-B9DD-C2808DF2905D}"/>
              </a:ext>
            </a:extLst>
          </p:cNvPr>
          <p:cNvSpPr>
            <a:spLocks noGrp="1"/>
          </p:cNvSpPr>
          <p:nvPr>
            <p:ph type="title" hasCustomPrompt="1"/>
          </p:nvPr>
        </p:nvSpPr>
        <p:spPr>
          <a:xfrm>
            <a:off x="609599" y="164758"/>
            <a:ext cx="10960324" cy="553997"/>
          </a:xfrm>
          <a:prstGeom prst="rect">
            <a:avLst/>
          </a:prstGeom>
        </p:spPr>
        <p:txBody>
          <a:bodyPr vert="horz" lIns="0" tIns="0" rIns="91440" bIns="45720" rtlCol="0" anchor="t">
            <a:noAutofit/>
          </a:bodyPr>
          <a:lstStyle/>
          <a:p>
            <a:r>
              <a:rPr lang="en-US" dirty="0"/>
              <a:t>Insert Title Here Image &amp; Copy</a:t>
            </a:r>
          </a:p>
        </p:txBody>
      </p:sp>
      <p:sp>
        <p:nvSpPr>
          <p:cNvPr id="6" name="Text Placeholder 4">
            <a:extLst>
              <a:ext uri="{FF2B5EF4-FFF2-40B4-BE49-F238E27FC236}">
                <a16:creationId xmlns:a16="http://schemas.microsoft.com/office/drawing/2014/main" id="{B550E7DA-BF61-922F-6C58-CCEB9E7FCCDE}"/>
              </a:ext>
            </a:extLst>
          </p:cNvPr>
          <p:cNvSpPr>
            <a:spLocks noGrp="1"/>
          </p:cNvSpPr>
          <p:nvPr>
            <p:ph idx="1"/>
          </p:nvPr>
        </p:nvSpPr>
        <p:spPr>
          <a:xfrm>
            <a:off x="609600" y="3239233"/>
            <a:ext cx="10960323" cy="2424835"/>
          </a:xfrm>
          <a:prstGeom prst="rect">
            <a:avLst/>
          </a:prstGeom>
        </p:spPr>
        <p:txBody>
          <a:bodyPr vert="horz" wrap="square" lIns="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4585774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Charts &amp; Copy 1">
    <p:spTree>
      <p:nvGrpSpPr>
        <p:cNvPr id="1" name=""/>
        <p:cNvGrpSpPr/>
        <p:nvPr/>
      </p:nvGrpSpPr>
      <p:grpSpPr>
        <a:xfrm>
          <a:off x="0" y="0"/>
          <a:ext cx="0" cy="0"/>
          <a:chOff x="0" y="0"/>
          <a:chExt cx="0" cy="0"/>
        </a:xfrm>
      </p:grpSpPr>
      <p:sp>
        <p:nvSpPr>
          <p:cNvPr id="16" name="Chart Placeholder 6"/>
          <p:cNvSpPr>
            <a:spLocks noGrp="1"/>
          </p:cNvSpPr>
          <p:nvPr>
            <p:ph type="chart" sz="quarter" idx="23"/>
          </p:nvPr>
        </p:nvSpPr>
        <p:spPr>
          <a:xfrm>
            <a:off x="609600" y="962511"/>
            <a:ext cx="3425379" cy="387735"/>
          </a:xfrm>
          <a:prstGeom prst="rect">
            <a:avLst/>
          </a:prstGeom>
        </p:spPr>
        <p:txBody>
          <a:bodyPr/>
          <a:lstStyle>
            <a:lvl1pPr marL="0" indent="0">
              <a:buNone/>
              <a:defRPr>
                <a:solidFill>
                  <a:schemeClr val="tx1"/>
                </a:solidFill>
              </a:defRPr>
            </a:lvl1pPr>
          </a:lstStyle>
          <a:p>
            <a:r>
              <a:rPr lang="en-US" dirty="0"/>
              <a:t>Click icon to add chart</a:t>
            </a:r>
          </a:p>
        </p:txBody>
      </p:sp>
      <p:sp>
        <p:nvSpPr>
          <p:cNvPr id="25" name="Chart Placeholder 6">
            <a:extLst>
              <a:ext uri="{FF2B5EF4-FFF2-40B4-BE49-F238E27FC236}">
                <a16:creationId xmlns:a16="http://schemas.microsoft.com/office/drawing/2014/main" id="{05CE34A9-2767-EE52-2288-0282EAB77DA4}"/>
              </a:ext>
            </a:extLst>
          </p:cNvPr>
          <p:cNvSpPr>
            <a:spLocks noGrp="1"/>
          </p:cNvSpPr>
          <p:nvPr>
            <p:ph type="chart" sz="quarter" idx="26"/>
          </p:nvPr>
        </p:nvSpPr>
        <p:spPr>
          <a:xfrm>
            <a:off x="4389584" y="962511"/>
            <a:ext cx="3425379" cy="387735"/>
          </a:xfrm>
          <a:prstGeom prst="rect">
            <a:avLst/>
          </a:prstGeom>
        </p:spPr>
        <p:txBody>
          <a:bodyPr/>
          <a:lstStyle>
            <a:lvl1pPr marL="0" indent="0">
              <a:buNone/>
              <a:defRPr>
                <a:solidFill>
                  <a:schemeClr val="tx1"/>
                </a:solidFill>
              </a:defRPr>
            </a:lvl1pPr>
          </a:lstStyle>
          <a:p>
            <a:r>
              <a:rPr lang="en-US"/>
              <a:t>Click icon to add chart</a:t>
            </a:r>
            <a:endParaRPr lang="en-US" dirty="0"/>
          </a:p>
        </p:txBody>
      </p:sp>
      <p:sp>
        <p:nvSpPr>
          <p:cNvPr id="26" name="Chart Placeholder 6">
            <a:extLst>
              <a:ext uri="{FF2B5EF4-FFF2-40B4-BE49-F238E27FC236}">
                <a16:creationId xmlns:a16="http://schemas.microsoft.com/office/drawing/2014/main" id="{38D520DC-ADC2-F226-F41C-DDB4ADE9DE0C}"/>
              </a:ext>
            </a:extLst>
          </p:cNvPr>
          <p:cNvSpPr>
            <a:spLocks noGrp="1"/>
          </p:cNvSpPr>
          <p:nvPr>
            <p:ph type="chart" sz="quarter" idx="27"/>
          </p:nvPr>
        </p:nvSpPr>
        <p:spPr>
          <a:xfrm>
            <a:off x="8147824" y="962511"/>
            <a:ext cx="3425379" cy="387735"/>
          </a:xfrm>
          <a:prstGeom prst="rect">
            <a:avLst/>
          </a:prstGeom>
        </p:spPr>
        <p:txBody>
          <a:bodyPr/>
          <a:lstStyle>
            <a:lvl1pPr marL="0" indent="0">
              <a:buNone/>
              <a:defRPr>
                <a:solidFill>
                  <a:schemeClr val="tx1"/>
                </a:solidFill>
              </a:defRPr>
            </a:lvl1pPr>
          </a:lstStyle>
          <a:p>
            <a:r>
              <a:rPr lang="en-US" dirty="0"/>
              <a:t>Click icon to add chart</a:t>
            </a:r>
          </a:p>
        </p:txBody>
      </p:sp>
      <p:sp>
        <p:nvSpPr>
          <p:cNvPr id="6" name="Title Placeholder 1">
            <a:extLst>
              <a:ext uri="{FF2B5EF4-FFF2-40B4-BE49-F238E27FC236}">
                <a16:creationId xmlns:a16="http://schemas.microsoft.com/office/drawing/2014/main" id="{F90E998F-0EE0-BAE3-93E8-713B6F4BD36C}"/>
              </a:ext>
            </a:extLst>
          </p:cNvPr>
          <p:cNvSpPr>
            <a:spLocks noGrp="1"/>
          </p:cNvSpPr>
          <p:nvPr>
            <p:ph type="title" hasCustomPrompt="1"/>
          </p:nvPr>
        </p:nvSpPr>
        <p:spPr>
          <a:xfrm>
            <a:off x="609599" y="164758"/>
            <a:ext cx="10960324" cy="553997"/>
          </a:xfrm>
          <a:prstGeom prst="rect">
            <a:avLst/>
          </a:prstGeom>
        </p:spPr>
        <p:txBody>
          <a:bodyPr vert="horz" lIns="0" tIns="0" rIns="91440" bIns="45720" rtlCol="0" anchor="t">
            <a:noAutofit/>
          </a:bodyPr>
          <a:lstStyle/>
          <a:p>
            <a:r>
              <a:rPr lang="en-US" dirty="0"/>
              <a:t>Insert Title Here Image &amp; Copy</a:t>
            </a:r>
          </a:p>
        </p:txBody>
      </p:sp>
      <p:sp>
        <p:nvSpPr>
          <p:cNvPr id="7" name="Text Placeholder 4">
            <a:extLst>
              <a:ext uri="{FF2B5EF4-FFF2-40B4-BE49-F238E27FC236}">
                <a16:creationId xmlns:a16="http://schemas.microsoft.com/office/drawing/2014/main" id="{8D3409C1-6CA9-5A9A-CA79-E15B57BCB43C}"/>
              </a:ext>
            </a:extLst>
          </p:cNvPr>
          <p:cNvSpPr>
            <a:spLocks noGrp="1"/>
          </p:cNvSpPr>
          <p:nvPr>
            <p:ph idx="1"/>
          </p:nvPr>
        </p:nvSpPr>
        <p:spPr>
          <a:xfrm>
            <a:off x="609600" y="3239233"/>
            <a:ext cx="3425381" cy="2424835"/>
          </a:xfrm>
          <a:prstGeom prst="rect">
            <a:avLst/>
          </a:prstGeom>
        </p:spPr>
        <p:txBody>
          <a:bodyPr vert="horz" wrap="square" lIns="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
        <p:nvSpPr>
          <p:cNvPr id="8" name="Text Placeholder 4">
            <a:extLst>
              <a:ext uri="{FF2B5EF4-FFF2-40B4-BE49-F238E27FC236}">
                <a16:creationId xmlns:a16="http://schemas.microsoft.com/office/drawing/2014/main" id="{063E3B64-6DC2-93C1-725F-862FE960D220}"/>
              </a:ext>
            </a:extLst>
          </p:cNvPr>
          <p:cNvSpPr>
            <a:spLocks noGrp="1"/>
          </p:cNvSpPr>
          <p:nvPr>
            <p:ph idx="21"/>
          </p:nvPr>
        </p:nvSpPr>
        <p:spPr>
          <a:xfrm>
            <a:off x="4377039" y="3239233"/>
            <a:ext cx="3425381" cy="2424835"/>
          </a:xfrm>
          <a:prstGeom prst="rect">
            <a:avLst/>
          </a:prstGeom>
        </p:spPr>
        <p:txBody>
          <a:bodyPr vert="horz" wrap="square" lIns="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
        <p:nvSpPr>
          <p:cNvPr id="12" name="Text Placeholder 4">
            <a:extLst>
              <a:ext uri="{FF2B5EF4-FFF2-40B4-BE49-F238E27FC236}">
                <a16:creationId xmlns:a16="http://schemas.microsoft.com/office/drawing/2014/main" id="{C47F5947-A02D-03E9-AC17-E61BE3082AEE}"/>
              </a:ext>
            </a:extLst>
          </p:cNvPr>
          <p:cNvSpPr>
            <a:spLocks noGrp="1"/>
          </p:cNvSpPr>
          <p:nvPr>
            <p:ph idx="22"/>
          </p:nvPr>
        </p:nvSpPr>
        <p:spPr>
          <a:xfrm>
            <a:off x="8155460" y="3239233"/>
            <a:ext cx="3425381" cy="2424835"/>
          </a:xfrm>
          <a:prstGeom prst="rect">
            <a:avLst/>
          </a:prstGeom>
        </p:spPr>
        <p:txBody>
          <a:bodyPr vert="horz" wrap="square" lIns="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75083541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Charts &amp; Copy 2">
    <p:spTree>
      <p:nvGrpSpPr>
        <p:cNvPr id="1" name=""/>
        <p:cNvGrpSpPr/>
        <p:nvPr/>
      </p:nvGrpSpPr>
      <p:grpSpPr>
        <a:xfrm>
          <a:off x="0" y="0"/>
          <a:ext cx="0" cy="0"/>
          <a:chOff x="0" y="0"/>
          <a:chExt cx="0" cy="0"/>
        </a:xfrm>
      </p:grpSpPr>
      <p:sp>
        <p:nvSpPr>
          <p:cNvPr id="3" name="Chart Placeholder 6">
            <a:extLst>
              <a:ext uri="{FF2B5EF4-FFF2-40B4-BE49-F238E27FC236}">
                <a16:creationId xmlns:a16="http://schemas.microsoft.com/office/drawing/2014/main" id="{1A51BEDA-2ECE-F4E3-D7CC-B17120C31B22}"/>
              </a:ext>
            </a:extLst>
          </p:cNvPr>
          <p:cNvSpPr>
            <a:spLocks noGrp="1"/>
          </p:cNvSpPr>
          <p:nvPr>
            <p:ph type="chart" sz="quarter" idx="23"/>
          </p:nvPr>
        </p:nvSpPr>
        <p:spPr>
          <a:xfrm>
            <a:off x="609600" y="962511"/>
            <a:ext cx="2646955" cy="683136"/>
          </a:xfrm>
          <a:prstGeom prst="rect">
            <a:avLst/>
          </a:prstGeom>
        </p:spPr>
        <p:txBody>
          <a:bodyPr/>
          <a:lstStyle>
            <a:lvl1pPr marL="0" indent="0">
              <a:buNone/>
              <a:defRPr>
                <a:solidFill>
                  <a:schemeClr val="tx1"/>
                </a:solidFill>
              </a:defRPr>
            </a:lvl1pPr>
          </a:lstStyle>
          <a:p>
            <a:r>
              <a:rPr lang="en-US" dirty="0"/>
              <a:t>Click icon to add chart</a:t>
            </a:r>
          </a:p>
        </p:txBody>
      </p:sp>
      <p:sp>
        <p:nvSpPr>
          <p:cNvPr id="6" name="Title Placeholder 1">
            <a:extLst>
              <a:ext uri="{FF2B5EF4-FFF2-40B4-BE49-F238E27FC236}">
                <a16:creationId xmlns:a16="http://schemas.microsoft.com/office/drawing/2014/main" id="{75C67F8C-ADB5-0740-A2E8-26D3D52BD165}"/>
              </a:ext>
            </a:extLst>
          </p:cNvPr>
          <p:cNvSpPr>
            <a:spLocks noGrp="1"/>
          </p:cNvSpPr>
          <p:nvPr>
            <p:ph type="title" hasCustomPrompt="1"/>
          </p:nvPr>
        </p:nvSpPr>
        <p:spPr>
          <a:xfrm>
            <a:off x="609599" y="164758"/>
            <a:ext cx="10960324" cy="553997"/>
          </a:xfrm>
          <a:prstGeom prst="rect">
            <a:avLst/>
          </a:prstGeom>
        </p:spPr>
        <p:txBody>
          <a:bodyPr vert="horz" lIns="0" tIns="0" rIns="91440" bIns="45720" rtlCol="0" anchor="t">
            <a:noAutofit/>
          </a:bodyPr>
          <a:lstStyle/>
          <a:p>
            <a:r>
              <a:rPr lang="en-US" dirty="0"/>
              <a:t>Insert Title Here Image &amp; Copy</a:t>
            </a:r>
          </a:p>
        </p:txBody>
      </p:sp>
      <p:sp>
        <p:nvSpPr>
          <p:cNvPr id="7" name="Text Placeholder 4">
            <a:extLst>
              <a:ext uri="{FF2B5EF4-FFF2-40B4-BE49-F238E27FC236}">
                <a16:creationId xmlns:a16="http://schemas.microsoft.com/office/drawing/2014/main" id="{C12EBDDF-5E8A-08E3-4231-ED10F1326255}"/>
              </a:ext>
            </a:extLst>
          </p:cNvPr>
          <p:cNvSpPr>
            <a:spLocks noGrp="1"/>
          </p:cNvSpPr>
          <p:nvPr>
            <p:ph idx="1"/>
          </p:nvPr>
        </p:nvSpPr>
        <p:spPr>
          <a:xfrm>
            <a:off x="609600" y="3239233"/>
            <a:ext cx="2646957" cy="2424835"/>
          </a:xfrm>
          <a:prstGeom prst="rect">
            <a:avLst/>
          </a:prstGeom>
        </p:spPr>
        <p:txBody>
          <a:bodyPr vert="horz" wrap="square" lIns="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
        <p:nvSpPr>
          <p:cNvPr id="11" name="Chart Placeholder 6">
            <a:extLst>
              <a:ext uri="{FF2B5EF4-FFF2-40B4-BE49-F238E27FC236}">
                <a16:creationId xmlns:a16="http://schemas.microsoft.com/office/drawing/2014/main" id="{84692620-1CF2-21C8-F61E-279D6088399C}"/>
              </a:ext>
            </a:extLst>
          </p:cNvPr>
          <p:cNvSpPr>
            <a:spLocks noGrp="1"/>
          </p:cNvSpPr>
          <p:nvPr>
            <p:ph type="chart" sz="quarter" idx="24"/>
          </p:nvPr>
        </p:nvSpPr>
        <p:spPr>
          <a:xfrm>
            <a:off x="3384881" y="962511"/>
            <a:ext cx="2646955" cy="683136"/>
          </a:xfrm>
          <a:prstGeom prst="rect">
            <a:avLst/>
          </a:prstGeom>
        </p:spPr>
        <p:txBody>
          <a:bodyPr/>
          <a:lstStyle>
            <a:lvl1pPr marL="0" indent="0">
              <a:buNone/>
              <a:defRPr>
                <a:solidFill>
                  <a:schemeClr val="tx1"/>
                </a:solidFill>
              </a:defRPr>
            </a:lvl1pPr>
          </a:lstStyle>
          <a:p>
            <a:r>
              <a:rPr lang="en-US" dirty="0"/>
              <a:t>Click icon to add chart</a:t>
            </a:r>
          </a:p>
        </p:txBody>
      </p:sp>
      <p:sp>
        <p:nvSpPr>
          <p:cNvPr id="15" name="Text Placeholder 4">
            <a:extLst>
              <a:ext uri="{FF2B5EF4-FFF2-40B4-BE49-F238E27FC236}">
                <a16:creationId xmlns:a16="http://schemas.microsoft.com/office/drawing/2014/main" id="{61BE2E6F-83B1-920C-46A2-9FB21A81B36C}"/>
              </a:ext>
            </a:extLst>
          </p:cNvPr>
          <p:cNvSpPr>
            <a:spLocks noGrp="1"/>
          </p:cNvSpPr>
          <p:nvPr>
            <p:ph idx="25"/>
          </p:nvPr>
        </p:nvSpPr>
        <p:spPr>
          <a:xfrm>
            <a:off x="3384882" y="3239233"/>
            <a:ext cx="2646957" cy="2424835"/>
          </a:xfrm>
          <a:prstGeom prst="rect">
            <a:avLst/>
          </a:prstGeom>
        </p:spPr>
        <p:txBody>
          <a:bodyPr vert="horz" wrap="square" lIns="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
        <p:nvSpPr>
          <p:cNvPr id="16" name="Chart Placeholder 6">
            <a:extLst>
              <a:ext uri="{FF2B5EF4-FFF2-40B4-BE49-F238E27FC236}">
                <a16:creationId xmlns:a16="http://schemas.microsoft.com/office/drawing/2014/main" id="{D108831C-8C93-7BEA-4466-65381D27082A}"/>
              </a:ext>
            </a:extLst>
          </p:cNvPr>
          <p:cNvSpPr>
            <a:spLocks noGrp="1"/>
          </p:cNvSpPr>
          <p:nvPr>
            <p:ph type="chart" sz="quarter" idx="26"/>
          </p:nvPr>
        </p:nvSpPr>
        <p:spPr>
          <a:xfrm>
            <a:off x="6160163" y="962511"/>
            <a:ext cx="2646955" cy="683136"/>
          </a:xfrm>
          <a:prstGeom prst="rect">
            <a:avLst/>
          </a:prstGeom>
        </p:spPr>
        <p:txBody>
          <a:bodyPr/>
          <a:lstStyle>
            <a:lvl1pPr marL="0" indent="0">
              <a:buNone/>
              <a:defRPr>
                <a:solidFill>
                  <a:schemeClr val="tx1"/>
                </a:solidFill>
              </a:defRPr>
            </a:lvl1pPr>
          </a:lstStyle>
          <a:p>
            <a:r>
              <a:rPr lang="en-US" dirty="0"/>
              <a:t>Click icon to add chart</a:t>
            </a:r>
          </a:p>
        </p:txBody>
      </p:sp>
      <p:sp>
        <p:nvSpPr>
          <p:cNvPr id="17" name="Text Placeholder 4">
            <a:extLst>
              <a:ext uri="{FF2B5EF4-FFF2-40B4-BE49-F238E27FC236}">
                <a16:creationId xmlns:a16="http://schemas.microsoft.com/office/drawing/2014/main" id="{F721AD43-8ED1-C524-D6AF-1298683C9AAD}"/>
              </a:ext>
            </a:extLst>
          </p:cNvPr>
          <p:cNvSpPr>
            <a:spLocks noGrp="1"/>
          </p:cNvSpPr>
          <p:nvPr>
            <p:ph idx="27"/>
          </p:nvPr>
        </p:nvSpPr>
        <p:spPr>
          <a:xfrm>
            <a:off x="6160163" y="3239233"/>
            <a:ext cx="2646957" cy="2424835"/>
          </a:xfrm>
          <a:prstGeom prst="rect">
            <a:avLst/>
          </a:prstGeom>
        </p:spPr>
        <p:txBody>
          <a:bodyPr vert="horz" wrap="square" lIns="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
        <p:nvSpPr>
          <p:cNvPr id="18" name="Chart Placeholder 6">
            <a:extLst>
              <a:ext uri="{FF2B5EF4-FFF2-40B4-BE49-F238E27FC236}">
                <a16:creationId xmlns:a16="http://schemas.microsoft.com/office/drawing/2014/main" id="{AD48C0FF-B872-59E9-9FA3-AF1CD37F9501}"/>
              </a:ext>
            </a:extLst>
          </p:cNvPr>
          <p:cNvSpPr>
            <a:spLocks noGrp="1"/>
          </p:cNvSpPr>
          <p:nvPr>
            <p:ph type="chart" sz="quarter" idx="28"/>
          </p:nvPr>
        </p:nvSpPr>
        <p:spPr>
          <a:xfrm>
            <a:off x="8935443" y="962511"/>
            <a:ext cx="2646955" cy="683136"/>
          </a:xfrm>
          <a:prstGeom prst="rect">
            <a:avLst/>
          </a:prstGeom>
        </p:spPr>
        <p:txBody>
          <a:bodyPr/>
          <a:lstStyle>
            <a:lvl1pPr marL="0" indent="0">
              <a:buNone/>
              <a:defRPr>
                <a:solidFill>
                  <a:schemeClr val="tx1"/>
                </a:solidFill>
              </a:defRPr>
            </a:lvl1pPr>
          </a:lstStyle>
          <a:p>
            <a:r>
              <a:rPr lang="en-US" dirty="0"/>
              <a:t>Click icon to add chart</a:t>
            </a:r>
          </a:p>
        </p:txBody>
      </p:sp>
      <p:sp>
        <p:nvSpPr>
          <p:cNvPr id="21" name="Text Placeholder 4">
            <a:extLst>
              <a:ext uri="{FF2B5EF4-FFF2-40B4-BE49-F238E27FC236}">
                <a16:creationId xmlns:a16="http://schemas.microsoft.com/office/drawing/2014/main" id="{A8F4405D-3A1F-350E-3753-F7310B8CC94C}"/>
              </a:ext>
            </a:extLst>
          </p:cNvPr>
          <p:cNvSpPr>
            <a:spLocks noGrp="1"/>
          </p:cNvSpPr>
          <p:nvPr>
            <p:ph idx="29"/>
          </p:nvPr>
        </p:nvSpPr>
        <p:spPr>
          <a:xfrm>
            <a:off x="8935443" y="3239233"/>
            <a:ext cx="2646957" cy="2424835"/>
          </a:xfrm>
          <a:prstGeom prst="rect">
            <a:avLst/>
          </a:prstGeom>
        </p:spPr>
        <p:txBody>
          <a:bodyPr vert="horz" wrap="square" lIns="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15387466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_Charts &amp; Copy 2">
    <p:spTree>
      <p:nvGrpSpPr>
        <p:cNvPr id="1" name=""/>
        <p:cNvGrpSpPr/>
        <p:nvPr/>
      </p:nvGrpSpPr>
      <p:grpSpPr>
        <a:xfrm>
          <a:off x="0" y="0"/>
          <a:ext cx="0" cy="0"/>
          <a:chOff x="0" y="0"/>
          <a:chExt cx="0" cy="0"/>
        </a:xfrm>
      </p:grpSpPr>
      <p:sp>
        <p:nvSpPr>
          <p:cNvPr id="3" name="Chart Placeholder 6">
            <a:extLst>
              <a:ext uri="{FF2B5EF4-FFF2-40B4-BE49-F238E27FC236}">
                <a16:creationId xmlns:a16="http://schemas.microsoft.com/office/drawing/2014/main" id="{2E5BD443-A2ED-4728-2C8E-3D755CFCE860}"/>
              </a:ext>
            </a:extLst>
          </p:cNvPr>
          <p:cNvSpPr>
            <a:spLocks noGrp="1"/>
          </p:cNvSpPr>
          <p:nvPr>
            <p:ph type="chart" sz="quarter" idx="23"/>
          </p:nvPr>
        </p:nvSpPr>
        <p:spPr>
          <a:xfrm>
            <a:off x="609600" y="962511"/>
            <a:ext cx="2646955" cy="683136"/>
          </a:xfrm>
          <a:prstGeom prst="rect">
            <a:avLst/>
          </a:prstGeom>
        </p:spPr>
        <p:txBody>
          <a:bodyPr/>
          <a:lstStyle>
            <a:lvl1pPr marL="0" indent="0">
              <a:buNone/>
              <a:defRPr>
                <a:solidFill>
                  <a:schemeClr val="tx1"/>
                </a:solidFill>
              </a:defRPr>
            </a:lvl1pPr>
          </a:lstStyle>
          <a:p>
            <a:r>
              <a:rPr lang="en-US" dirty="0"/>
              <a:t>Click icon to add chart</a:t>
            </a:r>
          </a:p>
        </p:txBody>
      </p:sp>
      <p:sp>
        <p:nvSpPr>
          <p:cNvPr id="4" name="Title Placeholder 1">
            <a:extLst>
              <a:ext uri="{FF2B5EF4-FFF2-40B4-BE49-F238E27FC236}">
                <a16:creationId xmlns:a16="http://schemas.microsoft.com/office/drawing/2014/main" id="{DB32806E-9ECC-38A3-DC09-ECFAA09DECE0}"/>
              </a:ext>
            </a:extLst>
          </p:cNvPr>
          <p:cNvSpPr>
            <a:spLocks noGrp="1"/>
          </p:cNvSpPr>
          <p:nvPr>
            <p:ph type="title" hasCustomPrompt="1"/>
          </p:nvPr>
        </p:nvSpPr>
        <p:spPr>
          <a:xfrm>
            <a:off x="609599" y="164758"/>
            <a:ext cx="10960324" cy="553997"/>
          </a:xfrm>
          <a:prstGeom prst="rect">
            <a:avLst/>
          </a:prstGeom>
        </p:spPr>
        <p:txBody>
          <a:bodyPr vert="horz" lIns="0" tIns="0" rIns="91440" bIns="45720" rtlCol="0" anchor="t">
            <a:noAutofit/>
          </a:bodyPr>
          <a:lstStyle/>
          <a:p>
            <a:r>
              <a:rPr lang="en-US" dirty="0"/>
              <a:t>Insert Title Here Image &amp; Copy</a:t>
            </a:r>
          </a:p>
        </p:txBody>
      </p:sp>
      <p:sp>
        <p:nvSpPr>
          <p:cNvPr id="6" name="Text Placeholder 4">
            <a:extLst>
              <a:ext uri="{FF2B5EF4-FFF2-40B4-BE49-F238E27FC236}">
                <a16:creationId xmlns:a16="http://schemas.microsoft.com/office/drawing/2014/main" id="{C335EF53-0ED0-E456-0EDC-5FE74C8B6DB4}"/>
              </a:ext>
            </a:extLst>
          </p:cNvPr>
          <p:cNvSpPr>
            <a:spLocks noGrp="1"/>
          </p:cNvSpPr>
          <p:nvPr>
            <p:ph idx="1"/>
          </p:nvPr>
        </p:nvSpPr>
        <p:spPr>
          <a:xfrm>
            <a:off x="609600" y="3239233"/>
            <a:ext cx="10960323" cy="2424835"/>
          </a:xfrm>
          <a:prstGeom prst="rect">
            <a:avLst/>
          </a:prstGeom>
        </p:spPr>
        <p:txBody>
          <a:bodyPr vert="horz" wrap="square" lIns="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
        <p:nvSpPr>
          <p:cNvPr id="7" name="Chart Placeholder 6">
            <a:extLst>
              <a:ext uri="{FF2B5EF4-FFF2-40B4-BE49-F238E27FC236}">
                <a16:creationId xmlns:a16="http://schemas.microsoft.com/office/drawing/2014/main" id="{CDBB8CA8-138E-D4E5-EC06-E6159F408057}"/>
              </a:ext>
            </a:extLst>
          </p:cNvPr>
          <p:cNvSpPr>
            <a:spLocks noGrp="1"/>
          </p:cNvSpPr>
          <p:nvPr>
            <p:ph type="chart" sz="quarter" idx="24"/>
          </p:nvPr>
        </p:nvSpPr>
        <p:spPr>
          <a:xfrm>
            <a:off x="3384881" y="962511"/>
            <a:ext cx="2646955" cy="683136"/>
          </a:xfrm>
          <a:prstGeom prst="rect">
            <a:avLst/>
          </a:prstGeom>
        </p:spPr>
        <p:txBody>
          <a:bodyPr/>
          <a:lstStyle>
            <a:lvl1pPr marL="0" indent="0">
              <a:buNone/>
              <a:defRPr>
                <a:solidFill>
                  <a:schemeClr val="tx1"/>
                </a:solidFill>
              </a:defRPr>
            </a:lvl1pPr>
          </a:lstStyle>
          <a:p>
            <a:r>
              <a:rPr lang="en-US" dirty="0"/>
              <a:t>Click icon to add chart</a:t>
            </a:r>
          </a:p>
        </p:txBody>
      </p:sp>
      <p:sp>
        <p:nvSpPr>
          <p:cNvPr id="10" name="Chart Placeholder 6">
            <a:extLst>
              <a:ext uri="{FF2B5EF4-FFF2-40B4-BE49-F238E27FC236}">
                <a16:creationId xmlns:a16="http://schemas.microsoft.com/office/drawing/2014/main" id="{B0ABA782-7951-5B68-3A4B-84800F7C5591}"/>
              </a:ext>
            </a:extLst>
          </p:cNvPr>
          <p:cNvSpPr>
            <a:spLocks noGrp="1"/>
          </p:cNvSpPr>
          <p:nvPr>
            <p:ph type="chart" sz="quarter" idx="26"/>
          </p:nvPr>
        </p:nvSpPr>
        <p:spPr>
          <a:xfrm>
            <a:off x="6160163" y="962511"/>
            <a:ext cx="2646955" cy="683136"/>
          </a:xfrm>
          <a:prstGeom prst="rect">
            <a:avLst/>
          </a:prstGeom>
        </p:spPr>
        <p:txBody>
          <a:bodyPr/>
          <a:lstStyle>
            <a:lvl1pPr marL="0" indent="0">
              <a:buNone/>
              <a:defRPr>
                <a:solidFill>
                  <a:schemeClr val="tx1"/>
                </a:solidFill>
              </a:defRPr>
            </a:lvl1pPr>
          </a:lstStyle>
          <a:p>
            <a:r>
              <a:rPr lang="en-US" dirty="0"/>
              <a:t>Click icon to add chart</a:t>
            </a:r>
          </a:p>
        </p:txBody>
      </p:sp>
      <p:sp>
        <p:nvSpPr>
          <p:cNvPr id="12" name="Chart Placeholder 6">
            <a:extLst>
              <a:ext uri="{FF2B5EF4-FFF2-40B4-BE49-F238E27FC236}">
                <a16:creationId xmlns:a16="http://schemas.microsoft.com/office/drawing/2014/main" id="{EDE0EE97-A19D-FE1D-3D04-2C6DEF8AF491}"/>
              </a:ext>
            </a:extLst>
          </p:cNvPr>
          <p:cNvSpPr>
            <a:spLocks noGrp="1"/>
          </p:cNvSpPr>
          <p:nvPr>
            <p:ph type="chart" sz="quarter" idx="28"/>
          </p:nvPr>
        </p:nvSpPr>
        <p:spPr>
          <a:xfrm>
            <a:off x="8935443" y="962511"/>
            <a:ext cx="2646955" cy="683136"/>
          </a:xfrm>
          <a:prstGeom prst="rect">
            <a:avLst/>
          </a:prstGeom>
        </p:spPr>
        <p:txBody>
          <a:bodyPr/>
          <a:lstStyle>
            <a:lvl1pPr marL="0" indent="0">
              <a:buNone/>
              <a:defRPr>
                <a:solidFill>
                  <a:schemeClr val="tx1"/>
                </a:solidFill>
              </a:defRPr>
            </a:lvl1pPr>
          </a:lstStyle>
          <a:p>
            <a:r>
              <a:rPr lang="en-US" dirty="0"/>
              <a:t>Click icon to add chart</a:t>
            </a:r>
          </a:p>
        </p:txBody>
      </p:sp>
    </p:spTree>
    <p:extLst>
      <p:ext uri="{BB962C8B-B14F-4D97-AF65-F5344CB8AC3E}">
        <p14:creationId xmlns:p14="http://schemas.microsoft.com/office/powerpoint/2010/main" val="238942283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Chart &amp; Copy">
    <p:spTree>
      <p:nvGrpSpPr>
        <p:cNvPr id="1" name=""/>
        <p:cNvGrpSpPr/>
        <p:nvPr/>
      </p:nvGrpSpPr>
      <p:grpSpPr>
        <a:xfrm>
          <a:off x="0" y="0"/>
          <a:ext cx="0" cy="0"/>
          <a:chOff x="0" y="0"/>
          <a:chExt cx="0" cy="0"/>
        </a:xfrm>
      </p:grpSpPr>
      <p:sp>
        <p:nvSpPr>
          <p:cNvPr id="3" name="Chart Placeholder 6">
            <a:extLst>
              <a:ext uri="{FF2B5EF4-FFF2-40B4-BE49-F238E27FC236}">
                <a16:creationId xmlns:a16="http://schemas.microsoft.com/office/drawing/2014/main" id="{C0C0F081-2FD9-B43B-58C1-825ACA5D7D6E}"/>
              </a:ext>
            </a:extLst>
          </p:cNvPr>
          <p:cNvSpPr>
            <a:spLocks noGrp="1"/>
          </p:cNvSpPr>
          <p:nvPr>
            <p:ph type="chart" sz="quarter" idx="23"/>
          </p:nvPr>
        </p:nvSpPr>
        <p:spPr>
          <a:xfrm>
            <a:off x="609599" y="792079"/>
            <a:ext cx="5375564" cy="387735"/>
          </a:xfrm>
          <a:prstGeom prst="rect">
            <a:avLst/>
          </a:prstGeom>
        </p:spPr>
        <p:txBody>
          <a:bodyPr/>
          <a:lstStyle>
            <a:lvl1pPr marL="0" indent="0">
              <a:buNone/>
              <a:defRPr>
                <a:solidFill>
                  <a:schemeClr val="tx1"/>
                </a:solidFill>
              </a:defRPr>
            </a:lvl1pPr>
          </a:lstStyle>
          <a:p>
            <a:r>
              <a:rPr lang="en-US"/>
              <a:t>Click icon to add chart</a:t>
            </a:r>
            <a:endParaRPr lang="en-US" dirty="0"/>
          </a:p>
        </p:txBody>
      </p:sp>
      <p:sp>
        <p:nvSpPr>
          <p:cNvPr id="4" name="Title Placeholder 1">
            <a:extLst>
              <a:ext uri="{FF2B5EF4-FFF2-40B4-BE49-F238E27FC236}">
                <a16:creationId xmlns:a16="http://schemas.microsoft.com/office/drawing/2014/main" id="{B02DDF5A-9959-8DC9-9BC2-32E5E44F6934}"/>
              </a:ext>
            </a:extLst>
          </p:cNvPr>
          <p:cNvSpPr>
            <a:spLocks noGrp="1"/>
          </p:cNvSpPr>
          <p:nvPr>
            <p:ph type="title" hasCustomPrompt="1"/>
          </p:nvPr>
        </p:nvSpPr>
        <p:spPr>
          <a:xfrm>
            <a:off x="609599" y="164758"/>
            <a:ext cx="10960324" cy="553997"/>
          </a:xfrm>
          <a:prstGeom prst="rect">
            <a:avLst/>
          </a:prstGeom>
        </p:spPr>
        <p:txBody>
          <a:bodyPr vert="horz" lIns="0" tIns="0" rIns="91440" bIns="45720" rtlCol="0" anchor="t">
            <a:noAutofit/>
          </a:bodyPr>
          <a:lstStyle/>
          <a:p>
            <a:r>
              <a:rPr lang="en-US" dirty="0"/>
              <a:t>Insert Title Here Image &amp; Copy</a:t>
            </a:r>
          </a:p>
        </p:txBody>
      </p:sp>
      <p:sp>
        <p:nvSpPr>
          <p:cNvPr id="5" name="Text Placeholder 4">
            <a:extLst>
              <a:ext uri="{FF2B5EF4-FFF2-40B4-BE49-F238E27FC236}">
                <a16:creationId xmlns:a16="http://schemas.microsoft.com/office/drawing/2014/main" id="{F9836885-E7CC-2D0D-BE78-C9D206BF050A}"/>
              </a:ext>
            </a:extLst>
          </p:cNvPr>
          <p:cNvSpPr>
            <a:spLocks noGrp="1"/>
          </p:cNvSpPr>
          <p:nvPr>
            <p:ph idx="1"/>
          </p:nvPr>
        </p:nvSpPr>
        <p:spPr>
          <a:xfrm>
            <a:off x="6083522" y="792079"/>
            <a:ext cx="5486401" cy="4871989"/>
          </a:xfrm>
          <a:prstGeom prst="rect">
            <a:avLst/>
          </a:prstGeom>
        </p:spPr>
        <p:txBody>
          <a:bodyPr vert="horz" wrap="square" lIns="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60141215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Copy &amp; Chart">
    <p:spTree>
      <p:nvGrpSpPr>
        <p:cNvPr id="1" name=""/>
        <p:cNvGrpSpPr/>
        <p:nvPr/>
      </p:nvGrpSpPr>
      <p:grpSpPr>
        <a:xfrm>
          <a:off x="0" y="0"/>
          <a:ext cx="0" cy="0"/>
          <a:chOff x="0" y="0"/>
          <a:chExt cx="0" cy="0"/>
        </a:xfrm>
      </p:grpSpPr>
      <p:sp>
        <p:nvSpPr>
          <p:cNvPr id="6" name="Chart Placeholder 6">
            <a:extLst>
              <a:ext uri="{FF2B5EF4-FFF2-40B4-BE49-F238E27FC236}">
                <a16:creationId xmlns:a16="http://schemas.microsoft.com/office/drawing/2014/main" id="{824676FA-0309-7D0D-5176-B13CCA6B0E5A}"/>
              </a:ext>
            </a:extLst>
          </p:cNvPr>
          <p:cNvSpPr>
            <a:spLocks noGrp="1"/>
          </p:cNvSpPr>
          <p:nvPr>
            <p:ph type="chart" sz="quarter" idx="23"/>
          </p:nvPr>
        </p:nvSpPr>
        <p:spPr>
          <a:xfrm>
            <a:off x="6206837" y="792079"/>
            <a:ext cx="5363087" cy="387735"/>
          </a:xfrm>
          <a:prstGeom prst="rect">
            <a:avLst/>
          </a:prstGeom>
        </p:spPr>
        <p:txBody>
          <a:bodyPr/>
          <a:lstStyle>
            <a:lvl1pPr marL="0" indent="0">
              <a:buNone/>
              <a:defRPr>
                <a:solidFill>
                  <a:schemeClr val="tx1"/>
                </a:solidFill>
              </a:defRPr>
            </a:lvl1pPr>
          </a:lstStyle>
          <a:p>
            <a:r>
              <a:rPr lang="en-US"/>
              <a:t>Click icon to add chart</a:t>
            </a:r>
            <a:endParaRPr lang="en-US" dirty="0"/>
          </a:p>
        </p:txBody>
      </p:sp>
      <p:sp>
        <p:nvSpPr>
          <p:cNvPr id="3" name="Title Placeholder 1">
            <a:extLst>
              <a:ext uri="{FF2B5EF4-FFF2-40B4-BE49-F238E27FC236}">
                <a16:creationId xmlns:a16="http://schemas.microsoft.com/office/drawing/2014/main" id="{4CD44697-F530-C03F-2D23-2445D57A8883}"/>
              </a:ext>
            </a:extLst>
          </p:cNvPr>
          <p:cNvSpPr>
            <a:spLocks noGrp="1"/>
          </p:cNvSpPr>
          <p:nvPr>
            <p:ph type="title" hasCustomPrompt="1"/>
          </p:nvPr>
        </p:nvSpPr>
        <p:spPr>
          <a:xfrm>
            <a:off x="609599" y="164758"/>
            <a:ext cx="10960324" cy="553997"/>
          </a:xfrm>
          <a:prstGeom prst="rect">
            <a:avLst/>
          </a:prstGeom>
        </p:spPr>
        <p:txBody>
          <a:bodyPr vert="horz" lIns="0" tIns="0" rIns="91440" bIns="45720" rtlCol="0" anchor="t">
            <a:noAutofit/>
          </a:bodyPr>
          <a:lstStyle/>
          <a:p>
            <a:r>
              <a:rPr lang="en-US" dirty="0"/>
              <a:t>Insert Title Here Image &amp; Copy</a:t>
            </a:r>
          </a:p>
        </p:txBody>
      </p:sp>
      <p:sp>
        <p:nvSpPr>
          <p:cNvPr id="4" name="Text Placeholder 4">
            <a:extLst>
              <a:ext uri="{FF2B5EF4-FFF2-40B4-BE49-F238E27FC236}">
                <a16:creationId xmlns:a16="http://schemas.microsoft.com/office/drawing/2014/main" id="{4DD29596-5DF3-52F6-A165-6C84E1F23E96}"/>
              </a:ext>
            </a:extLst>
          </p:cNvPr>
          <p:cNvSpPr>
            <a:spLocks noGrp="1"/>
          </p:cNvSpPr>
          <p:nvPr>
            <p:ph idx="1"/>
          </p:nvPr>
        </p:nvSpPr>
        <p:spPr>
          <a:xfrm>
            <a:off x="609600" y="792079"/>
            <a:ext cx="5486401" cy="4871989"/>
          </a:xfrm>
          <a:prstGeom prst="rect">
            <a:avLst/>
          </a:prstGeom>
        </p:spPr>
        <p:txBody>
          <a:bodyPr vert="horz" wrap="square" lIns="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67700454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1_Copy &amp; Char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C7B926-B124-4173-66D6-40FE88F7621A}"/>
              </a:ext>
            </a:extLst>
          </p:cNvPr>
          <p:cNvSpPr/>
          <p:nvPr userDrawn="1"/>
        </p:nvSpPr>
        <p:spPr>
          <a:xfrm>
            <a:off x="0" y="5727701"/>
            <a:ext cx="12192000" cy="11303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Title 1">
            <a:extLst>
              <a:ext uri="{FF2B5EF4-FFF2-40B4-BE49-F238E27FC236}">
                <a16:creationId xmlns:a16="http://schemas.microsoft.com/office/drawing/2014/main" id="{D89E338A-6874-C3D9-DD50-D4829A9F5F68}"/>
              </a:ext>
            </a:extLst>
          </p:cNvPr>
          <p:cNvSpPr>
            <a:spLocks noGrp="1"/>
          </p:cNvSpPr>
          <p:nvPr>
            <p:ph type="ctrTitle" hasCustomPrompt="1"/>
          </p:nvPr>
        </p:nvSpPr>
        <p:spPr>
          <a:xfrm>
            <a:off x="627332" y="2717565"/>
            <a:ext cx="11135808" cy="886396"/>
          </a:xfrm>
        </p:spPr>
        <p:txBody>
          <a:bodyPr lIns="0" bIns="0" anchor="b" anchorCtr="0">
            <a:spAutoFit/>
          </a:bodyPr>
          <a:lstStyle>
            <a:lvl1pPr algn="ctr">
              <a:lnSpc>
                <a:spcPct val="90000"/>
              </a:lnSpc>
              <a:defRPr sz="6400" b="1" baseline="0">
                <a:solidFill>
                  <a:schemeClr val="accent1"/>
                </a:solidFill>
                <a:latin typeface="Arial"/>
                <a:cs typeface="Arial"/>
              </a:defRPr>
            </a:lvl1pPr>
          </a:lstStyle>
          <a:p>
            <a:r>
              <a:rPr lang="en-US" dirty="0"/>
              <a:t>Questions?</a:t>
            </a:r>
          </a:p>
        </p:txBody>
      </p:sp>
      <p:pic>
        <p:nvPicPr>
          <p:cNvPr id="12" name="Graphic 11">
            <a:extLst>
              <a:ext uri="{FF2B5EF4-FFF2-40B4-BE49-F238E27FC236}">
                <a16:creationId xmlns:a16="http://schemas.microsoft.com/office/drawing/2014/main" id="{918FD301-E754-7449-B322-995679D41CC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197600"/>
            <a:ext cx="12192000" cy="660400"/>
          </a:xfrm>
          <a:prstGeom prst="rect">
            <a:avLst/>
          </a:prstGeom>
        </p:spPr>
      </p:pic>
      <p:pic>
        <p:nvPicPr>
          <p:cNvPr id="3" name="Graphic 2">
            <a:extLst>
              <a:ext uri="{FF2B5EF4-FFF2-40B4-BE49-F238E27FC236}">
                <a16:creationId xmlns:a16="http://schemas.microsoft.com/office/drawing/2014/main" id="{47E73198-EFC1-EBC1-30A1-DB508E7A38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377375" y="5461748"/>
            <a:ext cx="5437251" cy="531904"/>
          </a:xfrm>
          <a:prstGeom prst="rect">
            <a:avLst/>
          </a:prstGeom>
        </p:spPr>
      </p:pic>
    </p:spTree>
    <p:extLst>
      <p:ext uri="{BB962C8B-B14F-4D97-AF65-F5344CB8AC3E}">
        <p14:creationId xmlns:p14="http://schemas.microsoft.com/office/powerpoint/2010/main" val="117521382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2_Copy &amp; Char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C7B926-B124-4173-66D6-40FE88F7621A}"/>
              </a:ext>
            </a:extLst>
          </p:cNvPr>
          <p:cNvSpPr/>
          <p:nvPr userDrawn="1"/>
        </p:nvSpPr>
        <p:spPr>
          <a:xfrm>
            <a:off x="0" y="5727701"/>
            <a:ext cx="12192000" cy="11303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Title 1">
            <a:extLst>
              <a:ext uri="{FF2B5EF4-FFF2-40B4-BE49-F238E27FC236}">
                <a16:creationId xmlns:a16="http://schemas.microsoft.com/office/drawing/2014/main" id="{D89E338A-6874-C3D9-DD50-D4829A9F5F68}"/>
              </a:ext>
            </a:extLst>
          </p:cNvPr>
          <p:cNvSpPr>
            <a:spLocks noGrp="1"/>
          </p:cNvSpPr>
          <p:nvPr>
            <p:ph type="ctrTitle" hasCustomPrompt="1"/>
          </p:nvPr>
        </p:nvSpPr>
        <p:spPr>
          <a:xfrm>
            <a:off x="627332" y="2717565"/>
            <a:ext cx="11135808" cy="886396"/>
          </a:xfrm>
        </p:spPr>
        <p:txBody>
          <a:bodyPr lIns="0" bIns="0" anchor="b" anchorCtr="0">
            <a:spAutoFit/>
          </a:bodyPr>
          <a:lstStyle>
            <a:lvl1pPr algn="ctr">
              <a:lnSpc>
                <a:spcPct val="90000"/>
              </a:lnSpc>
              <a:defRPr sz="6400" b="1" baseline="0">
                <a:solidFill>
                  <a:schemeClr val="accent1"/>
                </a:solidFill>
                <a:latin typeface="Arial"/>
                <a:cs typeface="Arial"/>
              </a:defRPr>
            </a:lvl1pPr>
          </a:lstStyle>
          <a:p>
            <a:r>
              <a:rPr lang="en-US" dirty="0"/>
              <a:t>Thank you</a:t>
            </a:r>
          </a:p>
        </p:txBody>
      </p:sp>
      <p:pic>
        <p:nvPicPr>
          <p:cNvPr id="12" name="Graphic 11">
            <a:extLst>
              <a:ext uri="{FF2B5EF4-FFF2-40B4-BE49-F238E27FC236}">
                <a16:creationId xmlns:a16="http://schemas.microsoft.com/office/drawing/2014/main" id="{918FD301-E754-7449-B322-995679D41CC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197600"/>
            <a:ext cx="12192000" cy="660400"/>
          </a:xfrm>
          <a:prstGeom prst="rect">
            <a:avLst/>
          </a:prstGeom>
        </p:spPr>
      </p:pic>
      <p:pic>
        <p:nvPicPr>
          <p:cNvPr id="6" name="Graphic 5">
            <a:extLst>
              <a:ext uri="{FF2B5EF4-FFF2-40B4-BE49-F238E27FC236}">
                <a16:creationId xmlns:a16="http://schemas.microsoft.com/office/drawing/2014/main" id="{DFEBFF9F-8370-DBDA-110A-5880E2F730C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377375" y="5461748"/>
            <a:ext cx="5437251" cy="531904"/>
          </a:xfrm>
          <a:prstGeom prst="rect">
            <a:avLst/>
          </a:prstGeom>
        </p:spPr>
      </p:pic>
    </p:spTree>
    <p:extLst>
      <p:ext uri="{BB962C8B-B14F-4D97-AF65-F5344CB8AC3E}">
        <p14:creationId xmlns:p14="http://schemas.microsoft.com/office/powerpoint/2010/main" val="404081686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Closing Logos">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2" name="Graphic 1">
            <a:extLst>
              <a:ext uri="{FF2B5EF4-FFF2-40B4-BE49-F238E27FC236}">
                <a16:creationId xmlns:a16="http://schemas.microsoft.com/office/drawing/2014/main" id="{71DB78F4-9839-506D-85A5-E46EC9A3465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197600"/>
            <a:ext cx="12192000" cy="660400"/>
          </a:xfrm>
          <a:prstGeom prst="rect">
            <a:avLst/>
          </a:prstGeom>
        </p:spPr>
      </p:pic>
      <p:pic>
        <p:nvPicPr>
          <p:cNvPr id="3" name="Graphic 2">
            <a:extLst>
              <a:ext uri="{FF2B5EF4-FFF2-40B4-BE49-F238E27FC236}">
                <a16:creationId xmlns:a16="http://schemas.microsoft.com/office/drawing/2014/main" id="{E902B94D-AA91-6B02-2AAE-FBBC52A5420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377375" y="3040244"/>
            <a:ext cx="5437251" cy="531904"/>
          </a:xfrm>
          <a:prstGeom prst="rect">
            <a:avLst/>
          </a:prstGeom>
        </p:spPr>
      </p:pic>
    </p:spTree>
    <p:extLst>
      <p:ext uri="{BB962C8B-B14F-4D97-AF65-F5344CB8AC3E}">
        <p14:creationId xmlns:p14="http://schemas.microsoft.com/office/powerpoint/2010/main" val="201008020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6853939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41DD2A7-5D24-A841-9E17-5A66AD6C7B19}"/>
              </a:ext>
            </a:extLst>
          </p:cNvPr>
          <p:cNvSpPr>
            <a:spLocks noGrp="1"/>
          </p:cNvSpPr>
          <p:nvPr>
            <p:ph type="sldNum" sz="quarter" idx="12"/>
          </p:nvPr>
        </p:nvSpPr>
        <p:spPr/>
        <p:txBody>
          <a:bodyPr/>
          <a:lstStyle/>
          <a:p>
            <a:fld id="{6BA4E481-929C-6B40-8F72-F01C1848538C}" type="slidenum">
              <a:rPr lang="en-US" smtClean="0"/>
              <a:t>‹#›</a:t>
            </a:fld>
            <a:endParaRPr lang="en-US"/>
          </a:p>
        </p:txBody>
      </p:sp>
      <p:pic>
        <p:nvPicPr>
          <p:cNvPr id="9" name="Picture 8">
            <a:extLst>
              <a:ext uri="{FF2B5EF4-FFF2-40B4-BE49-F238E27FC236}">
                <a16:creationId xmlns:a16="http://schemas.microsoft.com/office/drawing/2014/main" id="{460550CD-A7A9-3F4F-8FE2-AC4A27AAF133}"/>
              </a:ext>
            </a:extLst>
          </p:cNvPr>
          <p:cNvPicPr>
            <a:picLocks noChangeAspect="1"/>
          </p:cNvPicPr>
          <p:nvPr userDrawn="1"/>
        </p:nvPicPr>
        <p:blipFill>
          <a:blip r:embed="rId2"/>
          <a:stretch>
            <a:fillRect/>
          </a:stretch>
        </p:blipFill>
        <p:spPr>
          <a:xfrm>
            <a:off x="11279509" y="311389"/>
            <a:ext cx="420624" cy="420624"/>
          </a:xfrm>
          <a:prstGeom prst="rect">
            <a:avLst/>
          </a:prstGeom>
        </p:spPr>
      </p:pic>
      <p:pic>
        <p:nvPicPr>
          <p:cNvPr id="11" name="Picture 10">
            <a:extLst>
              <a:ext uri="{FF2B5EF4-FFF2-40B4-BE49-F238E27FC236}">
                <a16:creationId xmlns:a16="http://schemas.microsoft.com/office/drawing/2014/main" id="{3330BD80-110E-AC4A-9B03-7DA6CA095623}"/>
              </a:ext>
            </a:extLst>
          </p:cNvPr>
          <p:cNvPicPr>
            <a:picLocks/>
          </p:cNvPicPr>
          <p:nvPr userDrawn="1"/>
        </p:nvPicPr>
        <p:blipFill>
          <a:blip r:embed="rId3"/>
          <a:stretch>
            <a:fillRect/>
          </a:stretch>
        </p:blipFill>
        <p:spPr>
          <a:xfrm>
            <a:off x="0" y="6721475"/>
            <a:ext cx="12192000" cy="136527"/>
          </a:xfrm>
          <a:prstGeom prst="rect">
            <a:avLst/>
          </a:prstGeom>
        </p:spPr>
      </p:pic>
    </p:spTree>
    <p:extLst>
      <p:ext uri="{BB962C8B-B14F-4D97-AF65-F5344CB8AC3E}">
        <p14:creationId xmlns:p14="http://schemas.microsoft.com/office/powerpoint/2010/main" val="10487890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8E0A8-EBD6-0741-B6A5-60B1AE98A74B}"/>
              </a:ext>
            </a:extLst>
          </p:cNvPr>
          <p:cNvSpPr>
            <a:spLocks noGrp="1"/>
          </p:cNvSpPr>
          <p:nvPr>
            <p:ph type="title"/>
          </p:nvPr>
        </p:nvSpPr>
        <p:spPr>
          <a:xfrm>
            <a:off x="359229" y="218218"/>
            <a:ext cx="10067472" cy="609097"/>
          </a:xfrm>
        </p:spPr>
        <p:txBody>
          <a:bodyPr lIns="0" tIns="0" rIns="0" bIns="0" anchor="b" anchorCtr="0">
            <a:noAutofit/>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C2EA02D6-2FDC-5F47-A027-FAD71D8C57F0}"/>
              </a:ext>
            </a:extLst>
          </p:cNvPr>
          <p:cNvSpPr>
            <a:spLocks noGrp="1"/>
          </p:cNvSpPr>
          <p:nvPr>
            <p:ph idx="1"/>
          </p:nvPr>
        </p:nvSpPr>
        <p:spPr>
          <a:xfrm>
            <a:off x="500744" y="1055914"/>
            <a:ext cx="11199389" cy="5300435"/>
          </a:xfrm>
        </p:spPr>
        <p:txBody>
          <a:bodyPr lIns="0" tIns="0" rIns="0" bIns="0">
            <a:noAutofit/>
          </a:bodyPr>
          <a:lstStyle>
            <a:lvl1pPr marL="0" indent="0">
              <a:lnSpc>
                <a:spcPct val="100000"/>
              </a:lnSpc>
              <a:buNone/>
              <a:defRPr sz="1800" spc="0" baseline="0"/>
            </a:lvl1pPr>
            <a:lvl2pPr>
              <a:lnSpc>
                <a:spcPct val="100000"/>
              </a:lnSpc>
              <a:defRPr sz="1800" spc="0" baseline="0"/>
            </a:lvl2pPr>
            <a:lvl3pPr>
              <a:lnSpc>
                <a:spcPct val="100000"/>
              </a:lnSpc>
              <a:defRPr sz="1800" spc="0" baseline="0"/>
            </a:lvl3pPr>
            <a:lvl4pPr>
              <a:lnSpc>
                <a:spcPct val="100000"/>
              </a:lnSpc>
              <a:defRPr sz="1800" spc="0" baseline="0"/>
            </a:lvl4pPr>
            <a:lvl5pPr>
              <a:lnSpc>
                <a:spcPct val="100000"/>
              </a:lnSpc>
              <a:defRPr sz="1800" spc="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541DD2A7-5D24-A841-9E17-5A66AD6C7B19}"/>
              </a:ext>
            </a:extLst>
          </p:cNvPr>
          <p:cNvSpPr>
            <a:spLocks noGrp="1"/>
          </p:cNvSpPr>
          <p:nvPr>
            <p:ph type="sldNum" sz="quarter" idx="12"/>
          </p:nvPr>
        </p:nvSpPr>
        <p:spPr/>
        <p:txBody>
          <a:bodyPr/>
          <a:lstStyle/>
          <a:p>
            <a:fld id="{6BA4E481-929C-6B40-8F72-F01C1848538C}" type="slidenum">
              <a:rPr lang="en-US" smtClean="0"/>
              <a:t>‹#›</a:t>
            </a:fld>
            <a:endParaRPr lang="en-US"/>
          </a:p>
        </p:txBody>
      </p:sp>
      <p:pic>
        <p:nvPicPr>
          <p:cNvPr id="9" name="Picture 8">
            <a:extLst>
              <a:ext uri="{FF2B5EF4-FFF2-40B4-BE49-F238E27FC236}">
                <a16:creationId xmlns:a16="http://schemas.microsoft.com/office/drawing/2014/main" id="{460550CD-A7A9-3F4F-8FE2-AC4A27AAF133}"/>
              </a:ext>
            </a:extLst>
          </p:cNvPr>
          <p:cNvPicPr>
            <a:picLocks noChangeAspect="1"/>
          </p:cNvPicPr>
          <p:nvPr userDrawn="1"/>
        </p:nvPicPr>
        <p:blipFill>
          <a:blip r:embed="rId2"/>
          <a:stretch>
            <a:fillRect/>
          </a:stretch>
        </p:blipFill>
        <p:spPr>
          <a:xfrm>
            <a:off x="11279509" y="311389"/>
            <a:ext cx="420624" cy="420624"/>
          </a:xfrm>
          <a:prstGeom prst="rect">
            <a:avLst/>
          </a:prstGeom>
        </p:spPr>
      </p:pic>
      <p:pic>
        <p:nvPicPr>
          <p:cNvPr id="10" name="Picture 9">
            <a:extLst>
              <a:ext uri="{FF2B5EF4-FFF2-40B4-BE49-F238E27FC236}">
                <a16:creationId xmlns:a16="http://schemas.microsoft.com/office/drawing/2014/main" id="{64A04F3C-6525-884F-B017-D018D8709C3A}"/>
              </a:ext>
            </a:extLst>
          </p:cNvPr>
          <p:cNvPicPr>
            <a:picLocks/>
          </p:cNvPicPr>
          <p:nvPr userDrawn="1"/>
        </p:nvPicPr>
        <p:blipFill>
          <a:blip r:embed="rId3"/>
          <a:stretch>
            <a:fillRect/>
          </a:stretch>
        </p:blipFill>
        <p:spPr>
          <a:xfrm>
            <a:off x="0" y="6721475"/>
            <a:ext cx="12192000" cy="136527"/>
          </a:xfrm>
          <a:prstGeom prst="rect">
            <a:avLst/>
          </a:prstGeom>
        </p:spPr>
      </p:pic>
    </p:spTree>
    <p:extLst>
      <p:ext uri="{BB962C8B-B14F-4D97-AF65-F5344CB8AC3E}">
        <p14:creationId xmlns:p14="http://schemas.microsoft.com/office/powerpoint/2010/main" val="34221492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F9654-CF70-970E-AA6C-C2E62420100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E68CFB9-7883-0FD8-9487-1A3BFCD39F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96A200D-E611-2C44-F46C-C27A2034A275}"/>
              </a:ext>
            </a:extLst>
          </p:cNvPr>
          <p:cNvSpPr>
            <a:spLocks noGrp="1"/>
          </p:cNvSpPr>
          <p:nvPr>
            <p:ph type="dt" sz="half" idx="10"/>
          </p:nvPr>
        </p:nvSpPr>
        <p:spPr/>
        <p:txBody>
          <a:bodyPr/>
          <a:lstStyle/>
          <a:p>
            <a:fld id="{3E452A28-5248-46B6-9394-1ED3CD158D21}" type="datetimeFigureOut">
              <a:rPr lang="en-US" smtClean="0"/>
              <a:t>4/24/25</a:t>
            </a:fld>
            <a:endParaRPr lang="en-US"/>
          </a:p>
        </p:txBody>
      </p:sp>
      <p:sp>
        <p:nvSpPr>
          <p:cNvPr id="5" name="Footer Placeholder 4">
            <a:extLst>
              <a:ext uri="{FF2B5EF4-FFF2-40B4-BE49-F238E27FC236}">
                <a16:creationId xmlns:a16="http://schemas.microsoft.com/office/drawing/2014/main" id="{67E453A7-B933-1FB0-77A0-A48F105E9A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FBE52E-428F-DE1F-9B85-A65E62B67800}"/>
              </a:ext>
            </a:extLst>
          </p:cNvPr>
          <p:cNvSpPr>
            <a:spLocks noGrp="1"/>
          </p:cNvSpPr>
          <p:nvPr>
            <p:ph type="sldNum" sz="quarter" idx="12"/>
          </p:nvPr>
        </p:nvSpPr>
        <p:spPr/>
        <p:txBody>
          <a:bodyPr/>
          <a:lstStyle/>
          <a:p>
            <a:fld id="{556AE0CE-B83D-436A-A373-8A4256C4EB81}" type="slidenum">
              <a:rPr lang="en-US" smtClean="0"/>
              <a:t>‹#›</a:t>
            </a:fld>
            <a:endParaRPr lang="en-US"/>
          </a:p>
        </p:txBody>
      </p:sp>
    </p:spTree>
    <p:extLst>
      <p:ext uri="{BB962C8B-B14F-4D97-AF65-F5344CB8AC3E}">
        <p14:creationId xmlns:p14="http://schemas.microsoft.com/office/powerpoint/2010/main" val="306376080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5AA47-5AE2-A3D5-58E0-472ABD664E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E0C27F-652E-80F3-FC13-05F96B113F6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1F69FC-923B-1EE3-34B7-330C60702112}"/>
              </a:ext>
            </a:extLst>
          </p:cNvPr>
          <p:cNvSpPr>
            <a:spLocks noGrp="1"/>
          </p:cNvSpPr>
          <p:nvPr>
            <p:ph type="dt" sz="half" idx="10"/>
          </p:nvPr>
        </p:nvSpPr>
        <p:spPr/>
        <p:txBody>
          <a:bodyPr/>
          <a:lstStyle/>
          <a:p>
            <a:fld id="{3E452A28-5248-46B6-9394-1ED3CD158D21}" type="datetimeFigureOut">
              <a:rPr lang="en-US" smtClean="0"/>
              <a:t>4/24/25</a:t>
            </a:fld>
            <a:endParaRPr lang="en-US"/>
          </a:p>
        </p:txBody>
      </p:sp>
      <p:sp>
        <p:nvSpPr>
          <p:cNvPr id="5" name="Footer Placeholder 4">
            <a:extLst>
              <a:ext uri="{FF2B5EF4-FFF2-40B4-BE49-F238E27FC236}">
                <a16:creationId xmlns:a16="http://schemas.microsoft.com/office/drawing/2014/main" id="{21580201-0E02-D995-7626-C78AF27362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0BF725-36D6-6B3C-1290-8FAF5E53D3E3}"/>
              </a:ext>
            </a:extLst>
          </p:cNvPr>
          <p:cNvSpPr>
            <a:spLocks noGrp="1"/>
          </p:cNvSpPr>
          <p:nvPr>
            <p:ph type="sldNum" sz="quarter" idx="12"/>
          </p:nvPr>
        </p:nvSpPr>
        <p:spPr/>
        <p:txBody>
          <a:bodyPr/>
          <a:lstStyle/>
          <a:p>
            <a:fld id="{556AE0CE-B83D-436A-A373-8A4256C4EB81}" type="slidenum">
              <a:rPr lang="en-US" smtClean="0"/>
              <a:t>‹#›</a:t>
            </a:fld>
            <a:endParaRPr lang="en-US"/>
          </a:p>
        </p:txBody>
      </p:sp>
    </p:spTree>
    <p:extLst>
      <p:ext uri="{BB962C8B-B14F-4D97-AF65-F5344CB8AC3E}">
        <p14:creationId xmlns:p14="http://schemas.microsoft.com/office/powerpoint/2010/main" val="97289923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7E0D4-E720-BE33-5FA0-DB6107845A9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87A3A43-0656-D7C1-C2B3-39FCCC37C2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AA9E411-DED6-C08F-0EA7-4A052BEC8D4B}"/>
              </a:ext>
            </a:extLst>
          </p:cNvPr>
          <p:cNvSpPr>
            <a:spLocks noGrp="1"/>
          </p:cNvSpPr>
          <p:nvPr>
            <p:ph type="dt" sz="half" idx="10"/>
          </p:nvPr>
        </p:nvSpPr>
        <p:spPr/>
        <p:txBody>
          <a:bodyPr/>
          <a:lstStyle/>
          <a:p>
            <a:fld id="{3E452A28-5248-46B6-9394-1ED3CD158D21}" type="datetimeFigureOut">
              <a:rPr lang="en-US" smtClean="0"/>
              <a:t>4/24/25</a:t>
            </a:fld>
            <a:endParaRPr lang="en-US"/>
          </a:p>
        </p:txBody>
      </p:sp>
      <p:sp>
        <p:nvSpPr>
          <p:cNvPr id="5" name="Footer Placeholder 4">
            <a:extLst>
              <a:ext uri="{FF2B5EF4-FFF2-40B4-BE49-F238E27FC236}">
                <a16:creationId xmlns:a16="http://schemas.microsoft.com/office/drawing/2014/main" id="{BA662105-7D36-BA57-CFC6-25D9F8CF20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6A0DF3-3D85-8264-C651-2EB8F9721A5E}"/>
              </a:ext>
            </a:extLst>
          </p:cNvPr>
          <p:cNvSpPr>
            <a:spLocks noGrp="1"/>
          </p:cNvSpPr>
          <p:nvPr>
            <p:ph type="sldNum" sz="quarter" idx="12"/>
          </p:nvPr>
        </p:nvSpPr>
        <p:spPr/>
        <p:txBody>
          <a:bodyPr/>
          <a:lstStyle/>
          <a:p>
            <a:fld id="{556AE0CE-B83D-436A-A373-8A4256C4EB81}" type="slidenum">
              <a:rPr lang="en-US" smtClean="0"/>
              <a:t>‹#›</a:t>
            </a:fld>
            <a:endParaRPr lang="en-US"/>
          </a:p>
        </p:txBody>
      </p:sp>
    </p:spTree>
    <p:extLst>
      <p:ext uri="{BB962C8B-B14F-4D97-AF65-F5344CB8AC3E}">
        <p14:creationId xmlns:p14="http://schemas.microsoft.com/office/powerpoint/2010/main" val="227686488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EE3D3-9E95-CB82-ACDD-06F6938D79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A9810F-46C8-6CBA-A6D0-30631CB4D90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F07A82F-174C-D51F-B698-0828220673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5DFFC22-4122-6FF9-F067-190FF8D94117}"/>
              </a:ext>
            </a:extLst>
          </p:cNvPr>
          <p:cNvSpPr>
            <a:spLocks noGrp="1"/>
          </p:cNvSpPr>
          <p:nvPr>
            <p:ph type="dt" sz="half" idx="10"/>
          </p:nvPr>
        </p:nvSpPr>
        <p:spPr/>
        <p:txBody>
          <a:bodyPr/>
          <a:lstStyle/>
          <a:p>
            <a:fld id="{3E452A28-5248-46B6-9394-1ED3CD158D21}" type="datetimeFigureOut">
              <a:rPr lang="en-US" smtClean="0"/>
              <a:t>4/24/25</a:t>
            </a:fld>
            <a:endParaRPr lang="en-US"/>
          </a:p>
        </p:txBody>
      </p:sp>
      <p:sp>
        <p:nvSpPr>
          <p:cNvPr id="6" name="Footer Placeholder 5">
            <a:extLst>
              <a:ext uri="{FF2B5EF4-FFF2-40B4-BE49-F238E27FC236}">
                <a16:creationId xmlns:a16="http://schemas.microsoft.com/office/drawing/2014/main" id="{67C16343-8589-F81A-535D-B840D92763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2F9BEC-E381-D408-D825-0FC8A555D7AC}"/>
              </a:ext>
            </a:extLst>
          </p:cNvPr>
          <p:cNvSpPr>
            <a:spLocks noGrp="1"/>
          </p:cNvSpPr>
          <p:nvPr>
            <p:ph type="sldNum" sz="quarter" idx="12"/>
          </p:nvPr>
        </p:nvSpPr>
        <p:spPr/>
        <p:txBody>
          <a:bodyPr/>
          <a:lstStyle/>
          <a:p>
            <a:fld id="{556AE0CE-B83D-436A-A373-8A4256C4EB81}" type="slidenum">
              <a:rPr lang="en-US" smtClean="0"/>
              <a:t>‹#›</a:t>
            </a:fld>
            <a:endParaRPr lang="en-US"/>
          </a:p>
        </p:txBody>
      </p:sp>
    </p:spTree>
    <p:extLst>
      <p:ext uri="{BB962C8B-B14F-4D97-AF65-F5344CB8AC3E}">
        <p14:creationId xmlns:p14="http://schemas.microsoft.com/office/powerpoint/2010/main" val="173523865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0C226-927F-487D-A5A7-CFE8B83F48A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82FC6A-6870-B01B-F8DA-D152ECD6D8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E51481-871B-86E3-F746-2CF5C367877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33C30D-D33E-FD2C-4BA8-40F9054EDD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2B7AC91-4674-55B0-9672-5308D74D17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E1F6CE9-FA0E-D928-92A6-F43E4EBC4960}"/>
              </a:ext>
            </a:extLst>
          </p:cNvPr>
          <p:cNvSpPr>
            <a:spLocks noGrp="1"/>
          </p:cNvSpPr>
          <p:nvPr>
            <p:ph type="dt" sz="half" idx="10"/>
          </p:nvPr>
        </p:nvSpPr>
        <p:spPr/>
        <p:txBody>
          <a:bodyPr/>
          <a:lstStyle/>
          <a:p>
            <a:fld id="{3E452A28-5248-46B6-9394-1ED3CD158D21}" type="datetimeFigureOut">
              <a:rPr lang="en-US" smtClean="0"/>
              <a:t>4/24/25</a:t>
            </a:fld>
            <a:endParaRPr lang="en-US"/>
          </a:p>
        </p:txBody>
      </p:sp>
      <p:sp>
        <p:nvSpPr>
          <p:cNvPr id="8" name="Footer Placeholder 7">
            <a:extLst>
              <a:ext uri="{FF2B5EF4-FFF2-40B4-BE49-F238E27FC236}">
                <a16:creationId xmlns:a16="http://schemas.microsoft.com/office/drawing/2014/main" id="{8B80AAC3-2D36-2083-46BE-3583885604D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3F0BF65-E0E5-FEF4-7600-DA79D747E2DA}"/>
              </a:ext>
            </a:extLst>
          </p:cNvPr>
          <p:cNvSpPr>
            <a:spLocks noGrp="1"/>
          </p:cNvSpPr>
          <p:nvPr>
            <p:ph type="sldNum" sz="quarter" idx="12"/>
          </p:nvPr>
        </p:nvSpPr>
        <p:spPr/>
        <p:txBody>
          <a:bodyPr/>
          <a:lstStyle/>
          <a:p>
            <a:fld id="{556AE0CE-B83D-436A-A373-8A4256C4EB81}" type="slidenum">
              <a:rPr lang="en-US" smtClean="0"/>
              <a:t>‹#›</a:t>
            </a:fld>
            <a:endParaRPr lang="en-US"/>
          </a:p>
        </p:txBody>
      </p:sp>
    </p:spTree>
    <p:extLst>
      <p:ext uri="{BB962C8B-B14F-4D97-AF65-F5344CB8AC3E}">
        <p14:creationId xmlns:p14="http://schemas.microsoft.com/office/powerpoint/2010/main" val="189891883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E5003-53E1-E6F8-DAD7-DB8F8FDE010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B63C5E3-6C09-6E0F-0685-8713A8F60A75}"/>
              </a:ext>
            </a:extLst>
          </p:cNvPr>
          <p:cNvSpPr>
            <a:spLocks noGrp="1"/>
          </p:cNvSpPr>
          <p:nvPr>
            <p:ph type="dt" sz="half" idx="10"/>
          </p:nvPr>
        </p:nvSpPr>
        <p:spPr/>
        <p:txBody>
          <a:bodyPr/>
          <a:lstStyle/>
          <a:p>
            <a:fld id="{3E452A28-5248-46B6-9394-1ED3CD158D21}" type="datetimeFigureOut">
              <a:rPr lang="en-US" smtClean="0"/>
              <a:t>4/24/25</a:t>
            </a:fld>
            <a:endParaRPr lang="en-US"/>
          </a:p>
        </p:txBody>
      </p:sp>
      <p:sp>
        <p:nvSpPr>
          <p:cNvPr id="4" name="Footer Placeholder 3">
            <a:extLst>
              <a:ext uri="{FF2B5EF4-FFF2-40B4-BE49-F238E27FC236}">
                <a16:creationId xmlns:a16="http://schemas.microsoft.com/office/drawing/2014/main" id="{7AABE7E1-791F-CA62-0FEB-3A27ADE8281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8CC567B-7CB9-A6F0-B50C-4C8D45E9D4AF}"/>
              </a:ext>
            </a:extLst>
          </p:cNvPr>
          <p:cNvSpPr>
            <a:spLocks noGrp="1"/>
          </p:cNvSpPr>
          <p:nvPr>
            <p:ph type="sldNum" sz="quarter" idx="12"/>
          </p:nvPr>
        </p:nvSpPr>
        <p:spPr/>
        <p:txBody>
          <a:bodyPr/>
          <a:lstStyle/>
          <a:p>
            <a:fld id="{556AE0CE-B83D-436A-A373-8A4256C4EB81}" type="slidenum">
              <a:rPr lang="en-US" smtClean="0"/>
              <a:t>‹#›</a:t>
            </a:fld>
            <a:endParaRPr lang="en-US"/>
          </a:p>
        </p:txBody>
      </p:sp>
    </p:spTree>
    <p:extLst>
      <p:ext uri="{BB962C8B-B14F-4D97-AF65-F5344CB8AC3E}">
        <p14:creationId xmlns:p14="http://schemas.microsoft.com/office/powerpoint/2010/main" val="203400472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CBD074-C4EA-660F-BC0B-5FE418F62C85}"/>
              </a:ext>
            </a:extLst>
          </p:cNvPr>
          <p:cNvSpPr>
            <a:spLocks noGrp="1"/>
          </p:cNvSpPr>
          <p:nvPr>
            <p:ph type="dt" sz="half" idx="10"/>
          </p:nvPr>
        </p:nvSpPr>
        <p:spPr/>
        <p:txBody>
          <a:bodyPr/>
          <a:lstStyle/>
          <a:p>
            <a:fld id="{3E452A28-5248-46B6-9394-1ED3CD158D21}" type="datetimeFigureOut">
              <a:rPr lang="en-US" smtClean="0"/>
              <a:t>4/24/25</a:t>
            </a:fld>
            <a:endParaRPr lang="en-US"/>
          </a:p>
        </p:txBody>
      </p:sp>
      <p:sp>
        <p:nvSpPr>
          <p:cNvPr id="3" name="Footer Placeholder 2">
            <a:extLst>
              <a:ext uri="{FF2B5EF4-FFF2-40B4-BE49-F238E27FC236}">
                <a16:creationId xmlns:a16="http://schemas.microsoft.com/office/drawing/2014/main" id="{A4D14D28-98F9-1C5D-3522-F899B42DC4D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03B6C00-6AD8-1075-AADA-1FB99D6305DA}"/>
              </a:ext>
            </a:extLst>
          </p:cNvPr>
          <p:cNvSpPr>
            <a:spLocks noGrp="1"/>
          </p:cNvSpPr>
          <p:nvPr>
            <p:ph type="sldNum" sz="quarter" idx="12"/>
          </p:nvPr>
        </p:nvSpPr>
        <p:spPr/>
        <p:txBody>
          <a:bodyPr/>
          <a:lstStyle/>
          <a:p>
            <a:fld id="{556AE0CE-B83D-436A-A373-8A4256C4EB81}" type="slidenum">
              <a:rPr lang="en-US" smtClean="0"/>
              <a:t>‹#›</a:t>
            </a:fld>
            <a:endParaRPr lang="en-US"/>
          </a:p>
        </p:txBody>
      </p:sp>
    </p:spTree>
    <p:extLst>
      <p:ext uri="{BB962C8B-B14F-4D97-AF65-F5344CB8AC3E}">
        <p14:creationId xmlns:p14="http://schemas.microsoft.com/office/powerpoint/2010/main" val="348332615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D5D16-1009-A8AC-2EED-5901CCF521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3EBBD77-76F6-4A67-8A79-7592CDC93A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EC6126-BEDF-64FC-8451-D693BF711B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6F3C1F-8CB1-B8D3-9996-779ADEB7AC58}"/>
              </a:ext>
            </a:extLst>
          </p:cNvPr>
          <p:cNvSpPr>
            <a:spLocks noGrp="1"/>
          </p:cNvSpPr>
          <p:nvPr>
            <p:ph type="dt" sz="half" idx="10"/>
          </p:nvPr>
        </p:nvSpPr>
        <p:spPr/>
        <p:txBody>
          <a:bodyPr/>
          <a:lstStyle/>
          <a:p>
            <a:fld id="{3E452A28-5248-46B6-9394-1ED3CD158D21}" type="datetimeFigureOut">
              <a:rPr lang="en-US" smtClean="0"/>
              <a:t>4/24/25</a:t>
            </a:fld>
            <a:endParaRPr lang="en-US"/>
          </a:p>
        </p:txBody>
      </p:sp>
      <p:sp>
        <p:nvSpPr>
          <p:cNvPr id="6" name="Footer Placeholder 5">
            <a:extLst>
              <a:ext uri="{FF2B5EF4-FFF2-40B4-BE49-F238E27FC236}">
                <a16:creationId xmlns:a16="http://schemas.microsoft.com/office/drawing/2014/main" id="{EEA97B80-418C-C187-34A4-997ED235BE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21DD10-78F7-01A1-75D1-04F51BFF8999}"/>
              </a:ext>
            </a:extLst>
          </p:cNvPr>
          <p:cNvSpPr>
            <a:spLocks noGrp="1"/>
          </p:cNvSpPr>
          <p:nvPr>
            <p:ph type="sldNum" sz="quarter" idx="12"/>
          </p:nvPr>
        </p:nvSpPr>
        <p:spPr/>
        <p:txBody>
          <a:bodyPr/>
          <a:lstStyle/>
          <a:p>
            <a:fld id="{556AE0CE-B83D-436A-A373-8A4256C4EB81}" type="slidenum">
              <a:rPr lang="en-US" smtClean="0"/>
              <a:t>‹#›</a:t>
            </a:fld>
            <a:endParaRPr lang="en-US"/>
          </a:p>
        </p:txBody>
      </p:sp>
    </p:spTree>
    <p:extLst>
      <p:ext uri="{BB962C8B-B14F-4D97-AF65-F5344CB8AC3E}">
        <p14:creationId xmlns:p14="http://schemas.microsoft.com/office/powerpoint/2010/main" val="6823865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4/24/25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50349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226BC-210C-E15F-EE56-384C631DE6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3785D4-A758-BB37-D100-61738BF42D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499B69B-22FB-6C1D-F6BB-268517B12D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AE4034-B84B-FE61-3F4A-7FFF5A417821}"/>
              </a:ext>
            </a:extLst>
          </p:cNvPr>
          <p:cNvSpPr>
            <a:spLocks noGrp="1"/>
          </p:cNvSpPr>
          <p:nvPr>
            <p:ph type="dt" sz="half" idx="10"/>
          </p:nvPr>
        </p:nvSpPr>
        <p:spPr/>
        <p:txBody>
          <a:bodyPr/>
          <a:lstStyle/>
          <a:p>
            <a:fld id="{3E452A28-5248-46B6-9394-1ED3CD158D21}" type="datetimeFigureOut">
              <a:rPr lang="en-US" smtClean="0"/>
              <a:t>4/24/25</a:t>
            </a:fld>
            <a:endParaRPr lang="en-US"/>
          </a:p>
        </p:txBody>
      </p:sp>
      <p:sp>
        <p:nvSpPr>
          <p:cNvPr id="6" name="Footer Placeholder 5">
            <a:extLst>
              <a:ext uri="{FF2B5EF4-FFF2-40B4-BE49-F238E27FC236}">
                <a16:creationId xmlns:a16="http://schemas.microsoft.com/office/drawing/2014/main" id="{380D84B1-CEE0-EB16-B443-C7C9A9CF16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596EDD-0BD2-D9D5-C8D3-E935E6190297}"/>
              </a:ext>
            </a:extLst>
          </p:cNvPr>
          <p:cNvSpPr>
            <a:spLocks noGrp="1"/>
          </p:cNvSpPr>
          <p:nvPr>
            <p:ph type="sldNum" sz="quarter" idx="12"/>
          </p:nvPr>
        </p:nvSpPr>
        <p:spPr/>
        <p:txBody>
          <a:bodyPr/>
          <a:lstStyle/>
          <a:p>
            <a:fld id="{556AE0CE-B83D-436A-A373-8A4256C4EB81}" type="slidenum">
              <a:rPr lang="en-US" smtClean="0"/>
              <a:t>‹#›</a:t>
            </a:fld>
            <a:endParaRPr lang="en-US"/>
          </a:p>
        </p:txBody>
      </p:sp>
    </p:spTree>
    <p:extLst>
      <p:ext uri="{BB962C8B-B14F-4D97-AF65-F5344CB8AC3E}">
        <p14:creationId xmlns:p14="http://schemas.microsoft.com/office/powerpoint/2010/main" val="418595307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D9631-0FBF-A4AD-3D89-6832869F5A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B0F7F2-EB81-E4AA-2B43-7EA0DD0899B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F7BFCB-8ECF-3C04-816E-2F6E29EB8032}"/>
              </a:ext>
            </a:extLst>
          </p:cNvPr>
          <p:cNvSpPr>
            <a:spLocks noGrp="1"/>
          </p:cNvSpPr>
          <p:nvPr>
            <p:ph type="dt" sz="half" idx="10"/>
          </p:nvPr>
        </p:nvSpPr>
        <p:spPr/>
        <p:txBody>
          <a:bodyPr/>
          <a:lstStyle/>
          <a:p>
            <a:fld id="{3E452A28-5248-46B6-9394-1ED3CD158D21}" type="datetimeFigureOut">
              <a:rPr lang="en-US" smtClean="0"/>
              <a:t>4/24/25</a:t>
            </a:fld>
            <a:endParaRPr lang="en-US"/>
          </a:p>
        </p:txBody>
      </p:sp>
      <p:sp>
        <p:nvSpPr>
          <p:cNvPr id="5" name="Footer Placeholder 4">
            <a:extLst>
              <a:ext uri="{FF2B5EF4-FFF2-40B4-BE49-F238E27FC236}">
                <a16:creationId xmlns:a16="http://schemas.microsoft.com/office/drawing/2014/main" id="{128E44E7-4D3F-978A-7061-175547218C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9E23F6-2BE0-025B-2CE6-475F390CC278}"/>
              </a:ext>
            </a:extLst>
          </p:cNvPr>
          <p:cNvSpPr>
            <a:spLocks noGrp="1"/>
          </p:cNvSpPr>
          <p:nvPr>
            <p:ph type="sldNum" sz="quarter" idx="12"/>
          </p:nvPr>
        </p:nvSpPr>
        <p:spPr/>
        <p:txBody>
          <a:bodyPr/>
          <a:lstStyle/>
          <a:p>
            <a:fld id="{556AE0CE-B83D-436A-A373-8A4256C4EB81}" type="slidenum">
              <a:rPr lang="en-US" smtClean="0"/>
              <a:t>‹#›</a:t>
            </a:fld>
            <a:endParaRPr lang="en-US"/>
          </a:p>
        </p:txBody>
      </p:sp>
    </p:spTree>
    <p:extLst>
      <p:ext uri="{BB962C8B-B14F-4D97-AF65-F5344CB8AC3E}">
        <p14:creationId xmlns:p14="http://schemas.microsoft.com/office/powerpoint/2010/main" val="180116092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590F50-9D97-39F5-3623-2C9E642209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03D3C83-927B-E56F-7B4E-3890ACB9CFE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55240C-F143-3FC8-4C2B-6011FD2C6323}"/>
              </a:ext>
            </a:extLst>
          </p:cNvPr>
          <p:cNvSpPr>
            <a:spLocks noGrp="1"/>
          </p:cNvSpPr>
          <p:nvPr>
            <p:ph type="dt" sz="half" idx="10"/>
          </p:nvPr>
        </p:nvSpPr>
        <p:spPr/>
        <p:txBody>
          <a:bodyPr/>
          <a:lstStyle/>
          <a:p>
            <a:fld id="{3E452A28-5248-46B6-9394-1ED3CD158D21}" type="datetimeFigureOut">
              <a:rPr lang="en-US" smtClean="0"/>
              <a:t>4/24/25</a:t>
            </a:fld>
            <a:endParaRPr lang="en-US"/>
          </a:p>
        </p:txBody>
      </p:sp>
      <p:sp>
        <p:nvSpPr>
          <p:cNvPr id="5" name="Footer Placeholder 4">
            <a:extLst>
              <a:ext uri="{FF2B5EF4-FFF2-40B4-BE49-F238E27FC236}">
                <a16:creationId xmlns:a16="http://schemas.microsoft.com/office/drawing/2014/main" id="{FF1B2F97-1D44-D7E6-7301-02DE520875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CDD3DD-B6CA-9C6D-5445-D7330DDEFA23}"/>
              </a:ext>
            </a:extLst>
          </p:cNvPr>
          <p:cNvSpPr>
            <a:spLocks noGrp="1"/>
          </p:cNvSpPr>
          <p:nvPr>
            <p:ph type="sldNum" sz="quarter" idx="12"/>
          </p:nvPr>
        </p:nvSpPr>
        <p:spPr/>
        <p:txBody>
          <a:bodyPr/>
          <a:lstStyle/>
          <a:p>
            <a:fld id="{556AE0CE-B83D-436A-A373-8A4256C4EB81}" type="slidenum">
              <a:rPr lang="en-US" smtClean="0"/>
              <a:t>‹#›</a:t>
            </a:fld>
            <a:endParaRPr lang="en-US"/>
          </a:p>
        </p:txBody>
      </p:sp>
    </p:spTree>
    <p:extLst>
      <p:ext uri="{BB962C8B-B14F-4D97-AF65-F5344CB8AC3E}">
        <p14:creationId xmlns:p14="http://schemas.microsoft.com/office/powerpoint/2010/main" val="182304417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06400" y="1295422"/>
            <a:ext cx="11176000" cy="1470025"/>
          </a:xfrm>
        </p:spPr>
        <p:txBody>
          <a:bodyPr/>
          <a:lstStyle>
            <a:lvl1pPr algn="l">
              <a:defRPr>
                <a:solidFill>
                  <a:srgbClr val="FFFFFF"/>
                </a:solidFill>
              </a:defRPr>
            </a:lvl1pPr>
          </a:lstStyle>
          <a:p>
            <a:r>
              <a:rPr lang="en-US" dirty="0"/>
              <a:t>Click to edit Master title style</a:t>
            </a:r>
          </a:p>
        </p:txBody>
      </p:sp>
      <p:sp>
        <p:nvSpPr>
          <p:cNvPr id="3" name="Subtitle 2"/>
          <p:cNvSpPr>
            <a:spLocks noGrp="1"/>
          </p:cNvSpPr>
          <p:nvPr>
            <p:ph type="subTitle" idx="1"/>
          </p:nvPr>
        </p:nvSpPr>
        <p:spPr>
          <a:xfrm>
            <a:off x="406400" y="2974998"/>
            <a:ext cx="11176000" cy="1292225"/>
          </a:xfrm>
        </p:spPr>
        <p:txBody>
          <a:bodyPr/>
          <a:lstStyle>
            <a:lvl1pPr marL="0" indent="0" algn="l">
              <a:buNone/>
              <a:defRPr>
                <a:solidFill>
                  <a:schemeClr val="bg1"/>
                </a:solidFill>
              </a:defRPr>
            </a:lvl1pPr>
            <a:lvl2pPr marL="457022" indent="0" algn="ctr">
              <a:buNone/>
              <a:defRPr>
                <a:solidFill>
                  <a:schemeClr val="tx1">
                    <a:tint val="75000"/>
                  </a:schemeClr>
                </a:solidFill>
              </a:defRPr>
            </a:lvl2pPr>
            <a:lvl3pPr marL="914063" indent="0" algn="ctr">
              <a:buNone/>
              <a:defRPr>
                <a:solidFill>
                  <a:schemeClr val="tx1">
                    <a:tint val="75000"/>
                  </a:schemeClr>
                </a:solidFill>
              </a:defRPr>
            </a:lvl3pPr>
            <a:lvl4pPr marL="1371090" indent="0" algn="ctr">
              <a:buNone/>
              <a:defRPr>
                <a:solidFill>
                  <a:schemeClr val="tx1">
                    <a:tint val="75000"/>
                  </a:schemeClr>
                </a:solidFill>
              </a:defRPr>
            </a:lvl4pPr>
            <a:lvl5pPr marL="1828124" indent="0" algn="ctr">
              <a:buNone/>
              <a:defRPr>
                <a:solidFill>
                  <a:schemeClr val="tx1">
                    <a:tint val="75000"/>
                  </a:schemeClr>
                </a:solidFill>
              </a:defRPr>
            </a:lvl5pPr>
            <a:lvl6pPr marL="2285145" indent="0" algn="ctr">
              <a:buNone/>
              <a:defRPr>
                <a:solidFill>
                  <a:schemeClr val="tx1">
                    <a:tint val="75000"/>
                  </a:schemeClr>
                </a:solidFill>
              </a:defRPr>
            </a:lvl6pPr>
            <a:lvl7pPr marL="2742167" indent="0" algn="ctr">
              <a:buNone/>
              <a:defRPr>
                <a:solidFill>
                  <a:schemeClr val="tx1">
                    <a:tint val="75000"/>
                  </a:schemeClr>
                </a:solidFill>
              </a:defRPr>
            </a:lvl7pPr>
            <a:lvl8pPr marL="3199200" indent="0" algn="ctr">
              <a:buNone/>
              <a:defRPr>
                <a:solidFill>
                  <a:schemeClr val="tx1">
                    <a:tint val="75000"/>
                  </a:schemeClr>
                </a:solidFill>
              </a:defRPr>
            </a:lvl8pPr>
            <a:lvl9pPr marL="3656228"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9956801" y="6417773"/>
            <a:ext cx="1092515" cy="365125"/>
          </a:xfrm>
          <a:prstGeom prst="rect">
            <a:avLst/>
          </a:prstGeom>
        </p:spPr>
        <p:txBody>
          <a:bodyPr/>
          <a:lstStyle>
            <a:lvl1pPr>
              <a:defRPr>
                <a:solidFill>
                  <a:schemeClr val="accent2">
                    <a:lumMod val="40000"/>
                    <a:lumOff val="60000"/>
                  </a:schemeClr>
                </a:solidFill>
              </a:defRPr>
            </a:lvl1pPr>
          </a:lstStyle>
          <a:p>
            <a:pPr>
              <a:defRPr/>
            </a:pPr>
            <a:fld id="{352FC941-5FE0-1347-A754-B51BFE29A1DF}" type="datetime1">
              <a:rPr lang="en-US" smtClean="0"/>
              <a:pPr>
                <a:defRPr/>
              </a:pPr>
              <a:t>4/24/25</a:t>
            </a:fld>
            <a:endParaRPr lang="en-US" dirty="0"/>
          </a:p>
        </p:txBody>
      </p:sp>
      <p:sp>
        <p:nvSpPr>
          <p:cNvPr id="5" name="Footer Placeholder 4"/>
          <p:cNvSpPr>
            <a:spLocks noGrp="1"/>
          </p:cNvSpPr>
          <p:nvPr>
            <p:ph type="ftr" sz="quarter" idx="11"/>
          </p:nvPr>
        </p:nvSpPr>
        <p:spPr>
          <a:xfrm>
            <a:off x="5994422" y="6413349"/>
            <a:ext cx="3860799" cy="365125"/>
          </a:xfrm>
          <a:prstGeom prst="rect">
            <a:avLst/>
          </a:prstGeom>
        </p:spPr>
        <p:txBody>
          <a:bodyPr/>
          <a:lstStyle>
            <a:lvl1pPr algn="l">
              <a:defRPr>
                <a:solidFill>
                  <a:schemeClr val="accent2">
                    <a:lumMod val="40000"/>
                    <a:lumOff val="60000"/>
                  </a:schemeClr>
                </a:solidFill>
              </a:defRPr>
            </a:lvl1pPr>
          </a:lstStyle>
          <a:p>
            <a:pPr>
              <a:defRPr/>
            </a:pPr>
            <a:r>
              <a:rPr lang="en-US"/>
              <a:t>Presented by:</a:t>
            </a:r>
            <a:endParaRPr lang="en-US" dirty="0"/>
          </a:p>
        </p:txBody>
      </p:sp>
      <p:sp>
        <p:nvSpPr>
          <p:cNvPr id="6" name="Slide Number Placeholder 5"/>
          <p:cNvSpPr>
            <a:spLocks noGrp="1"/>
          </p:cNvSpPr>
          <p:nvPr>
            <p:ph type="sldNum" sz="quarter" idx="12"/>
          </p:nvPr>
        </p:nvSpPr>
        <p:spPr>
          <a:xfrm>
            <a:off x="11074400" y="6417773"/>
            <a:ext cx="508000" cy="365125"/>
          </a:xfrm>
          <a:prstGeom prst="rect">
            <a:avLst/>
          </a:prstGeom>
        </p:spPr>
        <p:txBody>
          <a:bodyPr/>
          <a:lstStyle>
            <a:lvl1pPr>
              <a:defRPr>
                <a:solidFill>
                  <a:schemeClr val="accent2">
                    <a:lumMod val="40000"/>
                    <a:lumOff val="60000"/>
                  </a:schemeClr>
                </a:solidFill>
              </a:defRPr>
            </a:lvl1pPr>
          </a:lstStyle>
          <a:p>
            <a:pPr>
              <a:defRPr/>
            </a:pPr>
            <a:fld id="{DC139483-DDFA-6D4E-B2C9-05E02104EC66}" type="slidenum">
              <a:rPr lang="en-US" smtClean="0"/>
              <a:pPr>
                <a:defRPr/>
              </a:pPr>
              <a:t>‹#›</a:t>
            </a:fld>
            <a:endParaRPr lang="en-US" dirty="0"/>
          </a:p>
        </p:txBody>
      </p:sp>
      <p:sp>
        <p:nvSpPr>
          <p:cNvPr id="8" name="Text Placeholder 7"/>
          <p:cNvSpPr>
            <a:spLocks noGrp="1"/>
          </p:cNvSpPr>
          <p:nvPr>
            <p:ph type="body" sz="quarter" idx="13" hasCustomPrompt="1"/>
          </p:nvPr>
        </p:nvSpPr>
        <p:spPr>
          <a:xfrm>
            <a:off x="406400" y="4476752"/>
            <a:ext cx="9956800" cy="1219200"/>
          </a:xfrm>
        </p:spPr>
        <p:txBody>
          <a:bodyPr/>
          <a:lstStyle>
            <a:lvl1pPr marL="0" indent="0">
              <a:buNone/>
              <a:defRPr sz="1800"/>
            </a:lvl1pPr>
          </a:lstStyle>
          <a:p>
            <a:pPr lvl="0"/>
            <a:r>
              <a:rPr lang="en-US" dirty="0"/>
              <a:t>Click to edit Master Presenter style</a:t>
            </a:r>
          </a:p>
        </p:txBody>
      </p:sp>
    </p:spTree>
    <p:extLst>
      <p:ext uri="{BB962C8B-B14F-4D97-AF65-F5344CB8AC3E}">
        <p14:creationId xmlns:p14="http://schemas.microsoft.com/office/powerpoint/2010/main" val="252263578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3_Title and Text">
    <p:spTree>
      <p:nvGrpSpPr>
        <p:cNvPr id="1" name=""/>
        <p:cNvGrpSpPr/>
        <p:nvPr/>
      </p:nvGrpSpPr>
      <p:grpSpPr>
        <a:xfrm>
          <a:off x="0" y="0"/>
          <a:ext cx="0" cy="0"/>
          <a:chOff x="0" y="0"/>
          <a:chExt cx="0" cy="0"/>
        </a:xfrm>
      </p:grpSpPr>
      <p:sp>
        <p:nvSpPr>
          <p:cNvPr id="13" name="Text Placeholder 6"/>
          <p:cNvSpPr>
            <a:spLocks noGrp="1"/>
          </p:cNvSpPr>
          <p:nvPr>
            <p:ph type="body" sz="quarter" idx="12" hasCustomPrompt="1"/>
          </p:nvPr>
        </p:nvSpPr>
        <p:spPr>
          <a:xfrm>
            <a:off x="489491" y="1651000"/>
            <a:ext cx="11213019" cy="4345253"/>
          </a:xfrm>
          <a:prstGeom prst="rect">
            <a:avLst/>
          </a:prstGeom>
        </p:spPr>
        <p:txBody>
          <a:bodyPr>
            <a:noAutofit/>
          </a:bodyPr>
          <a:lstStyle>
            <a:lvl1pPr marL="0" indent="0">
              <a:buNone/>
              <a:defRPr sz="2133" baseline="0">
                <a:solidFill>
                  <a:schemeClr val="tx1">
                    <a:lumMod val="65000"/>
                    <a:lumOff val="35000"/>
                  </a:schemeClr>
                </a:solidFill>
              </a:defRPr>
            </a:lvl1pPr>
          </a:lstStyle>
          <a:p>
            <a:pPr lvl="0"/>
            <a:r>
              <a:rPr lang="en-US"/>
              <a:t>Click to edit Master text style</a:t>
            </a:r>
          </a:p>
        </p:txBody>
      </p:sp>
      <p:sp>
        <p:nvSpPr>
          <p:cNvPr id="10" name="Title 1">
            <a:extLst>
              <a:ext uri="{FF2B5EF4-FFF2-40B4-BE49-F238E27FC236}">
                <a16:creationId xmlns:a16="http://schemas.microsoft.com/office/drawing/2014/main" id="{FE623330-BFFB-F448-AA2F-26160B58BDC3}"/>
              </a:ext>
            </a:extLst>
          </p:cNvPr>
          <p:cNvSpPr>
            <a:spLocks noGrp="1"/>
          </p:cNvSpPr>
          <p:nvPr>
            <p:ph type="ctrTitle"/>
          </p:nvPr>
        </p:nvSpPr>
        <p:spPr>
          <a:xfrm>
            <a:off x="479999" y="285747"/>
            <a:ext cx="11213020" cy="576000"/>
          </a:xfrm>
          <a:prstGeom prst="rect">
            <a:avLst/>
          </a:prstGeom>
        </p:spPr>
        <p:txBody>
          <a:bodyPr anchor="t">
            <a:noAutofit/>
          </a:bodyPr>
          <a:lstStyle>
            <a:lvl1pPr algn="l">
              <a:lnSpc>
                <a:spcPct val="80000"/>
              </a:lnSpc>
              <a:defRPr sz="3200" b="1" i="0" cap="all">
                <a:solidFill>
                  <a:srgbClr val="006FB8"/>
                </a:solidFill>
                <a:latin typeface="+mn-lt"/>
                <a:cs typeface="Arial Narrow"/>
              </a:defRPr>
            </a:lvl1pPr>
          </a:lstStyle>
          <a:p>
            <a:endParaRPr lang="en-US"/>
          </a:p>
        </p:txBody>
      </p:sp>
      <p:sp>
        <p:nvSpPr>
          <p:cNvPr id="11" name="Subtitle 2">
            <a:extLst>
              <a:ext uri="{FF2B5EF4-FFF2-40B4-BE49-F238E27FC236}">
                <a16:creationId xmlns:a16="http://schemas.microsoft.com/office/drawing/2014/main" id="{F292DDDC-1EEA-5646-B219-7866C459EC59}"/>
              </a:ext>
            </a:extLst>
          </p:cNvPr>
          <p:cNvSpPr>
            <a:spLocks noGrp="1"/>
          </p:cNvSpPr>
          <p:nvPr>
            <p:ph type="subTitle" idx="1"/>
          </p:nvPr>
        </p:nvSpPr>
        <p:spPr>
          <a:xfrm>
            <a:off x="479999" y="861747"/>
            <a:ext cx="11213020" cy="600000"/>
          </a:xfrm>
          <a:prstGeom prst="rect">
            <a:avLst/>
          </a:prstGeom>
        </p:spPr>
        <p:txBody>
          <a:bodyPr anchor="t">
            <a:noAutofit/>
          </a:bodyPr>
          <a:lstStyle>
            <a:lvl1pPr marL="0" indent="0" algn="l">
              <a:buNone/>
              <a:defRPr sz="2400">
                <a:solidFill>
                  <a:srgbClr val="6CBBDE"/>
                </a:solidFill>
                <a:latin typeface="+mn-lt"/>
                <a:cs typeface="Arial Narrow"/>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74662219"/>
      </p:ext>
    </p:extLst>
  </p:cSld>
  <p:clrMapOvr>
    <a:masterClrMapping/>
  </p:clrMapOvr>
  <p:extLst>
    <p:ext uri="{DCECCB84-F9BA-43D5-87BE-67443E8EF086}">
      <p15:sldGuideLst xmlns:p15="http://schemas.microsoft.com/office/powerpoint/2012/main">
        <p15:guide id="1" orient="horz" pos="169">
          <p15:clr>
            <a:srgbClr val="FBAE40"/>
          </p15:clr>
        </p15:guide>
        <p15:guide id="2" pos="295">
          <p15:clr>
            <a:srgbClr val="FBAE4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4/24/25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5839674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4/24/25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18798534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4/24/25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58491206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4/24/25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6084293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4/24/25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1060595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4/24/25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88910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4/24/25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91642804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4/24/25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75751586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4/24/25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55336592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4/24/25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9857042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4/24/25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49719700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4/24/25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735863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06400" y="1295423"/>
            <a:ext cx="11176000" cy="1470025"/>
          </a:xfrm>
        </p:spPr>
        <p:txBody>
          <a:bodyPr/>
          <a:lstStyle>
            <a:lvl1pPr algn="l">
              <a:defRPr>
                <a:solidFill>
                  <a:srgbClr val="FFFFFF"/>
                </a:solidFill>
              </a:defRPr>
            </a:lvl1pPr>
          </a:lstStyle>
          <a:p>
            <a:r>
              <a:rPr lang="en-US" dirty="0"/>
              <a:t>Click to edit Master title style</a:t>
            </a:r>
          </a:p>
        </p:txBody>
      </p:sp>
      <p:sp>
        <p:nvSpPr>
          <p:cNvPr id="3" name="Subtitle 2"/>
          <p:cNvSpPr>
            <a:spLocks noGrp="1"/>
          </p:cNvSpPr>
          <p:nvPr>
            <p:ph type="subTitle" idx="1"/>
          </p:nvPr>
        </p:nvSpPr>
        <p:spPr>
          <a:xfrm>
            <a:off x="406400" y="2975000"/>
            <a:ext cx="11176000" cy="1292225"/>
          </a:xfrm>
        </p:spPr>
        <p:txBody>
          <a:bodyPr/>
          <a:lstStyle>
            <a:lvl1pPr marL="0" indent="0" algn="l">
              <a:buNone/>
              <a:defRPr>
                <a:solidFill>
                  <a:schemeClr val="bg1"/>
                </a:solidFill>
              </a:defRPr>
            </a:lvl1pPr>
            <a:lvl2pPr marL="342767" indent="0" algn="ctr">
              <a:buNone/>
              <a:defRPr>
                <a:solidFill>
                  <a:schemeClr val="tx1">
                    <a:tint val="75000"/>
                  </a:schemeClr>
                </a:solidFill>
              </a:defRPr>
            </a:lvl2pPr>
            <a:lvl3pPr marL="685547" indent="0" algn="ctr">
              <a:buNone/>
              <a:defRPr>
                <a:solidFill>
                  <a:schemeClr val="tx1">
                    <a:tint val="75000"/>
                  </a:schemeClr>
                </a:solidFill>
              </a:defRPr>
            </a:lvl3pPr>
            <a:lvl4pPr marL="1028318" indent="0" algn="ctr">
              <a:buNone/>
              <a:defRPr>
                <a:solidFill>
                  <a:schemeClr val="tx1">
                    <a:tint val="75000"/>
                  </a:schemeClr>
                </a:solidFill>
              </a:defRPr>
            </a:lvl4pPr>
            <a:lvl5pPr marL="1371093" indent="0" algn="ctr">
              <a:buNone/>
              <a:defRPr>
                <a:solidFill>
                  <a:schemeClr val="tx1">
                    <a:tint val="75000"/>
                  </a:schemeClr>
                </a:solidFill>
              </a:defRPr>
            </a:lvl5pPr>
            <a:lvl6pPr marL="1713859" indent="0" algn="ctr">
              <a:buNone/>
              <a:defRPr>
                <a:solidFill>
                  <a:schemeClr val="tx1">
                    <a:tint val="75000"/>
                  </a:schemeClr>
                </a:solidFill>
              </a:defRPr>
            </a:lvl6pPr>
            <a:lvl7pPr marL="2056625" indent="0" algn="ctr">
              <a:buNone/>
              <a:defRPr>
                <a:solidFill>
                  <a:schemeClr val="tx1">
                    <a:tint val="75000"/>
                  </a:schemeClr>
                </a:solidFill>
              </a:defRPr>
            </a:lvl7pPr>
            <a:lvl8pPr marL="2399400" indent="0" algn="ctr">
              <a:buNone/>
              <a:defRPr>
                <a:solidFill>
                  <a:schemeClr val="tx1">
                    <a:tint val="75000"/>
                  </a:schemeClr>
                </a:solidFill>
              </a:defRPr>
            </a:lvl8pPr>
            <a:lvl9pPr marL="2742171"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9956801" y="6417775"/>
            <a:ext cx="1092515" cy="365125"/>
          </a:xfrm>
          <a:prstGeom prst="rect">
            <a:avLst/>
          </a:prstGeom>
        </p:spPr>
        <p:txBody>
          <a:bodyPr/>
          <a:lstStyle>
            <a:lvl1pPr>
              <a:defRPr>
                <a:solidFill>
                  <a:schemeClr val="accent2">
                    <a:lumMod val="40000"/>
                    <a:lumOff val="60000"/>
                  </a:schemeClr>
                </a:solidFill>
              </a:defRPr>
            </a:lvl1pPr>
          </a:lstStyle>
          <a:p>
            <a:pPr>
              <a:defRPr/>
            </a:pPr>
            <a:fld id="{352FC941-5FE0-1347-A754-B51BFE29A1DF}" type="datetime1">
              <a:rPr lang="en-US" smtClean="0"/>
              <a:pPr>
                <a:defRPr/>
              </a:pPr>
              <a:t>4/24/25</a:t>
            </a:fld>
            <a:endParaRPr lang="en-US" dirty="0"/>
          </a:p>
        </p:txBody>
      </p:sp>
      <p:sp>
        <p:nvSpPr>
          <p:cNvPr id="5" name="Footer Placeholder 4"/>
          <p:cNvSpPr>
            <a:spLocks noGrp="1"/>
          </p:cNvSpPr>
          <p:nvPr>
            <p:ph type="ftr" sz="quarter" idx="11"/>
          </p:nvPr>
        </p:nvSpPr>
        <p:spPr>
          <a:xfrm>
            <a:off x="5994423" y="6413351"/>
            <a:ext cx="3860799" cy="365125"/>
          </a:xfrm>
          <a:prstGeom prst="rect">
            <a:avLst/>
          </a:prstGeom>
        </p:spPr>
        <p:txBody>
          <a:bodyPr/>
          <a:lstStyle>
            <a:lvl1pPr algn="l">
              <a:defRPr>
                <a:solidFill>
                  <a:schemeClr val="accent2">
                    <a:lumMod val="40000"/>
                    <a:lumOff val="60000"/>
                  </a:schemeClr>
                </a:solidFill>
              </a:defRPr>
            </a:lvl1pPr>
          </a:lstStyle>
          <a:p>
            <a:pPr>
              <a:defRPr/>
            </a:pPr>
            <a:r>
              <a:rPr lang="en-US"/>
              <a:t>Presented by:</a:t>
            </a:r>
            <a:endParaRPr lang="en-US" dirty="0"/>
          </a:p>
        </p:txBody>
      </p:sp>
      <p:sp>
        <p:nvSpPr>
          <p:cNvPr id="6" name="Slide Number Placeholder 5"/>
          <p:cNvSpPr>
            <a:spLocks noGrp="1"/>
          </p:cNvSpPr>
          <p:nvPr>
            <p:ph type="sldNum" sz="quarter" idx="12"/>
          </p:nvPr>
        </p:nvSpPr>
        <p:spPr>
          <a:xfrm>
            <a:off x="11074400" y="6417775"/>
            <a:ext cx="508000" cy="365125"/>
          </a:xfrm>
          <a:prstGeom prst="rect">
            <a:avLst/>
          </a:prstGeom>
        </p:spPr>
        <p:txBody>
          <a:bodyPr/>
          <a:lstStyle>
            <a:lvl1pPr>
              <a:defRPr>
                <a:solidFill>
                  <a:schemeClr val="accent2">
                    <a:lumMod val="40000"/>
                    <a:lumOff val="60000"/>
                  </a:schemeClr>
                </a:solidFill>
              </a:defRPr>
            </a:lvl1pPr>
          </a:lstStyle>
          <a:p>
            <a:pPr>
              <a:defRPr/>
            </a:pPr>
            <a:fld id="{DC139483-DDFA-6D4E-B2C9-05E02104EC66}" type="slidenum">
              <a:rPr lang="en-US" smtClean="0"/>
              <a:pPr>
                <a:defRPr/>
              </a:pPr>
              <a:t>‹#›</a:t>
            </a:fld>
            <a:endParaRPr lang="en-US" dirty="0"/>
          </a:p>
        </p:txBody>
      </p:sp>
      <p:sp>
        <p:nvSpPr>
          <p:cNvPr id="8" name="Text Placeholder 7"/>
          <p:cNvSpPr>
            <a:spLocks noGrp="1"/>
          </p:cNvSpPr>
          <p:nvPr>
            <p:ph type="body" sz="quarter" idx="13" hasCustomPrompt="1"/>
          </p:nvPr>
        </p:nvSpPr>
        <p:spPr>
          <a:xfrm>
            <a:off x="406400" y="4476752"/>
            <a:ext cx="9956800" cy="1219200"/>
          </a:xfrm>
        </p:spPr>
        <p:txBody>
          <a:bodyPr/>
          <a:lstStyle>
            <a:lvl1pPr marL="0" indent="0">
              <a:buNone/>
              <a:defRPr sz="1350"/>
            </a:lvl1pPr>
          </a:lstStyle>
          <a:p>
            <a:pPr lvl="0"/>
            <a:r>
              <a:rPr lang="en-US" dirty="0"/>
              <a:t>Click to edit Master Presenter style</a:t>
            </a:r>
          </a:p>
        </p:txBody>
      </p:sp>
    </p:spTree>
    <p:extLst>
      <p:ext uri="{BB962C8B-B14F-4D97-AF65-F5344CB8AC3E}">
        <p14:creationId xmlns:p14="http://schemas.microsoft.com/office/powerpoint/2010/main" val="204223351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x">
  <p:cSld name="2_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xfrm>
            <a:off x="5917311" y="6505278"/>
            <a:ext cx="345472" cy="26789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78786516"/>
      </p:ext>
    </p:extLst>
  </p:cSld>
  <p:clrMapOvr>
    <a:masterClrMapping/>
  </p:clrMapOvr>
  <p:transition spd="med"/>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Title / Cover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11719" y="786384"/>
            <a:ext cx="10979149" cy="2239920"/>
          </a:xfrm>
        </p:spPr>
        <p:txBody>
          <a:bodyPr lIns="91440" tIns="45720" rIns="91440" bIns="45720">
            <a:normAutofit/>
          </a:bodyPr>
          <a:lstStyle>
            <a:lvl1pPr>
              <a:lnSpc>
                <a:spcPct val="90000"/>
              </a:lnSpc>
              <a:defRPr sz="4000" b="1" cap="none" spc="98">
                <a:solidFill>
                  <a:schemeClr val="accent1">
                    <a:lumMod val="75000"/>
                  </a:schemeClr>
                </a:solidFill>
                <a:latin typeface="Arial" panose="020B0604020202020204" pitchFamily="34" charset="0"/>
                <a:cs typeface="Arial" panose="020B0604020202020204" pitchFamily="34" charset="0"/>
              </a:defRPr>
            </a:lvl1pPr>
          </a:lstStyle>
          <a:p>
            <a:r>
              <a:rPr lang="en-US" dirty="0"/>
              <a:t>&lt;Insert Title&gt;</a:t>
            </a:r>
          </a:p>
        </p:txBody>
      </p:sp>
      <p:sp>
        <p:nvSpPr>
          <p:cNvPr id="3" name="Subtitle 2"/>
          <p:cNvSpPr>
            <a:spLocks noGrp="1"/>
          </p:cNvSpPr>
          <p:nvPr>
            <p:ph type="subTitle" idx="1" hasCustomPrompt="1"/>
          </p:nvPr>
        </p:nvSpPr>
        <p:spPr>
          <a:xfrm>
            <a:off x="611720" y="4647766"/>
            <a:ext cx="9382611" cy="924363"/>
          </a:xfrm>
          <a:prstGeom prst="rect">
            <a:avLst/>
          </a:prstGeom>
        </p:spPr>
        <p:txBody>
          <a:bodyPr lIns="91440" tIns="45720" rIns="91440" bIns="45720">
            <a:normAutofit/>
          </a:bodyPr>
          <a:lstStyle>
            <a:lvl1pPr marL="0" indent="0" algn="l">
              <a:lnSpc>
                <a:spcPct val="90000"/>
              </a:lnSpc>
              <a:spcBef>
                <a:spcPts val="900"/>
              </a:spcBef>
              <a:buNone/>
              <a:defRPr sz="1800" spc="23" baseline="0">
                <a:solidFill>
                  <a:schemeClr val="tx1"/>
                </a:solidFill>
              </a:defRPr>
            </a:lvl1pPr>
            <a:lvl2pPr marL="342938" indent="0" algn="ctr">
              <a:buNone/>
              <a:defRPr>
                <a:solidFill>
                  <a:schemeClr val="tx1">
                    <a:tint val="75000"/>
                  </a:schemeClr>
                </a:solidFill>
              </a:defRPr>
            </a:lvl2pPr>
            <a:lvl3pPr marL="685874" indent="0" algn="ctr">
              <a:buNone/>
              <a:defRPr>
                <a:solidFill>
                  <a:schemeClr val="tx1">
                    <a:tint val="75000"/>
                  </a:schemeClr>
                </a:solidFill>
              </a:defRPr>
            </a:lvl3pPr>
            <a:lvl4pPr marL="1028811" indent="0" algn="ctr">
              <a:buNone/>
              <a:defRPr>
                <a:solidFill>
                  <a:schemeClr val="tx1">
                    <a:tint val="75000"/>
                  </a:schemeClr>
                </a:solidFill>
              </a:defRPr>
            </a:lvl4pPr>
            <a:lvl5pPr marL="1371749" indent="0" algn="ctr">
              <a:buNone/>
              <a:defRPr>
                <a:solidFill>
                  <a:schemeClr val="tx1">
                    <a:tint val="75000"/>
                  </a:schemeClr>
                </a:solidFill>
              </a:defRPr>
            </a:lvl5pPr>
            <a:lvl6pPr marL="1714686" indent="0" algn="ctr">
              <a:buNone/>
              <a:defRPr>
                <a:solidFill>
                  <a:schemeClr val="tx1">
                    <a:tint val="75000"/>
                  </a:schemeClr>
                </a:solidFill>
              </a:defRPr>
            </a:lvl6pPr>
            <a:lvl7pPr marL="2057623" indent="0" algn="ctr">
              <a:buNone/>
              <a:defRPr>
                <a:solidFill>
                  <a:schemeClr val="tx1">
                    <a:tint val="75000"/>
                  </a:schemeClr>
                </a:solidFill>
              </a:defRPr>
            </a:lvl7pPr>
            <a:lvl8pPr marL="2400560" indent="0" algn="ctr">
              <a:buNone/>
              <a:defRPr>
                <a:solidFill>
                  <a:schemeClr val="tx1">
                    <a:tint val="75000"/>
                  </a:schemeClr>
                </a:solidFill>
              </a:defRPr>
            </a:lvl8pPr>
            <a:lvl9pPr marL="2743498" indent="0" algn="ctr">
              <a:buNone/>
              <a:defRPr>
                <a:solidFill>
                  <a:schemeClr val="tx1">
                    <a:tint val="75000"/>
                  </a:schemeClr>
                </a:solidFill>
              </a:defRPr>
            </a:lvl9pPr>
          </a:lstStyle>
          <a:p>
            <a:r>
              <a:rPr lang="en-US"/>
              <a:t>&lt;Affiliations&gt;</a:t>
            </a:r>
            <a:endParaRPr lang="en-US" dirty="0"/>
          </a:p>
        </p:txBody>
      </p:sp>
      <p:sp>
        <p:nvSpPr>
          <p:cNvPr id="9" name="Text Placeholder 8"/>
          <p:cNvSpPr>
            <a:spLocks noGrp="1"/>
          </p:cNvSpPr>
          <p:nvPr>
            <p:ph type="body" sz="quarter" idx="13" hasCustomPrompt="1"/>
          </p:nvPr>
        </p:nvSpPr>
        <p:spPr>
          <a:xfrm>
            <a:off x="611717" y="3409278"/>
            <a:ext cx="9392139" cy="1227813"/>
          </a:xfrm>
          <a:prstGeom prst="rect">
            <a:avLst/>
          </a:prstGeom>
        </p:spPr>
        <p:txBody>
          <a:bodyPr lIns="91440" tIns="45720" rIns="91440" bIns="45720">
            <a:noAutofit/>
          </a:bodyPr>
          <a:lstStyle>
            <a:lvl1pPr marL="0" indent="0">
              <a:buNone/>
              <a:defRPr sz="2400" b="0" spc="23">
                <a:solidFill>
                  <a:schemeClr val="tx1"/>
                </a:solidFill>
                <a:latin typeface="Arial" panose="020B0604020202020204" pitchFamily="34" charset="0"/>
                <a:cs typeface="Arial" panose="020B0604020202020204" pitchFamily="34" charset="0"/>
              </a:defRPr>
            </a:lvl1pPr>
            <a:lvl2pPr>
              <a:defRPr sz="1100"/>
            </a:lvl2pPr>
            <a:lvl3pPr>
              <a:defRPr sz="1100"/>
            </a:lvl3pPr>
            <a:lvl4pPr>
              <a:defRPr sz="1100"/>
            </a:lvl4pPr>
            <a:lvl5pPr>
              <a:defRPr sz="1100"/>
            </a:lvl5pPr>
          </a:lstStyle>
          <a:p>
            <a:pPr lvl="0"/>
            <a:r>
              <a:rPr lang="en-US"/>
              <a:t>&lt;Authors&gt;</a:t>
            </a:r>
            <a:endParaRPr lang="en-US" dirty="0"/>
          </a:p>
        </p:txBody>
      </p:sp>
    </p:spTree>
    <p:extLst>
      <p:ext uri="{BB962C8B-B14F-4D97-AF65-F5344CB8AC3E}">
        <p14:creationId xmlns:p14="http://schemas.microsoft.com/office/powerpoint/2010/main" val="71410894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1719" y="313267"/>
            <a:ext cx="10970524" cy="1155700"/>
          </a:xfrm>
        </p:spPr>
        <p:txBody>
          <a:bodyPr/>
          <a:lstStyle>
            <a:lvl1pPr>
              <a:defRPr>
                <a:solidFill>
                  <a:schemeClr val="accent1">
                    <a:lumMod val="75000"/>
                  </a:schemeClr>
                </a:solidFill>
              </a:defRPr>
            </a:lvl1pPr>
          </a:lstStyle>
          <a:p>
            <a:r>
              <a:rPr lang="en-US"/>
              <a:t>&lt;Title Only&gt;</a:t>
            </a:r>
            <a:endParaRPr lang="en-US" dirty="0"/>
          </a:p>
        </p:txBody>
      </p:sp>
      <p:sp>
        <p:nvSpPr>
          <p:cNvPr id="5" name="Text Placeholder 10"/>
          <p:cNvSpPr>
            <a:spLocks noGrp="1"/>
          </p:cNvSpPr>
          <p:nvPr>
            <p:ph type="body" sz="quarter" idx="13" hasCustomPrompt="1"/>
          </p:nvPr>
        </p:nvSpPr>
        <p:spPr>
          <a:xfrm>
            <a:off x="0" y="6608840"/>
            <a:ext cx="12192000" cy="249161"/>
          </a:xfrm>
        </p:spPr>
        <p:txBody>
          <a:bodyPr lIns="91440" bIns="45720" anchor="b" anchorCtr="0">
            <a:noAutofit/>
          </a:bodyPr>
          <a:lstStyle>
            <a:lvl1pPr marL="0" indent="0">
              <a:spcBef>
                <a:spcPts val="0"/>
              </a:spcBef>
              <a:buNone/>
              <a:defRPr sz="800">
                <a:solidFill>
                  <a:schemeClr val="tx1"/>
                </a:solidFill>
                <a:latin typeface="Arial" panose="020B0604020202020204" pitchFamily="34" charset="0"/>
                <a:cs typeface="Arial" panose="020B0604020202020204" pitchFamily="34" charset="0"/>
              </a:defRPr>
            </a:lvl1pPr>
            <a:lvl2pPr marL="170278" indent="0">
              <a:spcBef>
                <a:spcPts val="0"/>
              </a:spcBef>
              <a:buNone/>
              <a:defRPr sz="900"/>
            </a:lvl2pPr>
            <a:lvl3pPr marL="345318" indent="0">
              <a:spcBef>
                <a:spcPts val="0"/>
              </a:spcBef>
              <a:buNone/>
              <a:defRPr sz="900"/>
            </a:lvl3pPr>
            <a:lvl4pPr marL="515596" indent="0">
              <a:spcBef>
                <a:spcPts val="0"/>
              </a:spcBef>
              <a:buNone/>
              <a:defRPr sz="900"/>
            </a:lvl4pPr>
            <a:lvl5pPr marL="685874" indent="0">
              <a:spcBef>
                <a:spcPts val="0"/>
              </a:spcBef>
              <a:buNone/>
              <a:defRPr sz="900"/>
            </a:lvl5pPr>
          </a:lstStyle>
          <a:p>
            <a:pPr lvl="0"/>
            <a:r>
              <a:rPr lang="en-US" dirty="0"/>
              <a:t>Click to add footnote. Do not use “footer” placeholder at left: for sensitivity labeling only.</a:t>
            </a:r>
          </a:p>
        </p:txBody>
      </p:sp>
      <p:sp>
        <p:nvSpPr>
          <p:cNvPr id="7" name="Text Placeholder 10"/>
          <p:cNvSpPr>
            <a:spLocks noGrp="1"/>
          </p:cNvSpPr>
          <p:nvPr>
            <p:ph type="body" sz="quarter" idx="14" hasCustomPrompt="1"/>
          </p:nvPr>
        </p:nvSpPr>
        <p:spPr>
          <a:xfrm>
            <a:off x="10469641" y="3"/>
            <a:ext cx="1722361" cy="309639"/>
          </a:xfrm>
        </p:spPr>
        <p:txBody>
          <a:bodyPr lIns="91440" bIns="45720" anchor="t" anchorCtr="0">
            <a:noAutofit/>
          </a:bodyPr>
          <a:lstStyle>
            <a:lvl1pPr marL="0" indent="0" algn="r">
              <a:spcBef>
                <a:spcPts val="0"/>
              </a:spcBef>
              <a:buNone/>
              <a:defRPr sz="1000">
                <a:solidFill>
                  <a:schemeClr val="tx1"/>
                </a:solidFill>
                <a:latin typeface="Arial" panose="020B0604020202020204" pitchFamily="34" charset="0"/>
                <a:cs typeface="Arial" panose="020B0604020202020204" pitchFamily="34" charset="0"/>
              </a:defRPr>
            </a:lvl1pPr>
            <a:lvl2pPr marL="170278" indent="0">
              <a:spcBef>
                <a:spcPts val="0"/>
              </a:spcBef>
              <a:buNone/>
              <a:defRPr sz="900"/>
            </a:lvl2pPr>
            <a:lvl3pPr marL="345318" indent="0">
              <a:spcBef>
                <a:spcPts val="0"/>
              </a:spcBef>
              <a:buNone/>
              <a:defRPr sz="900"/>
            </a:lvl3pPr>
            <a:lvl4pPr marL="515596" indent="0">
              <a:spcBef>
                <a:spcPts val="0"/>
              </a:spcBef>
              <a:buNone/>
              <a:defRPr sz="900"/>
            </a:lvl4pPr>
            <a:lvl5pPr marL="685874" indent="0">
              <a:spcBef>
                <a:spcPts val="0"/>
              </a:spcBef>
              <a:buNone/>
              <a:defRPr sz="900"/>
            </a:lvl5pPr>
          </a:lstStyle>
          <a:p>
            <a:pPr lvl="0"/>
            <a:r>
              <a:rPr lang="en-US" dirty="0"/>
              <a:t>Label for Locking</a:t>
            </a:r>
          </a:p>
        </p:txBody>
      </p:sp>
    </p:spTree>
    <p:extLst>
      <p:ext uri="{BB962C8B-B14F-4D97-AF65-F5344CB8AC3E}">
        <p14:creationId xmlns:p14="http://schemas.microsoft.com/office/powerpoint/2010/main" val="293062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25961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4/24/25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245858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584200"/>
            <a:ext cx="12192000" cy="6096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4400" y="3429000"/>
            <a:ext cx="5080000" cy="2326613"/>
          </a:xfrm>
        </p:spPr>
        <p:txBody>
          <a:bodyPr/>
          <a:lstStyle>
            <a:lvl1pPr marL="0" indent="0" algn="ctr">
              <a:buNone/>
              <a:defRPr sz="1600">
                <a:solidFill>
                  <a:schemeClr val="tx1"/>
                </a:solidFill>
              </a:defRPr>
            </a:lvl1pPr>
            <a:lvl2pPr marL="609585" indent="0">
              <a:buNone/>
              <a:defRPr sz="1600">
                <a:solidFill>
                  <a:schemeClr val="tx1"/>
                </a:solidFill>
              </a:defRPr>
            </a:lvl2pPr>
            <a:lvl3pPr marL="1219170" indent="0">
              <a:buNone/>
              <a:defRPr sz="1600">
                <a:solidFill>
                  <a:schemeClr val="tx1"/>
                </a:solidFill>
              </a:defRPr>
            </a:lvl3pPr>
            <a:lvl4pPr marL="1828754" indent="0">
              <a:buFont typeface="Arial" panose="020B0604020202020204" pitchFamily="34" charset="0"/>
              <a:buNone/>
              <a:defRPr sz="1600">
                <a:solidFill>
                  <a:schemeClr val="tx1"/>
                </a:solidFill>
              </a:defRPr>
            </a:lvl4pPr>
            <a:lvl5pPr marL="2438339" indent="0">
              <a:buNone/>
              <a:defRPr sz="1600">
                <a:solidFill>
                  <a:schemeClr val="tx1"/>
                </a:solidFill>
              </a:defRPr>
            </a:lvl5pPr>
            <a:lvl6pPr>
              <a:defRPr sz="2400"/>
            </a:lvl6pPr>
            <a:lvl7pPr>
              <a:defRPr sz="2400"/>
            </a:lvl7pPr>
            <a:lvl8pPr>
              <a:defRPr sz="2400"/>
            </a:lvl8pPr>
            <a:lvl9pPr>
              <a:defRPr sz="2400"/>
            </a:lvl9pPr>
          </a:lstStyle>
          <a:p>
            <a:pPr lvl="0"/>
            <a:r>
              <a:rPr lang="en-US"/>
              <a:t>Click to edit Master text styles</a:t>
            </a:r>
          </a:p>
        </p:txBody>
      </p:sp>
      <p:sp>
        <p:nvSpPr>
          <p:cNvPr id="4" name="Content Placeholder 3"/>
          <p:cNvSpPr>
            <a:spLocks noGrp="1"/>
          </p:cNvSpPr>
          <p:nvPr>
            <p:ph sz="half" idx="2"/>
          </p:nvPr>
        </p:nvSpPr>
        <p:spPr>
          <a:xfrm>
            <a:off x="6197600" y="3429000"/>
            <a:ext cx="5080000" cy="2326613"/>
          </a:xfrm>
        </p:spPr>
        <p:txBody>
          <a:bodyPr/>
          <a:lstStyle>
            <a:lvl1pPr marL="0" indent="0" algn="ctr">
              <a:buNone/>
              <a:defRPr sz="1600">
                <a:solidFill>
                  <a:schemeClr val="tx1"/>
                </a:solidFill>
              </a:defRPr>
            </a:lvl1pPr>
            <a:lvl2pPr marL="609585" indent="0" algn="ctr">
              <a:buNone/>
              <a:defRPr sz="1600">
                <a:solidFill>
                  <a:schemeClr val="tx1"/>
                </a:solidFill>
              </a:defRPr>
            </a:lvl2pPr>
            <a:lvl3pPr marL="1219170" indent="0" algn="ctr">
              <a:buNone/>
              <a:defRPr sz="1600">
                <a:solidFill>
                  <a:schemeClr val="tx1"/>
                </a:solidFill>
              </a:defRPr>
            </a:lvl3pPr>
            <a:lvl4pPr marL="1828754" indent="0" algn="ctr">
              <a:buFont typeface="Arial" panose="020B0604020202020204" pitchFamily="34" charset="0"/>
              <a:buNone/>
              <a:defRPr sz="1600">
                <a:solidFill>
                  <a:schemeClr val="tx1"/>
                </a:solidFill>
              </a:defRPr>
            </a:lvl4pPr>
            <a:lvl5pPr marL="2438339" indent="0" algn="ctr">
              <a:buNone/>
              <a:defRPr sz="1600">
                <a:solidFill>
                  <a:schemeClr val="tx1"/>
                </a:solidFill>
              </a:defRPr>
            </a:lvl5pPr>
            <a:lvl6pPr>
              <a:defRPr sz="2400"/>
            </a:lvl6pPr>
            <a:lvl7pPr>
              <a:defRPr sz="2400"/>
            </a:lvl7pPr>
            <a:lvl8pPr>
              <a:defRPr sz="2400"/>
            </a:lvl8pPr>
            <a:lvl9pPr>
              <a:defRPr sz="2400"/>
            </a:lvl9pPr>
          </a:lstStyle>
          <a:p>
            <a:pPr lvl="0"/>
            <a:r>
              <a:rPr lang="en-US"/>
              <a:t>Click to edit Master text styles</a:t>
            </a:r>
          </a:p>
        </p:txBody>
      </p:sp>
      <p:sp>
        <p:nvSpPr>
          <p:cNvPr id="6" name="Footer Placeholder 1"/>
          <p:cNvSpPr>
            <a:spLocks noGrp="1"/>
          </p:cNvSpPr>
          <p:nvPr>
            <p:ph type="ftr" sz="quarter" idx="3"/>
          </p:nvPr>
        </p:nvSpPr>
        <p:spPr>
          <a:xfrm>
            <a:off x="5615947" y="5925277"/>
            <a:ext cx="4320480" cy="932723"/>
          </a:xfrm>
          <a:prstGeom prst="rect">
            <a:avLst/>
          </a:prstGeom>
        </p:spPr>
        <p:txBody>
          <a:bodyPr vert="horz" lIns="91440" tIns="45720" rIns="91440" bIns="45720" rtlCol="0" anchor="ctr"/>
          <a:lstStyle>
            <a:lvl1pPr algn="ctr">
              <a:defRPr sz="1600">
                <a:solidFill>
                  <a:srgbClr val="FFFFFF"/>
                </a:solidFill>
              </a:defRPr>
            </a:lvl1pPr>
          </a:lstStyle>
          <a:p>
            <a:endParaRPr lang="en-US" dirty="0"/>
          </a:p>
        </p:txBody>
      </p:sp>
    </p:spTree>
    <p:extLst>
      <p:ext uri="{BB962C8B-B14F-4D97-AF65-F5344CB8AC3E}">
        <p14:creationId xmlns:p14="http://schemas.microsoft.com/office/powerpoint/2010/main" val="63998325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userDrawn="1">
  <p:cSld name="SUPPORT">
    <p:spTree>
      <p:nvGrpSpPr>
        <p:cNvPr id="1" name=""/>
        <p:cNvGrpSpPr/>
        <p:nvPr/>
      </p:nvGrpSpPr>
      <p:grpSpPr>
        <a:xfrm>
          <a:off x="0" y="0"/>
          <a:ext cx="0" cy="0"/>
          <a:chOff x="0" y="0"/>
          <a:chExt cx="0" cy="0"/>
        </a:xfrm>
      </p:grpSpPr>
      <p:sp>
        <p:nvSpPr>
          <p:cNvPr id="2" name="Title 1"/>
          <p:cNvSpPr>
            <a:spLocks noGrp="1"/>
          </p:cNvSpPr>
          <p:nvPr>
            <p:ph type="title"/>
          </p:nvPr>
        </p:nvSpPr>
        <p:spPr>
          <a:xfrm>
            <a:off x="0" y="667792"/>
            <a:ext cx="12192000" cy="526008"/>
          </a:xfrm>
        </p:spPr>
        <p:txBody>
          <a:bodyPr/>
          <a:lstStyle>
            <a:lvl1pPr>
              <a:defRPr sz="3200"/>
            </a:lvl1pPr>
          </a:lstStyle>
          <a:p>
            <a:r>
              <a:rPr lang="en-US" dirty="0"/>
              <a:t>Click to edit Master title style</a:t>
            </a:r>
          </a:p>
        </p:txBody>
      </p:sp>
      <p:sp>
        <p:nvSpPr>
          <p:cNvPr id="4" name="Footer Placeholder 1"/>
          <p:cNvSpPr>
            <a:spLocks noGrp="1"/>
          </p:cNvSpPr>
          <p:nvPr>
            <p:ph type="ftr" sz="quarter" idx="3"/>
          </p:nvPr>
        </p:nvSpPr>
        <p:spPr>
          <a:xfrm>
            <a:off x="5615947" y="5925277"/>
            <a:ext cx="4320480" cy="932723"/>
          </a:xfrm>
          <a:prstGeom prst="rect">
            <a:avLst/>
          </a:prstGeom>
        </p:spPr>
        <p:txBody>
          <a:bodyPr vert="horz" lIns="91440" tIns="45720" rIns="91440" bIns="45720" rtlCol="0" anchor="ctr"/>
          <a:lstStyle>
            <a:lvl1pPr algn="ctr">
              <a:defRPr sz="1600">
                <a:solidFill>
                  <a:srgbClr val="FFFFFF"/>
                </a:solidFill>
              </a:defRPr>
            </a:lvl1pPr>
          </a:lstStyle>
          <a:p>
            <a:endParaRPr lang="en-US" dirty="0"/>
          </a:p>
        </p:txBody>
      </p:sp>
      <p:sp>
        <p:nvSpPr>
          <p:cNvPr id="6" name="Subtitle 2">
            <a:extLst>
              <a:ext uri="{FF2B5EF4-FFF2-40B4-BE49-F238E27FC236}">
                <a16:creationId xmlns:a16="http://schemas.microsoft.com/office/drawing/2014/main" id="{5284C256-6828-8B40-9185-B419F0AAD512}"/>
              </a:ext>
            </a:extLst>
          </p:cNvPr>
          <p:cNvSpPr>
            <a:spLocks noGrp="1"/>
          </p:cNvSpPr>
          <p:nvPr>
            <p:ph type="subTitle" idx="1"/>
          </p:nvPr>
        </p:nvSpPr>
        <p:spPr>
          <a:xfrm>
            <a:off x="1828800" y="1480592"/>
            <a:ext cx="8534400" cy="526008"/>
          </a:xfrm>
        </p:spPr>
        <p:txBody>
          <a:bodyPr/>
          <a:lstStyle>
            <a:lvl1pPr marL="0" indent="0" algn="ctr">
              <a:buNone/>
              <a:defRPr sz="2133">
                <a:solidFill>
                  <a:srgbClr val="003767"/>
                </a:solidFill>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endParaRPr lang="en-US" dirty="0"/>
          </a:p>
        </p:txBody>
      </p:sp>
      <p:sp>
        <p:nvSpPr>
          <p:cNvPr id="9" name="Text Placeholder 8">
            <a:extLst>
              <a:ext uri="{FF2B5EF4-FFF2-40B4-BE49-F238E27FC236}">
                <a16:creationId xmlns:a16="http://schemas.microsoft.com/office/drawing/2014/main" id="{59889B9B-D7AC-0C4F-BAC2-B9D2B2DDDB4F}"/>
              </a:ext>
            </a:extLst>
          </p:cNvPr>
          <p:cNvSpPr>
            <a:spLocks noGrp="1"/>
          </p:cNvSpPr>
          <p:nvPr>
            <p:ph type="body" sz="quarter" idx="10"/>
          </p:nvPr>
        </p:nvSpPr>
        <p:spPr>
          <a:xfrm>
            <a:off x="0" y="2616200"/>
            <a:ext cx="12192000" cy="2235200"/>
          </a:xfrm>
        </p:spPr>
        <p:txBody>
          <a:bodyPr/>
          <a:lstStyle>
            <a:lvl1pPr marL="0" indent="0" algn="ctr">
              <a:buNone/>
              <a:defRPr b="1">
                <a:solidFill>
                  <a:srgbClr val="003767"/>
                </a:solidFill>
              </a:defRPr>
            </a:lvl1pPr>
            <a:lvl2pPr marL="609585" indent="0">
              <a:buNone/>
              <a:defRPr/>
            </a:lvl2pPr>
          </a:lstStyle>
          <a:p>
            <a:pPr lvl="0"/>
            <a:r>
              <a:rPr lang="en-US"/>
              <a:t>Click to edit Master text styles</a:t>
            </a:r>
          </a:p>
        </p:txBody>
      </p:sp>
    </p:spTree>
    <p:extLst>
      <p:ext uri="{BB962C8B-B14F-4D97-AF65-F5344CB8AC3E}">
        <p14:creationId xmlns:p14="http://schemas.microsoft.com/office/powerpoint/2010/main" val="311664185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30426"/>
            <a:ext cx="12192000" cy="1470025"/>
          </a:xfrm>
        </p:spPr>
        <p:txBody>
          <a:bodyPr/>
          <a:lstStyle>
            <a:lvl1pPr>
              <a:defRPr sz="4800">
                <a:solidFill>
                  <a:srgbClr val="14467E"/>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3886200"/>
            <a:ext cx="8534400" cy="1463013"/>
          </a:xfrm>
        </p:spPr>
        <p:txBody>
          <a:bodyPr/>
          <a:lstStyle>
            <a:lvl1pPr marL="0" indent="0" algn="ctr">
              <a:buNone/>
              <a:defRPr>
                <a:solidFill>
                  <a:srgbClr val="003767"/>
                </a:solidFill>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endParaRPr lang="en-US" dirty="0"/>
          </a:p>
        </p:txBody>
      </p:sp>
      <p:sp>
        <p:nvSpPr>
          <p:cNvPr id="5" name="Footer Placeholder 1"/>
          <p:cNvSpPr>
            <a:spLocks noGrp="1"/>
          </p:cNvSpPr>
          <p:nvPr>
            <p:ph type="ftr" sz="quarter" idx="3"/>
          </p:nvPr>
        </p:nvSpPr>
        <p:spPr>
          <a:xfrm>
            <a:off x="5615947" y="5925277"/>
            <a:ext cx="4320480" cy="932723"/>
          </a:xfrm>
          <a:prstGeom prst="rect">
            <a:avLst/>
          </a:prstGeom>
        </p:spPr>
        <p:txBody>
          <a:bodyPr vert="horz" lIns="91440" tIns="45720" rIns="91440" bIns="45720" rtlCol="0" anchor="ctr"/>
          <a:lstStyle>
            <a:lvl1pPr algn="ctr">
              <a:defRPr sz="1600">
                <a:solidFill>
                  <a:srgbClr val="FFFFFF"/>
                </a:solidFill>
              </a:defRPr>
            </a:lvl1pPr>
          </a:lstStyle>
          <a:p>
            <a:endParaRPr lang="en-US" dirty="0"/>
          </a:p>
        </p:txBody>
      </p:sp>
    </p:spTree>
    <p:extLst>
      <p:ext uri="{BB962C8B-B14F-4D97-AF65-F5344CB8AC3E}">
        <p14:creationId xmlns:p14="http://schemas.microsoft.com/office/powerpoint/2010/main" val="15644770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584200"/>
            <a:ext cx="12192000" cy="609600"/>
          </a:xfrm>
        </p:spPr>
        <p:txBody>
          <a:bodyPr/>
          <a:lstStyle>
            <a:lvl1pPr>
              <a:defRPr>
                <a:solidFill>
                  <a:schemeClr val="accent6">
                    <a:lumMod val="75000"/>
                  </a:schemeClr>
                </a:solidFill>
              </a:defRPr>
            </a:lvl1pPr>
          </a:lstStyle>
          <a:p>
            <a:r>
              <a:rPr lang="en-US" dirty="0"/>
              <a:t>Click to edit Master title style</a:t>
            </a:r>
          </a:p>
        </p:txBody>
      </p:sp>
      <p:sp>
        <p:nvSpPr>
          <p:cNvPr id="3" name="Content Placeholder 2"/>
          <p:cNvSpPr>
            <a:spLocks noGrp="1"/>
          </p:cNvSpPr>
          <p:nvPr>
            <p:ph idx="1"/>
          </p:nvPr>
        </p:nvSpPr>
        <p:spPr>
          <a:xfrm>
            <a:off x="914400" y="1508787"/>
            <a:ext cx="10363200" cy="3840427"/>
          </a:xfrm>
        </p:spPr>
        <p:txBody>
          <a:bodyPr/>
          <a:lstStyle>
            <a:lvl1pPr marL="380990" indent="-380990">
              <a:buFont typeface="Arial" panose="020B0604020202020204" pitchFamily="34" charset="0"/>
              <a:buChar char="•"/>
              <a:defRPr sz="2133">
                <a:solidFill>
                  <a:srgbClr val="003767"/>
                </a:solidFill>
              </a:defRPr>
            </a:lvl1pPr>
            <a:lvl2pPr marL="990575" indent="-380990">
              <a:buFont typeface="Courier New" panose="02070309020205020404" pitchFamily="49" charset="0"/>
              <a:buChar char="o"/>
              <a:defRPr sz="2133">
                <a:solidFill>
                  <a:srgbClr val="003767"/>
                </a:solidFill>
              </a:defRPr>
            </a:lvl2pPr>
            <a:lvl3pPr marL="1600160" indent="-380990">
              <a:buFont typeface="Wingdings" panose="05000000000000000000" pitchFamily="2" charset="2"/>
              <a:buChar char="§"/>
              <a:defRPr sz="2133">
                <a:solidFill>
                  <a:srgbClr val="003767"/>
                </a:solidFill>
              </a:defRPr>
            </a:lvl3pPr>
            <a:lvl4pPr marL="2209745" indent="-380990">
              <a:buFont typeface="Arial" panose="020B0604020202020204" pitchFamily="34" charset="0"/>
              <a:buChar char="•"/>
              <a:defRPr sz="2133">
                <a:solidFill>
                  <a:srgbClr val="003767"/>
                </a:solidFill>
              </a:defRPr>
            </a:lvl4pPr>
            <a:lvl5pPr marL="2438339" indent="0">
              <a:buNone/>
              <a:defRPr sz="2133">
                <a:solidFill>
                  <a:srgbClr val="003767"/>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1"/>
          <p:cNvSpPr>
            <a:spLocks noGrp="1"/>
          </p:cNvSpPr>
          <p:nvPr>
            <p:ph type="ftr" sz="quarter" idx="3"/>
          </p:nvPr>
        </p:nvSpPr>
        <p:spPr>
          <a:xfrm>
            <a:off x="5615947" y="5925277"/>
            <a:ext cx="4320480" cy="932723"/>
          </a:xfrm>
          <a:prstGeom prst="rect">
            <a:avLst/>
          </a:prstGeom>
        </p:spPr>
        <p:txBody>
          <a:bodyPr vert="horz" lIns="91440" tIns="45720" rIns="91440" bIns="45720" rtlCol="0" anchor="ctr"/>
          <a:lstStyle>
            <a:lvl1pPr algn="ctr">
              <a:defRPr sz="1600">
                <a:solidFill>
                  <a:schemeClr val="bg1"/>
                </a:solidFill>
              </a:defRPr>
            </a:lvl1pPr>
          </a:lstStyle>
          <a:p>
            <a:endParaRPr lang="en-US" dirty="0"/>
          </a:p>
        </p:txBody>
      </p:sp>
    </p:spTree>
    <p:extLst>
      <p:ext uri="{BB962C8B-B14F-4D97-AF65-F5344CB8AC3E}">
        <p14:creationId xmlns:p14="http://schemas.microsoft.com/office/powerpoint/2010/main" val="322178175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1"/>
          <p:cNvSpPr>
            <a:spLocks noGrp="1"/>
          </p:cNvSpPr>
          <p:nvPr>
            <p:ph type="ftr" sz="quarter" idx="3"/>
          </p:nvPr>
        </p:nvSpPr>
        <p:spPr>
          <a:xfrm>
            <a:off x="5615947" y="5925277"/>
            <a:ext cx="4320480" cy="932723"/>
          </a:xfrm>
          <a:prstGeom prst="rect">
            <a:avLst/>
          </a:prstGeom>
        </p:spPr>
        <p:txBody>
          <a:bodyPr vert="horz" lIns="91440" tIns="45720" rIns="91440" bIns="45720" rtlCol="0" anchor="ctr"/>
          <a:lstStyle>
            <a:lvl1pPr algn="ctr">
              <a:defRPr sz="1600">
                <a:solidFill>
                  <a:srgbClr val="FFFFFF"/>
                </a:solidFill>
              </a:defRPr>
            </a:lvl1pPr>
          </a:lstStyle>
          <a:p>
            <a:endParaRPr lang="en-US" dirty="0"/>
          </a:p>
        </p:txBody>
      </p:sp>
    </p:spTree>
    <p:extLst>
      <p:ext uri="{BB962C8B-B14F-4D97-AF65-F5344CB8AC3E}">
        <p14:creationId xmlns:p14="http://schemas.microsoft.com/office/powerpoint/2010/main" val="329581382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352463"/>
            <a:ext cx="7315200" cy="566739"/>
          </a:xfrm>
        </p:spPr>
        <p:txBody>
          <a:bodyPr anchor="b"/>
          <a:lstStyle>
            <a:lvl1pPr algn="l">
              <a:defRPr sz="2667" b="0" i="1"/>
            </a:lvl1pPr>
          </a:lstStyle>
          <a:p>
            <a:r>
              <a:rPr lang="en-US"/>
              <a:t>Click to edit Master title style</a:t>
            </a:r>
            <a:endParaRPr lang="en-US" dirty="0"/>
          </a:p>
        </p:txBody>
      </p:sp>
      <p:sp>
        <p:nvSpPr>
          <p:cNvPr id="3" name="Picture Placeholder 2"/>
          <p:cNvSpPr>
            <a:spLocks noGrp="1"/>
          </p:cNvSpPr>
          <p:nvPr>
            <p:ph type="pic" idx="1"/>
          </p:nvPr>
        </p:nvSpPr>
        <p:spPr>
          <a:xfrm>
            <a:off x="2389717" y="1212841"/>
            <a:ext cx="7315200" cy="3162607"/>
          </a:xfrm>
        </p:spPr>
        <p:txBody>
          <a:bodyPr/>
          <a:lstStyle>
            <a:lvl1pPr marL="0" indent="0">
              <a:buNone/>
              <a:defRPr sz="4267">
                <a:solidFill>
                  <a:srgbClr val="003767"/>
                </a:solidFill>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r>
              <a:rPr lang="en-US" noProof="0" dirty="0"/>
              <a:t>Click icon to add picture</a:t>
            </a:r>
          </a:p>
        </p:txBody>
      </p:sp>
      <p:sp>
        <p:nvSpPr>
          <p:cNvPr id="4" name="Text Placeholder 3"/>
          <p:cNvSpPr>
            <a:spLocks noGrp="1"/>
          </p:cNvSpPr>
          <p:nvPr>
            <p:ph type="body" sz="half" idx="2"/>
          </p:nvPr>
        </p:nvSpPr>
        <p:spPr>
          <a:xfrm>
            <a:off x="2389717" y="4919201"/>
            <a:ext cx="7315200" cy="725959"/>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6" name="Footer Placeholder 1"/>
          <p:cNvSpPr>
            <a:spLocks noGrp="1"/>
          </p:cNvSpPr>
          <p:nvPr>
            <p:ph type="ftr" sz="quarter" idx="3"/>
          </p:nvPr>
        </p:nvSpPr>
        <p:spPr>
          <a:xfrm>
            <a:off x="5615947" y="5925277"/>
            <a:ext cx="4320480" cy="932723"/>
          </a:xfrm>
          <a:prstGeom prst="rect">
            <a:avLst/>
          </a:prstGeom>
        </p:spPr>
        <p:txBody>
          <a:bodyPr vert="horz" lIns="91440" tIns="45720" rIns="91440" bIns="45720" rtlCol="0" anchor="ctr"/>
          <a:lstStyle>
            <a:lvl1pPr algn="ctr">
              <a:defRPr sz="1600">
                <a:solidFill>
                  <a:srgbClr val="FFFFFF"/>
                </a:solidFill>
              </a:defRPr>
            </a:lvl1pPr>
          </a:lstStyle>
          <a:p>
            <a:endParaRPr lang="en-US" dirty="0"/>
          </a:p>
        </p:txBody>
      </p:sp>
    </p:spTree>
    <p:extLst>
      <p:ext uri="{BB962C8B-B14F-4D97-AF65-F5344CB8AC3E}">
        <p14:creationId xmlns:p14="http://schemas.microsoft.com/office/powerpoint/2010/main" val="247079422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06400" y="1295423"/>
            <a:ext cx="11176000" cy="1470025"/>
          </a:xfrm>
        </p:spPr>
        <p:txBody>
          <a:bodyPr/>
          <a:lstStyle>
            <a:lvl1pPr algn="l">
              <a:defRPr>
                <a:solidFill>
                  <a:srgbClr val="FFFFFF"/>
                </a:solidFill>
              </a:defRPr>
            </a:lvl1pPr>
          </a:lstStyle>
          <a:p>
            <a:r>
              <a:rPr lang="en-US" dirty="0"/>
              <a:t>Click to edit Master title style</a:t>
            </a:r>
          </a:p>
        </p:txBody>
      </p:sp>
      <p:sp>
        <p:nvSpPr>
          <p:cNvPr id="3" name="Subtitle 2"/>
          <p:cNvSpPr>
            <a:spLocks noGrp="1"/>
          </p:cNvSpPr>
          <p:nvPr>
            <p:ph type="subTitle" idx="1"/>
          </p:nvPr>
        </p:nvSpPr>
        <p:spPr>
          <a:xfrm>
            <a:off x="406400" y="2975000"/>
            <a:ext cx="11176000" cy="1292225"/>
          </a:xfrm>
        </p:spPr>
        <p:txBody>
          <a:bodyPr/>
          <a:lstStyle>
            <a:lvl1pPr marL="0" indent="0" algn="l">
              <a:buNone/>
              <a:defRPr>
                <a:solidFill>
                  <a:schemeClr val="bg1"/>
                </a:solidFill>
              </a:defRPr>
            </a:lvl1pPr>
            <a:lvl2pPr marL="457011"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78" indent="0" algn="ctr">
              <a:buNone/>
              <a:defRPr>
                <a:solidFill>
                  <a:schemeClr val="tx1">
                    <a:tint val="75000"/>
                  </a:schemeClr>
                </a:solidFill>
              </a:defRPr>
            </a:lvl5pPr>
            <a:lvl6pPr marL="2285088" indent="0" algn="ctr">
              <a:buNone/>
              <a:defRPr>
                <a:solidFill>
                  <a:schemeClr val="tx1">
                    <a:tint val="75000"/>
                  </a:schemeClr>
                </a:solidFill>
              </a:defRPr>
            </a:lvl6pPr>
            <a:lvl7pPr marL="2742098" indent="0" algn="ctr">
              <a:buNone/>
              <a:defRPr>
                <a:solidFill>
                  <a:schemeClr val="tx1">
                    <a:tint val="75000"/>
                  </a:schemeClr>
                </a:solidFill>
              </a:defRPr>
            </a:lvl7pPr>
            <a:lvl8pPr marL="3199120" indent="0" algn="ctr">
              <a:buNone/>
              <a:defRPr>
                <a:solidFill>
                  <a:schemeClr val="tx1">
                    <a:tint val="75000"/>
                  </a:schemeClr>
                </a:solidFill>
              </a:defRPr>
            </a:lvl8pPr>
            <a:lvl9pPr marL="3656137"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9956801" y="6417774"/>
            <a:ext cx="1092515" cy="365125"/>
          </a:xfrm>
          <a:prstGeom prst="rect">
            <a:avLst/>
          </a:prstGeom>
        </p:spPr>
        <p:txBody>
          <a:bodyPr/>
          <a:lstStyle>
            <a:lvl1pPr>
              <a:defRPr>
                <a:solidFill>
                  <a:schemeClr val="accent2">
                    <a:lumMod val="40000"/>
                    <a:lumOff val="60000"/>
                  </a:schemeClr>
                </a:solidFill>
              </a:defRPr>
            </a:lvl1pPr>
          </a:lstStyle>
          <a:p>
            <a:pPr>
              <a:defRPr/>
            </a:pPr>
            <a:fld id="{352FC941-5FE0-1347-A754-B51BFE29A1DF}" type="datetime1">
              <a:rPr lang="en-US" smtClean="0"/>
              <a:pPr>
                <a:defRPr/>
              </a:pPr>
              <a:t>4/24/25</a:t>
            </a:fld>
            <a:endParaRPr lang="en-US" dirty="0"/>
          </a:p>
        </p:txBody>
      </p:sp>
      <p:sp>
        <p:nvSpPr>
          <p:cNvPr id="5" name="Footer Placeholder 4"/>
          <p:cNvSpPr>
            <a:spLocks noGrp="1"/>
          </p:cNvSpPr>
          <p:nvPr>
            <p:ph type="ftr" sz="quarter" idx="11"/>
          </p:nvPr>
        </p:nvSpPr>
        <p:spPr>
          <a:xfrm>
            <a:off x="5994423" y="6413350"/>
            <a:ext cx="3860799" cy="365125"/>
          </a:xfrm>
          <a:prstGeom prst="rect">
            <a:avLst/>
          </a:prstGeom>
        </p:spPr>
        <p:txBody>
          <a:bodyPr/>
          <a:lstStyle>
            <a:lvl1pPr algn="l">
              <a:defRPr>
                <a:solidFill>
                  <a:schemeClr val="accent2">
                    <a:lumMod val="40000"/>
                    <a:lumOff val="60000"/>
                  </a:schemeClr>
                </a:solidFill>
              </a:defRPr>
            </a:lvl1pPr>
          </a:lstStyle>
          <a:p>
            <a:pPr>
              <a:defRPr/>
            </a:pPr>
            <a:r>
              <a:rPr lang="en-US"/>
              <a:t>Presented by:</a:t>
            </a:r>
            <a:endParaRPr lang="en-US" dirty="0"/>
          </a:p>
        </p:txBody>
      </p:sp>
      <p:sp>
        <p:nvSpPr>
          <p:cNvPr id="6" name="Slide Number Placeholder 5"/>
          <p:cNvSpPr>
            <a:spLocks noGrp="1"/>
          </p:cNvSpPr>
          <p:nvPr>
            <p:ph type="sldNum" sz="quarter" idx="12"/>
          </p:nvPr>
        </p:nvSpPr>
        <p:spPr>
          <a:xfrm>
            <a:off x="11074400" y="6417774"/>
            <a:ext cx="508000" cy="365125"/>
          </a:xfrm>
          <a:prstGeom prst="rect">
            <a:avLst/>
          </a:prstGeom>
        </p:spPr>
        <p:txBody>
          <a:bodyPr/>
          <a:lstStyle>
            <a:lvl1pPr>
              <a:defRPr>
                <a:solidFill>
                  <a:schemeClr val="accent2">
                    <a:lumMod val="40000"/>
                    <a:lumOff val="60000"/>
                  </a:schemeClr>
                </a:solidFill>
              </a:defRPr>
            </a:lvl1pPr>
          </a:lstStyle>
          <a:p>
            <a:pPr>
              <a:defRPr/>
            </a:pPr>
            <a:fld id="{DC139483-DDFA-6D4E-B2C9-05E02104EC66}" type="slidenum">
              <a:rPr lang="en-US" smtClean="0"/>
              <a:pPr>
                <a:defRPr/>
              </a:pPr>
              <a:t>‹#›</a:t>
            </a:fld>
            <a:endParaRPr lang="en-US" dirty="0"/>
          </a:p>
        </p:txBody>
      </p:sp>
      <p:sp>
        <p:nvSpPr>
          <p:cNvPr id="8" name="Text Placeholder 7"/>
          <p:cNvSpPr>
            <a:spLocks noGrp="1"/>
          </p:cNvSpPr>
          <p:nvPr>
            <p:ph type="body" sz="quarter" idx="13" hasCustomPrompt="1"/>
          </p:nvPr>
        </p:nvSpPr>
        <p:spPr>
          <a:xfrm>
            <a:off x="406400" y="4476752"/>
            <a:ext cx="9956800" cy="1219200"/>
          </a:xfrm>
        </p:spPr>
        <p:txBody>
          <a:bodyPr/>
          <a:lstStyle>
            <a:lvl1pPr marL="0" indent="0">
              <a:buNone/>
              <a:defRPr sz="1800"/>
            </a:lvl1pPr>
          </a:lstStyle>
          <a:p>
            <a:pPr lvl="0"/>
            <a:r>
              <a:rPr lang="en-US" dirty="0"/>
              <a:t>Click to edit Master Presenter style</a:t>
            </a:r>
          </a:p>
        </p:txBody>
      </p:sp>
    </p:spTree>
    <p:extLst>
      <p:ext uri="{BB962C8B-B14F-4D97-AF65-F5344CB8AC3E}">
        <p14:creationId xmlns:p14="http://schemas.microsoft.com/office/powerpoint/2010/main" val="147994276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2_Cover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08F8DD-10C1-9CE3-7F45-489DFFAD302E}"/>
              </a:ext>
            </a:extLst>
          </p:cNvPr>
          <p:cNvSpPr/>
          <p:nvPr userDrawn="1"/>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 name="Rectangle 2">
            <a:extLst>
              <a:ext uri="{FF2B5EF4-FFF2-40B4-BE49-F238E27FC236}">
                <a16:creationId xmlns:a16="http://schemas.microsoft.com/office/drawing/2014/main" id="{38D92239-97C5-DC53-FCF8-631C38E32D24}"/>
              </a:ext>
            </a:extLst>
          </p:cNvPr>
          <p:cNvSpPr/>
          <p:nvPr userDrawn="1"/>
        </p:nvSpPr>
        <p:spPr>
          <a:xfrm>
            <a:off x="0" y="1760525"/>
            <a:ext cx="12192000" cy="4483657"/>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0" name="Title 1"/>
          <p:cNvSpPr>
            <a:spLocks noGrp="1"/>
          </p:cNvSpPr>
          <p:nvPr>
            <p:ph type="ctrTitle" hasCustomPrompt="1"/>
          </p:nvPr>
        </p:nvSpPr>
        <p:spPr>
          <a:xfrm>
            <a:off x="528096" y="2138204"/>
            <a:ext cx="11135808" cy="1772793"/>
          </a:xfrm>
        </p:spPr>
        <p:txBody>
          <a:bodyPr lIns="0" bIns="0" anchor="b" anchorCtr="0">
            <a:spAutoFit/>
          </a:bodyPr>
          <a:lstStyle>
            <a:lvl1pPr algn="l">
              <a:lnSpc>
                <a:spcPct val="90000"/>
              </a:lnSpc>
              <a:defRPr sz="6400" b="1" baseline="0">
                <a:solidFill>
                  <a:schemeClr val="bg1"/>
                </a:solidFill>
                <a:latin typeface="Arial"/>
                <a:cs typeface="Arial"/>
              </a:defRPr>
            </a:lvl1pPr>
          </a:lstStyle>
          <a:p>
            <a:r>
              <a:rPr lang="en-US" dirty="0"/>
              <a:t>Enterprise 2-line</a:t>
            </a:r>
            <a:br>
              <a:rPr lang="en-US" dirty="0"/>
            </a:br>
            <a:r>
              <a:rPr lang="en-US" dirty="0"/>
              <a:t>Cover Slide</a:t>
            </a:r>
          </a:p>
        </p:txBody>
      </p:sp>
      <p:sp>
        <p:nvSpPr>
          <p:cNvPr id="12" name="Subtitle 2"/>
          <p:cNvSpPr>
            <a:spLocks noGrp="1"/>
          </p:cNvSpPr>
          <p:nvPr>
            <p:ph type="subTitle" idx="1" hasCustomPrompt="1"/>
          </p:nvPr>
        </p:nvSpPr>
        <p:spPr>
          <a:xfrm>
            <a:off x="528096" y="4027226"/>
            <a:ext cx="11135808" cy="387799"/>
          </a:xfrm>
          <a:prstGeom prst="rect">
            <a:avLst/>
          </a:prstGeom>
        </p:spPr>
        <p:txBody>
          <a:bodyPr lIns="0" tIns="0" rIns="0" bIns="0">
            <a:spAutoFit/>
          </a:bodyPr>
          <a:lstStyle>
            <a:lvl1pPr marL="0" indent="0" algn="l">
              <a:buNone/>
              <a:defRPr sz="2800" b="0">
                <a:solidFill>
                  <a:schemeClr val="bg1"/>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add a secondary title</a:t>
            </a:r>
          </a:p>
        </p:txBody>
      </p:sp>
      <p:sp>
        <p:nvSpPr>
          <p:cNvPr id="14" name="Content Placeholder 8"/>
          <p:cNvSpPr>
            <a:spLocks noGrp="1"/>
          </p:cNvSpPr>
          <p:nvPr>
            <p:ph sz="quarter" idx="12" hasCustomPrompt="1"/>
          </p:nvPr>
        </p:nvSpPr>
        <p:spPr>
          <a:xfrm>
            <a:off x="528096" y="5088512"/>
            <a:ext cx="7804149" cy="704637"/>
          </a:xfrm>
          <a:prstGeom prst="rect">
            <a:avLst/>
          </a:prstGeom>
        </p:spPr>
        <p:txBody>
          <a:bodyPr lIns="0" tIns="0" rIns="0" bIns="0">
            <a:spAutoFit/>
          </a:bodyPr>
          <a:lstStyle>
            <a:lvl1pPr marL="0" indent="0">
              <a:lnSpc>
                <a:spcPct val="120000"/>
              </a:lnSpc>
              <a:spcBef>
                <a:spcPts val="0"/>
              </a:spcBef>
              <a:buNone/>
              <a:tabLst/>
              <a:defRPr sz="20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Presenter’s Name</a:t>
            </a:r>
          </a:p>
          <a:p>
            <a:pPr lvl="0"/>
            <a:r>
              <a:rPr lang="en-US" dirty="0"/>
              <a:t>Presenter’s Title</a:t>
            </a:r>
          </a:p>
        </p:txBody>
      </p:sp>
      <p:sp>
        <p:nvSpPr>
          <p:cNvPr id="15" name="Content Placeholder 10"/>
          <p:cNvSpPr>
            <a:spLocks noGrp="1"/>
          </p:cNvSpPr>
          <p:nvPr>
            <p:ph sz="quarter" idx="13" hasCustomPrompt="1"/>
          </p:nvPr>
        </p:nvSpPr>
        <p:spPr>
          <a:xfrm>
            <a:off x="7789333" y="5088511"/>
            <a:ext cx="3874571" cy="704637"/>
          </a:xfrm>
          <a:prstGeom prst="rect">
            <a:avLst/>
          </a:prstGeom>
        </p:spPr>
        <p:txBody>
          <a:bodyPr lIns="0" tIns="0" rIns="0" bIns="0">
            <a:spAutoFit/>
          </a:bodyPr>
          <a:lstStyle>
            <a:lvl1pPr marL="0" indent="0" algn="r">
              <a:lnSpc>
                <a:spcPct val="120000"/>
              </a:lnSpc>
              <a:spcBef>
                <a:spcPts val="0"/>
              </a:spcBef>
              <a:buNone/>
              <a:defRPr sz="2000" b="0" baseline="0">
                <a:solidFill>
                  <a:schemeClr val="bg1"/>
                </a:solidFill>
              </a:defRPr>
            </a:lvl1pPr>
          </a:lstStyle>
          <a:p>
            <a:pPr lvl="0"/>
            <a:r>
              <a:rPr lang="en-US" dirty="0"/>
              <a:t>01.03.24</a:t>
            </a:r>
            <a:br>
              <a:rPr lang="en-US" dirty="0"/>
            </a:br>
            <a:r>
              <a:rPr lang="en-US" dirty="0"/>
              <a:t>Web address here</a:t>
            </a:r>
          </a:p>
        </p:txBody>
      </p:sp>
      <p:pic>
        <p:nvPicPr>
          <p:cNvPr id="4" name="Graphic 3">
            <a:extLst>
              <a:ext uri="{FF2B5EF4-FFF2-40B4-BE49-F238E27FC236}">
                <a16:creationId xmlns:a16="http://schemas.microsoft.com/office/drawing/2014/main" id="{E48684B0-CA31-A3A1-9A7B-E61331323C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5583783"/>
            <a:ext cx="12192000" cy="660400"/>
          </a:xfrm>
          <a:prstGeom prst="rect">
            <a:avLst/>
          </a:prstGeom>
        </p:spPr>
      </p:pic>
      <p:pic>
        <p:nvPicPr>
          <p:cNvPr id="6" name="Graphic 5">
            <a:extLst>
              <a:ext uri="{FF2B5EF4-FFF2-40B4-BE49-F238E27FC236}">
                <a16:creationId xmlns:a16="http://schemas.microsoft.com/office/drawing/2014/main" id="{E86E9C3A-C2EA-8C12-137D-AD641CC3838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46204" y="533564"/>
            <a:ext cx="6067883" cy="593597"/>
          </a:xfrm>
          <a:prstGeom prst="rect">
            <a:avLst/>
          </a:prstGeom>
        </p:spPr>
      </p:pic>
    </p:spTree>
    <p:extLst>
      <p:ext uri="{BB962C8B-B14F-4D97-AF65-F5344CB8AC3E}">
        <p14:creationId xmlns:p14="http://schemas.microsoft.com/office/powerpoint/2010/main" val="178432199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2_Section Divider">
    <p:spTree>
      <p:nvGrpSpPr>
        <p:cNvPr id="1" name=""/>
        <p:cNvGrpSpPr/>
        <p:nvPr/>
      </p:nvGrpSpPr>
      <p:grpSpPr>
        <a:xfrm>
          <a:off x="0" y="0"/>
          <a:ext cx="0" cy="0"/>
          <a:chOff x="0" y="0"/>
          <a:chExt cx="0" cy="0"/>
        </a:xfrm>
      </p:grpSpPr>
      <p:pic>
        <p:nvPicPr>
          <p:cNvPr id="8" name="Picture 7" descr="A building surrounded by trees&#10;&#10;Description automatically generated">
            <a:extLst>
              <a:ext uri="{FF2B5EF4-FFF2-40B4-BE49-F238E27FC236}">
                <a16:creationId xmlns:a16="http://schemas.microsoft.com/office/drawing/2014/main" id="{715371B4-F594-6CD8-7C79-3CCA926347D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7541" b="17333"/>
          <a:stretch/>
        </p:blipFill>
        <p:spPr>
          <a:xfrm>
            <a:off x="645" y="0"/>
            <a:ext cx="12191355" cy="6858000"/>
          </a:xfrm>
          <a:prstGeom prst="rect">
            <a:avLst/>
          </a:prstGeom>
        </p:spPr>
      </p:pic>
      <p:sp>
        <p:nvSpPr>
          <p:cNvPr id="10" name="Title 1"/>
          <p:cNvSpPr>
            <a:spLocks noGrp="1"/>
          </p:cNvSpPr>
          <p:nvPr>
            <p:ph type="ctrTitle" hasCustomPrompt="1"/>
          </p:nvPr>
        </p:nvSpPr>
        <p:spPr>
          <a:xfrm>
            <a:off x="627332" y="1879574"/>
            <a:ext cx="11135808" cy="886396"/>
          </a:xfrm>
        </p:spPr>
        <p:txBody>
          <a:bodyPr lIns="0" bIns="0" anchor="b" anchorCtr="0">
            <a:spAutoFit/>
          </a:bodyPr>
          <a:lstStyle>
            <a:lvl1pPr algn="l">
              <a:lnSpc>
                <a:spcPct val="90000"/>
              </a:lnSpc>
              <a:defRPr sz="6400" b="1" baseline="0">
                <a:solidFill>
                  <a:schemeClr val="accent1"/>
                </a:solidFill>
                <a:latin typeface="Arial"/>
                <a:cs typeface="Arial"/>
              </a:defRPr>
            </a:lvl1pPr>
          </a:lstStyle>
          <a:p>
            <a:r>
              <a:rPr lang="en-US" dirty="0"/>
              <a:t>Section Divider Title</a:t>
            </a:r>
          </a:p>
        </p:txBody>
      </p:sp>
      <p:sp>
        <p:nvSpPr>
          <p:cNvPr id="11" name="Subtitle 2"/>
          <p:cNvSpPr>
            <a:spLocks noGrp="1"/>
          </p:cNvSpPr>
          <p:nvPr>
            <p:ph type="subTitle" idx="1" hasCustomPrompt="1"/>
          </p:nvPr>
        </p:nvSpPr>
        <p:spPr>
          <a:xfrm>
            <a:off x="627332" y="2906334"/>
            <a:ext cx="11135808" cy="387799"/>
          </a:xfrm>
          <a:prstGeom prst="rect">
            <a:avLst/>
          </a:prstGeom>
        </p:spPr>
        <p:txBody>
          <a:bodyPr lIns="0" tIns="0" rIns="0" bIns="0">
            <a:spAutoFit/>
          </a:bodyPr>
          <a:lstStyle>
            <a:lvl1pPr marL="0" indent="0" algn="l">
              <a:buNone/>
              <a:defRPr sz="2800" b="0">
                <a:solidFill>
                  <a:schemeClr val="bg1"/>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Secondary Title</a:t>
            </a:r>
          </a:p>
        </p:txBody>
      </p:sp>
      <p:pic>
        <p:nvPicPr>
          <p:cNvPr id="2" name="Graphic 1">
            <a:extLst>
              <a:ext uri="{FF2B5EF4-FFF2-40B4-BE49-F238E27FC236}">
                <a16:creationId xmlns:a16="http://schemas.microsoft.com/office/drawing/2014/main" id="{AEC11A48-AF0B-1A3D-A25B-364E9710BF9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6197600"/>
            <a:ext cx="12192000" cy="660400"/>
          </a:xfrm>
          <a:prstGeom prst="rect">
            <a:avLst/>
          </a:prstGeom>
        </p:spPr>
      </p:pic>
    </p:spTree>
    <p:extLst>
      <p:ext uri="{BB962C8B-B14F-4D97-AF65-F5344CB8AC3E}">
        <p14:creationId xmlns:p14="http://schemas.microsoft.com/office/powerpoint/2010/main" val="2849728786"/>
      </p:ext>
    </p:extLst>
  </p:cSld>
  <p:clrMapOvr>
    <a:masterClrMapping/>
  </p:clrMapOvr>
  <p:extLst>
    <p:ext uri="{DCECCB84-F9BA-43D5-87BE-67443E8EF086}">
      <p15:sldGuideLst xmlns:p15="http://schemas.microsoft.com/office/powerpoint/2012/main"/>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1_Section Divi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1814BC-ED90-4C15-D282-1424524CBBEC}"/>
              </a:ext>
            </a:extLst>
          </p:cNvPr>
          <p:cNvPicPr>
            <a:picLocks noChangeAspect="1"/>
          </p:cNvPicPr>
          <p:nvPr userDrawn="1"/>
        </p:nvPicPr>
        <p:blipFill rotWithShape="1">
          <a:blip r:embed="rId2"/>
          <a:srcRect l="-2" r="3983" b="10200"/>
          <a:stretch/>
        </p:blipFill>
        <p:spPr>
          <a:xfrm>
            <a:off x="0" y="-2"/>
            <a:ext cx="12192000" cy="6858001"/>
          </a:xfrm>
          <a:prstGeom prst="rect">
            <a:avLst/>
          </a:prstGeom>
        </p:spPr>
      </p:pic>
      <p:sp>
        <p:nvSpPr>
          <p:cNvPr id="7" name="Rectangle 6">
            <a:extLst>
              <a:ext uri="{FF2B5EF4-FFF2-40B4-BE49-F238E27FC236}">
                <a16:creationId xmlns:a16="http://schemas.microsoft.com/office/drawing/2014/main" id="{879E7BC5-AEA3-F892-AA61-B52287EC6B00}"/>
              </a:ext>
            </a:extLst>
          </p:cNvPr>
          <p:cNvSpPr/>
          <p:nvPr userDrawn="1"/>
        </p:nvSpPr>
        <p:spPr>
          <a:xfrm>
            <a:off x="0" y="0"/>
            <a:ext cx="12192000" cy="6641171"/>
          </a:xfrm>
          <a:prstGeom prst="rect">
            <a:avLst/>
          </a:prstGeom>
          <a:gradFill>
            <a:gsLst>
              <a:gs pos="40000">
                <a:schemeClr val="accent1">
                  <a:lumMod val="5000"/>
                  <a:lumOff val="95000"/>
                  <a:alpha val="67104"/>
                </a:schemeClr>
              </a:gs>
              <a:gs pos="57000">
                <a:schemeClr val="bg1">
                  <a:alpha val="0"/>
                </a:scheme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0" name="Title 1"/>
          <p:cNvSpPr>
            <a:spLocks noGrp="1"/>
          </p:cNvSpPr>
          <p:nvPr>
            <p:ph type="ctrTitle" hasCustomPrompt="1"/>
          </p:nvPr>
        </p:nvSpPr>
        <p:spPr>
          <a:xfrm>
            <a:off x="627332" y="1879574"/>
            <a:ext cx="11135808" cy="886396"/>
          </a:xfrm>
        </p:spPr>
        <p:txBody>
          <a:bodyPr lIns="0" bIns="0" anchor="b" anchorCtr="0">
            <a:spAutoFit/>
          </a:bodyPr>
          <a:lstStyle>
            <a:lvl1pPr algn="l">
              <a:lnSpc>
                <a:spcPct val="90000"/>
              </a:lnSpc>
              <a:defRPr sz="6400" b="1" baseline="0">
                <a:solidFill>
                  <a:schemeClr val="accent1"/>
                </a:solidFill>
                <a:latin typeface="Arial"/>
                <a:cs typeface="Arial"/>
              </a:defRPr>
            </a:lvl1pPr>
          </a:lstStyle>
          <a:p>
            <a:r>
              <a:rPr lang="en-US" dirty="0"/>
              <a:t>Section Divider Title</a:t>
            </a:r>
          </a:p>
        </p:txBody>
      </p:sp>
      <p:sp>
        <p:nvSpPr>
          <p:cNvPr id="11" name="Subtitle 2"/>
          <p:cNvSpPr>
            <a:spLocks noGrp="1"/>
          </p:cNvSpPr>
          <p:nvPr>
            <p:ph type="subTitle" idx="1" hasCustomPrompt="1"/>
          </p:nvPr>
        </p:nvSpPr>
        <p:spPr>
          <a:xfrm>
            <a:off x="627332" y="2906334"/>
            <a:ext cx="11135808" cy="387799"/>
          </a:xfrm>
          <a:prstGeom prst="rect">
            <a:avLst/>
          </a:prstGeom>
        </p:spPr>
        <p:txBody>
          <a:bodyPr lIns="0" tIns="0" rIns="0" bIns="0">
            <a:spAutoFit/>
          </a:bodyPr>
          <a:lstStyle>
            <a:lvl1pPr marL="0" indent="0" algn="l">
              <a:buNone/>
              <a:defRPr sz="2800" b="0">
                <a:solidFill>
                  <a:schemeClr val="tx1"/>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Secondary Title</a:t>
            </a:r>
          </a:p>
        </p:txBody>
      </p:sp>
      <p:pic>
        <p:nvPicPr>
          <p:cNvPr id="2" name="Graphic 1">
            <a:extLst>
              <a:ext uri="{FF2B5EF4-FFF2-40B4-BE49-F238E27FC236}">
                <a16:creationId xmlns:a16="http://schemas.microsoft.com/office/drawing/2014/main" id="{AEC11A48-AF0B-1A3D-A25B-364E9710BF9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6197600"/>
            <a:ext cx="12192000" cy="660400"/>
          </a:xfrm>
          <a:prstGeom prst="rect">
            <a:avLst/>
          </a:prstGeom>
        </p:spPr>
      </p:pic>
    </p:spTree>
    <p:extLst>
      <p:ext uri="{BB962C8B-B14F-4D97-AF65-F5344CB8AC3E}">
        <p14:creationId xmlns:p14="http://schemas.microsoft.com/office/powerpoint/2010/main" val="127974870"/>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4467357-6250-497A-ADEC-89B49E25C4B4}" type="datetimeFigureOut">
              <a:rPr lang="en-US" smtClean="0">
                <a:solidFill>
                  <a:prstClr val="black">
                    <a:tint val="75000"/>
                  </a:prstClr>
                </a:solidFill>
              </a:rPr>
              <a:pPr/>
              <a:t>4/24/25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822015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3_Section Divider">
    <p:spTree>
      <p:nvGrpSpPr>
        <p:cNvPr id="1" name=""/>
        <p:cNvGrpSpPr/>
        <p:nvPr/>
      </p:nvGrpSpPr>
      <p:grpSpPr>
        <a:xfrm>
          <a:off x="0" y="0"/>
          <a:ext cx="0" cy="0"/>
          <a:chOff x="0" y="0"/>
          <a:chExt cx="0" cy="0"/>
        </a:xfrm>
      </p:grpSpPr>
      <p:pic>
        <p:nvPicPr>
          <p:cNvPr id="5" name="Picture 4" descr="A building surrounded by trees&#10;&#10;Description automatically generated">
            <a:extLst>
              <a:ext uri="{FF2B5EF4-FFF2-40B4-BE49-F238E27FC236}">
                <a16:creationId xmlns:a16="http://schemas.microsoft.com/office/drawing/2014/main" id="{BF9DCDAA-17B1-BE96-72FC-3DB994FF053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t="31650" r="37081" b="5273"/>
          <a:stretch/>
        </p:blipFill>
        <p:spPr>
          <a:xfrm>
            <a:off x="0" y="1"/>
            <a:ext cx="12192000" cy="6858001"/>
          </a:xfrm>
          <a:prstGeom prst="rect">
            <a:avLst/>
          </a:prstGeom>
        </p:spPr>
      </p:pic>
      <p:sp>
        <p:nvSpPr>
          <p:cNvPr id="13" name="Rectangle 12">
            <a:extLst>
              <a:ext uri="{FF2B5EF4-FFF2-40B4-BE49-F238E27FC236}">
                <a16:creationId xmlns:a16="http://schemas.microsoft.com/office/drawing/2014/main" id="{75B37D1A-22AA-BAC2-AF09-FFAE114D5FBE}"/>
              </a:ext>
            </a:extLst>
          </p:cNvPr>
          <p:cNvSpPr/>
          <p:nvPr userDrawn="1"/>
        </p:nvSpPr>
        <p:spPr>
          <a:xfrm rot="16200000">
            <a:off x="1259685" y="479706"/>
            <a:ext cx="3898360" cy="6417735"/>
          </a:xfrm>
          <a:prstGeom prst="rect">
            <a:avLst/>
          </a:prstGeom>
          <a:gradFill>
            <a:gsLst>
              <a:gs pos="0">
                <a:schemeClr val="accent1">
                  <a:lumMod val="5000"/>
                  <a:lumOff val="95000"/>
                  <a:alpha val="79912"/>
                </a:schemeClr>
              </a:gs>
              <a:gs pos="100000">
                <a:schemeClr val="bg1"/>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0" name="Title 1"/>
          <p:cNvSpPr>
            <a:spLocks noGrp="1"/>
          </p:cNvSpPr>
          <p:nvPr>
            <p:ph type="ctrTitle" hasCustomPrompt="1"/>
          </p:nvPr>
        </p:nvSpPr>
        <p:spPr>
          <a:xfrm>
            <a:off x="626513" y="2574296"/>
            <a:ext cx="4855681" cy="1772793"/>
          </a:xfrm>
        </p:spPr>
        <p:txBody>
          <a:bodyPr wrap="square" lIns="0" bIns="0" anchor="b" anchorCtr="0">
            <a:spAutoFit/>
          </a:bodyPr>
          <a:lstStyle>
            <a:lvl1pPr algn="l">
              <a:lnSpc>
                <a:spcPct val="90000"/>
              </a:lnSpc>
              <a:defRPr sz="6400" b="1" baseline="0">
                <a:solidFill>
                  <a:schemeClr val="accent1"/>
                </a:solidFill>
                <a:latin typeface="Arial"/>
                <a:cs typeface="Arial"/>
              </a:defRPr>
            </a:lvl1pPr>
          </a:lstStyle>
          <a:p>
            <a:r>
              <a:rPr lang="en-US" dirty="0"/>
              <a:t>Section Divider Title</a:t>
            </a:r>
          </a:p>
        </p:txBody>
      </p:sp>
      <p:sp>
        <p:nvSpPr>
          <p:cNvPr id="11" name="Subtitle 2"/>
          <p:cNvSpPr>
            <a:spLocks noGrp="1"/>
          </p:cNvSpPr>
          <p:nvPr>
            <p:ph type="subTitle" idx="1" hasCustomPrompt="1"/>
          </p:nvPr>
        </p:nvSpPr>
        <p:spPr>
          <a:xfrm>
            <a:off x="626513" y="4449827"/>
            <a:ext cx="4855681" cy="332399"/>
          </a:xfrm>
          <a:prstGeom prst="rect">
            <a:avLst/>
          </a:prstGeom>
        </p:spPr>
        <p:txBody>
          <a:bodyPr wrap="square" lIns="0" tIns="0" rIns="0" bIns="0">
            <a:spAutoFit/>
          </a:bodyPr>
          <a:lstStyle>
            <a:lvl1pPr marL="0" indent="0" algn="l">
              <a:buNone/>
              <a:defRPr sz="2400" b="0">
                <a:solidFill>
                  <a:schemeClr val="tx1"/>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Secondary Title</a:t>
            </a:r>
          </a:p>
        </p:txBody>
      </p:sp>
      <p:pic>
        <p:nvPicPr>
          <p:cNvPr id="2" name="Graphic 1">
            <a:extLst>
              <a:ext uri="{FF2B5EF4-FFF2-40B4-BE49-F238E27FC236}">
                <a16:creationId xmlns:a16="http://schemas.microsoft.com/office/drawing/2014/main" id="{AEC11A48-AF0B-1A3D-A25B-364E9710BF9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6197600"/>
            <a:ext cx="12192000" cy="660400"/>
          </a:xfrm>
          <a:prstGeom prst="rect">
            <a:avLst/>
          </a:prstGeom>
        </p:spPr>
      </p:pic>
    </p:spTree>
    <p:extLst>
      <p:ext uri="{BB962C8B-B14F-4D97-AF65-F5344CB8AC3E}">
        <p14:creationId xmlns:p14="http://schemas.microsoft.com/office/powerpoint/2010/main" val="2588274146"/>
      </p:ext>
    </p:extLst>
  </p:cSld>
  <p:clrMapOvr>
    <a:masterClrMapping/>
  </p:clrMapOvr>
  <p:extLst>
    <p:ext uri="{DCECCB84-F9BA-43D5-87BE-67443E8EF086}">
      <p15:sldGuideLst xmlns:p15="http://schemas.microsoft.com/office/powerpoint/2012/main"/>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4_Section Divi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197D59-9538-88A4-0D37-515FC3EDFAF0}"/>
              </a:ext>
            </a:extLst>
          </p:cNvPr>
          <p:cNvPicPr>
            <a:picLocks noChangeAspect="1"/>
          </p:cNvPicPr>
          <p:nvPr userDrawn="1"/>
        </p:nvPicPr>
        <p:blipFill rotWithShape="1">
          <a:blip r:embed="rId2"/>
          <a:srcRect l="-2" t="21629" r="19036" b="2651"/>
          <a:stretch/>
        </p:blipFill>
        <p:spPr>
          <a:xfrm>
            <a:off x="0" y="1"/>
            <a:ext cx="12192000" cy="6857999"/>
          </a:xfrm>
          <a:prstGeom prst="rect">
            <a:avLst/>
          </a:prstGeom>
        </p:spPr>
      </p:pic>
      <p:pic>
        <p:nvPicPr>
          <p:cNvPr id="2" name="Graphic 1">
            <a:extLst>
              <a:ext uri="{FF2B5EF4-FFF2-40B4-BE49-F238E27FC236}">
                <a16:creationId xmlns:a16="http://schemas.microsoft.com/office/drawing/2014/main" id="{AEC11A48-AF0B-1A3D-A25B-364E9710BF9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6197600"/>
            <a:ext cx="12192000" cy="660400"/>
          </a:xfrm>
          <a:prstGeom prst="rect">
            <a:avLst/>
          </a:prstGeom>
        </p:spPr>
      </p:pic>
      <p:sp>
        <p:nvSpPr>
          <p:cNvPr id="5" name="Rectangle 4">
            <a:extLst>
              <a:ext uri="{FF2B5EF4-FFF2-40B4-BE49-F238E27FC236}">
                <a16:creationId xmlns:a16="http://schemas.microsoft.com/office/drawing/2014/main" id="{CAB91155-BE25-4BCA-3531-F570AA3209EE}"/>
              </a:ext>
            </a:extLst>
          </p:cNvPr>
          <p:cNvSpPr/>
          <p:nvPr userDrawn="1"/>
        </p:nvSpPr>
        <p:spPr>
          <a:xfrm rot="16200000">
            <a:off x="1259685" y="474963"/>
            <a:ext cx="3898360" cy="6417735"/>
          </a:xfrm>
          <a:prstGeom prst="rect">
            <a:avLst/>
          </a:prstGeom>
          <a:gradFill>
            <a:gsLst>
              <a:gs pos="0">
                <a:schemeClr val="accent1">
                  <a:lumMod val="5000"/>
                  <a:lumOff val="95000"/>
                  <a:alpha val="79912"/>
                </a:schemeClr>
              </a:gs>
              <a:gs pos="100000">
                <a:schemeClr val="bg1"/>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 name="Title 1">
            <a:extLst>
              <a:ext uri="{FF2B5EF4-FFF2-40B4-BE49-F238E27FC236}">
                <a16:creationId xmlns:a16="http://schemas.microsoft.com/office/drawing/2014/main" id="{C086CA6E-77D1-F0FC-CC8D-41B9EA98BDE7}"/>
              </a:ext>
            </a:extLst>
          </p:cNvPr>
          <p:cNvSpPr>
            <a:spLocks noGrp="1"/>
          </p:cNvSpPr>
          <p:nvPr>
            <p:ph type="ctrTitle" hasCustomPrompt="1"/>
          </p:nvPr>
        </p:nvSpPr>
        <p:spPr>
          <a:xfrm>
            <a:off x="634696" y="2569553"/>
            <a:ext cx="4855681" cy="1772793"/>
          </a:xfrm>
        </p:spPr>
        <p:txBody>
          <a:bodyPr wrap="square" lIns="0" bIns="0" anchor="b" anchorCtr="0">
            <a:spAutoFit/>
          </a:bodyPr>
          <a:lstStyle>
            <a:lvl1pPr algn="l">
              <a:lnSpc>
                <a:spcPct val="90000"/>
              </a:lnSpc>
              <a:defRPr sz="6400" b="1" baseline="0">
                <a:solidFill>
                  <a:schemeClr val="accent1"/>
                </a:solidFill>
                <a:latin typeface="Arial"/>
                <a:cs typeface="Arial"/>
              </a:defRPr>
            </a:lvl1pPr>
          </a:lstStyle>
          <a:p>
            <a:r>
              <a:rPr lang="en-US" dirty="0"/>
              <a:t>Section Divider Title</a:t>
            </a:r>
          </a:p>
        </p:txBody>
      </p:sp>
      <p:sp>
        <p:nvSpPr>
          <p:cNvPr id="14" name="Subtitle 2">
            <a:extLst>
              <a:ext uri="{FF2B5EF4-FFF2-40B4-BE49-F238E27FC236}">
                <a16:creationId xmlns:a16="http://schemas.microsoft.com/office/drawing/2014/main" id="{A915AB51-7DDB-61B6-EC1B-8F7C4B490D1B}"/>
              </a:ext>
            </a:extLst>
          </p:cNvPr>
          <p:cNvSpPr>
            <a:spLocks noGrp="1"/>
          </p:cNvSpPr>
          <p:nvPr>
            <p:ph type="subTitle" idx="1" hasCustomPrompt="1"/>
          </p:nvPr>
        </p:nvSpPr>
        <p:spPr>
          <a:xfrm>
            <a:off x="634696" y="4445085"/>
            <a:ext cx="4855681" cy="332399"/>
          </a:xfrm>
          <a:prstGeom prst="rect">
            <a:avLst/>
          </a:prstGeom>
        </p:spPr>
        <p:txBody>
          <a:bodyPr wrap="square" lIns="0" tIns="0" rIns="0" bIns="0">
            <a:spAutoFit/>
          </a:bodyPr>
          <a:lstStyle>
            <a:lvl1pPr marL="0" indent="0" algn="l">
              <a:buNone/>
              <a:defRPr sz="2400" b="0">
                <a:solidFill>
                  <a:schemeClr val="tx1"/>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Secondary Title</a:t>
            </a:r>
          </a:p>
        </p:txBody>
      </p:sp>
    </p:spTree>
    <p:extLst>
      <p:ext uri="{BB962C8B-B14F-4D97-AF65-F5344CB8AC3E}">
        <p14:creationId xmlns:p14="http://schemas.microsoft.com/office/powerpoint/2010/main" val="2021558525"/>
      </p:ext>
    </p:extLst>
  </p:cSld>
  <p:clrMapOvr>
    <a:masterClrMapping/>
  </p:clrMapOvr>
  <p:extLst>
    <p:ext uri="{DCECCB84-F9BA-43D5-87BE-67443E8EF086}">
      <p15:sldGuideLst xmlns:p15="http://schemas.microsoft.com/office/powerpoint/2012/main"/>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003CB1E-B3BE-6C51-7CD4-2E07A6E8FAC8}"/>
              </a:ext>
            </a:extLst>
          </p:cNvPr>
          <p:cNvSpPr/>
          <p:nvPr userDrawn="1"/>
        </p:nvSpPr>
        <p:spPr>
          <a:xfrm>
            <a:off x="0" y="5727701"/>
            <a:ext cx="12192000" cy="11303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2" name="Graphic 1">
            <a:extLst>
              <a:ext uri="{FF2B5EF4-FFF2-40B4-BE49-F238E27FC236}">
                <a16:creationId xmlns:a16="http://schemas.microsoft.com/office/drawing/2014/main" id="{AEC11A48-AF0B-1A3D-A25B-364E9710BF9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197600"/>
            <a:ext cx="12192000" cy="660400"/>
          </a:xfrm>
          <a:prstGeom prst="rect">
            <a:avLst/>
          </a:prstGeom>
        </p:spPr>
      </p:pic>
      <p:sp>
        <p:nvSpPr>
          <p:cNvPr id="10" name="Title 1"/>
          <p:cNvSpPr>
            <a:spLocks noGrp="1"/>
          </p:cNvSpPr>
          <p:nvPr>
            <p:ph type="ctrTitle" hasCustomPrompt="1"/>
          </p:nvPr>
        </p:nvSpPr>
        <p:spPr>
          <a:xfrm>
            <a:off x="627332" y="3100337"/>
            <a:ext cx="11135808" cy="886396"/>
          </a:xfrm>
        </p:spPr>
        <p:txBody>
          <a:bodyPr lIns="0" bIns="0" anchor="b" anchorCtr="0">
            <a:spAutoFit/>
          </a:bodyPr>
          <a:lstStyle>
            <a:lvl1pPr algn="l">
              <a:lnSpc>
                <a:spcPct val="90000"/>
              </a:lnSpc>
              <a:defRPr sz="6400" b="1" baseline="0">
                <a:solidFill>
                  <a:schemeClr val="accent1"/>
                </a:solidFill>
                <a:latin typeface="Arial"/>
                <a:cs typeface="Arial"/>
              </a:defRPr>
            </a:lvl1pPr>
          </a:lstStyle>
          <a:p>
            <a:r>
              <a:rPr lang="en-US" dirty="0"/>
              <a:t>Section Divider Title</a:t>
            </a:r>
          </a:p>
        </p:txBody>
      </p:sp>
      <p:sp>
        <p:nvSpPr>
          <p:cNvPr id="11" name="Subtitle 2"/>
          <p:cNvSpPr>
            <a:spLocks noGrp="1"/>
          </p:cNvSpPr>
          <p:nvPr>
            <p:ph type="subTitle" idx="1" hasCustomPrompt="1"/>
          </p:nvPr>
        </p:nvSpPr>
        <p:spPr>
          <a:xfrm>
            <a:off x="627332" y="4127097"/>
            <a:ext cx="11135808" cy="387799"/>
          </a:xfrm>
          <a:prstGeom prst="rect">
            <a:avLst/>
          </a:prstGeom>
        </p:spPr>
        <p:txBody>
          <a:bodyPr lIns="0" tIns="0" rIns="0" bIns="0">
            <a:spAutoFit/>
          </a:bodyPr>
          <a:lstStyle>
            <a:lvl1pPr marL="0" indent="0" algn="l">
              <a:buNone/>
              <a:defRPr sz="2800" b="0">
                <a:solidFill>
                  <a:schemeClr val="tx1"/>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add a secondary title</a:t>
            </a:r>
          </a:p>
        </p:txBody>
      </p:sp>
      <p:pic>
        <p:nvPicPr>
          <p:cNvPr id="3" name="Graphic 2">
            <a:extLst>
              <a:ext uri="{FF2B5EF4-FFF2-40B4-BE49-F238E27FC236}">
                <a16:creationId xmlns:a16="http://schemas.microsoft.com/office/drawing/2014/main" id="{60415BDD-4F94-EDB5-C8CD-9289012E7CB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46204" y="533564"/>
            <a:ext cx="6067883" cy="593597"/>
          </a:xfrm>
          <a:prstGeom prst="rect">
            <a:avLst/>
          </a:prstGeom>
        </p:spPr>
      </p:pic>
    </p:spTree>
    <p:extLst>
      <p:ext uri="{BB962C8B-B14F-4D97-AF65-F5344CB8AC3E}">
        <p14:creationId xmlns:p14="http://schemas.microsoft.com/office/powerpoint/2010/main" val="332107550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Copy Only">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31698C-A798-4B2C-D0CA-4C8C1BA396DB}"/>
              </a:ext>
            </a:extLst>
          </p:cNvPr>
          <p:cNvSpPr>
            <a:spLocks noGrp="1"/>
          </p:cNvSpPr>
          <p:nvPr>
            <p:ph type="title" hasCustomPrompt="1"/>
          </p:nvPr>
        </p:nvSpPr>
        <p:spPr>
          <a:xfrm>
            <a:off x="609599" y="164758"/>
            <a:ext cx="10960324" cy="553997"/>
          </a:xfrm>
          <a:prstGeom prst="rect">
            <a:avLst/>
          </a:prstGeom>
        </p:spPr>
        <p:txBody>
          <a:bodyPr vert="horz" lIns="0" tIns="0" rIns="91440" bIns="45720" rtlCol="0" anchor="t">
            <a:noAutofit/>
          </a:bodyPr>
          <a:lstStyle/>
          <a:p>
            <a:r>
              <a:rPr lang="en-US" dirty="0"/>
              <a:t>Insert Title Here Image &amp; Copy</a:t>
            </a:r>
          </a:p>
        </p:txBody>
      </p:sp>
      <p:sp>
        <p:nvSpPr>
          <p:cNvPr id="3" name="Text Placeholder 4">
            <a:extLst>
              <a:ext uri="{FF2B5EF4-FFF2-40B4-BE49-F238E27FC236}">
                <a16:creationId xmlns:a16="http://schemas.microsoft.com/office/drawing/2014/main" id="{FB8DA90B-19FD-3B68-2914-6B5EBF4DF2DF}"/>
              </a:ext>
            </a:extLst>
          </p:cNvPr>
          <p:cNvSpPr>
            <a:spLocks noGrp="1"/>
          </p:cNvSpPr>
          <p:nvPr>
            <p:ph idx="1"/>
          </p:nvPr>
        </p:nvSpPr>
        <p:spPr>
          <a:xfrm>
            <a:off x="609599" y="792079"/>
            <a:ext cx="10978292" cy="4871989"/>
          </a:xfrm>
          <a:prstGeom prst="rect">
            <a:avLst/>
          </a:prstGeom>
        </p:spPr>
        <p:txBody>
          <a:bodyPr vert="horz" wrap="square" lIns="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58430292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1_Copy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0EFBACD-CF62-DDF8-2A2E-B218FDACF784}"/>
              </a:ext>
            </a:extLst>
          </p:cNvPr>
          <p:cNvSpPr/>
          <p:nvPr userDrawn="1"/>
        </p:nvSpPr>
        <p:spPr>
          <a:xfrm>
            <a:off x="360033" y="5768698"/>
            <a:ext cx="11300103" cy="7855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 name="Title Placeholder 1">
            <a:extLst>
              <a:ext uri="{FF2B5EF4-FFF2-40B4-BE49-F238E27FC236}">
                <a16:creationId xmlns:a16="http://schemas.microsoft.com/office/drawing/2014/main" id="{7D8D0C12-CCB3-CD6F-526F-39993D773D58}"/>
              </a:ext>
            </a:extLst>
          </p:cNvPr>
          <p:cNvSpPr>
            <a:spLocks noGrp="1"/>
          </p:cNvSpPr>
          <p:nvPr>
            <p:ph type="title" hasCustomPrompt="1"/>
          </p:nvPr>
        </p:nvSpPr>
        <p:spPr>
          <a:xfrm>
            <a:off x="609599" y="164758"/>
            <a:ext cx="10960324" cy="553997"/>
          </a:xfrm>
          <a:prstGeom prst="rect">
            <a:avLst/>
          </a:prstGeom>
        </p:spPr>
        <p:txBody>
          <a:bodyPr vert="horz" lIns="0" tIns="0" rIns="91440" bIns="45720" rtlCol="0" anchor="t">
            <a:noAutofit/>
          </a:bodyPr>
          <a:lstStyle/>
          <a:p>
            <a:r>
              <a:rPr lang="en-US" dirty="0"/>
              <a:t>Insert Title Here Image &amp; Copy</a:t>
            </a:r>
          </a:p>
        </p:txBody>
      </p:sp>
      <p:sp>
        <p:nvSpPr>
          <p:cNvPr id="6" name="Text Placeholder 4">
            <a:extLst>
              <a:ext uri="{FF2B5EF4-FFF2-40B4-BE49-F238E27FC236}">
                <a16:creationId xmlns:a16="http://schemas.microsoft.com/office/drawing/2014/main" id="{A35CE1B5-6B72-80B1-06B7-767DB52862D4}"/>
              </a:ext>
            </a:extLst>
          </p:cNvPr>
          <p:cNvSpPr>
            <a:spLocks noGrp="1"/>
          </p:cNvSpPr>
          <p:nvPr>
            <p:ph idx="1"/>
          </p:nvPr>
        </p:nvSpPr>
        <p:spPr>
          <a:xfrm>
            <a:off x="609599" y="792079"/>
            <a:ext cx="10978292" cy="5714644"/>
          </a:xfrm>
          <a:prstGeom prst="rect">
            <a:avLst/>
          </a:prstGeom>
        </p:spPr>
        <p:txBody>
          <a:bodyPr vert="horz" wrap="square" lIns="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47791222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Image &amp; Copy">
    <p:spTree>
      <p:nvGrpSpPr>
        <p:cNvPr id="1" name=""/>
        <p:cNvGrpSpPr/>
        <p:nvPr/>
      </p:nvGrpSpPr>
      <p:grpSpPr>
        <a:xfrm>
          <a:off x="0" y="0"/>
          <a:ext cx="0" cy="0"/>
          <a:chOff x="0" y="0"/>
          <a:chExt cx="0" cy="0"/>
        </a:xfrm>
      </p:grpSpPr>
      <p:sp>
        <p:nvSpPr>
          <p:cNvPr id="7" name="Picture Placeholder 7"/>
          <p:cNvSpPr>
            <a:spLocks noGrp="1"/>
          </p:cNvSpPr>
          <p:nvPr>
            <p:ph type="pic" sz="quarter" idx="13"/>
          </p:nvPr>
        </p:nvSpPr>
        <p:spPr>
          <a:xfrm>
            <a:off x="7452883" y="0"/>
            <a:ext cx="4739117" cy="387735"/>
          </a:xfrm>
          <a:prstGeom prst="rect">
            <a:avLst/>
          </a:prstGeom>
          <a:solidFill>
            <a:schemeClr val="bg1">
              <a:lumMod val="50000"/>
            </a:schemeClr>
          </a:solidFill>
        </p:spPr>
        <p:txBody>
          <a:bodyPr/>
          <a:lstStyle>
            <a:lvl1pPr marL="0" indent="0">
              <a:buNone/>
              <a:defRPr/>
            </a:lvl1pPr>
          </a:lstStyle>
          <a:p>
            <a:r>
              <a:rPr lang="en-US"/>
              <a:t>Click icon to add picture</a:t>
            </a:r>
            <a:endParaRPr lang="en-US" dirty="0"/>
          </a:p>
        </p:txBody>
      </p:sp>
      <p:pic>
        <p:nvPicPr>
          <p:cNvPr id="2" name="Graphic 1">
            <a:extLst>
              <a:ext uri="{FF2B5EF4-FFF2-40B4-BE49-F238E27FC236}">
                <a16:creationId xmlns:a16="http://schemas.microsoft.com/office/drawing/2014/main" id="{58FC1E26-3DFA-4729-D4CE-1DEFDCDE950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197600"/>
            <a:ext cx="12192000" cy="660400"/>
          </a:xfrm>
          <a:prstGeom prst="rect">
            <a:avLst/>
          </a:prstGeom>
        </p:spPr>
      </p:pic>
      <p:sp>
        <p:nvSpPr>
          <p:cNvPr id="6" name="Title Placeholder 1">
            <a:extLst>
              <a:ext uri="{FF2B5EF4-FFF2-40B4-BE49-F238E27FC236}">
                <a16:creationId xmlns:a16="http://schemas.microsoft.com/office/drawing/2014/main" id="{80DA951E-2346-C651-F31E-6C0F8B0C0DEB}"/>
              </a:ext>
            </a:extLst>
          </p:cNvPr>
          <p:cNvSpPr>
            <a:spLocks noGrp="1"/>
          </p:cNvSpPr>
          <p:nvPr>
            <p:ph type="title" hasCustomPrompt="1"/>
          </p:nvPr>
        </p:nvSpPr>
        <p:spPr>
          <a:xfrm>
            <a:off x="609599" y="164758"/>
            <a:ext cx="6425356" cy="553997"/>
          </a:xfrm>
          <a:prstGeom prst="rect">
            <a:avLst/>
          </a:prstGeom>
        </p:spPr>
        <p:txBody>
          <a:bodyPr vert="horz" lIns="0" tIns="0" rIns="91440" bIns="45720" rtlCol="0" anchor="t">
            <a:noAutofit/>
          </a:bodyPr>
          <a:lstStyle/>
          <a:p>
            <a:r>
              <a:rPr lang="en-US" dirty="0"/>
              <a:t>Insert Title Here Image &amp; Copy</a:t>
            </a:r>
          </a:p>
        </p:txBody>
      </p:sp>
      <p:sp>
        <p:nvSpPr>
          <p:cNvPr id="8" name="Text Placeholder 4">
            <a:extLst>
              <a:ext uri="{FF2B5EF4-FFF2-40B4-BE49-F238E27FC236}">
                <a16:creationId xmlns:a16="http://schemas.microsoft.com/office/drawing/2014/main" id="{A4665A5E-23A2-B700-AB86-18613EA1BAA0}"/>
              </a:ext>
            </a:extLst>
          </p:cNvPr>
          <p:cNvSpPr>
            <a:spLocks noGrp="1"/>
          </p:cNvSpPr>
          <p:nvPr>
            <p:ph idx="1"/>
          </p:nvPr>
        </p:nvSpPr>
        <p:spPr>
          <a:xfrm>
            <a:off x="609600" y="792079"/>
            <a:ext cx="6435889" cy="4871989"/>
          </a:xfrm>
          <a:prstGeom prst="rect">
            <a:avLst/>
          </a:prstGeom>
        </p:spPr>
        <p:txBody>
          <a:bodyPr vert="horz" wrap="square" lIns="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2282206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Double Column">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3DF5B6-8C3D-11C4-7615-44F0C6870409}"/>
              </a:ext>
            </a:extLst>
          </p:cNvPr>
          <p:cNvSpPr>
            <a:spLocks noGrp="1"/>
          </p:cNvSpPr>
          <p:nvPr>
            <p:ph type="title" hasCustomPrompt="1"/>
          </p:nvPr>
        </p:nvSpPr>
        <p:spPr>
          <a:xfrm>
            <a:off x="609599" y="164758"/>
            <a:ext cx="10960324" cy="553997"/>
          </a:xfrm>
          <a:prstGeom prst="rect">
            <a:avLst/>
          </a:prstGeom>
        </p:spPr>
        <p:txBody>
          <a:bodyPr vert="horz" lIns="0" tIns="0" rIns="91440" bIns="45720" rtlCol="0" anchor="t">
            <a:noAutofit/>
          </a:bodyPr>
          <a:lstStyle/>
          <a:p>
            <a:r>
              <a:rPr lang="en-US" dirty="0"/>
              <a:t>Insert Title Here Image &amp; Copy</a:t>
            </a:r>
          </a:p>
        </p:txBody>
      </p:sp>
      <p:sp>
        <p:nvSpPr>
          <p:cNvPr id="6" name="Text Placeholder 4">
            <a:extLst>
              <a:ext uri="{FF2B5EF4-FFF2-40B4-BE49-F238E27FC236}">
                <a16:creationId xmlns:a16="http://schemas.microsoft.com/office/drawing/2014/main" id="{F751674C-E917-6EC7-BD46-04395286ABDA}"/>
              </a:ext>
            </a:extLst>
          </p:cNvPr>
          <p:cNvSpPr>
            <a:spLocks noGrp="1"/>
          </p:cNvSpPr>
          <p:nvPr>
            <p:ph idx="1"/>
          </p:nvPr>
        </p:nvSpPr>
        <p:spPr>
          <a:xfrm>
            <a:off x="609600" y="792079"/>
            <a:ext cx="5387547" cy="4871989"/>
          </a:xfrm>
          <a:prstGeom prst="rect">
            <a:avLst/>
          </a:prstGeom>
        </p:spPr>
        <p:txBody>
          <a:bodyPr vert="horz" wrap="square" lIns="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
        <p:nvSpPr>
          <p:cNvPr id="7" name="Text Placeholder 4">
            <a:extLst>
              <a:ext uri="{FF2B5EF4-FFF2-40B4-BE49-F238E27FC236}">
                <a16:creationId xmlns:a16="http://schemas.microsoft.com/office/drawing/2014/main" id="{FFE2ACCC-DD45-B3AA-3F38-BFC90B1F6C1E}"/>
              </a:ext>
            </a:extLst>
          </p:cNvPr>
          <p:cNvSpPr>
            <a:spLocks noGrp="1"/>
          </p:cNvSpPr>
          <p:nvPr>
            <p:ph idx="10"/>
          </p:nvPr>
        </p:nvSpPr>
        <p:spPr>
          <a:xfrm>
            <a:off x="6182376" y="792079"/>
            <a:ext cx="5387547" cy="4871989"/>
          </a:xfrm>
          <a:prstGeom prst="rect">
            <a:avLst/>
          </a:prstGeom>
        </p:spPr>
        <p:txBody>
          <a:bodyPr vert="horz" wrap="square" lIns="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5399787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able Only">
    <p:spTree>
      <p:nvGrpSpPr>
        <p:cNvPr id="1" name=""/>
        <p:cNvGrpSpPr/>
        <p:nvPr/>
      </p:nvGrpSpPr>
      <p:grpSpPr>
        <a:xfrm>
          <a:off x="0" y="0"/>
          <a:ext cx="0" cy="0"/>
          <a:chOff x="0" y="0"/>
          <a:chExt cx="0" cy="0"/>
        </a:xfrm>
      </p:grpSpPr>
      <p:sp>
        <p:nvSpPr>
          <p:cNvPr id="11" name="Picture Placeholder 7">
            <a:extLst>
              <a:ext uri="{FF2B5EF4-FFF2-40B4-BE49-F238E27FC236}">
                <a16:creationId xmlns:a16="http://schemas.microsoft.com/office/drawing/2014/main" id="{4871BFAE-FE4F-F5FD-6080-11E1045FEACB}"/>
              </a:ext>
            </a:extLst>
          </p:cNvPr>
          <p:cNvSpPr>
            <a:spLocks noGrp="1"/>
          </p:cNvSpPr>
          <p:nvPr>
            <p:ph type="pic" sz="quarter" idx="13"/>
          </p:nvPr>
        </p:nvSpPr>
        <p:spPr>
          <a:xfrm>
            <a:off x="7258493" y="0"/>
            <a:ext cx="4933507" cy="6858000"/>
          </a:xfrm>
          <a:prstGeom prst="rect">
            <a:avLst/>
          </a:prstGeom>
          <a:solidFill>
            <a:schemeClr val="bg1">
              <a:lumMod val="50000"/>
            </a:schemeClr>
          </a:solidFill>
        </p:spPr>
        <p:txBody>
          <a:bodyPr anchor="ctr">
            <a:noAutofit/>
          </a:bodyPr>
          <a:lstStyle>
            <a:lvl1pPr marL="0" indent="0" algn="ctr">
              <a:buNone/>
              <a:defRPr>
                <a:solidFill>
                  <a:schemeClr val="bg1">
                    <a:lumMod val="85000"/>
                  </a:schemeClr>
                </a:solidFill>
              </a:defRPr>
            </a:lvl1pPr>
          </a:lstStyle>
          <a:p>
            <a:r>
              <a:rPr lang="en-US" dirty="0"/>
              <a:t>Click icon to add picture</a:t>
            </a:r>
          </a:p>
        </p:txBody>
      </p:sp>
      <p:sp>
        <p:nvSpPr>
          <p:cNvPr id="2" name="Title Placeholder 1">
            <a:extLst>
              <a:ext uri="{FF2B5EF4-FFF2-40B4-BE49-F238E27FC236}">
                <a16:creationId xmlns:a16="http://schemas.microsoft.com/office/drawing/2014/main" id="{07B544A2-6FDF-57C2-B14B-E4ADDDAA268A}"/>
              </a:ext>
            </a:extLst>
          </p:cNvPr>
          <p:cNvSpPr>
            <a:spLocks noGrp="1"/>
          </p:cNvSpPr>
          <p:nvPr>
            <p:ph type="title" hasCustomPrompt="1"/>
          </p:nvPr>
        </p:nvSpPr>
        <p:spPr>
          <a:xfrm>
            <a:off x="609599" y="164758"/>
            <a:ext cx="6231284" cy="553997"/>
          </a:xfrm>
          <a:prstGeom prst="rect">
            <a:avLst/>
          </a:prstGeom>
        </p:spPr>
        <p:txBody>
          <a:bodyPr vert="horz" lIns="0" tIns="0" rIns="91440" bIns="45720" rtlCol="0" anchor="t">
            <a:noAutofit/>
          </a:bodyPr>
          <a:lstStyle/>
          <a:p>
            <a:r>
              <a:rPr lang="en-US" dirty="0"/>
              <a:t>Insert Title Here Image &amp; Copy</a:t>
            </a:r>
          </a:p>
        </p:txBody>
      </p:sp>
      <p:sp>
        <p:nvSpPr>
          <p:cNvPr id="3" name="Text Placeholder 4">
            <a:extLst>
              <a:ext uri="{FF2B5EF4-FFF2-40B4-BE49-F238E27FC236}">
                <a16:creationId xmlns:a16="http://schemas.microsoft.com/office/drawing/2014/main" id="{83CDE917-A7C9-1F9B-C858-56510DB656AF}"/>
              </a:ext>
            </a:extLst>
          </p:cNvPr>
          <p:cNvSpPr>
            <a:spLocks noGrp="1"/>
          </p:cNvSpPr>
          <p:nvPr>
            <p:ph idx="1"/>
          </p:nvPr>
        </p:nvSpPr>
        <p:spPr>
          <a:xfrm>
            <a:off x="609599" y="792079"/>
            <a:ext cx="6241500" cy="4871989"/>
          </a:xfrm>
          <a:prstGeom prst="rect">
            <a:avLst/>
          </a:prstGeom>
        </p:spPr>
        <p:txBody>
          <a:bodyPr vert="horz" wrap="square" lIns="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71204188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Images &amp; Copy 3 Column">
    <p:spTree>
      <p:nvGrpSpPr>
        <p:cNvPr id="1" name=""/>
        <p:cNvGrpSpPr/>
        <p:nvPr/>
      </p:nvGrpSpPr>
      <p:grpSpPr>
        <a:xfrm>
          <a:off x="0" y="0"/>
          <a:ext cx="0" cy="0"/>
          <a:chOff x="0" y="0"/>
          <a:chExt cx="0" cy="0"/>
        </a:xfrm>
      </p:grpSpPr>
      <p:sp>
        <p:nvSpPr>
          <p:cNvPr id="7" name="Picture Placeholder 9"/>
          <p:cNvSpPr>
            <a:spLocks noGrp="1"/>
          </p:cNvSpPr>
          <p:nvPr>
            <p:ph type="pic" sz="quarter" idx="16"/>
          </p:nvPr>
        </p:nvSpPr>
        <p:spPr>
          <a:xfrm>
            <a:off x="609601" y="883343"/>
            <a:ext cx="3425380" cy="2276724"/>
          </a:xfrm>
          <a:prstGeom prst="rect">
            <a:avLst/>
          </a:prstGeom>
          <a:solidFill>
            <a:schemeClr val="tx1">
              <a:lumMod val="50000"/>
              <a:lumOff val="50000"/>
            </a:schemeClr>
          </a:solidFill>
        </p:spPr>
        <p:txBody>
          <a:bodyPr>
            <a:normAutofit/>
          </a:bodyPr>
          <a:lstStyle>
            <a:lvl1pPr marL="0" indent="0">
              <a:buNone/>
              <a:defRPr sz="2400">
                <a:solidFill>
                  <a:schemeClr val="tx1"/>
                </a:solidFill>
              </a:defRPr>
            </a:lvl1pPr>
          </a:lstStyle>
          <a:p>
            <a:r>
              <a:rPr lang="en-US"/>
              <a:t>Click icon to add picture</a:t>
            </a:r>
            <a:endParaRPr lang="en-US" dirty="0"/>
          </a:p>
        </p:txBody>
      </p:sp>
      <p:sp>
        <p:nvSpPr>
          <p:cNvPr id="9" name="Picture Placeholder 9"/>
          <p:cNvSpPr>
            <a:spLocks noGrp="1"/>
          </p:cNvSpPr>
          <p:nvPr>
            <p:ph type="pic" sz="quarter" idx="18"/>
          </p:nvPr>
        </p:nvSpPr>
        <p:spPr>
          <a:xfrm>
            <a:off x="4383311" y="883343"/>
            <a:ext cx="3425380" cy="2276724"/>
          </a:xfrm>
          <a:prstGeom prst="rect">
            <a:avLst/>
          </a:prstGeom>
          <a:solidFill>
            <a:schemeClr val="tx1">
              <a:lumMod val="50000"/>
              <a:lumOff val="50000"/>
            </a:schemeClr>
          </a:solidFill>
        </p:spPr>
        <p:txBody>
          <a:bodyPr>
            <a:normAutofit/>
          </a:bodyPr>
          <a:lstStyle>
            <a:lvl1pPr marL="0" indent="0">
              <a:buNone/>
              <a:defRPr sz="2400">
                <a:solidFill>
                  <a:schemeClr val="tx1"/>
                </a:solidFill>
              </a:defRPr>
            </a:lvl1pPr>
          </a:lstStyle>
          <a:p>
            <a:r>
              <a:rPr lang="en-US"/>
              <a:t>Click icon to add picture</a:t>
            </a:r>
            <a:endParaRPr lang="en-US" dirty="0"/>
          </a:p>
        </p:txBody>
      </p:sp>
      <p:sp>
        <p:nvSpPr>
          <p:cNvPr id="10" name="Picture Placeholder 9"/>
          <p:cNvSpPr>
            <a:spLocks noGrp="1"/>
          </p:cNvSpPr>
          <p:nvPr>
            <p:ph type="pic" sz="quarter" idx="20"/>
          </p:nvPr>
        </p:nvSpPr>
        <p:spPr>
          <a:xfrm>
            <a:off x="8157021" y="883343"/>
            <a:ext cx="3425380" cy="2276724"/>
          </a:xfrm>
          <a:prstGeom prst="rect">
            <a:avLst/>
          </a:prstGeom>
          <a:solidFill>
            <a:schemeClr val="tx1">
              <a:lumMod val="50000"/>
              <a:lumOff val="50000"/>
            </a:schemeClr>
          </a:solidFill>
        </p:spPr>
        <p:txBody>
          <a:bodyPr>
            <a:normAutofit/>
          </a:bodyPr>
          <a:lstStyle>
            <a:lvl1pPr marL="0" indent="0">
              <a:buNone/>
              <a:defRPr sz="2400">
                <a:solidFill>
                  <a:schemeClr val="tx1"/>
                </a:solidFill>
              </a:defRPr>
            </a:lvl1pPr>
          </a:lstStyle>
          <a:p>
            <a:r>
              <a:rPr lang="en-US"/>
              <a:t>Click icon to add picture</a:t>
            </a:r>
            <a:endParaRPr lang="en-US" dirty="0"/>
          </a:p>
        </p:txBody>
      </p:sp>
      <p:sp>
        <p:nvSpPr>
          <p:cNvPr id="6" name="Title Placeholder 1">
            <a:extLst>
              <a:ext uri="{FF2B5EF4-FFF2-40B4-BE49-F238E27FC236}">
                <a16:creationId xmlns:a16="http://schemas.microsoft.com/office/drawing/2014/main" id="{404F15ED-E47A-A121-FEA2-D5A985DFA0FA}"/>
              </a:ext>
            </a:extLst>
          </p:cNvPr>
          <p:cNvSpPr>
            <a:spLocks noGrp="1"/>
          </p:cNvSpPr>
          <p:nvPr>
            <p:ph type="title" hasCustomPrompt="1"/>
          </p:nvPr>
        </p:nvSpPr>
        <p:spPr>
          <a:xfrm>
            <a:off x="609599" y="164758"/>
            <a:ext cx="10960324" cy="553997"/>
          </a:xfrm>
          <a:prstGeom prst="rect">
            <a:avLst/>
          </a:prstGeom>
        </p:spPr>
        <p:txBody>
          <a:bodyPr vert="horz" lIns="0" tIns="0" rIns="91440" bIns="45720" rtlCol="0" anchor="t">
            <a:noAutofit/>
          </a:bodyPr>
          <a:lstStyle/>
          <a:p>
            <a:r>
              <a:rPr lang="en-US" dirty="0"/>
              <a:t>Insert Title Here Image &amp; Copy</a:t>
            </a:r>
          </a:p>
        </p:txBody>
      </p:sp>
      <p:sp>
        <p:nvSpPr>
          <p:cNvPr id="8" name="Text Placeholder 4">
            <a:extLst>
              <a:ext uri="{FF2B5EF4-FFF2-40B4-BE49-F238E27FC236}">
                <a16:creationId xmlns:a16="http://schemas.microsoft.com/office/drawing/2014/main" id="{5BD5B9CC-B9CE-BC16-0D2C-B79666938531}"/>
              </a:ext>
            </a:extLst>
          </p:cNvPr>
          <p:cNvSpPr>
            <a:spLocks noGrp="1"/>
          </p:cNvSpPr>
          <p:nvPr>
            <p:ph idx="1"/>
          </p:nvPr>
        </p:nvSpPr>
        <p:spPr>
          <a:xfrm>
            <a:off x="609600" y="3239233"/>
            <a:ext cx="3425381" cy="2424835"/>
          </a:xfrm>
          <a:prstGeom prst="rect">
            <a:avLst/>
          </a:prstGeom>
        </p:spPr>
        <p:txBody>
          <a:bodyPr vert="horz" wrap="square" lIns="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
        <p:nvSpPr>
          <p:cNvPr id="11" name="Text Placeholder 4">
            <a:extLst>
              <a:ext uri="{FF2B5EF4-FFF2-40B4-BE49-F238E27FC236}">
                <a16:creationId xmlns:a16="http://schemas.microsoft.com/office/drawing/2014/main" id="{9CBB301A-5DB9-1A2D-435E-047CEEB39A1C}"/>
              </a:ext>
            </a:extLst>
          </p:cNvPr>
          <p:cNvSpPr>
            <a:spLocks noGrp="1"/>
          </p:cNvSpPr>
          <p:nvPr>
            <p:ph idx="21"/>
          </p:nvPr>
        </p:nvSpPr>
        <p:spPr>
          <a:xfrm>
            <a:off x="4377039" y="3239233"/>
            <a:ext cx="3425381" cy="2424835"/>
          </a:xfrm>
          <a:prstGeom prst="rect">
            <a:avLst/>
          </a:prstGeom>
        </p:spPr>
        <p:txBody>
          <a:bodyPr vert="horz" wrap="square" lIns="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
        <p:nvSpPr>
          <p:cNvPr id="12" name="Text Placeholder 4">
            <a:extLst>
              <a:ext uri="{FF2B5EF4-FFF2-40B4-BE49-F238E27FC236}">
                <a16:creationId xmlns:a16="http://schemas.microsoft.com/office/drawing/2014/main" id="{5AC6AEDD-A44B-7357-7F77-EDDCC2F8DCB4}"/>
              </a:ext>
            </a:extLst>
          </p:cNvPr>
          <p:cNvSpPr>
            <a:spLocks noGrp="1"/>
          </p:cNvSpPr>
          <p:nvPr>
            <p:ph idx="22"/>
          </p:nvPr>
        </p:nvSpPr>
        <p:spPr>
          <a:xfrm>
            <a:off x="8155460" y="3239233"/>
            <a:ext cx="3425381" cy="2424835"/>
          </a:xfrm>
          <a:prstGeom prst="rect">
            <a:avLst/>
          </a:prstGeom>
        </p:spPr>
        <p:txBody>
          <a:bodyPr vert="horz" wrap="square" lIns="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73175856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Image Top &amp; Copy Bottom">
    <p:spTree>
      <p:nvGrpSpPr>
        <p:cNvPr id="1" name=""/>
        <p:cNvGrpSpPr/>
        <p:nvPr/>
      </p:nvGrpSpPr>
      <p:grpSpPr>
        <a:xfrm>
          <a:off x="0" y="0"/>
          <a:ext cx="0" cy="0"/>
          <a:chOff x="0" y="0"/>
          <a:chExt cx="0" cy="0"/>
        </a:xfrm>
      </p:grpSpPr>
      <p:sp>
        <p:nvSpPr>
          <p:cNvPr id="12" name="Picture Placeholder 9">
            <a:extLst>
              <a:ext uri="{FF2B5EF4-FFF2-40B4-BE49-F238E27FC236}">
                <a16:creationId xmlns:a16="http://schemas.microsoft.com/office/drawing/2014/main" id="{6AEAB4E0-EC82-DB10-0691-C7D57C116382}"/>
              </a:ext>
            </a:extLst>
          </p:cNvPr>
          <p:cNvSpPr>
            <a:spLocks noGrp="1"/>
          </p:cNvSpPr>
          <p:nvPr>
            <p:ph type="pic" sz="quarter" idx="17"/>
          </p:nvPr>
        </p:nvSpPr>
        <p:spPr>
          <a:xfrm>
            <a:off x="609600" y="880759"/>
            <a:ext cx="10972797" cy="2276724"/>
          </a:xfrm>
          <a:prstGeom prst="rect">
            <a:avLst/>
          </a:prstGeom>
          <a:solidFill>
            <a:schemeClr val="tx1">
              <a:lumMod val="50000"/>
              <a:lumOff val="50000"/>
            </a:schemeClr>
          </a:solidFill>
        </p:spPr>
        <p:txBody>
          <a:bodyPr>
            <a:normAutofit/>
          </a:bodyPr>
          <a:lstStyle>
            <a:lvl1pPr marL="0" indent="0">
              <a:buNone/>
              <a:defRPr sz="2400">
                <a:solidFill>
                  <a:schemeClr val="tx1"/>
                </a:solidFill>
              </a:defRPr>
            </a:lvl1pPr>
          </a:lstStyle>
          <a:p>
            <a:r>
              <a:rPr lang="en-US" dirty="0"/>
              <a:t>Click icon to add picture</a:t>
            </a:r>
          </a:p>
        </p:txBody>
      </p:sp>
      <p:sp>
        <p:nvSpPr>
          <p:cNvPr id="3" name="Title Placeholder 1">
            <a:extLst>
              <a:ext uri="{FF2B5EF4-FFF2-40B4-BE49-F238E27FC236}">
                <a16:creationId xmlns:a16="http://schemas.microsoft.com/office/drawing/2014/main" id="{7EC80901-5414-5465-B9DD-C2808DF2905D}"/>
              </a:ext>
            </a:extLst>
          </p:cNvPr>
          <p:cNvSpPr>
            <a:spLocks noGrp="1"/>
          </p:cNvSpPr>
          <p:nvPr>
            <p:ph type="title" hasCustomPrompt="1"/>
          </p:nvPr>
        </p:nvSpPr>
        <p:spPr>
          <a:xfrm>
            <a:off x="609599" y="164758"/>
            <a:ext cx="10960324" cy="553997"/>
          </a:xfrm>
          <a:prstGeom prst="rect">
            <a:avLst/>
          </a:prstGeom>
        </p:spPr>
        <p:txBody>
          <a:bodyPr vert="horz" lIns="0" tIns="0" rIns="91440" bIns="45720" rtlCol="0" anchor="t">
            <a:noAutofit/>
          </a:bodyPr>
          <a:lstStyle/>
          <a:p>
            <a:r>
              <a:rPr lang="en-US" dirty="0"/>
              <a:t>Insert Title Here Image &amp; Copy</a:t>
            </a:r>
          </a:p>
        </p:txBody>
      </p:sp>
      <p:sp>
        <p:nvSpPr>
          <p:cNvPr id="6" name="Text Placeholder 4">
            <a:extLst>
              <a:ext uri="{FF2B5EF4-FFF2-40B4-BE49-F238E27FC236}">
                <a16:creationId xmlns:a16="http://schemas.microsoft.com/office/drawing/2014/main" id="{B550E7DA-BF61-922F-6C58-CCEB9E7FCCDE}"/>
              </a:ext>
            </a:extLst>
          </p:cNvPr>
          <p:cNvSpPr>
            <a:spLocks noGrp="1"/>
          </p:cNvSpPr>
          <p:nvPr>
            <p:ph idx="1"/>
          </p:nvPr>
        </p:nvSpPr>
        <p:spPr>
          <a:xfrm>
            <a:off x="609600" y="3239233"/>
            <a:ext cx="10960323" cy="2424835"/>
          </a:xfrm>
          <a:prstGeom prst="rect">
            <a:avLst/>
          </a:prstGeom>
        </p:spPr>
        <p:txBody>
          <a:bodyPr vert="horz" wrap="square" lIns="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0449715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4467357-6250-497A-ADEC-89B49E25C4B4}" type="datetimeFigureOut">
              <a:rPr lang="en-US" smtClean="0">
                <a:solidFill>
                  <a:prstClr val="black">
                    <a:tint val="75000"/>
                  </a:prstClr>
                </a:solidFill>
              </a:rPr>
              <a:pPr/>
              <a:t>4/24/25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36328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Charts &amp; Copy 1">
    <p:spTree>
      <p:nvGrpSpPr>
        <p:cNvPr id="1" name=""/>
        <p:cNvGrpSpPr/>
        <p:nvPr/>
      </p:nvGrpSpPr>
      <p:grpSpPr>
        <a:xfrm>
          <a:off x="0" y="0"/>
          <a:ext cx="0" cy="0"/>
          <a:chOff x="0" y="0"/>
          <a:chExt cx="0" cy="0"/>
        </a:xfrm>
      </p:grpSpPr>
      <p:sp>
        <p:nvSpPr>
          <p:cNvPr id="16" name="Chart Placeholder 6"/>
          <p:cNvSpPr>
            <a:spLocks noGrp="1"/>
          </p:cNvSpPr>
          <p:nvPr>
            <p:ph type="chart" sz="quarter" idx="23"/>
          </p:nvPr>
        </p:nvSpPr>
        <p:spPr>
          <a:xfrm>
            <a:off x="609600" y="962511"/>
            <a:ext cx="3425379" cy="387735"/>
          </a:xfrm>
          <a:prstGeom prst="rect">
            <a:avLst/>
          </a:prstGeom>
        </p:spPr>
        <p:txBody>
          <a:bodyPr/>
          <a:lstStyle>
            <a:lvl1pPr marL="0" indent="0">
              <a:buNone/>
              <a:defRPr>
                <a:solidFill>
                  <a:schemeClr val="tx1"/>
                </a:solidFill>
              </a:defRPr>
            </a:lvl1pPr>
          </a:lstStyle>
          <a:p>
            <a:r>
              <a:rPr lang="en-US" dirty="0"/>
              <a:t>Click icon to add chart</a:t>
            </a:r>
          </a:p>
        </p:txBody>
      </p:sp>
      <p:sp>
        <p:nvSpPr>
          <p:cNvPr id="25" name="Chart Placeholder 6">
            <a:extLst>
              <a:ext uri="{FF2B5EF4-FFF2-40B4-BE49-F238E27FC236}">
                <a16:creationId xmlns:a16="http://schemas.microsoft.com/office/drawing/2014/main" id="{05CE34A9-2767-EE52-2288-0282EAB77DA4}"/>
              </a:ext>
            </a:extLst>
          </p:cNvPr>
          <p:cNvSpPr>
            <a:spLocks noGrp="1"/>
          </p:cNvSpPr>
          <p:nvPr>
            <p:ph type="chart" sz="quarter" idx="26"/>
          </p:nvPr>
        </p:nvSpPr>
        <p:spPr>
          <a:xfrm>
            <a:off x="4389584" y="962511"/>
            <a:ext cx="3425379" cy="387735"/>
          </a:xfrm>
          <a:prstGeom prst="rect">
            <a:avLst/>
          </a:prstGeom>
        </p:spPr>
        <p:txBody>
          <a:bodyPr/>
          <a:lstStyle>
            <a:lvl1pPr marL="0" indent="0">
              <a:buNone/>
              <a:defRPr>
                <a:solidFill>
                  <a:schemeClr val="tx1"/>
                </a:solidFill>
              </a:defRPr>
            </a:lvl1pPr>
          </a:lstStyle>
          <a:p>
            <a:r>
              <a:rPr lang="en-US"/>
              <a:t>Click icon to add chart</a:t>
            </a:r>
            <a:endParaRPr lang="en-US" dirty="0"/>
          </a:p>
        </p:txBody>
      </p:sp>
      <p:sp>
        <p:nvSpPr>
          <p:cNvPr id="26" name="Chart Placeholder 6">
            <a:extLst>
              <a:ext uri="{FF2B5EF4-FFF2-40B4-BE49-F238E27FC236}">
                <a16:creationId xmlns:a16="http://schemas.microsoft.com/office/drawing/2014/main" id="{38D520DC-ADC2-F226-F41C-DDB4ADE9DE0C}"/>
              </a:ext>
            </a:extLst>
          </p:cNvPr>
          <p:cNvSpPr>
            <a:spLocks noGrp="1"/>
          </p:cNvSpPr>
          <p:nvPr>
            <p:ph type="chart" sz="quarter" idx="27"/>
          </p:nvPr>
        </p:nvSpPr>
        <p:spPr>
          <a:xfrm>
            <a:off x="8147824" y="962511"/>
            <a:ext cx="3425379" cy="387735"/>
          </a:xfrm>
          <a:prstGeom prst="rect">
            <a:avLst/>
          </a:prstGeom>
        </p:spPr>
        <p:txBody>
          <a:bodyPr/>
          <a:lstStyle>
            <a:lvl1pPr marL="0" indent="0">
              <a:buNone/>
              <a:defRPr>
                <a:solidFill>
                  <a:schemeClr val="tx1"/>
                </a:solidFill>
              </a:defRPr>
            </a:lvl1pPr>
          </a:lstStyle>
          <a:p>
            <a:r>
              <a:rPr lang="en-US" dirty="0"/>
              <a:t>Click icon to add chart</a:t>
            </a:r>
          </a:p>
        </p:txBody>
      </p:sp>
      <p:sp>
        <p:nvSpPr>
          <p:cNvPr id="6" name="Title Placeholder 1">
            <a:extLst>
              <a:ext uri="{FF2B5EF4-FFF2-40B4-BE49-F238E27FC236}">
                <a16:creationId xmlns:a16="http://schemas.microsoft.com/office/drawing/2014/main" id="{F90E998F-0EE0-BAE3-93E8-713B6F4BD36C}"/>
              </a:ext>
            </a:extLst>
          </p:cNvPr>
          <p:cNvSpPr>
            <a:spLocks noGrp="1"/>
          </p:cNvSpPr>
          <p:nvPr>
            <p:ph type="title" hasCustomPrompt="1"/>
          </p:nvPr>
        </p:nvSpPr>
        <p:spPr>
          <a:xfrm>
            <a:off x="609599" y="164758"/>
            <a:ext cx="10960324" cy="553997"/>
          </a:xfrm>
          <a:prstGeom prst="rect">
            <a:avLst/>
          </a:prstGeom>
        </p:spPr>
        <p:txBody>
          <a:bodyPr vert="horz" lIns="0" tIns="0" rIns="91440" bIns="45720" rtlCol="0" anchor="t">
            <a:noAutofit/>
          </a:bodyPr>
          <a:lstStyle/>
          <a:p>
            <a:r>
              <a:rPr lang="en-US" dirty="0"/>
              <a:t>Insert Title Here Image &amp; Copy</a:t>
            </a:r>
          </a:p>
        </p:txBody>
      </p:sp>
      <p:sp>
        <p:nvSpPr>
          <p:cNvPr id="7" name="Text Placeholder 4">
            <a:extLst>
              <a:ext uri="{FF2B5EF4-FFF2-40B4-BE49-F238E27FC236}">
                <a16:creationId xmlns:a16="http://schemas.microsoft.com/office/drawing/2014/main" id="{8D3409C1-6CA9-5A9A-CA79-E15B57BCB43C}"/>
              </a:ext>
            </a:extLst>
          </p:cNvPr>
          <p:cNvSpPr>
            <a:spLocks noGrp="1"/>
          </p:cNvSpPr>
          <p:nvPr>
            <p:ph idx="1"/>
          </p:nvPr>
        </p:nvSpPr>
        <p:spPr>
          <a:xfrm>
            <a:off x="609600" y="3239233"/>
            <a:ext cx="3425381" cy="2424835"/>
          </a:xfrm>
          <a:prstGeom prst="rect">
            <a:avLst/>
          </a:prstGeom>
        </p:spPr>
        <p:txBody>
          <a:bodyPr vert="horz" wrap="square" lIns="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
        <p:nvSpPr>
          <p:cNvPr id="8" name="Text Placeholder 4">
            <a:extLst>
              <a:ext uri="{FF2B5EF4-FFF2-40B4-BE49-F238E27FC236}">
                <a16:creationId xmlns:a16="http://schemas.microsoft.com/office/drawing/2014/main" id="{063E3B64-6DC2-93C1-725F-862FE960D220}"/>
              </a:ext>
            </a:extLst>
          </p:cNvPr>
          <p:cNvSpPr>
            <a:spLocks noGrp="1"/>
          </p:cNvSpPr>
          <p:nvPr>
            <p:ph idx="21"/>
          </p:nvPr>
        </p:nvSpPr>
        <p:spPr>
          <a:xfrm>
            <a:off x="4377039" y="3239233"/>
            <a:ext cx="3425381" cy="2424835"/>
          </a:xfrm>
          <a:prstGeom prst="rect">
            <a:avLst/>
          </a:prstGeom>
        </p:spPr>
        <p:txBody>
          <a:bodyPr vert="horz" wrap="square" lIns="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
        <p:nvSpPr>
          <p:cNvPr id="12" name="Text Placeholder 4">
            <a:extLst>
              <a:ext uri="{FF2B5EF4-FFF2-40B4-BE49-F238E27FC236}">
                <a16:creationId xmlns:a16="http://schemas.microsoft.com/office/drawing/2014/main" id="{C47F5947-A02D-03E9-AC17-E61BE3082AEE}"/>
              </a:ext>
            </a:extLst>
          </p:cNvPr>
          <p:cNvSpPr>
            <a:spLocks noGrp="1"/>
          </p:cNvSpPr>
          <p:nvPr>
            <p:ph idx="22"/>
          </p:nvPr>
        </p:nvSpPr>
        <p:spPr>
          <a:xfrm>
            <a:off x="8155460" y="3239233"/>
            <a:ext cx="3425381" cy="2424835"/>
          </a:xfrm>
          <a:prstGeom prst="rect">
            <a:avLst/>
          </a:prstGeom>
        </p:spPr>
        <p:txBody>
          <a:bodyPr vert="horz" wrap="square" lIns="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15503688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Charts &amp; Copy 2">
    <p:spTree>
      <p:nvGrpSpPr>
        <p:cNvPr id="1" name=""/>
        <p:cNvGrpSpPr/>
        <p:nvPr/>
      </p:nvGrpSpPr>
      <p:grpSpPr>
        <a:xfrm>
          <a:off x="0" y="0"/>
          <a:ext cx="0" cy="0"/>
          <a:chOff x="0" y="0"/>
          <a:chExt cx="0" cy="0"/>
        </a:xfrm>
      </p:grpSpPr>
      <p:sp>
        <p:nvSpPr>
          <p:cNvPr id="3" name="Chart Placeholder 6">
            <a:extLst>
              <a:ext uri="{FF2B5EF4-FFF2-40B4-BE49-F238E27FC236}">
                <a16:creationId xmlns:a16="http://schemas.microsoft.com/office/drawing/2014/main" id="{1A51BEDA-2ECE-F4E3-D7CC-B17120C31B22}"/>
              </a:ext>
            </a:extLst>
          </p:cNvPr>
          <p:cNvSpPr>
            <a:spLocks noGrp="1"/>
          </p:cNvSpPr>
          <p:nvPr>
            <p:ph type="chart" sz="quarter" idx="23"/>
          </p:nvPr>
        </p:nvSpPr>
        <p:spPr>
          <a:xfrm>
            <a:off x="609600" y="962511"/>
            <a:ext cx="2646955" cy="683136"/>
          </a:xfrm>
          <a:prstGeom prst="rect">
            <a:avLst/>
          </a:prstGeom>
        </p:spPr>
        <p:txBody>
          <a:bodyPr/>
          <a:lstStyle>
            <a:lvl1pPr marL="0" indent="0">
              <a:buNone/>
              <a:defRPr>
                <a:solidFill>
                  <a:schemeClr val="tx1"/>
                </a:solidFill>
              </a:defRPr>
            </a:lvl1pPr>
          </a:lstStyle>
          <a:p>
            <a:r>
              <a:rPr lang="en-US" dirty="0"/>
              <a:t>Click icon to add chart</a:t>
            </a:r>
          </a:p>
        </p:txBody>
      </p:sp>
      <p:sp>
        <p:nvSpPr>
          <p:cNvPr id="6" name="Title Placeholder 1">
            <a:extLst>
              <a:ext uri="{FF2B5EF4-FFF2-40B4-BE49-F238E27FC236}">
                <a16:creationId xmlns:a16="http://schemas.microsoft.com/office/drawing/2014/main" id="{75C67F8C-ADB5-0740-A2E8-26D3D52BD165}"/>
              </a:ext>
            </a:extLst>
          </p:cNvPr>
          <p:cNvSpPr>
            <a:spLocks noGrp="1"/>
          </p:cNvSpPr>
          <p:nvPr>
            <p:ph type="title" hasCustomPrompt="1"/>
          </p:nvPr>
        </p:nvSpPr>
        <p:spPr>
          <a:xfrm>
            <a:off x="609599" y="164758"/>
            <a:ext cx="10960324" cy="553997"/>
          </a:xfrm>
          <a:prstGeom prst="rect">
            <a:avLst/>
          </a:prstGeom>
        </p:spPr>
        <p:txBody>
          <a:bodyPr vert="horz" lIns="0" tIns="0" rIns="91440" bIns="45720" rtlCol="0" anchor="t">
            <a:noAutofit/>
          </a:bodyPr>
          <a:lstStyle/>
          <a:p>
            <a:r>
              <a:rPr lang="en-US" dirty="0"/>
              <a:t>Insert Title Here Image &amp; Copy</a:t>
            </a:r>
          </a:p>
        </p:txBody>
      </p:sp>
      <p:sp>
        <p:nvSpPr>
          <p:cNvPr id="7" name="Text Placeholder 4">
            <a:extLst>
              <a:ext uri="{FF2B5EF4-FFF2-40B4-BE49-F238E27FC236}">
                <a16:creationId xmlns:a16="http://schemas.microsoft.com/office/drawing/2014/main" id="{C12EBDDF-5E8A-08E3-4231-ED10F1326255}"/>
              </a:ext>
            </a:extLst>
          </p:cNvPr>
          <p:cNvSpPr>
            <a:spLocks noGrp="1"/>
          </p:cNvSpPr>
          <p:nvPr>
            <p:ph idx="1"/>
          </p:nvPr>
        </p:nvSpPr>
        <p:spPr>
          <a:xfrm>
            <a:off x="609600" y="3239233"/>
            <a:ext cx="2646957" cy="2424835"/>
          </a:xfrm>
          <a:prstGeom prst="rect">
            <a:avLst/>
          </a:prstGeom>
        </p:spPr>
        <p:txBody>
          <a:bodyPr vert="horz" wrap="square" lIns="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
        <p:nvSpPr>
          <p:cNvPr id="11" name="Chart Placeholder 6">
            <a:extLst>
              <a:ext uri="{FF2B5EF4-FFF2-40B4-BE49-F238E27FC236}">
                <a16:creationId xmlns:a16="http://schemas.microsoft.com/office/drawing/2014/main" id="{84692620-1CF2-21C8-F61E-279D6088399C}"/>
              </a:ext>
            </a:extLst>
          </p:cNvPr>
          <p:cNvSpPr>
            <a:spLocks noGrp="1"/>
          </p:cNvSpPr>
          <p:nvPr>
            <p:ph type="chart" sz="quarter" idx="24"/>
          </p:nvPr>
        </p:nvSpPr>
        <p:spPr>
          <a:xfrm>
            <a:off x="3384881" y="962511"/>
            <a:ext cx="2646955" cy="683136"/>
          </a:xfrm>
          <a:prstGeom prst="rect">
            <a:avLst/>
          </a:prstGeom>
        </p:spPr>
        <p:txBody>
          <a:bodyPr/>
          <a:lstStyle>
            <a:lvl1pPr marL="0" indent="0">
              <a:buNone/>
              <a:defRPr>
                <a:solidFill>
                  <a:schemeClr val="tx1"/>
                </a:solidFill>
              </a:defRPr>
            </a:lvl1pPr>
          </a:lstStyle>
          <a:p>
            <a:r>
              <a:rPr lang="en-US" dirty="0"/>
              <a:t>Click icon to add chart</a:t>
            </a:r>
          </a:p>
        </p:txBody>
      </p:sp>
      <p:sp>
        <p:nvSpPr>
          <p:cNvPr id="15" name="Text Placeholder 4">
            <a:extLst>
              <a:ext uri="{FF2B5EF4-FFF2-40B4-BE49-F238E27FC236}">
                <a16:creationId xmlns:a16="http://schemas.microsoft.com/office/drawing/2014/main" id="{61BE2E6F-83B1-920C-46A2-9FB21A81B36C}"/>
              </a:ext>
            </a:extLst>
          </p:cNvPr>
          <p:cNvSpPr>
            <a:spLocks noGrp="1"/>
          </p:cNvSpPr>
          <p:nvPr>
            <p:ph idx="25"/>
          </p:nvPr>
        </p:nvSpPr>
        <p:spPr>
          <a:xfrm>
            <a:off x="3384882" y="3239233"/>
            <a:ext cx="2646957" cy="2424835"/>
          </a:xfrm>
          <a:prstGeom prst="rect">
            <a:avLst/>
          </a:prstGeom>
        </p:spPr>
        <p:txBody>
          <a:bodyPr vert="horz" wrap="square" lIns="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
        <p:nvSpPr>
          <p:cNvPr id="16" name="Chart Placeholder 6">
            <a:extLst>
              <a:ext uri="{FF2B5EF4-FFF2-40B4-BE49-F238E27FC236}">
                <a16:creationId xmlns:a16="http://schemas.microsoft.com/office/drawing/2014/main" id="{D108831C-8C93-7BEA-4466-65381D27082A}"/>
              </a:ext>
            </a:extLst>
          </p:cNvPr>
          <p:cNvSpPr>
            <a:spLocks noGrp="1"/>
          </p:cNvSpPr>
          <p:nvPr>
            <p:ph type="chart" sz="quarter" idx="26"/>
          </p:nvPr>
        </p:nvSpPr>
        <p:spPr>
          <a:xfrm>
            <a:off x="6160163" y="962511"/>
            <a:ext cx="2646955" cy="683136"/>
          </a:xfrm>
          <a:prstGeom prst="rect">
            <a:avLst/>
          </a:prstGeom>
        </p:spPr>
        <p:txBody>
          <a:bodyPr/>
          <a:lstStyle>
            <a:lvl1pPr marL="0" indent="0">
              <a:buNone/>
              <a:defRPr>
                <a:solidFill>
                  <a:schemeClr val="tx1"/>
                </a:solidFill>
              </a:defRPr>
            </a:lvl1pPr>
          </a:lstStyle>
          <a:p>
            <a:r>
              <a:rPr lang="en-US" dirty="0"/>
              <a:t>Click icon to add chart</a:t>
            </a:r>
          </a:p>
        </p:txBody>
      </p:sp>
      <p:sp>
        <p:nvSpPr>
          <p:cNvPr id="17" name="Text Placeholder 4">
            <a:extLst>
              <a:ext uri="{FF2B5EF4-FFF2-40B4-BE49-F238E27FC236}">
                <a16:creationId xmlns:a16="http://schemas.microsoft.com/office/drawing/2014/main" id="{F721AD43-8ED1-C524-D6AF-1298683C9AAD}"/>
              </a:ext>
            </a:extLst>
          </p:cNvPr>
          <p:cNvSpPr>
            <a:spLocks noGrp="1"/>
          </p:cNvSpPr>
          <p:nvPr>
            <p:ph idx="27"/>
          </p:nvPr>
        </p:nvSpPr>
        <p:spPr>
          <a:xfrm>
            <a:off x="6160163" y="3239233"/>
            <a:ext cx="2646957" cy="2424835"/>
          </a:xfrm>
          <a:prstGeom prst="rect">
            <a:avLst/>
          </a:prstGeom>
        </p:spPr>
        <p:txBody>
          <a:bodyPr vert="horz" wrap="square" lIns="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
        <p:nvSpPr>
          <p:cNvPr id="18" name="Chart Placeholder 6">
            <a:extLst>
              <a:ext uri="{FF2B5EF4-FFF2-40B4-BE49-F238E27FC236}">
                <a16:creationId xmlns:a16="http://schemas.microsoft.com/office/drawing/2014/main" id="{AD48C0FF-B872-59E9-9FA3-AF1CD37F9501}"/>
              </a:ext>
            </a:extLst>
          </p:cNvPr>
          <p:cNvSpPr>
            <a:spLocks noGrp="1"/>
          </p:cNvSpPr>
          <p:nvPr>
            <p:ph type="chart" sz="quarter" idx="28"/>
          </p:nvPr>
        </p:nvSpPr>
        <p:spPr>
          <a:xfrm>
            <a:off x="8935443" y="962511"/>
            <a:ext cx="2646955" cy="683136"/>
          </a:xfrm>
          <a:prstGeom prst="rect">
            <a:avLst/>
          </a:prstGeom>
        </p:spPr>
        <p:txBody>
          <a:bodyPr/>
          <a:lstStyle>
            <a:lvl1pPr marL="0" indent="0">
              <a:buNone/>
              <a:defRPr>
                <a:solidFill>
                  <a:schemeClr val="tx1"/>
                </a:solidFill>
              </a:defRPr>
            </a:lvl1pPr>
          </a:lstStyle>
          <a:p>
            <a:r>
              <a:rPr lang="en-US" dirty="0"/>
              <a:t>Click icon to add chart</a:t>
            </a:r>
          </a:p>
        </p:txBody>
      </p:sp>
      <p:sp>
        <p:nvSpPr>
          <p:cNvPr id="21" name="Text Placeholder 4">
            <a:extLst>
              <a:ext uri="{FF2B5EF4-FFF2-40B4-BE49-F238E27FC236}">
                <a16:creationId xmlns:a16="http://schemas.microsoft.com/office/drawing/2014/main" id="{A8F4405D-3A1F-350E-3753-F7310B8CC94C}"/>
              </a:ext>
            </a:extLst>
          </p:cNvPr>
          <p:cNvSpPr>
            <a:spLocks noGrp="1"/>
          </p:cNvSpPr>
          <p:nvPr>
            <p:ph idx="29"/>
          </p:nvPr>
        </p:nvSpPr>
        <p:spPr>
          <a:xfrm>
            <a:off x="8935443" y="3239233"/>
            <a:ext cx="2646957" cy="2424835"/>
          </a:xfrm>
          <a:prstGeom prst="rect">
            <a:avLst/>
          </a:prstGeom>
        </p:spPr>
        <p:txBody>
          <a:bodyPr vert="horz" wrap="square" lIns="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5179209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1_Charts &amp; Copy 2">
    <p:spTree>
      <p:nvGrpSpPr>
        <p:cNvPr id="1" name=""/>
        <p:cNvGrpSpPr/>
        <p:nvPr/>
      </p:nvGrpSpPr>
      <p:grpSpPr>
        <a:xfrm>
          <a:off x="0" y="0"/>
          <a:ext cx="0" cy="0"/>
          <a:chOff x="0" y="0"/>
          <a:chExt cx="0" cy="0"/>
        </a:xfrm>
      </p:grpSpPr>
      <p:sp>
        <p:nvSpPr>
          <p:cNvPr id="3" name="Chart Placeholder 6">
            <a:extLst>
              <a:ext uri="{FF2B5EF4-FFF2-40B4-BE49-F238E27FC236}">
                <a16:creationId xmlns:a16="http://schemas.microsoft.com/office/drawing/2014/main" id="{2E5BD443-A2ED-4728-2C8E-3D755CFCE860}"/>
              </a:ext>
            </a:extLst>
          </p:cNvPr>
          <p:cNvSpPr>
            <a:spLocks noGrp="1"/>
          </p:cNvSpPr>
          <p:nvPr>
            <p:ph type="chart" sz="quarter" idx="23"/>
          </p:nvPr>
        </p:nvSpPr>
        <p:spPr>
          <a:xfrm>
            <a:off x="609600" y="962511"/>
            <a:ext cx="2646955" cy="683136"/>
          </a:xfrm>
          <a:prstGeom prst="rect">
            <a:avLst/>
          </a:prstGeom>
        </p:spPr>
        <p:txBody>
          <a:bodyPr/>
          <a:lstStyle>
            <a:lvl1pPr marL="0" indent="0">
              <a:buNone/>
              <a:defRPr>
                <a:solidFill>
                  <a:schemeClr val="tx1"/>
                </a:solidFill>
              </a:defRPr>
            </a:lvl1pPr>
          </a:lstStyle>
          <a:p>
            <a:r>
              <a:rPr lang="en-US" dirty="0"/>
              <a:t>Click icon to add chart</a:t>
            </a:r>
          </a:p>
        </p:txBody>
      </p:sp>
      <p:sp>
        <p:nvSpPr>
          <p:cNvPr id="4" name="Title Placeholder 1">
            <a:extLst>
              <a:ext uri="{FF2B5EF4-FFF2-40B4-BE49-F238E27FC236}">
                <a16:creationId xmlns:a16="http://schemas.microsoft.com/office/drawing/2014/main" id="{DB32806E-9ECC-38A3-DC09-ECFAA09DECE0}"/>
              </a:ext>
            </a:extLst>
          </p:cNvPr>
          <p:cNvSpPr>
            <a:spLocks noGrp="1"/>
          </p:cNvSpPr>
          <p:nvPr>
            <p:ph type="title" hasCustomPrompt="1"/>
          </p:nvPr>
        </p:nvSpPr>
        <p:spPr>
          <a:xfrm>
            <a:off x="609599" y="164758"/>
            <a:ext cx="10960324" cy="553997"/>
          </a:xfrm>
          <a:prstGeom prst="rect">
            <a:avLst/>
          </a:prstGeom>
        </p:spPr>
        <p:txBody>
          <a:bodyPr vert="horz" lIns="0" tIns="0" rIns="91440" bIns="45720" rtlCol="0" anchor="t">
            <a:noAutofit/>
          </a:bodyPr>
          <a:lstStyle/>
          <a:p>
            <a:r>
              <a:rPr lang="en-US" dirty="0"/>
              <a:t>Insert Title Here Image &amp; Copy</a:t>
            </a:r>
          </a:p>
        </p:txBody>
      </p:sp>
      <p:sp>
        <p:nvSpPr>
          <p:cNvPr id="6" name="Text Placeholder 4">
            <a:extLst>
              <a:ext uri="{FF2B5EF4-FFF2-40B4-BE49-F238E27FC236}">
                <a16:creationId xmlns:a16="http://schemas.microsoft.com/office/drawing/2014/main" id="{C335EF53-0ED0-E456-0EDC-5FE74C8B6DB4}"/>
              </a:ext>
            </a:extLst>
          </p:cNvPr>
          <p:cNvSpPr>
            <a:spLocks noGrp="1"/>
          </p:cNvSpPr>
          <p:nvPr>
            <p:ph idx="1"/>
          </p:nvPr>
        </p:nvSpPr>
        <p:spPr>
          <a:xfrm>
            <a:off x="609600" y="3239233"/>
            <a:ext cx="10960323" cy="2424835"/>
          </a:xfrm>
          <a:prstGeom prst="rect">
            <a:avLst/>
          </a:prstGeom>
        </p:spPr>
        <p:txBody>
          <a:bodyPr vert="horz" wrap="square" lIns="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
        <p:nvSpPr>
          <p:cNvPr id="7" name="Chart Placeholder 6">
            <a:extLst>
              <a:ext uri="{FF2B5EF4-FFF2-40B4-BE49-F238E27FC236}">
                <a16:creationId xmlns:a16="http://schemas.microsoft.com/office/drawing/2014/main" id="{CDBB8CA8-138E-D4E5-EC06-E6159F408057}"/>
              </a:ext>
            </a:extLst>
          </p:cNvPr>
          <p:cNvSpPr>
            <a:spLocks noGrp="1"/>
          </p:cNvSpPr>
          <p:nvPr>
            <p:ph type="chart" sz="quarter" idx="24"/>
          </p:nvPr>
        </p:nvSpPr>
        <p:spPr>
          <a:xfrm>
            <a:off x="3384881" y="962511"/>
            <a:ext cx="2646955" cy="683136"/>
          </a:xfrm>
          <a:prstGeom prst="rect">
            <a:avLst/>
          </a:prstGeom>
        </p:spPr>
        <p:txBody>
          <a:bodyPr/>
          <a:lstStyle>
            <a:lvl1pPr marL="0" indent="0">
              <a:buNone/>
              <a:defRPr>
                <a:solidFill>
                  <a:schemeClr val="tx1"/>
                </a:solidFill>
              </a:defRPr>
            </a:lvl1pPr>
          </a:lstStyle>
          <a:p>
            <a:r>
              <a:rPr lang="en-US" dirty="0"/>
              <a:t>Click icon to add chart</a:t>
            </a:r>
          </a:p>
        </p:txBody>
      </p:sp>
      <p:sp>
        <p:nvSpPr>
          <p:cNvPr id="10" name="Chart Placeholder 6">
            <a:extLst>
              <a:ext uri="{FF2B5EF4-FFF2-40B4-BE49-F238E27FC236}">
                <a16:creationId xmlns:a16="http://schemas.microsoft.com/office/drawing/2014/main" id="{B0ABA782-7951-5B68-3A4B-84800F7C5591}"/>
              </a:ext>
            </a:extLst>
          </p:cNvPr>
          <p:cNvSpPr>
            <a:spLocks noGrp="1"/>
          </p:cNvSpPr>
          <p:nvPr>
            <p:ph type="chart" sz="quarter" idx="26"/>
          </p:nvPr>
        </p:nvSpPr>
        <p:spPr>
          <a:xfrm>
            <a:off x="6160163" y="962511"/>
            <a:ext cx="2646955" cy="683136"/>
          </a:xfrm>
          <a:prstGeom prst="rect">
            <a:avLst/>
          </a:prstGeom>
        </p:spPr>
        <p:txBody>
          <a:bodyPr/>
          <a:lstStyle>
            <a:lvl1pPr marL="0" indent="0">
              <a:buNone/>
              <a:defRPr>
                <a:solidFill>
                  <a:schemeClr val="tx1"/>
                </a:solidFill>
              </a:defRPr>
            </a:lvl1pPr>
          </a:lstStyle>
          <a:p>
            <a:r>
              <a:rPr lang="en-US" dirty="0"/>
              <a:t>Click icon to add chart</a:t>
            </a:r>
          </a:p>
        </p:txBody>
      </p:sp>
      <p:sp>
        <p:nvSpPr>
          <p:cNvPr id="12" name="Chart Placeholder 6">
            <a:extLst>
              <a:ext uri="{FF2B5EF4-FFF2-40B4-BE49-F238E27FC236}">
                <a16:creationId xmlns:a16="http://schemas.microsoft.com/office/drawing/2014/main" id="{EDE0EE97-A19D-FE1D-3D04-2C6DEF8AF491}"/>
              </a:ext>
            </a:extLst>
          </p:cNvPr>
          <p:cNvSpPr>
            <a:spLocks noGrp="1"/>
          </p:cNvSpPr>
          <p:nvPr>
            <p:ph type="chart" sz="quarter" idx="28"/>
          </p:nvPr>
        </p:nvSpPr>
        <p:spPr>
          <a:xfrm>
            <a:off x="8935443" y="962511"/>
            <a:ext cx="2646955" cy="683136"/>
          </a:xfrm>
          <a:prstGeom prst="rect">
            <a:avLst/>
          </a:prstGeom>
        </p:spPr>
        <p:txBody>
          <a:bodyPr/>
          <a:lstStyle>
            <a:lvl1pPr marL="0" indent="0">
              <a:buNone/>
              <a:defRPr>
                <a:solidFill>
                  <a:schemeClr val="tx1"/>
                </a:solidFill>
              </a:defRPr>
            </a:lvl1pPr>
          </a:lstStyle>
          <a:p>
            <a:r>
              <a:rPr lang="en-US" dirty="0"/>
              <a:t>Click icon to add chart</a:t>
            </a:r>
          </a:p>
        </p:txBody>
      </p:sp>
    </p:spTree>
    <p:extLst>
      <p:ext uri="{BB962C8B-B14F-4D97-AF65-F5344CB8AC3E}">
        <p14:creationId xmlns:p14="http://schemas.microsoft.com/office/powerpoint/2010/main" val="273148166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Chart &amp; Copy">
    <p:spTree>
      <p:nvGrpSpPr>
        <p:cNvPr id="1" name=""/>
        <p:cNvGrpSpPr/>
        <p:nvPr/>
      </p:nvGrpSpPr>
      <p:grpSpPr>
        <a:xfrm>
          <a:off x="0" y="0"/>
          <a:ext cx="0" cy="0"/>
          <a:chOff x="0" y="0"/>
          <a:chExt cx="0" cy="0"/>
        </a:xfrm>
      </p:grpSpPr>
      <p:sp>
        <p:nvSpPr>
          <p:cNvPr id="3" name="Chart Placeholder 6">
            <a:extLst>
              <a:ext uri="{FF2B5EF4-FFF2-40B4-BE49-F238E27FC236}">
                <a16:creationId xmlns:a16="http://schemas.microsoft.com/office/drawing/2014/main" id="{C0C0F081-2FD9-B43B-58C1-825ACA5D7D6E}"/>
              </a:ext>
            </a:extLst>
          </p:cNvPr>
          <p:cNvSpPr>
            <a:spLocks noGrp="1"/>
          </p:cNvSpPr>
          <p:nvPr>
            <p:ph type="chart" sz="quarter" idx="23"/>
          </p:nvPr>
        </p:nvSpPr>
        <p:spPr>
          <a:xfrm>
            <a:off x="609599" y="792079"/>
            <a:ext cx="5375564" cy="387735"/>
          </a:xfrm>
          <a:prstGeom prst="rect">
            <a:avLst/>
          </a:prstGeom>
        </p:spPr>
        <p:txBody>
          <a:bodyPr/>
          <a:lstStyle>
            <a:lvl1pPr marL="0" indent="0">
              <a:buNone/>
              <a:defRPr>
                <a:solidFill>
                  <a:schemeClr val="tx1"/>
                </a:solidFill>
              </a:defRPr>
            </a:lvl1pPr>
          </a:lstStyle>
          <a:p>
            <a:r>
              <a:rPr lang="en-US"/>
              <a:t>Click icon to add chart</a:t>
            </a:r>
            <a:endParaRPr lang="en-US" dirty="0"/>
          </a:p>
        </p:txBody>
      </p:sp>
      <p:sp>
        <p:nvSpPr>
          <p:cNvPr id="4" name="Title Placeholder 1">
            <a:extLst>
              <a:ext uri="{FF2B5EF4-FFF2-40B4-BE49-F238E27FC236}">
                <a16:creationId xmlns:a16="http://schemas.microsoft.com/office/drawing/2014/main" id="{B02DDF5A-9959-8DC9-9BC2-32E5E44F6934}"/>
              </a:ext>
            </a:extLst>
          </p:cNvPr>
          <p:cNvSpPr>
            <a:spLocks noGrp="1"/>
          </p:cNvSpPr>
          <p:nvPr>
            <p:ph type="title" hasCustomPrompt="1"/>
          </p:nvPr>
        </p:nvSpPr>
        <p:spPr>
          <a:xfrm>
            <a:off x="609599" y="164758"/>
            <a:ext cx="10960324" cy="553997"/>
          </a:xfrm>
          <a:prstGeom prst="rect">
            <a:avLst/>
          </a:prstGeom>
        </p:spPr>
        <p:txBody>
          <a:bodyPr vert="horz" lIns="0" tIns="0" rIns="91440" bIns="45720" rtlCol="0" anchor="t">
            <a:noAutofit/>
          </a:bodyPr>
          <a:lstStyle/>
          <a:p>
            <a:r>
              <a:rPr lang="en-US" dirty="0"/>
              <a:t>Insert Title Here Image &amp; Copy</a:t>
            </a:r>
          </a:p>
        </p:txBody>
      </p:sp>
      <p:sp>
        <p:nvSpPr>
          <p:cNvPr id="5" name="Text Placeholder 4">
            <a:extLst>
              <a:ext uri="{FF2B5EF4-FFF2-40B4-BE49-F238E27FC236}">
                <a16:creationId xmlns:a16="http://schemas.microsoft.com/office/drawing/2014/main" id="{F9836885-E7CC-2D0D-BE78-C9D206BF050A}"/>
              </a:ext>
            </a:extLst>
          </p:cNvPr>
          <p:cNvSpPr>
            <a:spLocks noGrp="1"/>
          </p:cNvSpPr>
          <p:nvPr>
            <p:ph idx="1"/>
          </p:nvPr>
        </p:nvSpPr>
        <p:spPr>
          <a:xfrm>
            <a:off x="6083522" y="792079"/>
            <a:ext cx="5486401" cy="4871989"/>
          </a:xfrm>
          <a:prstGeom prst="rect">
            <a:avLst/>
          </a:prstGeom>
        </p:spPr>
        <p:txBody>
          <a:bodyPr vert="horz" wrap="square" lIns="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07176274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Copy &amp; Chart">
    <p:spTree>
      <p:nvGrpSpPr>
        <p:cNvPr id="1" name=""/>
        <p:cNvGrpSpPr/>
        <p:nvPr/>
      </p:nvGrpSpPr>
      <p:grpSpPr>
        <a:xfrm>
          <a:off x="0" y="0"/>
          <a:ext cx="0" cy="0"/>
          <a:chOff x="0" y="0"/>
          <a:chExt cx="0" cy="0"/>
        </a:xfrm>
      </p:grpSpPr>
      <p:sp>
        <p:nvSpPr>
          <p:cNvPr id="6" name="Chart Placeholder 6">
            <a:extLst>
              <a:ext uri="{FF2B5EF4-FFF2-40B4-BE49-F238E27FC236}">
                <a16:creationId xmlns:a16="http://schemas.microsoft.com/office/drawing/2014/main" id="{824676FA-0309-7D0D-5176-B13CCA6B0E5A}"/>
              </a:ext>
            </a:extLst>
          </p:cNvPr>
          <p:cNvSpPr>
            <a:spLocks noGrp="1"/>
          </p:cNvSpPr>
          <p:nvPr>
            <p:ph type="chart" sz="quarter" idx="23"/>
          </p:nvPr>
        </p:nvSpPr>
        <p:spPr>
          <a:xfrm>
            <a:off x="6206837" y="792079"/>
            <a:ext cx="5363087" cy="387735"/>
          </a:xfrm>
          <a:prstGeom prst="rect">
            <a:avLst/>
          </a:prstGeom>
        </p:spPr>
        <p:txBody>
          <a:bodyPr/>
          <a:lstStyle>
            <a:lvl1pPr marL="0" indent="0">
              <a:buNone/>
              <a:defRPr>
                <a:solidFill>
                  <a:schemeClr val="tx1"/>
                </a:solidFill>
              </a:defRPr>
            </a:lvl1pPr>
          </a:lstStyle>
          <a:p>
            <a:r>
              <a:rPr lang="en-US"/>
              <a:t>Click icon to add chart</a:t>
            </a:r>
            <a:endParaRPr lang="en-US" dirty="0"/>
          </a:p>
        </p:txBody>
      </p:sp>
      <p:sp>
        <p:nvSpPr>
          <p:cNvPr id="3" name="Title Placeholder 1">
            <a:extLst>
              <a:ext uri="{FF2B5EF4-FFF2-40B4-BE49-F238E27FC236}">
                <a16:creationId xmlns:a16="http://schemas.microsoft.com/office/drawing/2014/main" id="{4CD44697-F530-C03F-2D23-2445D57A8883}"/>
              </a:ext>
            </a:extLst>
          </p:cNvPr>
          <p:cNvSpPr>
            <a:spLocks noGrp="1"/>
          </p:cNvSpPr>
          <p:nvPr>
            <p:ph type="title" hasCustomPrompt="1"/>
          </p:nvPr>
        </p:nvSpPr>
        <p:spPr>
          <a:xfrm>
            <a:off x="609599" y="164758"/>
            <a:ext cx="10960324" cy="553997"/>
          </a:xfrm>
          <a:prstGeom prst="rect">
            <a:avLst/>
          </a:prstGeom>
        </p:spPr>
        <p:txBody>
          <a:bodyPr vert="horz" lIns="0" tIns="0" rIns="91440" bIns="45720" rtlCol="0" anchor="t">
            <a:noAutofit/>
          </a:bodyPr>
          <a:lstStyle/>
          <a:p>
            <a:r>
              <a:rPr lang="en-US" dirty="0"/>
              <a:t>Insert Title Here Image &amp; Copy</a:t>
            </a:r>
          </a:p>
        </p:txBody>
      </p:sp>
      <p:sp>
        <p:nvSpPr>
          <p:cNvPr id="4" name="Text Placeholder 4">
            <a:extLst>
              <a:ext uri="{FF2B5EF4-FFF2-40B4-BE49-F238E27FC236}">
                <a16:creationId xmlns:a16="http://schemas.microsoft.com/office/drawing/2014/main" id="{4DD29596-5DF3-52F6-A165-6C84E1F23E96}"/>
              </a:ext>
            </a:extLst>
          </p:cNvPr>
          <p:cNvSpPr>
            <a:spLocks noGrp="1"/>
          </p:cNvSpPr>
          <p:nvPr>
            <p:ph idx="1"/>
          </p:nvPr>
        </p:nvSpPr>
        <p:spPr>
          <a:xfrm>
            <a:off x="609600" y="792079"/>
            <a:ext cx="5486401" cy="4871989"/>
          </a:xfrm>
          <a:prstGeom prst="rect">
            <a:avLst/>
          </a:prstGeom>
        </p:spPr>
        <p:txBody>
          <a:bodyPr vert="horz" wrap="square" lIns="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57992197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1_Copy &amp; Char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C7B926-B124-4173-66D6-40FE88F7621A}"/>
              </a:ext>
            </a:extLst>
          </p:cNvPr>
          <p:cNvSpPr/>
          <p:nvPr userDrawn="1"/>
        </p:nvSpPr>
        <p:spPr>
          <a:xfrm>
            <a:off x="0" y="5727701"/>
            <a:ext cx="12192000" cy="11303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Title 1">
            <a:extLst>
              <a:ext uri="{FF2B5EF4-FFF2-40B4-BE49-F238E27FC236}">
                <a16:creationId xmlns:a16="http://schemas.microsoft.com/office/drawing/2014/main" id="{D89E338A-6874-C3D9-DD50-D4829A9F5F68}"/>
              </a:ext>
            </a:extLst>
          </p:cNvPr>
          <p:cNvSpPr>
            <a:spLocks noGrp="1"/>
          </p:cNvSpPr>
          <p:nvPr>
            <p:ph type="ctrTitle" hasCustomPrompt="1"/>
          </p:nvPr>
        </p:nvSpPr>
        <p:spPr>
          <a:xfrm>
            <a:off x="627332" y="2717565"/>
            <a:ext cx="11135808" cy="886396"/>
          </a:xfrm>
        </p:spPr>
        <p:txBody>
          <a:bodyPr lIns="0" bIns="0" anchor="b" anchorCtr="0">
            <a:spAutoFit/>
          </a:bodyPr>
          <a:lstStyle>
            <a:lvl1pPr algn="ctr">
              <a:lnSpc>
                <a:spcPct val="90000"/>
              </a:lnSpc>
              <a:defRPr sz="6400" b="1" baseline="0">
                <a:solidFill>
                  <a:schemeClr val="accent1"/>
                </a:solidFill>
                <a:latin typeface="Arial"/>
                <a:cs typeface="Arial"/>
              </a:defRPr>
            </a:lvl1pPr>
          </a:lstStyle>
          <a:p>
            <a:r>
              <a:rPr lang="en-US" dirty="0"/>
              <a:t>Questions?</a:t>
            </a:r>
          </a:p>
        </p:txBody>
      </p:sp>
      <p:pic>
        <p:nvPicPr>
          <p:cNvPr id="12" name="Graphic 11">
            <a:extLst>
              <a:ext uri="{FF2B5EF4-FFF2-40B4-BE49-F238E27FC236}">
                <a16:creationId xmlns:a16="http://schemas.microsoft.com/office/drawing/2014/main" id="{918FD301-E754-7449-B322-995679D41CC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197600"/>
            <a:ext cx="12192000" cy="660400"/>
          </a:xfrm>
          <a:prstGeom prst="rect">
            <a:avLst/>
          </a:prstGeom>
        </p:spPr>
      </p:pic>
      <p:pic>
        <p:nvPicPr>
          <p:cNvPr id="3" name="Graphic 2">
            <a:extLst>
              <a:ext uri="{FF2B5EF4-FFF2-40B4-BE49-F238E27FC236}">
                <a16:creationId xmlns:a16="http://schemas.microsoft.com/office/drawing/2014/main" id="{47E73198-EFC1-EBC1-30A1-DB508E7A38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377375" y="5461748"/>
            <a:ext cx="5437251" cy="531904"/>
          </a:xfrm>
          <a:prstGeom prst="rect">
            <a:avLst/>
          </a:prstGeom>
        </p:spPr>
      </p:pic>
    </p:spTree>
    <p:extLst>
      <p:ext uri="{BB962C8B-B14F-4D97-AF65-F5344CB8AC3E}">
        <p14:creationId xmlns:p14="http://schemas.microsoft.com/office/powerpoint/2010/main" val="292174414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2_Copy &amp; Char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C7B926-B124-4173-66D6-40FE88F7621A}"/>
              </a:ext>
            </a:extLst>
          </p:cNvPr>
          <p:cNvSpPr/>
          <p:nvPr userDrawn="1"/>
        </p:nvSpPr>
        <p:spPr>
          <a:xfrm>
            <a:off x="0" y="5727701"/>
            <a:ext cx="12192000" cy="11303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Title 1">
            <a:extLst>
              <a:ext uri="{FF2B5EF4-FFF2-40B4-BE49-F238E27FC236}">
                <a16:creationId xmlns:a16="http://schemas.microsoft.com/office/drawing/2014/main" id="{D89E338A-6874-C3D9-DD50-D4829A9F5F68}"/>
              </a:ext>
            </a:extLst>
          </p:cNvPr>
          <p:cNvSpPr>
            <a:spLocks noGrp="1"/>
          </p:cNvSpPr>
          <p:nvPr>
            <p:ph type="ctrTitle" hasCustomPrompt="1"/>
          </p:nvPr>
        </p:nvSpPr>
        <p:spPr>
          <a:xfrm>
            <a:off x="627332" y="2717565"/>
            <a:ext cx="11135808" cy="886396"/>
          </a:xfrm>
        </p:spPr>
        <p:txBody>
          <a:bodyPr lIns="0" bIns="0" anchor="b" anchorCtr="0">
            <a:spAutoFit/>
          </a:bodyPr>
          <a:lstStyle>
            <a:lvl1pPr algn="ctr">
              <a:lnSpc>
                <a:spcPct val="90000"/>
              </a:lnSpc>
              <a:defRPr sz="6400" b="1" baseline="0">
                <a:solidFill>
                  <a:schemeClr val="accent1"/>
                </a:solidFill>
                <a:latin typeface="Arial"/>
                <a:cs typeface="Arial"/>
              </a:defRPr>
            </a:lvl1pPr>
          </a:lstStyle>
          <a:p>
            <a:r>
              <a:rPr lang="en-US" dirty="0"/>
              <a:t>Thank you</a:t>
            </a:r>
          </a:p>
        </p:txBody>
      </p:sp>
      <p:pic>
        <p:nvPicPr>
          <p:cNvPr id="12" name="Graphic 11">
            <a:extLst>
              <a:ext uri="{FF2B5EF4-FFF2-40B4-BE49-F238E27FC236}">
                <a16:creationId xmlns:a16="http://schemas.microsoft.com/office/drawing/2014/main" id="{918FD301-E754-7449-B322-995679D41CC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197600"/>
            <a:ext cx="12192000" cy="660400"/>
          </a:xfrm>
          <a:prstGeom prst="rect">
            <a:avLst/>
          </a:prstGeom>
        </p:spPr>
      </p:pic>
      <p:pic>
        <p:nvPicPr>
          <p:cNvPr id="6" name="Graphic 5">
            <a:extLst>
              <a:ext uri="{FF2B5EF4-FFF2-40B4-BE49-F238E27FC236}">
                <a16:creationId xmlns:a16="http://schemas.microsoft.com/office/drawing/2014/main" id="{DFEBFF9F-8370-DBDA-110A-5880E2F730C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377375" y="5461748"/>
            <a:ext cx="5437251" cy="531904"/>
          </a:xfrm>
          <a:prstGeom prst="rect">
            <a:avLst/>
          </a:prstGeom>
        </p:spPr>
      </p:pic>
    </p:spTree>
    <p:extLst>
      <p:ext uri="{BB962C8B-B14F-4D97-AF65-F5344CB8AC3E}">
        <p14:creationId xmlns:p14="http://schemas.microsoft.com/office/powerpoint/2010/main" val="101718415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Closing Logos">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2" name="Graphic 1">
            <a:extLst>
              <a:ext uri="{FF2B5EF4-FFF2-40B4-BE49-F238E27FC236}">
                <a16:creationId xmlns:a16="http://schemas.microsoft.com/office/drawing/2014/main" id="{71DB78F4-9839-506D-85A5-E46EC9A3465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197600"/>
            <a:ext cx="12192000" cy="660400"/>
          </a:xfrm>
          <a:prstGeom prst="rect">
            <a:avLst/>
          </a:prstGeom>
        </p:spPr>
      </p:pic>
      <p:pic>
        <p:nvPicPr>
          <p:cNvPr id="3" name="Graphic 2">
            <a:extLst>
              <a:ext uri="{FF2B5EF4-FFF2-40B4-BE49-F238E27FC236}">
                <a16:creationId xmlns:a16="http://schemas.microsoft.com/office/drawing/2014/main" id="{E902B94D-AA91-6B02-2AAE-FBBC52A5420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377375" y="3040244"/>
            <a:ext cx="5437251" cy="531904"/>
          </a:xfrm>
          <a:prstGeom prst="rect">
            <a:avLst/>
          </a:prstGeom>
        </p:spPr>
      </p:pic>
    </p:spTree>
    <p:extLst>
      <p:ext uri="{BB962C8B-B14F-4D97-AF65-F5344CB8AC3E}">
        <p14:creationId xmlns:p14="http://schemas.microsoft.com/office/powerpoint/2010/main" val="323780364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41DD2A7-5D24-A841-9E17-5A66AD6C7B19}"/>
              </a:ext>
            </a:extLst>
          </p:cNvPr>
          <p:cNvSpPr>
            <a:spLocks noGrp="1"/>
          </p:cNvSpPr>
          <p:nvPr>
            <p:ph type="sldNum" sz="quarter" idx="12"/>
          </p:nvPr>
        </p:nvSpPr>
        <p:spPr/>
        <p:txBody>
          <a:bodyPr/>
          <a:lstStyle/>
          <a:p>
            <a:fld id="{6BA4E481-929C-6B40-8F72-F01C1848538C}" type="slidenum">
              <a:rPr lang="en-US" smtClean="0"/>
              <a:t>‹#›</a:t>
            </a:fld>
            <a:endParaRPr lang="en-US"/>
          </a:p>
        </p:txBody>
      </p:sp>
      <p:pic>
        <p:nvPicPr>
          <p:cNvPr id="9" name="Picture 8">
            <a:extLst>
              <a:ext uri="{FF2B5EF4-FFF2-40B4-BE49-F238E27FC236}">
                <a16:creationId xmlns:a16="http://schemas.microsoft.com/office/drawing/2014/main" id="{460550CD-A7A9-3F4F-8FE2-AC4A27AAF133}"/>
              </a:ext>
            </a:extLst>
          </p:cNvPr>
          <p:cNvPicPr>
            <a:picLocks noChangeAspect="1"/>
          </p:cNvPicPr>
          <p:nvPr userDrawn="1"/>
        </p:nvPicPr>
        <p:blipFill>
          <a:blip r:embed="rId2"/>
          <a:stretch>
            <a:fillRect/>
          </a:stretch>
        </p:blipFill>
        <p:spPr>
          <a:xfrm>
            <a:off x="11279509" y="311389"/>
            <a:ext cx="420624" cy="420624"/>
          </a:xfrm>
          <a:prstGeom prst="rect">
            <a:avLst/>
          </a:prstGeom>
        </p:spPr>
      </p:pic>
      <p:pic>
        <p:nvPicPr>
          <p:cNvPr id="11" name="Picture 10">
            <a:extLst>
              <a:ext uri="{FF2B5EF4-FFF2-40B4-BE49-F238E27FC236}">
                <a16:creationId xmlns:a16="http://schemas.microsoft.com/office/drawing/2014/main" id="{3330BD80-110E-AC4A-9B03-7DA6CA095623}"/>
              </a:ext>
            </a:extLst>
          </p:cNvPr>
          <p:cNvPicPr>
            <a:picLocks/>
          </p:cNvPicPr>
          <p:nvPr userDrawn="1"/>
        </p:nvPicPr>
        <p:blipFill>
          <a:blip r:embed="rId3"/>
          <a:stretch>
            <a:fillRect/>
          </a:stretch>
        </p:blipFill>
        <p:spPr>
          <a:xfrm>
            <a:off x="0" y="6721475"/>
            <a:ext cx="12192000" cy="136527"/>
          </a:xfrm>
          <a:prstGeom prst="rect">
            <a:avLst/>
          </a:prstGeom>
        </p:spPr>
      </p:pic>
    </p:spTree>
    <p:extLst>
      <p:ext uri="{BB962C8B-B14F-4D97-AF65-F5344CB8AC3E}">
        <p14:creationId xmlns:p14="http://schemas.microsoft.com/office/powerpoint/2010/main" val="320853211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8E0A8-EBD6-0741-B6A5-60B1AE98A74B}"/>
              </a:ext>
            </a:extLst>
          </p:cNvPr>
          <p:cNvSpPr>
            <a:spLocks noGrp="1"/>
          </p:cNvSpPr>
          <p:nvPr>
            <p:ph type="title"/>
          </p:nvPr>
        </p:nvSpPr>
        <p:spPr>
          <a:xfrm>
            <a:off x="359229" y="218218"/>
            <a:ext cx="10067472" cy="609097"/>
          </a:xfrm>
        </p:spPr>
        <p:txBody>
          <a:bodyPr lIns="0" tIns="0" rIns="0" bIns="0" anchor="b" anchorCtr="0">
            <a:noAutofit/>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C2EA02D6-2FDC-5F47-A027-FAD71D8C57F0}"/>
              </a:ext>
            </a:extLst>
          </p:cNvPr>
          <p:cNvSpPr>
            <a:spLocks noGrp="1"/>
          </p:cNvSpPr>
          <p:nvPr>
            <p:ph idx="1"/>
          </p:nvPr>
        </p:nvSpPr>
        <p:spPr>
          <a:xfrm>
            <a:off x="500744" y="1055914"/>
            <a:ext cx="11199389" cy="5300435"/>
          </a:xfrm>
        </p:spPr>
        <p:txBody>
          <a:bodyPr lIns="0" tIns="0" rIns="0" bIns="0">
            <a:noAutofit/>
          </a:bodyPr>
          <a:lstStyle>
            <a:lvl1pPr marL="0" indent="0">
              <a:lnSpc>
                <a:spcPct val="100000"/>
              </a:lnSpc>
              <a:buNone/>
              <a:defRPr sz="1800" spc="0" baseline="0"/>
            </a:lvl1pPr>
            <a:lvl2pPr>
              <a:lnSpc>
                <a:spcPct val="100000"/>
              </a:lnSpc>
              <a:defRPr sz="1800" spc="0" baseline="0"/>
            </a:lvl2pPr>
            <a:lvl3pPr>
              <a:lnSpc>
                <a:spcPct val="100000"/>
              </a:lnSpc>
              <a:defRPr sz="1800" spc="0" baseline="0"/>
            </a:lvl3pPr>
            <a:lvl4pPr>
              <a:lnSpc>
                <a:spcPct val="100000"/>
              </a:lnSpc>
              <a:defRPr sz="1800" spc="0" baseline="0"/>
            </a:lvl4pPr>
            <a:lvl5pPr>
              <a:lnSpc>
                <a:spcPct val="100000"/>
              </a:lnSpc>
              <a:defRPr sz="1800" spc="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541DD2A7-5D24-A841-9E17-5A66AD6C7B19}"/>
              </a:ext>
            </a:extLst>
          </p:cNvPr>
          <p:cNvSpPr>
            <a:spLocks noGrp="1"/>
          </p:cNvSpPr>
          <p:nvPr>
            <p:ph type="sldNum" sz="quarter" idx="12"/>
          </p:nvPr>
        </p:nvSpPr>
        <p:spPr/>
        <p:txBody>
          <a:bodyPr/>
          <a:lstStyle/>
          <a:p>
            <a:fld id="{6BA4E481-929C-6B40-8F72-F01C1848538C}" type="slidenum">
              <a:rPr lang="en-US" smtClean="0"/>
              <a:t>‹#›</a:t>
            </a:fld>
            <a:endParaRPr lang="en-US"/>
          </a:p>
        </p:txBody>
      </p:sp>
      <p:pic>
        <p:nvPicPr>
          <p:cNvPr id="9" name="Picture 8">
            <a:extLst>
              <a:ext uri="{FF2B5EF4-FFF2-40B4-BE49-F238E27FC236}">
                <a16:creationId xmlns:a16="http://schemas.microsoft.com/office/drawing/2014/main" id="{460550CD-A7A9-3F4F-8FE2-AC4A27AAF133}"/>
              </a:ext>
            </a:extLst>
          </p:cNvPr>
          <p:cNvPicPr>
            <a:picLocks noChangeAspect="1"/>
          </p:cNvPicPr>
          <p:nvPr userDrawn="1"/>
        </p:nvPicPr>
        <p:blipFill>
          <a:blip r:embed="rId2"/>
          <a:stretch>
            <a:fillRect/>
          </a:stretch>
        </p:blipFill>
        <p:spPr>
          <a:xfrm>
            <a:off x="11279509" y="311389"/>
            <a:ext cx="420624" cy="420624"/>
          </a:xfrm>
          <a:prstGeom prst="rect">
            <a:avLst/>
          </a:prstGeom>
        </p:spPr>
      </p:pic>
      <p:pic>
        <p:nvPicPr>
          <p:cNvPr id="10" name="Picture 9">
            <a:extLst>
              <a:ext uri="{FF2B5EF4-FFF2-40B4-BE49-F238E27FC236}">
                <a16:creationId xmlns:a16="http://schemas.microsoft.com/office/drawing/2014/main" id="{64A04F3C-6525-884F-B017-D018D8709C3A}"/>
              </a:ext>
            </a:extLst>
          </p:cNvPr>
          <p:cNvPicPr>
            <a:picLocks/>
          </p:cNvPicPr>
          <p:nvPr userDrawn="1"/>
        </p:nvPicPr>
        <p:blipFill>
          <a:blip r:embed="rId3"/>
          <a:stretch>
            <a:fillRect/>
          </a:stretch>
        </p:blipFill>
        <p:spPr>
          <a:xfrm>
            <a:off x="0" y="6721475"/>
            <a:ext cx="12192000" cy="136527"/>
          </a:xfrm>
          <a:prstGeom prst="rect">
            <a:avLst/>
          </a:prstGeom>
        </p:spPr>
      </p:pic>
    </p:spTree>
    <p:extLst>
      <p:ext uri="{BB962C8B-B14F-4D97-AF65-F5344CB8AC3E}">
        <p14:creationId xmlns:p14="http://schemas.microsoft.com/office/powerpoint/2010/main" val="35638075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4467357-6250-497A-ADEC-89B49E25C4B4}" type="datetimeFigureOut">
              <a:rPr lang="en-US" smtClean="0">
                <a:solidFill>
                  <a:prstClr val="black">
                    <a:tint val="75000"/>
                  </a:prstClr>
                </a:solidFill>
              </a:rPr>
              <a:pPr/>
              <a:t>4/24/25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4717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467357-6250-497A-ADEC-89B49E25C4B4}" type="datetimeFigureOut">
              <a:rPr lang="en-US" smtClean="0">
                <a:solidFill>
                  <a:prstClr val="black">
                    <a:tint val="75000"/>
                  </a:prstClr>
                </a:solidFill>
              </a:rPr>
              <a:pPr/>
              <a:t>4/24/25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843132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467357-6250-497A-ADEC-89B49E25C4B4}" type="datetimeFigureOut">
              <a:rPr lang="en-US" smtClean="0">
                <a:solidFill>
                  <a:prstClr val="black">
                    <a:tint val="75000"/>
                  </a:prstClr>
                </a:solidFill>
              </a:rPr>
              <a:pPr/>
              <a:t>4/24/25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153165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467357-6250-497A-ADEC-89B49E25C4B4}" type="datetimeFigureOut">
              <a:rPr lang="en-US" smtClean="0">
                <a:solidFill>
                  <a:prstClr val="black">
                    <a:tint val="75000"/>
                  </a:prstClr>
                </a:solidFill>
              </a:rPr>
              <a:pPr/>
              <a:t>4/24/25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21138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4/24/25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902951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4/24/25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595317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2509" y="434477"/>
            <a:ext cx="10743624" cy="1228271"/>
          </a:xfrm>
        </p:spPr>
        <p:txBody>
          <a:bodyPr/>
          <a:lstStyle/>
          <a:p>
            <a:r>
              <a:rPr lang="en-US" dirty="0"/>
              <a:t>Click To Edit Master Title Style</a:t>
            </a:r>
          </a:p>
        </p:txBody>
      </p:sp>
      <p:sp>
        <p:nvSpPr>
          <p:cNvPr id="3" name="Content Placeholder 2"/>
          <p:cNvSpPr>
            <a:spLocks noGrp="1"/>
          </p:cNvSpPr>
          <p:nvPr>
            <p:ph idx="1"/>
          </p:nvPr>
        </p:nvSpPr>
        <p:spPr>
          <a:xfrm>
            <a:off x="674034" y="1898655"/>
            <a:ext cx="10729577" cy="4396829"/>
          </a:xfrm>
        </p:spPr>
        <p:txBody>
          <a:bodyPr/>
          <a:lstStyle>
            <a:lvl1pPr marL="195263" indent="-195263">
              <a:lnSpc>
                <a:spcPct val="90000"/>
              </a:lnSpc>
              <a:spcBef>
                <a:spcPts val="0"/>
              </a:spcBef>
              <a:spcAft>
                <a:spcPts val="1800"/>
              </a:spcAft>
              <a:defRPr sz="2800"/>
            </a:lvl1pPr>
            <a:lvl2pPr marL="628650" indent="-287338">
              <a:lnSpc>
                <a:spcPct val="90000"/>
              </a:lnSpc>
              <a:spcBef>
                <a:spcPts val="0"/>
              </a:spcBef>
              <a:spcAft>
                <a:spcPts val="1800"/>
              </a:spcAft>
              <a:defRPr sz="2600"/>
            </a:lvl2pPr>
            <a:lvl3pPr marL="914400" indent="-230188">
              <a:lnSpc>
                <a:spcPct val="90000"/>
              </a:lnSpc>
              <a:spcBef>
                <a:spcPts val="0"/>
              </a:spcBef>
              <a:spcAft>
                <a:spcPts val="1800"/>
              </a:spcAft>
              <a:defRPr/>
            </a:lvl3pPr>
            <a:lvl4pPr marL="1255713" indent="-285750">
              <a:lnSpc>
                <a:spcPct val="90000"/>
              </a:lnSpc>
              <a:spcBef>
                <a:spcPts val="0"/>
              </a:spcBef>
              <a:spcAft>
                <a:spcPts val="1800"/>
              </a:spcAft>
              <a:defRPr sz="2200"/>
            </a:lvl4pPr>
            <a:lvl5pPr marL="1543050" indent="-231775">
              <a:lnSpc>
                <a:spcPct val="90000"/>
              </a:lnSpc>
              <a:spcBef>
                <a:spcPts val="0"/>
              </a:spcBef>
              <a:spcAft>
                <a:spcPts val="1800"/>
              </a:spcAft>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12"/>
          <p:cNvSpPr>
            <a:spLocks noGrp="1"/>
          </p:cNvSpPr>
          <p:nvPr>
            <p:ph sz="quarter" idx="10"/>
          </p:nvPr>
        </p:nvSpPr>
        <p:spPr>
          <a:xfrm>
            <a:off x="678637" y="6384577"/>
            <a:ext cx="10720361" cy="306388"/>
          </a:xfrm>
          <a:prstGeom prst="rect">
            <a:avLst/>
          </a:prstGeom>
        </p:spPr>
        <p:txBody>
          <a:bodyPr anchor="b"/>
          <a:lstStyle>
            <a:lvl1pPr marL="0" indent="0">
              <a:lnSpc>
                <a:spcPct val="90000"/>
              </a:lnSpc>
              <a:spcAft>
                <a:spcPts val="0"/>
              </a:spcAft>
              <a:buNone/>
              <a:defRPr sz="1200" b="1">
                <a:solidFill>
                  <a:srgbClr val="FFFFFF"/>
                </a:solidFill>
                <a:latin typeface="+mj-lt"/>
              </a:defRPr>
            </a:lvl1pPr>
          </a:lstStyle>
          <a:p>
            <a:pPr lvl="0"/>
            <a:r>
              <a:rPr lang="en-US"/>
              <a:t>Click to edit Master text styles</a:t>
            </a:r>
          </a:p>
        </p:txBody>
      </p:sp>
    </p:spTree>
    <p:extLst>
      <p:ext uri="{BB962C8B-B14F-4D97-AF65-F5344CB8AC3E}">
        <p14:creationId xmlns:p14="http://schemas.microsoft.com/office/powerpoint/2010/main" val="157580703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8320146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5031705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741565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93762815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665998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60448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5717670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6862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0931971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35178993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664149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368439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515656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21805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22353608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8805991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0211006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64012474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75620722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Commentary First Slide">
    <p:spTree>
      <p:nvGrpSpPr>
        <p:cNvPr id="1" name=""/>
        <p:cNvGrpSpPr/>
        <p:nvPr/>
      </p:nvGrpSpPr>
      <p:grpSpPr>
        <a:xfrm>
          <a:off x="0" y="0"/>
          <a:ext cx="0" cy="0"/>
          <a:chOff x="0" y="0"/>
          <a:chExt cx="0" cy="0"/>
        </a:xfrm>
      </p:grpSpPr>
      <p:sp>
        <p:nvSpPr>
          <p:cNvPr id="2" name="Title 1"/>
          <p:cNvSpPr>
            <a:spLocks noGrp="1"/>
          </p:cNvSpPr>
          <p:nvPr>
            <p:ph type="title"/>
          </p:nvPr>
        </p:nvSpPr>
        <p:spPr>
          <a:xfrm>
            <a:off x="528636" y="1081981"/>
            <a:ext cx="10607040" cy="1097280"/>
          </a:xfrm>
          <a:noFill/>
        </p:spPr>
        <p:txBody>
          <a:bodyPr lIns="182880" rIns="914400"/>
          <a:lstStyle>
            <a:lvl1pPr algn="l">
              <a:defRPr sz="3200"/>
            </a:lvl1pPr>
          </a:lstStyle>
          <a:p>
            <a:r>
              <a:rPr lang="en-US" dirty="0"/>
              <a:t>Click to edit Master title style</a:t>
            </a:r>
          </a:p>
        </p:txBody>
      </p:sp>
      <p:sp>
        <p:nvSpPr>
          <p:cNvPr id="3" name="Content Placeholder 2"/>
          <p:cNvSpPr>
            <a:spLocks noGrp="1"/>
          </p:cNvSpPr>
          <p:nvPr>
            <p:ph idx="1"/>
          </p:nvPr>
        </p:nvSpPr>
        <p:spPr>
          <a:xfrm>
            <a:off x="528636" y="2189527"/>
            <a:ext cx="10742618" cy="4525598"/>
          </a:xfrm>
        </p:spPr>
        <p:txBody>
          <a:bodyPr tIns="91440"/>
          <a:lstStyle>
            <a:lvl1pPr>
              <a:defRPr sz="2400"/>
            </a:lvl1pPr>
            <a:lvl2pPr>
              <a:defRPr sz="2200"/>
            </a:lvl2pPr>
            <a:lvl3pPr>
              <a:defRPr sz="2000"/>
            </a:lvl3pPr>
            <a:lvl4pPr>
              <a:defRPr sz="19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a:extLst>
              <a:ext uri="{FF2B5EF4-FFF2-40B4-BE49-F238E27FC236}">
                <a16:creationId xmlns:a16="http://schemas.microsoft.com/office/drawing/2014/main" id="{EBB84C69-7281-308D-633D-EAFFDD3CB535}"/>
              </a:ext>
            </a:extLst>
          </p:cNvPr>
          <p:cNvSpPr>
            <a:spLocks noGrp="1"/>
          </p:cNvSpPr>
          <p:nvPr>
            <p:ph type="body" sz="quarter" idx="10"/>
          </p:nvPr>
        </p:nvSpPr>
        <p:spPr>
          <a:xfrm>
            <a:off x="528635" y="476672"/>
            <a:ext cx="10744200" cy="605309"/>
          </a:xfrm>
          <a:solidFill>
            <a:srgbClr val="1731FC"/>
          </a:solidFill>
        </p:spPr>
        <p:txBody>
          <a:bodyPr lIns="182880" rIns="274320" anchor="ctr"/>
          <a:lstStyle>
            <a:lvl1pPr marL="98425" indent="0" algn="l">
              <a:buNone/>
              <a:defRPr sz="3600" i="1">
                <a:solidFill>
                  <a:schemeClr val="bg1"/>
                </a:solidFill>
              </a:defRPr>
            </a:lvl1pPr>
            <a:lvl2pPr marL="522288" indent="0">
              <a:buNone/>
              <a:defRPr/>
            </a:lvl2pPr>
            <a:lvl3pPr marL="979488" indent="0">
              <a:buNone/>
              <a:defRPr/>
            </a:lvl3pPr>
            <a:lvl4pPr marL="1371600" indent="0">
              <a:buNone/>
              <a:defRPr/>
            </a:lvl4pPr>
            <a:lvl5pPr marL="1762125" indent="0">
              <a:buNone/>
              <a:defRPr/>
            </a:lvl5pPr>
          </a:lstStyle>
          <a:p>
            <a:pPr lvl="0"/>
            <a:r>
              <a:rPr lang="en-US" dirty="0"/>
              <a:t>Click to edit Master text styles</a:t>
            </a:r>
          </a:p>
        </p:txBody>
      </p:sp>
    </p:spTree>
    <p:extLst>
      <p:ext uri="{BB962C8B-B14F-4D97-AF65-F5344CB8AC3E}">
        <p14:creationId xmlns:p14="http://schemas.microsoft.com/office/powerpoint/2010/main" val="354899746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D69555-EE48-4B19-812B-4E1068DBF976}"/>
              </a:ext>
            </a:extLst>
          </p:cNvPr>
          <p:cNvSpPr/>
          <p:nvPr/>
        </p:nvSpPr>
        <p:spPr>
          <a:xfrm>
            <a:off x="7573754" y="0"/>
            <a:ext cx="4618246"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57">
            <a:extLst>
              <a:ext uri="{FF2B5EF4-FFF2-40B4-BE49-F238E27FC236}">
                <a16:creationId xmlns:a16="http://schemas.microsoft.com/office/drawing/2014/main" id="{57AEB73D-F521-4B19-820F-12DB6BCC8406}"/>
              </a:ext>
            </a:extLst>
          </p:cNvPr>
          <p:cNvSpPr/>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sp>
        <p:nvSpPr>
          <p:cNvPr id="2" name="Title 1"/>
          <p:cNvSpPr>
            <a:spLocks noGrp="1"/>
          </p:cNvSpPr>
          <p:nvPr>
            <p:ph type="ctrTitle"/>
          </p:nvPr>
        </p:nvSpPr>
        <p:spPr>
          <a:xfrm>
            <a:off x="855388" y="863068"/>
            <a:ext cx="6007691" cy="4985916"/>
          </a:xfrm>
        </p:spPr>
        <p:txBody>
          <a:bodyPr anchor="ctr">
            <a:noAutofit/>
          </a:bodyPr>
          <a:lstStyle>
            <a:lvl1pPr algn="l">
              <a:lnSpc>
                <a:spcPct val="125000"/>
              </a:lnSpc>
              <a:defRPr sz="6000" b="0" cap="all" spc="150" baseline="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197352" y="863068"/>
            <a:ext cx="3351729" cy="5120069"/>
          </a:xfrm>
        </p:spPr>
        <p:txBody>
          <a:bodyPr anchor="ctr">
            <a:normAutofit/>
          </a:bodyPr>
          <a:lstStyle>
            <a:lvl1pPr marL="0" indent="0" algn="l">
              <a:lnSpc>
                <a:spcPct val="150000"/>
              </a:lnSpc>
              <a:buNone/>
              <a:defRPr sz="2400" b="0" cap="none" baseline="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Rectangle 6">
            <a:extLst>
              <a:ext uri="{FF2B5EF4-FFF2-40B4-BE49-F238E27FC236}">
                <a16:creationId xmlns:a16="http://schemas.microsoft.com/office/drawing/2014/main" id="{6B72EEBA-3A5D-41CE-8465-A45A0F65674E}"/>
              </a:ext>
            </a:extLst>
          </p:cNvPr>
          <p:cNvSpPr/>
          <p:nvPr/>
        </p:nvSpPr>
        <p:spPr>
          <a:xfrm rot="5400000">
            <a:off x="410121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12">
            <a:extLst>
              <a:ext uri="{FF2B5EF4-FFF2-40B4-BE49-F238E27FC236}">
                <a16:creationId xmlns:a16="http://schemas.microsoft.com/office/drawing/2014/main" id="{79F4CF2F-CDFA-4A37-837C-819D5238EAB4}"/>
              </a:ext>
            </a:extLst>
          </p:cNvPr>
          <p:cNvSpPr>
            <a:spLocks noGrp="1"/>
          </p:cNvSpPr>
          <p:nvPr>
            <p:ph type="dt" sz="half" idx="10"/>
          </p:nvPr>
        </p:nvSpPr>
        <p:spPr>
          <a:xfrm>
            <a:off x="8197353" y="6309360"/>
            <a:ext cx="2151134" cy="457200"/>
          </a:xfrm>
        </p:spPr>
        <p:txBody>
          <a:bodyPr/>
          <a:lstStyle/>
          <a:p>
            <a:r>
              <a:rPr lang="en-US"/>
              <a:t>9/8/20XX</a:t>
            </a:r>
            <a:endParaRPr lang="en-US" dirty="0"/>
          </a:p>
        </p:txBody>
      </p:sp>
      <p:sp>
        <p:nvSpPr>
          <p:cNvPr id="15" name="Footer Placeholder 14">
            <a:extLst>
              <a:ext uri="{FF2B5EF4-FFF2-40B4-BE49-F238E27FC236}">
                <a16:creationId xmlns:a16="http://schemas.microsoft.com/office/drawing/2014/main" id="{CFECE62A-61A4-407D-8F0B-D459CD977C75}"/>
              </a:ext>
            </a:extLst>
          </p:cNvPr>
          <p:cNvSpPr>
            <a:spLocks noGrp="1"/>
          </p:cNvSpPr>
          <p:nvPr>
            <p:ph type="ftr" sz="quarter" idx="11"/>
          </p:nvPr>
        </p:nvSpPr>
        <p:spPr>
          <a:xfrm>
            <a:off x="855388" y="6309360"/>
            <a:ext cx="6007691" cy="457200"/>
          </a:xfrm>
        </p:spPr>
        <p:txBody>
          <a:bodyPr/>
          <a:lstStyle>
            <a:lvl1pPr algn="r">
              <a:defRPr/>
            </a:lvl1pPr>
          </a:lstStyle>
          <a:p>
            <a:r>
              <a:rPr lang="en-US"/>
              <a:t>Presentation Title</a:t>
            </a:r>
            <a:endParaRPr lang="en-US" dirty="0"/>
          </a:p>
        </p:txBody>
      </p:sp>
      <p:sp>
        <p:nvSpPr>
          <p:cNvPr id="27" name="Slide Number Placeholder 26">
            <a:extLst>
              <a:ext uri="{FF2B5EF4-FFF2-40B4-BE49-F238E27FC236}">
                <a16:creationId xmlns:a16="http://schemas.microsoft.com/office/drawing/2014/main" id="{99FE60A9-FE2A-451F-9244-60FCE7FE9AD7}"/>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317609270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sldNum="0" hdr="0" ftr="0" dt="0"/>
  <p:extLst>
    <p:ext uri="{DCECCB84-F9BA-43D5-87BE-67443E8EF086}">
      <p15:sldGuideLst xmlns:p15="http://schemas.microsoft.com/office/powerpoint/2012/main">
        <p15:guide id="1" orient="horz" pos="4056">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9/8/20XX</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79056159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16934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BFD12B6-57DE-4B63-A723-500B050FB7DD}"/>
              </a:ext>
            </a:extLst>
          </p:cNvPr>
          <p:cNvSpPr/>
          <p:nvPr/>
        </p:nvSpPr>
        <p:spPr>
          <a:xfrm>
            <a:off x="0" y="4215384"/>
            <a:ext cx="12192000" cy="264261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95316" y="1406284"/>
            <a:ext cx="10593694" cy="2597841"/>
          </a:xfrm>
        </p:spPr>
        <p:txBody>
          <a:bodyPr anchor="b">
            <a:normAutofit/>
          </a:bodyPr>
          <a:lstStyle>
            <a:lvl1pPr algn="ctr">
              <a:lnSpc>
                <a:spcPct val="125000"/>
              </a:lnSpc>
              <a:defRPr sz="4400" baseline="0">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2818312" y="4527856"/>
            <a:ext cx="6559018" cy="1570245"/>
          </a:xfrm>
        </p:spPr>
        <p:txBody>
          <a:bodyPr anchor="t">
            <a:normAutofit/>
          </a:bodyPr>
          <a:lstStyle>
            <a:lvl1pPr marL="0" indent="0" algn="ctr">
              <a:lnSpc>
                <a:spcPct val="130000"/>
              </a:lnSpc>
              <a:spcBef>
                <a:spcPts val="0"/>
              </a:spcBef>
              <a:buNone/>
              <a:defRPr sz="2400" b="0" baseline="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5F1E2E75-4758-4930-8024-39287C962987}"/>
              </a:ext>
            </a:extLst>
          </p:cNvPr>
          <p:cNvSpPr>
            <a:spLocks noGrp="1"/>
          </p:cNvSpPr>
          <p:nvPr>
            <p:ph type="dt" sz="half" idx="10"/>
          </p:nvPr>
        </p:nvSpPr>
        <p:spPr/>
        <p:txBody>
          <a:bodyPr/>
          <a:lstStyle/>
          <a:p>
            <a:r>
              <a:rPr lang="en-US"/>
              <a:t>9/8/20XX</a:t>
            </a:r>
            <a:endParaRPr lang="en-US" dirty="0"/>
          </a:p>
        </p:txBody>
      </p:sp>
      <p:sp>
        <p:nvSpPr>
          <p:cNvPr id="8" name="Footer Placeholder 7">
            <a:extLst>
              <a:ext uri="{FF2B5EF4-FFF2-40B4-BE49-F238E27FC236}">
                <a16:creationId xmlns:a16="http://schemas.microsoft.com/office/drawing/2014/main" id="{488B9949-402C-42C2-9A94-16590FC0C592}"/>
              </a:ext>
            </a:extLst>
          </p:cNvPr>
          <p:cNvSpPr>
            <a:spLocks noGrp="1"/>
          </p:cNvSpPr>
          <p:nvPr>
            <p:ph type="ftr" sz="quarter" idx="11"/>
          </p:nvPr>
        </p:nvSpPr>
        <p:spPr/>
        <p:txBody>
          <a:bodyPr/>
          <a:lstStyle/>
          <a:p>
            <a:r>
              <a:rPr lang="en-US"/>
              <a:t>Presentation Title</a:t>
            </a:r>
            <a:endParaRPr lang="en-US" dirty="0"/>
          </a:p>
        </p:txBody>
      </p:sp>
      <p:sp>
        <p:nvSpPr>
          <p:cNvPr id="10" name="Slide Number Placeholder 9">
            <a:extLst>
              <a:ext uri="{FF2B5EF4-FFF2-40B4-BE49-F238E27FC236}">
                <a16:creationId xmlns:a16="http://schemas.microsoft.com/office/drawing/2014/main" id="{039D83F6-DAF4-4876-AA41-F246EC970F7D}"/>
              </a:ext>
            </a:extLst>
          </p:cNvPr>
          <p:cNvSpPr>
            <a:spLocks noGrp="1"/>
          </p:cNvSpPr>
          <p:nvPr>
            <p:ph type="sldNum" sz="quarter" idx="12"/>
          </p:nvPr>
        </p:nvSpPr>
        <p:spPr/>
        <p:txBody>
          <a:bodyPr/>
          <a:lstStyle/>
          <a:p>
            <a:fld id="{FAEF9944-A4F6-4C59-AEBD-678D6480B8EA}" type="slidenum">
              <a:rPr lang="en-US" smtClean="0"/>
              <a:pPr/>
              <a:t>‹#›</a:t>
            </a:fld>
            <a:endParaRPr lang="en-US" dirty="0"/>
          </a:p>
        </p:txBody>
      </p:sp>
      <p:sp>
        <p:nvSpPr>
          <p:cNvPr id="11" name="Rectangle 10">
            <a:extLst>
              <a:ext uri="{FF2B5EF4-FFF2-40B4-BE49-F238E27FC236}">
                <a16:creationId xmlns:a16="http://schemas.microsoft.com/office/drawing/2014/main" id="{91613A19-DDA2-44F6-9ED4-F87771C684B8}"/>
              </a:ext>
            </a:extLst>
          </p:cNvPr>
          <p:cNvSpPr/>
          <p:nvPr/>
        </p:nvSpPr>
        <p:spPr>
          <a:xfrm>
            <a:off x="0" y="4215384"/>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210774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sldNum="0"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hasCustomPrompt="1"/>
          </p:nvPr>
        </p:nvSpPr>
        <p:spPr>
          <a:xfrm>
            <a:off x="5376670" y="705114"/>
            <a:ext cx="6172412" cy="2403846"/>
          </a:xfrm>
        </p:spPr>
        <p:txBody>
          <a:bodyPr anchor="b"/>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376670" y="3749040"/>
            <a:ext cx="6172411" cy="2346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9/8/20XX</a:t>
            </a:r>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FAEF9944-A4F6-4C59-AEBD-678D6480B8EA}" type="slidenum">
              <a:rPr lang="en-US" smtClean="0"/>
              <a:pPr/>
              <a:t>‹#›</a:t>
            </a:fld>
            <a:endParaRPr lang="en-US" dirty="0"/>
          </a:p>
        </p:txBody>
      </p:sp>
      <p:sp>
        <p:nvSpPr>
          <p:cNvPr id="10" name="Rectangle 9">
            <a:extLst>
              <a:ext uri="{FF2B5EF4-FFF2-40B4-BE49-F238E27FC236}">
                <a16:creationId xmlns:a16="http://schemas.microsoft.com/office/drawing/2014/main" id="{5CE6B9B5-A5D1-4099-B52B-78F39AB0AFCB}"/>
              </a:ext>
            </a:extLst>
          </p:cNvPr>
          <p:cNvSpPr/>
          <p:nvPr/>
        </p:nvSpPr>
        <p:spPr>
          <a:xfrm rot="10800000">
            <a:off x="4693920" y="3396997"/>
            <a:ext cx="7498080"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1238080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376667" y="658999"/>
            <a:ext cx="6166422" cy="457200"/>
          </a:xfrm>
        </p:spPr>
        <p:txBody>
          <a:bodyPr anchor="b">
            <a:normAutofit/>
          </a:bodyPr>
          <a:lstStyle>
            <a:lvl1pPr marL="0" indent="0">
              <a:lnSpc>
                <a:spcPct val="13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76668" y="1116199"/>
            <a:ext cx="6166422" cy="20621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376668" y="3623098"/>
            <a:ext cx="6166421" cy="457200"/>
          </a:xfrm>
        </p:spPr>
        <p:txBody>
          <a:bodyPr anchor="b">
            <a:normAutofit/>
          </a:bodyPr>
          <a:lstStyle>
            <a:lvl1pPr marL="0" indent="0">
              <a:lnSpc>
                <a:spcPct val="99000"/>
              </a:lnSpc>
              <a:buNone/>
              <a:defRPr lang="en-US"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US"/>
              <a:t>Click to edit Master text styles</a:t>
            </a:r>
          </a:p>
        </p:txBody>
      </p:sp>
      <p:sp>
        <p:nvSpPr>
          <p:cNvPr id="6" name="Content Placeholder 5"/>
          <p:cNvSpPr>
            <a:spLocks noGrp="1"/>
          </p:cNvSpPr>
          <p:nvPr>
            <p:ph sz="quarter" idx="4"/>
          </p:nvPr>
        </p:nvSpPr>
        <p:spPr>
          <a:xfrm>
            <a:off x="5376670" y="4102370"/>
            <a:ext cx="6166419" cy="2066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9/8/20XX</a:t>
            </a:r>
            <a:endParaRPr lang="en-US" dirty="0"/>
          </a:p>
        </p:txBody>
      </p:sp>
      <p:sp>
        <p:nvSpPr>
          <p:cNvPr id="8" name="Footer Placeholder 7"/>
          <p:cNvSpPr>
            <a:spLocks noGrp="1"/>
          </p:cNvSpPr>
          <p:nvPr>
            <p:ph type="ftr" sz="quarter" idx="11"/>
          </p:nvPr>
        </p:nvSpPr>
        <p:spPr/>
        <p:txBody>
          <a:bodyPr/>
          <a:lstStyle/>
          <a:p>
            <a:r>
              <a:rPr lang="en-US"/>
              <a:t>Presentation Title</a:t>
            </a:r>
            <a:endParaRPr lang="en-US" dirty="0"/>
          </a:p>
        </p:txBody>
      </p:sp>
      <p:sp>
        <p:nvSpPr>
          <p:cNvPr id="9" name="Slide Number Placeholder 8"/>
          <p:cNvSpPr>
            <a:spLocks noGrp="1"/>
          </p:cNvSpPr>
          <p:nvPr>
            <p:ph type="sldNum" sz="quarter" idx="12"/>
          </p:nvPr>
        </p:nvSpPr>
        <p:spPr/>
        <p:txBody>
          <a:bodyPr/>
          <a:lstStyle/>
          <a:p>
            <a:fld id="{FAEF9944-A4F6-4C59-AEBD-678D6480B8EA}" type="slidenum">
              <a:rPr lang="en-US" smtClean="0"/>
              <a:pPr/>
              <a:t>‹#›</a:t>
            </a:fld>
            <a:endParaRPr lang="en-US" dirty="0"/>
          </a:p>
        </p:txBody>
      </p:sp>
      <p:sp>
        <p:nvSpPr>
          <p:cNvPr id="10" name="Title 9">
            <a:extLst>
              <a:ext uri="{FF2B5EF4-FFF2-40B4-BE49-F238E27FC236}">
                <a16:creationId xmlns:a16="http://schemas.microsoft.com/office/drawing/2014/main" id="{D26B370B-8381-431F-9492-0EA1205113EE}"/>
              </a:ext>
            </a:extLst>
          </p:cNvPr>
          <p:cNvSpPr>
            <a:spLocks noGrp="1"/>
          </p:cNvSpPr>
          <p:nvPr>
            <p:ph type="title"/>
          </p:nvPr>
        </p:nvSpPr>
        <p:spPr/>
        <p:txBody>
          <a:bodyPr/>
          <a:lstStyle/>
          <a:p>
            <a:r>
              <a:rPr lang="en-US"/>
              <a:t>Click to edit Master title style</a:t>
            </a:r>
          </a:p>
        </p:txBody>
      </p:sp>
      <p:sp>
        <p:nvSpPr>
          <p:cNvPr id="12" name="Rectangle 11">
            <a:extLst>
              <a:ext uri="{FF2B5EF4-FFF2-40B4-BE49-F238E27FC236}">
                <a16:creationId xmlns:a16="http://schemas.microsoft.com/office/drawing/2014/main" id="{DCA89085-2231-4A9C-B23C-B199A9DD26C5}"/>
              </a:ext>
            </a:extLst>
          </p:cNvPr>
          <p:cNvSpPr/>
          <p:nvPr/>
        </p:nvSpPr>
        <p:spPr>
          <a:xfrm rot="10800000">
            <a:off x="4693920" y="3396997"/>
            <a:ext cx="7498080"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597602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sldNum="0"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05CD215-1C45-48A0-8534-39FFE8A7C95A}" type="datetime1">
              <a:rPr lang="en-US" smtClean="0"/>
              <a:t>4/24/25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AEF9944-A4F6-4C59-AEBD-678D6480B8EA}" type="slidenum">
              <a:rPr lang="en-US" dirty="0"/>
              <a:t>‹#›</a:t>
            </a:fld>
            <a:endParaRPr lang="en-US" dirty="0"/>
          </a:p>
        </p:txBody>
      </p:sp>
      <p:sp useBgFill="1">
        <p:nvSpPr>
          <p:cNvPr id="6" name="Rectangle 5">
            <a:extLst>
              <a:ext uri="{FF2B5EF4-FFF2-40B4-BE49-F238E27FC236}">
                <a16:creationId xmlns:a16="http://schemas.microsoft.com/office/drawing/2014/main" id="{94837D5C-EE88-BE2B-5940-6A8E20CAEEC6}"/>
              </a:ext>
              <a:ext uri="{C183D7F6-B498-43B3-948B-1728B52AA6E4}">
                <adec:decorative xmlns:adec="http://schemas.microsoft.com/office/drawing/2017/decorative" val="1"/>
              </a:ext>
            </a:extLst>
          </p:cNvPr>
          <p:cNvSpPr/>
          <p:nvPr userDrawn="1"/>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57D6331A-AE6C-3009-DDD4-1671FF7E0F3D}"/>
              </a:ext>
              <a:ext uri="{C183D7F6-B498-43B3-948B-1728B52AA6E4}">
                <adec:decorative xmlns:adec="http://schemas.microsoft.com/office/drawing/2017/decorative" val="1"/>
              </a:ext>
            </a:extLst>
          </p:cNvPr>
          <p:cNvSpPr/>
          <p:nvPr userDrawn="1"/>
        </p:nvSpPr>
        <p:spPr>
          <a:xfrm>
            <a:off x="0" y="825689"/>
            <a:ext cx="12192000" cy="520173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8D7D28B-DE67-0B99-CDEB-A037FFC568ED}"/>
              </a:ext>
              <a:ext uri="{C183D7F6-B498-43B3-948B-1728B52AA6E4}">
                <adec:decorative xmlns:adec="http://schemas.microsoft.com/office/drawing/2017/decorative" val="1"/>
              </a:ext>
            </a:extLst>
          </p:cNvPr>
          <p:cNvSpPr/>
          <p:nvPr userDrawn="1"/>
        </p:nvSpPr>
        <p:spPr>
          <a:xfrm>
            <a:off x="-1" y="889696"/>
            <a:ext cx="1070775" cy="50777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58B9F3E3-6134-5423-F75E-B36E71A65278}"/>
              </a:ext>
              <a:ext uri="{C183D7F6-B498-43B3-948B-1728B52AA6E4}">
                <adec:decorative xmlns:adec="http://schemas.microsoft.com/office/drawing/2017/decorative" val="1"/>
              </a:ext>
            </a:extLst>
          </p:cNvPr>
          <p:cNvSpPr/>
          <p:nvPr userDrawn="1"/>
        </p:nvSpPr>
        <p:spPr>
          <a:xfrm rot="5400000">
            <a:off x="-236512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B1F677F-A1EC-4CDA-E80E-4B3695465156}"/>
              </a:ext>
              <a:ext uri="{C183D7F6-B498-43B3-948B-1728B52AA6E4}">
                <adec:decorative xmlns:adec="http://schemas.microsoft.com/office/drawing/2017/decorative" val="1"/>
              </a:ext>
            </a:extLst>
          </p:cNvPr>
          <p:cNvSpPr/>
          <p:nvPr userDrawn="1"/>
        </p:nvSpPr>
        <p:spPr>
          <a:xfrm rot="5400000">
            <a:off x="765851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F1E2C06-C49E-A5AA-07A3-D134EFA3D29E}"/>
              </a:ext>
              <a:ext uri="{C183D7F6-B498-43B3-948B-1728B52AA6E4}">
                <adec:decorative xmlns:adec="http://schemas.microsoft.com/office/drawing/2017/decorative" val="1"/>
              </a:ext>
            </a:extLst>
          </p:cNvPr>
          <p:cNvSpPr/>
          <p:nvPr userDrawn="1"/>
        </p:nvSpPr>
        <p:spPr>
          <a:xfrm>
            <a:off x="11119516" y="896046"/>
            <a:ext cx="1070775" cy="50777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2BA39D8-E4F7-CD36-B80A-49D228C0FCA3}"/>
              </a:ext>
              <a:ext uri="{C183D7F6-B498-43B3-948B-1728B52AA6E4}">
                <adec:decorative xmlns:adec="http://schemas.microsoft.com/office/drawing/2017/decorative" val="1"/>
              </a:ext>
            </a:extLst>
          </p:cNvPr>
          <p:cNvSpPr/>
          <p:nvPr userDrawn="1"/>
        </p:nvSpPr>
        <p:spPr>
          <a:xfrm>
            <a:off x="11119516" y="0"/>
            <a:ext cx="1070775" cy="8256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A06F4721-4B2C-0638-8409-054F6738EAFD}"/>
              </a:ext>
              <a:ext uri="{C183D7F6-B498-43B3-948B-1728B52AA6E4}">
                <adec:decorative xmlns:adec="http://schemas.microsoft.com/office/drawing/2017/decorative" val="1"/>
              </a:ext>
            </a:extLst>
          </p:cNvPr>
          <p:cNvSpPr/>
          <p:nvPr userDrawn="1"/>
        </p:nvSpPr>
        <p:spPr>
          <a:xfrm>
            <a:off x="11119515" y="6027421"/>
            <a:ext cx="1070775" cy="8305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4631512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C7CF41D3-C6B9-4E99-9321-87C4E2168F46}"/>
              </a:ext>
            </a:extLst>
          </p:cNvPr>
          <p:cNvSpPr>
            <a:spLocks noGrp="1"/>
          </p:cNvSpPr>
          <p:nvPr>
            <p:ph type="dt" sz="half" idx="10"/>
          </p:nvPr>
        </p:nvSpPr>
        <p:spPr/>
        <p:txBody>
          <a:bodyPr/>
          <a:lstStyle/>
          <a:p>
            <a:r>
              <a:rPr lang="en-US"/>
              <a:t>9/8/20XX</a:t>
            </a:r>
            <a:endParaRPr lang="en-US" dirty="0"/>
          </a:p>
        </p:txBody>
      </p:sp>
      <p:sp>
        <p:nvSpPr>
          <p:cNvPr id="6" name="Footer Placeholder 5">
            <a:extLst>
              <a:ext uri="{FF2B5EF4-FFF2-40B4-BE49-F238E27FC236}">
                <a16:creationId xmlns:a16="http://schemas.microsoft.com/office/drawing/2014/main" id="{8B5BC6EB-07B1-46AF-AC33-E998BC6AA433}"/>
              </a:ext>
            </a:extLst>
          </p:cNvPr>
          <p:cNvSpPr>
            <a:spLocks noGrp="1"/>
          </p:cNvSpPr>
          <p:nvPr>
            <p:ph type="ftr" sz="quarter" idx="11"/>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73E3A0C1-6562-4819-9E88-4C1378FD5DE4}"/>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219566120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sldNum="0" hdr="0" ftr="0" dt="0"/>
  <p:extLst>
    <p:ext uri="{DCECCB84-F9BA-43D5-87BE-67443E8EF086}">
      <p15:sldGuideLst xmlns:p15="http://schemas.microsoft.com/office/powerpoint/2012/main">
        <p15:guide id="1" pos="540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ACA29BA-0143-49FF-8608-DB1623D99537}"/>
              </a:ext>
            </a:extLst>
          </p:cNvPr>
          <p:cNvSpPr/>
          <p:nvPr/>
        </p:nvSpPr>
        <p:spPr>
          <a:xfrm>
            <a:off x="0" y="0"/>
            <a:ext cx="8248592"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753015" y="640079"/>
            <a:ext cx="2796066" cy="2551751"/>
          </a:xfrm>
        </p:spPr>
        <p:txBody>
          <a:bodyPr anchor="b">
            <a:normAutofit/>
          </a:bodyPr>
          <a:lstStyle>
            <a:lvl1pPr algn="l">
              <a:lnSpc>
                <a:spcPct val="135000"/>
              </a:lnSpc>
              <a:defRPr sz="3200"/>
            </a:lvl1pPr>
          </a:lstStyle>
          <a:p>
            <a:r>
              <a:rPr lang="en-US"/>
              <a:t>Click to edit Master title style</a:t>
            </a:r>
            <a:endParaRPr lang="en-US" dirty="0"/>
          </a:p>
        </p:txBody>
      </p:sp>
      <p:sp>
        <p:nvSpPr>
          <p:cNvPr id="3" name="Content Placeholder 2"/>
          <p:cNvSpPr>
            <a:spLocks noGrp="1"/>
          </p:cNvSpPr>
          <p:nvPr>
            <p:ph idx="1"/>
          </p:nvPr>
        </p:nvSpPr>
        <p:spPr>
          <a:xfrm>
            <a:off x="638818" y="640078"/>
            <a:ext cx="6969693" cy="5455921"/>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hasCustomPrompt="1"/>
          </p:nvPr>
        </p:nvSpPr>
        <p:spPr>
          <a:xfrm>
            <a:off x="8753015" y="3223803"/>
            <a:ext cx="2796066" cy="2872197"/>
          </a:xfrm>
        </p:spPr>
        <p:txBody>
          <a:bodyPr anchor="t">
            <a:normAutofit/>
          </a:bodyPr>
          <a:lstStyle>
            <a:lvl1pPr marL="0" indent="0">
              <a:spcBef>
                <a:spcPts val="1400"/>
              </a:spcBef>
              <a:buNone/>
              <a:defRPr sz="18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Rectangle 8">
            <a:extLst>
              <a:ext uri="{FF2B5EF4-FFF2-40B4-BE49-F238E27FC236}">
                <a16:creationId xmlns:a16="http://schemas.microsoft.com/office/drawing/2014/main" id="{3010CF18-370D-4E80-AE4C-396FFDFCAE5D}"/>
              </a:ext>
            </a:extLst>
          </p:cNvPr>
          <p:cNvSpPr/>
          <p:nvPr/>
        </p:nvSpPr>
        <p:spPr>
          <a:xfrm rot="5400000">
            <a:off x="485159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9">
            <a:extLst>
              <a:ext uri="{FF2B5EF4-FFF2-40B4-BE49-F238E27FC236}">
                <a16:creationId xmlns:a16="http://schemas.microsoft.com/office/drawing/2014/main" id="{C5EBFE9C-5A22-4462-9C51-E00C03F55C3D}"/>
              </a:ext>
            </a:extLst>
          </p:cNvPr>
          <p:cNvSpPr>
            <a:spLocks noGrp="1"/>
          </p:cNvSpPr>
          <p:nvPr>
            <p:ph type="dt" sz="half" idx="10"/>
          </p:nvPr>
        </p:nvSpPr>
        <p:spPr>
          <a:xfrm>
            <a:off x="8753015" y="6309360"/>
            <a:ext cx="1734207" cy="457200"/>
          </a:xfrm>
        </p:spPr>
        <p:txBody>
          <a:bodyPr/>
          <a:lstStyle>
            <a:lvl1pPr algn="l">
              <a:defRPr/>
            </a:lvl1pPr>
          </a:lstStyle>
          <a:p>
            <a:r>
              <a:rPr lang="en-US"/>
              <a:t>9/8/20XX</a:t>
            </a:r>
            <a:endParaRPr lang="en-US" dirty="0"/>
          </a:p>
        </p:txBody>
      </p:sp>
      <p:sp>
        <p:nvSpPr>
          <p:cNvPr id="11" name="Footer Placeholder 10">
            <a:extLst>
              <a:ext uri="{FF2B5EF4-FFF2-40B4-BE49-F238E27FC236}">
                <a16:creationId xmlns:a16="http://schemas.microsoft.com/office/drawing/2014/main" id="{2EBBFF2E-AA66-4B76-9139-CB000B5A45D5}"/>
              </a:ext>
            </a:extLst>
          </p:cNvPr>
          <p:cNvSpPr>
            <a:spLocks noGrp="1"/>
          </p:cNvSpPr>
          <p:nvPr>
            <p:ph type="ftr" sz="quarter" idx="11"/>
          </p:nvPr>
        </p:nvSpPr>
        <p:spPr>
          <a:xfrm>
            <a:off x="638818" y="6309360"/>
            <a:ext cx="6993867" cy="457200"/>
          </a:xfrm>
        </p:spPr>
        <p:txBody>
          <a:bodyPr/>
          <a:lstStyle/>
          <a:p>
            <a:r>
              <a:rPr lang="en-US"/>
              <a:t>Presentation Title</a:t>
            </a:r>
            <a:endParaRPr lang="en-US" dirty="0"/>
          </a:p>
        </p:txBody>
      </p:sp>
      <p:sp>
        <p:nvSpPr>
          <p:cNvPr id="12" name="Slide Number Placeholder 11">
            <a:extLst>
              <a:ext uri="{FF2B5EF4-FFF2-40B4-BE49-F238E27FC236}">
                <a16:creationId xmlns:a16="http://schemas.microsoft.com/office/drawing/2014/main" id="{A44F64C4-BF20-4F6B-B650-57C71C828A68}"/>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10683634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sldNum="0" hdr="0" ftr="0" dt="0"/>
  <p:extLst>
    <p:ext uri="{DCECCB84-F9BA-43D5-87BE-67443E8EF086}">
      <p15:sldGuideLst xmlns:p15="http://schemas.microsoft.com/office/powerpoint/2012/main">
        <p15:guide id="1" pos="540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34996" y="640079"/>
            <a:ext cx="2714085" cy="2695903"/>
          </a:xfrm>
        </p:spPr>
        <p:txBody>
          <a:bodyPr anchor="b">
            <a:noAutofit/>
          </a:bodyPr>
          <a:lstStyle>
            <a:lvl1pPr algn="l">
              <a:lnSpc>
                <a:spcPct val="104000"/>
              </a:lnSpc>
              <a:defRPr sz="3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248592" cy="6857999"/>
          </a:xfrm>
          <a:solidFill>
            <a:schemeClr val="bg2">
              <a:lumMod val="9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hasCustomPrompt="1"/>
          </p:nvPr>
        </p:nvSpPr>
        <p:spPr>
          <a:xfrm>
            <a:off x="8834996" y="3429000"/>
            <a:ext cx="2714085" cy="2508026"/>
          </a:xfrm>
        </p:spPr>
        <p:txBody>
          <a:bodyPr anchor="t">
            <a:normAutofit/>
          </a:bodyPr>
          <a:lstStyle>
            <a:lvl1pPr marL="0" indent="0">
              <a:spcBef>
                <a:spcPts val="1400"/>
              </a:spcBef>
              <a:buNone/>
              <a:defRPr sz="18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Rectangle 8">
            <a:extLst>
              <a:ext uri="{FF2B5EF4-FFF2-40B4-BE49-F238E27FC236}">
                <a16:creationId xmlns:a16="http://schemas.microsoft.com/office/drawing/2014/main" id="{90949BC8-9ABF-49F6-851C-5DB0B86CA70D}"/>
              </a:ext>
            </a:extLst>
          </p:cNvPr>
          <p:cNvSpPr/>
          <p:nvPr/>
        </p:nvSpPr>
        <p:spPr>
          <a:xfrm rot="5400000">
            <a:off x="485159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04E1EE21-E3FA-4D43-B224-C664959637B0}"/>
              </a:ext>
            </a:extLst>
          </p:cNvPr>
          <p:cNvSpPr>
            <a:spLocks noGrp="1"/>
          </p:cNvSpPr>
          <p:nvPr>
            <p:ph type="dt" sz="half" idx="10"/>
          </p:nvPr>
        </p:nvSpPr>
        <p:spPr>
          <a:xfrm>
            <a:off x="8834997" y="6309360"/>
            <a:ext cx="1645920" cy="457200"/>
          </a:xfrm>
        </p:spPr>
        <p:txBody>
          <a:bodyPr/>
          <a:lstStyle/>
          <a:p>
            <a:r>
              <a:rPr lang="en-US"/>
              <a:t>9/8/20XX</a:t>
            </a:r>
            <a:endParaRPr lang="en-US" dirty="0"/>
          </a:p>
        </p:txBody>
      </p:sp>
      <p:sp>
        <p:nvSpPr>
          <p:cNvPr id="7" name="Slide Number Placeholder 6">
            <a:extLst>
              <a:ext uri="{FF2B5EF4-FFF2-40B4-BE49-F238E27FC236}">
                <a16:creationId xmlns:a16="http://schemas.microsoft.com/office/drawing/2014/main" id="{A32D7F83-8993-4ED4-9F02-663CC085052F}"/>
              </a:ext>
            </a:extLst>
          </p:cNvPr>
          <p:cNvSpPr>
            <a:spLocks noGrp="1"/>
          </p:cNvSpPr>
          <p:nvPr>
            <p:ph type="sldNum" sz="quarter" idx="12"/>
          </p:nvPr>
        </p:nvSpPr>
        <p:spPr/>
        <p:txBody>
          <a:bodyPr/>
          <a:lstStyle/>
          <a:p>
            <a:fld id="{FAEF9944-A4F6-4C59-AEBD-678D6480B8EA}" type="slidenum">
              <a:rPr lang="en-US" smtClean="0"/>
              <a:pPr/>
              <a:t>‹#›</a:t>
            </a:fld>
            <a:endParaRPr lang="en-US" dirty="0"/>
          </a:p>
        </p:txBody>
      </p:sp>
      <p:sp>
        <p:nvSpPr>
          <p:cNvPr id="6" name="Footer Placeholder 5">
            <a:extLst>
              <a:ext uri="{FF2B5EF4-FFF2-40B4-BE49-F238E27FC236}">
                <a16:creationId xmlns:a16="http://schemas.microsoft.com/office/drawing/2014/main" id="{8E3678B7-E511-4CE1-BEE5-89E959B9BFD6}"/>
              </a:ext>
            </a:extLst>
          </p:cNvPr>
          <p:cNvSpPr>
            <a:spLocks noGrp="1"/>
          </p:cNvSpPr>
          <p:nvPr>
            <p:ph type="ftr" sz="quarter" idx="11"/>
          </p:nvPr>
        </p:nvSpPr>
        <p:spPr>
          <a:xfrm>
            <a:off x="640080" y="6309360"/>
            <a:ext cx="4946592" cy="457200"/>
          </a:xfrm>
        </p:spPr>
        <p:txBody>
          <a:bodyPr/>
          <a:lstStyle>
            <a:lvl1pPr>
              <a:defRPr>
                <a:solidFill>
                  <a:srgbClr val="FFFFFF"/>
                </a:solidFill>
                <a:effectLst>
                  <a:outerShdw blurRad="50800" dist="38100" dir="2700000" algn="tl" rotWithShape="0">
                    <a:prstClr val="black">
                      <a:alpha val="43000"/>
                    </a:prstClr>
                  </a:outerShdw>
                </a:effectLst>
              </a:defRPr>
            </a:lvl1pPr>
          </a:lstStyle>
          <a:p>
            <a:r>
              <a:rPr lang="en-US"/>
              <a:t>Presentation Title</a:t>
            </a:r>
            <a:endParaRPr lang="en-US" dirty="0"/>
          </a:p>
        </p:txBody>
      </p:sp>
    </p:spTree>
    <p:extLst>
      <p:ext uri="{BB962C8B-B14F-4D97-AF65-F5344CB8AC3E}">
        <p14:creationId xmlns:p14="http://schemas.microsoft.com/office/powerpoint/2010/main" val="170054409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sldNum="0"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9/8/20XX</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348531330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sldNum="0"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r>
              <a:rPr lang="en-US"/>
              <a:t>9/8/20XX</a:t>
            </a:r>
            <a:endParaRPr lang="en-US" dirty="0"/>
          </a:p>
        </p:txBody>
      </p:sp>
      <p:sp>
        <p:nvSpPr>
          <p:cNvPr id="5" name="Footer Placeholder 4"/>
          <p:cNvSpPr>
            <a:spLocks noGrp="1"/>
          </p:cNvSpPr>
          <p:nvPr>
            <p:ph type="ftr" sz="quarter" idx="11"/>
          </p:nvPr>
        </p:nvSpPr>
        <p:spPr>
          <a:xfrm>
            <a:off x="2933699" y="6296615"/>
            <a:ext cx="5959577" cy="365125"/>
          </a:xfrm>
        </p:spPr>
        <p:txBody>
          <a:bodyPr/>
          <a:lstStyle/>
          <a:p>
            <a:r>
              <a:rPr lang="en-US"/>
              <a:t>Presentation Title</a:t>
            </a:r>
            <a:endParaRPr lang="en-US" dirty="0"/>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FAEF9944-A4F6-4C59-AEBD-678D6480B8EA}" type="slidenum">
              <a:rPr lang="en-US" smtClean="0"/>
              <a:pPr/>
              <a:t>‹#›</a:t>
            </a:fld>
            <a:endParaRPr lang="en-US" dirty="0"/>
          </a:p>
        </p:txBody>
      </p:sp>
      <p:cxnSp>
        <p:nvCxnSpPr>
          <p:cNvPr id="7" name="Straight Connector 6" title="Rule Line">
            <a:extLst>
              <a:ext uri="{FF2B5EF4-FFF2-40B4-BE49-F238E27FC236}">
                <a16:creationId xmlns:a16="http://schemas.microsoft.com/office/drawing/2014/main" id="{A1005B08-D2D4-455C-AA62-1200E43E7AF9}"/>
              </a:ext>
            </a:extLst>
          </p:cNvPr>
          <p:cNvCxnSpPr/>
          <p:nvPr/>
        </p:nvCxnSpPr>
        <p:spPr>
          <a:xfrm>
            <a:off x="9111582" y="571502"/>
            <a:ext cx="0" cy="5275467"/>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210342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sldNum="0"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Content 3">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BF5F5DFA-1BC3-4062-9356-6145C9F7CD56}"/>
              </a:ext>
              <a:ext uri="{C183D7F6-B498-43B3-948B-1728B52AA6E4}">
                <adec:decorative xmlns:adec="http://schemas.microsoft.com/office/drawing/2017/decorative" val="1"/>
              </a:ext>
            </a:extLst>
          </p:cNvPr>
          <p:cNvSpPr/>
          <p:nvPr userDrawn="1"/>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6B5D461-AEC0-477F-A77A-6227F95A8374}"/>
              </a:ext>
              <a:ext uri="{C183D7F6-B498-43B3-948B-1728B52AA6E4}">
                <adec:decorative xmlns:adec="http://schemas.microsoft.com/office/drawing/2017/decorative" val="1"/>
              </a:ext>
            </a:extLst>
          </p:cNvPr>
          <p:cNvSpPr/>
          <p:nvPr userDrawn="1"/>
        </p:nvSpPr>
        <p:spPr>
          <a:xfrm>
            <a:off x="8175813" y="0"/>
            <a:ext cx="4016188" cy="10565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DE1A041D-DE47-45FA-AC78-CC7FD02571F2}"/>
              </a:ext>
              <a:ext uri="{C183D7F6-B498-43B3-948B-1728B52AA6E4}">
                <adec:decorative xmlns:adec="http://schemas.microsoft.com/office/drawing/2017/decorative" val="1"/>
              </a:ext>
            </a:extLst>
          </p:cNvPr>
          <p:cNvSpPr/>
          <p:nvPr userDrawn="1"/>
        </p:nvSpPr>
        <p:spPr>
          <a:xfrm>
            <a:off x="1525" y="1031500"/>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11614254-52EF-4F58-99B1-CDA7C39223C1}"/>
              </a:ext>
              <a:ext uri="{C183D7F6-B498-43B3-948B-1728B52AA6E4}">
                <adec:decorative xmlns:adec="http://schemas.microsoft.com/office/drawing/2017/decorative" val="1"/>
              </a:ext>
            </a:extLst>
          </p:cNvPr>
          <p:cNvSpPr/>
          <p:nvPr userDrawn="1"/>
        </p:nvSpPr>
        <p:spPr>
          <a:xfrm>
            <a:off x="-9134" y="1095508"/>
            <a:ext cx="8203482" cy="501689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BD3B3ABA-0408-41EA-935D-D4F4586AA840}"/>
              </a:ext>
            </a:extLst>
          </p:cNvPr>
          <p:cNvSpPr>
            <a:spLocks noGrp="1"/>
          </p:cNvSpPr>
          <p:nvPr>
            <p:ph type="title" hasCustomPrompt="1"/>
          </p:nvPr>
        </p:nvSpPr>
        <p:spPr>
          <a:xfrm>
            <a:off x="787178" y="1361923"/>
            <a:ext cx="6623040" cy="1421898"/>
          </a:xfrm>
        </p:spPr>
        <p:txBody>
          <a:bodyPr anchor="b" anchorCtr="0">
            <a:noAutofit/>
          </a:bodyPr>
          <a:lstStyle>
            <a:lvl1pPr>
              <a:lnSpc>
                <a:spcPct val="100000"/>
              </a:lnSpc>
              <a:defRPr sz="3200"/>
            </a:lvl1pPr>
          </a:lstStyle>
          <a:p>
            <a:r>
              <a:rPr lang="en-US" dirty="0"/>
              <a:t>Click to add title</a:t>
            </a:r>
          </a:p>
        </p:txBody>
      </p:sp>
      <p:sp>
        <p:nvSpPr>
          <p:cNvPr id="3" name="Content Placeholder 2">
            <a:extLst>
              <a:ext uri="{FF2B5EF4-FFF2-40B4-BE49-F238E27FC236}">
                <a16:creationId xmlns:a16="http://schemas.microsoft.com/office/drawing/2014/main" id="{C40EA5BF-04A6-2B17-0703-8419C4DB97FF}"/>
              </a:ext>
            </a:extLst>
          </p:cNvPr>
          <p:cNvSpPr>
            <a:spLocks noGrp="1"/>
          </p:cNvSpPr>
          <p:nvPr>
            <p:ph sz="quarter" idx="14" hasCustomPrompt="1"/>
          </p:nvPr>
        </p:nvSpPr>
        <p:spPr>
          <a:xfrm>
            <a:off x="787399" y="2916772"/>
            <a:ext cx="6622819" cy="2852639"/>
          </a:xfrm>
        </p:spPr>
        <p:txBody>
          <a:bodyPr anchor="t"/>
          <a:lstStyle>
            <a:lvl1pPr marL="0" indent="0">
              <a:lnSpc>
                <a:spcPct val="125000"/>
              </a:lnSpc>
              <a:spcAft>
                <a:spcPts val="600"/>
              </a:spcAft>
              <a:buNone/>
              <a:defRPr sz="2000" b="0"/>
            </a:lvl1pPr>
            <a:lvl2pPr>
              <a:lnSpc>
                <a:spcPct val="125000"/>
              </a:lnSpc>
              <a:spcAft>
                <a:spcPts val="600"/>
              </a:spcAft>
              <a:defRPr/>
            </a:lvl2pPr>
            <a:lvl3pPr>
              <a:lnSpc>
                <a:spcPct val="125000"/>
              </a:lnSpc>
              <a:spcAft>
                <a:spcPts val="600"/>
              </a:spcAft>
              <a:defRPr/>
            </a:lvl3pPr>
            <a:lvl4pPr>
              <a:lnSpc>
                <a:spcPct val="125000"/>
              </a:lnSpc>
              <a:spcAft>
                <a:spcPts val="600"/>
              </a:spcAft>
              <a:defRPr/>
            </a:lvl4pPr>
            <a:lvl5pPr>
              <a:lnSpc>
                <a:spcPct val="125000"/>
              </a:lnSpc>
              <a:spcAft>
                <a:spcPts val="600"/>
              </a:spcAf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a:extLst>
              <a:ext uri="{FF2B5EF4-FFF2-40B4-BE49-F238E27FC236}">
                <a16:creationId xmlns:a16="http://schemas.microsoft.com/office/drawing/2014/main" id="{1837301C-2B9B-4119-9002-BD6DB2AB87FB}"/>
              </a:ext>
              <a:ext uri="{C183D7F6-B498-43B3-948B-1728B52AA6E4}">
                <adec:decorative xmlns:adec="http://schemas.microsoft.com/office/drawing/2017/decorative" val="1"/>
              </a:ext>
            </a:extLst>
          </p:cNvPr>
          <p:cNvSpPr/>
          <p:nvPr userDrawn="1"/>
        </p:nvSpPr>
        <p:spPr>
          <a:xfrm>
            <a:off x="-1" y="6144405"/>
            <a:ext cx="8150087" cy="713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BD12738D-D0ED-4899-A01C-42439B5B3E64}"/>
              </a:ext>
              <a:ext uri="{C183D7F6-B498-43B3-948B-1728B52AA6E4}">
                <adec:decorative xmlns:adec="http://schemas.microsoft.com/office/drawing/2017/decorative" val="1"/>
              </a:ext>
            </a:extLst>
          </p:cNvPr>
          <p:cNvSpPr/>
          <p:nvPr userDrawn="1"/>
        </p:nvSpPr>
        <p:spPr>
          <a:xfrm>
            <a:off x="8206532" y="6167615"/>
            <a:ext cx="3982418"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EED261D-45B9-40C1-8341-8B8B796E8AE2}"/>
              </a:ext>
              <a:ext uri="{C183D7F6-B498-43B3-948B-1728B52AA6E4}">
                <adec:decorative xmlns:adec="http://schemas.microsoft.com/office/drawing/2017/decorative" val="1"/>
              </a:ext>
            </a:extLst>
          </p:cNvPr>
          <p:cNvSpPr/>
          <p:nvPr userDrawn="1"/>
        </p:nvSpPr>
        <p:spPr>
          <a:xfrm>
            <a:off x="1525" y="6112401"/>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ooter Placeholder 7">
            <a:extLst>
              <a:ext uri="{FF2B5EF4-FFF2-40B4-BE49-F238E27FC236}">
                <a16:creationId xmlns:a16="http://schemas.microsoft.com/office/drawing/2014/main" id="{182CF530-D736-4104-8678-850EEDF997E6}"/>
              </a:ext>
            </a:extLst>
          </p:cNvPr>
          <p:cNvSpPr>
            <a:spLocks noGrp="1"/>
          </p:cNvSpPr>
          <p:nvPr>
            <p:ph type="ftr" sz="quarter" idx="11"/>
          </p:nvPr>
        </p:nvSpPr>
        <p:spPr>
          <a:xfrm>
            <a:off x="787178" y="6309360"/>
            <a:ext cx="6623040" cy="457200"/>
          </a:xfrm>
        </p:spPr>
        <p:txBody>
          <a:bodyPr/>
          <a:lstStyle>
            <a:lvl1pPr>
              <a:defRPr>
                <a:solidFill>
                  <a:schemeClr val="bg1"/>
                </a:solidFill>
              </a:defRPr>
            </a:lvl1pPr>
          </a:lstStyle>
          <a:p>
            <a:r>
              <a:rPr lang="en-US" dirty="0"/>
              <a:t>Presentation Title</a:t>
            </a:r>
          </a:p>
        </p:txBody>
      </p:sp>
      <p:sp>
        <p:nvSpPr>
          <p:cNvPr id="19" name="Date Placeholder 5">
            <a:extLst>
              <a:ext uri="{FF2B5EF4-FFF2-40B4-BE49-F238E27FC236}">
                <a16:creationId xmlns:a16="http://schemas.microsoft.com/office/drawing/2014/main" id="{8DEDB7CE-711E-4E43-9450-4C7BECE2FCFC}"/>
              </a:ext>
            </a:extLst>
          </p:cNvPr>
          <p:cNvSpPr>
            <a:spLocks noGrp="1"/>
          </p:cNvSpPr>
          <p:nvPr>
            <p:ph type="dt" sz="half" idx="10"/>
          </p:nvPr>
        </p:nvSpPr>
        <p:spPr>
          <a:xfrm>
            <a:off x="8379537" y="6309360"/>
            <a:ext cx="1885598" cy="457200"/>
          </a:xfrm>
        </p:spPr>
        <p:txBody>
          <a:bodyPr/>
          <a:lstStyle/>
          <a:p>
            <a:r>
              <a:rPr lang="en-US" dirty="0"/>
              <a:t>9/8/20XX</a:t>
            </a:r>
          </a:p>
        </p:txBody>
      </p:sp>
      <p:sp>
        <p:nvSpPr>
          <p:cNvPr id="20" name="Slide Number Placeholder 9">
            <a:extLst>
              <a:ext uri="{FF2B5EF4-FFF2-40B4-BE49-F238E27FC236}">
                <a16:creationId xmlns:a16="http://schemas.microsoft.com/office/drawing/2014/main" id="{F5D9588C-9E6B-42F6-8B42-D18388626ACB}"/>
              </a:ext>
            </a:extLst>
          </p:cNvPr>
          <p:cNvSpPr>
            <a:spLocks noGrp="1"/>
          </p:cNvSpPr>
          <p:nvPr>
            <p:ph type="sldNum" sz="quarter" idx="12"/>
          </p:nvPr>
        </p:nvSpPr>
        <p:spPr>
          <a:xfrm>
            <a:off x="10569202" y="6309360"/>
            <a:ext cx="979879" cy="457200"/>
          </a:xfrm>
        </p:spPr>
        <p:txBody>
          <a:bodyPr/>
          <a:lstStyle>
            <a:lvl1pPr>
              <a:defRPr sz="1200" b="0"/>
            </a:lvl1pPr>
          </a:lstStyle>
          <a:p>
            <a:fld id="{FAEF9944-A4F6-4C59-AEBD-678D6480B8EA}" type="slidenum">
              <a:rPr lang="en-US" smtClean="0"/>
              <a:pPr/>
              <a:t>‹#›</a:t>
            </a:fld>
            <a:endParaRPr lang="en-US" dirty="0"/>
          </a:p>
        </p:txBody>
      </p:sp>
      <p:sp>
        <p:nvSpPr>
          <p:cNvPr id="18" name="Rectangle 17">
            <a:extLst>
              <a:ext uri="{FF2B5EF4-FFF2-40B4-BE49-F238E27FC236}">
                <a16:creationId xmlns:a16="http://schemas.microsoft.com/office/drawing/2014/main" id="{3E23953F-BF80-48E0-8282-62907D6C29C6}"/>
              </a:ext>
              <a:ext uri="{C183D7F6-B498-43B3-948B-1728B52AA6E4}">
                <adec:decorative xmlns:adec="http://schemas.microsoft.com/office/drawing/2017/decorative" val="1"/>
              </a:ext>
            </a:extLst>
          </p:cNvPr>
          <p:cNvSpPr/>
          <p:nvPr userDrawn="1"/>
        </p:nvSpPr>
        <p:spPr>
          <a:xfrm>
            <a:off x="8142523"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BD79D74E-6357-D3E7-30C0-09B4B82BA321}"/>
              </a:ext>
              <a:ext uri="{C183D7F6-B498-43B3-948B-1728B52AA6E4}">
                <adec:decorative xmlns:adec="http://schemas.microsoft.com/office/drawing/2017/decorative" val="1"/>
              </a:ext>
            </a:extLst>
          </p:cNvPr>
          <p:cNvSpPr/>
          <p:nvPr userDrawn="1"/>
        </p:nvSpPr>
        <p:spPr>
          <a:xfrm>
            <a:off x="8203482" y="1095507"/>
            <a:ext cx="3997653" cy="50168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2976582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9068172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userDrawn="1">
  <p:cSld name="Content + Picture">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5C341663-7159-49AD-AAF3-4B3C490D8123}"/>
              </a:ext>
              <a:ext uri="{C183D7F6-B498-43B3-948B-1728B52AA6E4}">
                <adec:decorative xmlns:adec="http://schemas.microsoft.com/office/drawing/2017/decorative" val="1"/>
              </a:ext>
            </a:extLst>
          </p:cNvPr>
          <p:cNvSpPr/>
          <p:nvPr userDrawn="1"/>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20F2EB12-394C-40E4-9186-CBD6635B5DA9}"/>
              </a:ext>
              <a:ext uri="{C183D7F6-B498-43B3-948B-1728B52AA6E4}">
                <adec:decorative xmlns:adec="http://schemas.microsoft.com/office/drawing/2017/decorative" val="1"/>
              </a:ext>
            </a:extLst>
          </p:cNvPr>
          <p:cNvSpPr/>
          <p:nvPr userDrawn="1"/>
        </p:nvSpPr>
        <p:spPr>
          <a:xfrm>
            <a:off x="4677552" y="0"/>
            <a:ext cx="751444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itle 1">
            <a:extLst>
              <a:ext uri="{FF2B5EF4-FFF2-40B4-BE49-F238E27FC236}">
                <a16:creationId xmlns:a16="http://schemas.microsoft.com/office/drawing/2014/main" id="{53F9468C-8821-4670-9C7C-78E7D75861AD}"/>
              </a:ext>
            </a:extLst>
          </p:cNvPr>
          <p:cNvSpPr>
            <a:spLocks noGrp="1"/>
          </p:cNvSpPr>
          <p:nvPr>
            <p:ph type="title" hasCustomPrompt="1"/>
          </p:nvPr>
        </p:nvSpPr>
        <p:spPr>
          <a:xfrm>
            <a:off x="5141023" y="167463"/>
            <a:ext cx="6408058" cy="1580890"/>
          </a:xfrm>
        </p:spPr>
        <p:txBody>
          <a:bodyPr anchor="b" anchorCtr="0">
            <a:noAutofit/>
          </a:bodyPr>
          <a:lstStyle>
            <a:lvl1pPr>
              <a:lnSpc>
                <a:spcPct val="100000"/>
              </a:lnSpc>
              <a:defRPr sz="3200"/>
            </a:lvl1pPr>
          </a:lstStyle>
          <a:p>
            <a:r>
              <a:rPr lang="en-US" dirty="0"/>
              <a:t>Click to add title</a:t>
            </a:r>
          </a:p>
        </p:txBody>
      </p:sp>
      <p:sp>
        <p:nvSpPr>
          <p:cNvPr id="4" name="Content Placeholder 3">
            <a:extLst>
              <a:ext uri="{FF2B5EF4-FFF2-40B4-BE49-F238E27FC236}">
                <a16:creationId xmlns:a16="http://schemas.microsoft.com/office/drawing/2014/main" id="{FFD78806-0532-B92A-4326-73941B4232E7}"/>
              </a:ext>
            </a:extLst>
          </p:cNvPr>
          <p:cNvSpPr>
            <a:spLocks noGrp="1"/>
          </p:cNvSpPr>
          <p:nvPr>
            <p:ph sz="quarter" idx="16" hasCustomPrompt="1"/>
          </p:nvPr>
        </p:nvSpPr>
        <p:spPr>
          <a:xfrm>
            <a:off x="0" y="0"/>
            <a:ext cx="4613275" cy="6858000"/>
          </a:xfrm>
        </p:spPr>
        <p:txBody>
          <a:bodyPr/>
          <a:lstStyle>
            <a:lvl1pPr>
              <a:defRPr/>
            </a:lvl1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Rectangle 23">
            <a:extLst>
              <a:ext uri="{FF2B5EF4-FFF2-40B4-BE49-F238E27FC236}">
                <a16:creationId xmlns:a16="http://schemas.microsoft.com/office/drawing/2014/main" id="{D83D2425-8E71-4C9D-8737-018CE44525D0}"/>
              </a:ext>
              <a:ext uri="{C183D7F6-B498-43B3-948B-1728B52AA6E4}">
                <adec:decorative xmlns:adec="http://schemas.microsoft.com/office/drawing/2017/decorative" val="1"/>
              </a:ext>
            </a:extLst>
          </p:cNvPr>
          <p:cNvSpPr/>
          <p:nvPr userDrawn="1"/>
        </p:nvSpPr>
        <p:spPr>
          <a:xfrm rot="5400000">
            <a:off x="121655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ontent Placeholder 2">
            <a:extLst>
              <a:ext uri="{FF2B5EF4-FFF2-40B4-BE49-F238E27FC236}">
                <a16:creationId xmlns:a16="http://schemas.microsoft.com/office/drawing/2014/main" id="{DEB24183-BE19-B810-4EF4-D9959CAD150B}"/>
              </a:ext>
            </a:extLst>
          </p:cNvPr>
          <p:cNvSpPr>
            <a:spLocks noGrp="1"/>
          </p:cNvSpPr>
          <p:nvPr>
            <p:ph sz="quarter" idx="15" hasCustomPrompt="1"/>
          </p:nvPr>
        </p:nvSpPr>
        <p:spPr>
          <a:xfrm>
            <a:off x="5140405" y="1959427"/>
            <a:ext cx="6408665" cy="4161653"/>
          </a:xfrm>
        </p:spPr>
        <p:txBody>
          <a:bodyPr anchor="t">
            <a:normAutofit/>
          </a:bodyPr>
          <a:lstStyle>
            <a:lvl1pPr marL="0" indent="0">
              <a:lnSpc>
                <a:spcPct val="100000"/>
              </a:lnSpc>
              <a:spcAft>
                <a:spcPts val="600"/>
              </a:spcAft>
              <a:buNone/>
              <a:defRPr sz="1800" b="0"/>
            </a:lvl1pPr>
            <a:lvl2pPr>
              <a:lnSpc>
                <a:spcPct val="100000"/>
              </a:lnSpc>
              <a:spcAft>
                <a:spcPts val="600"/>
              </a:spcAft>
              <a:defRPr sz="1800"/>
            </a:lvl2pPr>
            <a:lvl3pPr>
              <a:lnSpc>
                <a:spcPct val="100000"/>
              </a:lnSpc>
              <a:spcAft>
                <a:spcPts val="600"/>
              </a:spcAft>
              <a:defRPr sz="1800"/>
            </a:lvl3pPr>
            <a:lvl4pPr>
              <a:lnSpc>
                <a:spcPct val="100000"/>
              </a:lnSpc>
              <a:spcAft>
                <a:spcPts val="600"/>
              </a:spcAft>
              <a:defRPr sz="1800"/>
            </a:lvl4pPr>
            <a:lvl5pPr>
              <a:lnSpc>
                <a:spcPct val="100000"/>
              </a:lnSpc>
              <a:spcAft>
                <a:spcPts val="600"/>
              </a:spcAft>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4">
            <a:extLst>
              <a:ext uri="{FF2B5EF4-FFF2-40B4-BE49-F238E27FC236}">
                <a16:creationId xmlns:a16="http://schemas.microsoft.com/office/drawing/2014/main" id="{CD15B6AB-EFBA-3087-EC3D-8DA945B70C0F}"/>
              </a:ext>
            </a:extLst>
          </p:cNvPr>
          <p:cNvSpPr>
            <a:spLocks noGrp="1"/>
          </p:cNvSpPr>
          <p:nvPr>
            <p:ph type="ftr" sz="quarter" idx="11"/>
          </p:nvPr>
        </p:nvSpPr>
        <p:spPr>
          <a:xfrm>
            <a:off x="5140405" y="6309360"/>
            <a:ext cx="3982428" cy="457200"/>
          </a:xfrm>
        </p:spPr>
        <p:txBody>
          <a:bodyPr/>
          <a:lstStyle>
            <a:lvl1pPr algn="ctr">
              <a:defRPr>
                <a:effectLst/>
              </a:defRPr>
            </a:lvl1pPr>
          </a:lstStyle>
          <a:p>
            <a:pPr algn="l"/>
            <a:r>
              <a:rPr lang="en-US" dirty="0"/>
              <a:t>Presentation Title</a:t>
            </a:r>
          </a:p>
        </p:txBody>
      </p:sp>
      <p:sp>
        <p:nvSpPr>
          <p:cNvPr id="10" name="Date Placeholder 3">
            <a:extLst>
              <a:ext uri="{FF2B5EF4-FFF2-40B4-BE49-F238E27FC236}">
                <a16:creationId xmlns:a16="http://schemas.microsoft.com/office/drawing/2014/main" id="{6A3371A6-1409-7906-744F-59D906DF6755}"/>
              </a:ext>
            </a:extLst>
          </p:cNvPr>
          <p:cNvSpPr>
            <a:spLocks noGrp="1"/>
          </p:cNvSpPr>
          <p:nvPr>
            <p:ph type="dt" sz="half" idx="10"/>
          </p:nvPr>
        </p:nvSpPr>
        <p:spPr>
          <a:xfrm>
            <a:off x="9238415" y="6309360"/>
            <a:ext cx="1215204" cy="457200"/>
          </a:xfrm>
        </p:spPr>
        <p:txBody>
          <a:bodyPr/>
          <a:lstStyle>
            <a:lvl1pPr algn="ctr">
              <a:defRPr>
                <a:effectLst/>
              </a:defRPr>
            </a:lvl1pPr>
          </a:lstStyle>
          <a:p>
            <a:r>
              <a:rPr lang="en-US" dirty="0">
                <a:solidFill>
                  <a:schemeClr val="tx2"/>
                </a:solidFill>
              </a:rPr>
              <a:t>9/8/20XX</a:t>
            </a:r>
            <a:endParaRPr lang="en-US" dirty="0"/>
          </a:p>
        </p:txBody>
      </p:sp>
      <p:sp>
        <p:nvSpPr>
          <p:cNvPr id="11" name="Slide Number Placeholder 5">
            <a:extLst>
              <a:ext uri="{FF2B5EF4-FFF2-40B4-BE49-F238E27FC236}">
                <a16:creationId xmlns:a16="http://schemas.microsoft.com/office/drawing/2014/main" id="{8546652F-6212-09E9-1A75-28F7C8EEF073}"/>
              </a:ext>
            </a:extLst>
          </p:cNvPr>
          <p:cNvSpPr>
            <a:spLocks noGrp="1"/>
          </p:cNvSpPr>
          <p:nvPr>
            <p:ph type="sldNum" sz="quarter" idx="12"/>
          </p:nvPr>
        </p:nvSpPr>
        <p:spPr>
          <a:xfrm>
            <a:off x="10569202" y="6309360"/>
            <a:ext cx="979879" cy="457200"/>
          </a:xfrm>
        </p:spPr>
        <p:txBody>
          <a:bodyPr/>
          <a:lstStyle>
            <a:lvl1pPr>
              <a:defRPr sz="1200" b="0"/>
            </a:lvl1p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7407039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wo Content 2">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2DF88512-9E62-4695-B350-39488566A1F7}"/>
              </a:ext>
              <a:ext uri="{C183D7F6-B498-43B3-948B-1728B52AA6E4}">
                <adec:decorative xmlns:adec="http://schemas.microsoft.com/office/drawing/2017/decorative" val="1"/>
              </a:ext>
            </a:extLst>
          </p:cNvPr>
          <p:cNvSpPr/>
          <p:nvPr userDrawn="1"/>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18CD596D-95F4-4C5C-A0E7-86D747FE70BE}"/>
              </a:ext>
              <a:ext uri="{C183D7F6-B498-43B3-948B-1728B52AA6E4}">
                <adec:decorative xmlns:adec="http://schemas.microsoft.com/office/drawing/2017/decorative" val="1"/>
              </a:ext>
            </a:extLst>
          </p:cNvPr>
          <p:cNvSpPr/>
          <p:nvPr userDrawn="1"/>
        </p:nvSpPr>
        <p:spPr>
          <a:xfrm>
            <a:off x="1038768" y="2130218"/>
            <a:ext cx="11153231" cy="47277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7553E9F-DCBF-4BEE-A261-5AA97361A0E0}"/>
              </a:ext>
              <a:ext uri="{C183D7F6-B498-43B3-948B-1728B52AA6E4}">
                <adec:decorative xmlns:adec="http://schemas.microsoft.com/office/drawing/2017/decorative" val="1"/>
              </a:ext>
            </a:extLst>
          </p:cNvPr>
          <p:cNvSpPr/>
          <p:nvPr userDrawn="1"/>
        </p:nvSpPr>
        <p:spPr>
          <a:xfrm>
            <a:off x="0" y="896641"/>
            <a:ext cx="12192000" cy="1347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949B0EB0-AEBA-44ED-BC77-4188C7486144}"/>
              </a:ext>
            </a:extLst>
          </p:cNvPr>
          <p:cNvSpPr>
            <a:spLocks noGrp="1"/>
          </p:cNvSpPr>
          <p:nvPr>
            <p:ph type="title" hasCustomPrompt="1"/>
          </p:nvPr>
        </p:nvSpPr>
        <p:spPr>
          <a:xfrm>
            <a:off x="1535371" y="962423"/>
            <a:ext cx="10013710" cy="1216152"/>
          </a:xfrm>
        </p:spPr>
        <p:txBody>
          <a:bodyPr tIns="182880" anchor="ctr" anchorCtr="0">
            <a:noAutofit/>
          </a:bodyPr>
          <a:lstStyle>
            <a:lvl1pPr>
              <a:lnSpc>
                <a:spcPct val="100000"/>
              </a:lnSpc>
              <a:defRPr sz="3200">
                <a:solidFill>
                  <a:schemeClr val="bg1"/>
                </a:solidFill>
              </a:defRPr>
            </a:lvl1pPr>
          </a:lstStyle>
          <a:p>
            <a:r>
              <a:rPr lang="en-US" dirty="0">
                <a:solidFill>
                  <a:schemeClr val="bg1"/>
                </a:solidFill>
              </a:rPr>
              <a:t>Click to add title</a:t>
            </a:r>
          </a:p>
        </p:txBody>
      </p:sp>
      <p:sp>
        <p:nvSpPr>
          <p:cNvPr id="2" name="Content Placeholder 2">
            <a:extLst>
              <a:ext uri="{FF2B5EF4-FFF2-40B4-BE49-F238E27FC236}">
                <a16:creationId xmlns:a16="http://schemas.microsoft.com/office/drawing/2014/main" id="{252AD8E1-37CB-EB1E-9394-A293E1F2107F}"/>
              </a:ext>
            </a:extLst>
          </p:cNvPr>
          <p:cNvSpPr>
            <a:spLocks noGrp="1"/>
          </p:cNvSpPr>
          <p:nvPr>
            <p:ph sz="quarter" idx="18" hasCustomPrompt="1"/>
          </p:nvPr>
        </p:nvSpPr>
        <p:spPr>
          <a:xfrm>
            <a:off x="1542563" y="2590800"/>
            <a:ext cx="6441412" cy="3718557"/>
          </a:xfrm>
        </p:spPr>
        <p:txBody>
          <a:bodyPr anchor="t">
            <a:normAutofit/>
          </a:bodyPr>
          <a:lstStyle>
            <a:lvl1pPr marL="0" indent="0">
              <a:lnSpc>
                <a:spcPct val="125000"/>
              </a:lnSpc>
              <a:spcAft>
                <a:spcPts val="600"/>
              </a:spcAft>
              <a:buNone/>
              <a:defRPr sz="1800" b="0"/>
            </a:lvl1pPr>
            <a:lvl2pPr marL="283464">
              <a:lnSpc>
                <a:spcPct val="125000"/>
              </a:lnSpc>
              <a:spcAft>
                <a:spcPts val="600"/>
              </a:spcAft>
              <a:defRPr sz="1800"/>
            </a:lvl2pPr>
            <a:lvl3pPr marL="566928">
              <a:lnSpc>
                <a:spcPct val="125000"/>
              </a:lnSpc>
              <a:spcAft>
                <a:spcPts val="600"/>
              </a:spcAft>
              <a:defRPr sz="1800"/>
            </a:lvl3pPr>
            <a:lvl4pPr marL="850392">
              <a:lnSpc>
                <a:spcPct val="125000"/>
              </a:lnSpc>
              <a:spcAft>
                <a:spcPts val="600"/>
              </a:spcAft>
              <a:defRPr sz="1800"/>
            </a:lvl4pPr>
            <a:lvl5pPr marL="1133856">
              <a:lnSpc>
                <a:spcPct val="125000"/>
              </a:lnSpc>
              <a:spcAft>
                <a:spcPts val="600"/>
              </a:spcAft>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a:extLst>
              <a:ext uri="{FF2B5EF4-FFF2-40B4-BE49-F238E27FC236}">
                <a16:creationId xmlns:a16="http://schemas.microsoft.com/office/drawing/2014/main" id="{5B37B294-6F01-986D-E8E5-119AE9A8F2BE}"/>
              </a:ext>
            </a:extLst>
          </p:cNvPr>
          <p:cNvSpPr>
            <a:spLocks noGrp="1"/>
          </p:cNvSpPr>
          <p:nvPr>
            <p:ph sz="quarter" idx="17" hasCustomPrompt="1"/>
          </p:nvPr>
        </p:nvSpPr>
        <p:spPr>
          <a:xfrm>
            <a:off x="8197362" y="2590800"/>
            <a:ext cx="3522849" cy="3718557"/>
          </a:xfrm>
        </p:spPr>
        <p:txBody>
          <a:bodyPr anchor="t">
            <a:normAutofit/>
          </a:bodyPr>
          <a:lstStyle>
            <a:lvl1pPr marL="285750" indent="-285750">
              <a:lnSpc>
                <a:spcPct val="125000"/>
              </a:lnSpc>
              <a:spcAft>
                <a:spcPts val="600"/>
              </a:spcAft>
              <a:buFont typeface="Wingdings" panose="05000000000000000000" pitchFamily="2" charset="2"/>
              <a:buChar char="§"/>
              <a:defRPr sz="1800" b="0"/>
            </a:lvl1pPr>
            <a:lvl2pPr>
              <a:lnSpc>
                <a:spcPct val="125000"/>
              </a:lnSpc>
              <a:spcAft>
                <a:spcPts val="600"/>
              </a:spcAft>
              <a:defRPr sz="1800"/>
            </a:lvl2pPr>
            <a:lvl3pPr>
              <a:lnSpc>
                <a:spcPct val="125000"/>
              </a:lnSpc>
              <a:spcAft>
                <a:spcPts val="600"/>
              </a:spcAft>
              <a:defRPr sz="1800"/>
            </a:lvl3pPr>
            <a:lvl4pPr>
              <a:lnSpc>
                <a:spcPct val="125000"/>
              </a:lnSpc>
              <a:spcAft>
                <a:spcPts val="600"/>
              </a:spcAft>
              <a:defRPr sz="1800"/>
            </a:lvl4pPr>
            <a:lvl5pPr>
              <a:lnSpc>
                <a:spcPct val="125000"/>
              </a:lnSpc>
              <a:spcAft>
                <a:spcPts val="600"/>
              </a:spcAft>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a:extLst>
              <a:ext uri="{FF2B5EF4-FFF2-40B4-BE49-F238E27FC236}">
                <a16:creationId xmlns:a16="http://schemas.microsoft.com/office/drawing/2014/main" id="{7278DD10-67BC-4E87-A788-A45C6093F5F8}"/>
              </a:ext>
              <a:ext uri="{C183D7F6-B498-43B3-948B-1728B52AA6E4}">
                <adec:decorative xmlns:adec="http://schemas.microsoft.com/office/drawing/2017/decorative" val="1"/>
              </a:ext>
            </a:extLst>
          </p:cNvPr>
          <p:cNvSpPr/>
          <p:nvPr userDrawn="1"/>
        </p:nvSpPr>
        <p:spPr>
          <a:xfrm>
            <a:off x="-1" y="962423"/>
            <a:ext cx="1006766" cy="1216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916769F5-486B-4B48-A543-2C70359DF66E}"/>
              </a:ext>
              <a:ext uri="{C183D7F6-B498-43B3-948B-1728B52AA6E4}">
                <adec:decorative xmlns:adec="http://schemas.microsoft.com/office/drawing/2017/decorative" val="1"/>
              </a:ext>
            </a:extLst>
          </p:cNvPr>
          <p:cNvSpPr/>
          <p:nvPr userDrawn="1"/>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ooter Placeholder 4">
            <a:extLst>
              <a:ext uri="{FF2B5EF4-FFF2-40B4-BE49-F238E27FC236}">
                <a16:creationId xmlns:a16="http://schemas.microsoft.com/office/drawing/2014/main" id="{B47BB165-F380-48C4-B95B-C09C91893B2D}"/>
              </a:ext>
            </a:extLst>
          </p:cNvPr>
          <p:cNvSpPr>
            <a:spLocks noGrp="1"/>
          </p:cNvSpPr>
          <p:nvPr>
            <p:ph type="ftr" sz="quarter" idx="11"/>
          </p:nvPr>
        </p:nvSpPr>
        <p:spPr>
          <a:xfrm>
            <a:off x="1535371" y="6309360"/>
            <a:ext cx="5049579" cy="457200"/>
          </a:xfrm>
        </p:spPr>
        <p:txBody>
          <a:bodyPr/>
          <a:lstStyle/>
          <a:p>
            <a:r>
              <a:rPr lang="en-US" dirty="0"/>
              <a:t>Presentation Title</a:t>
            </a:r>
          </a:p>
        </p:txBody>
      </p:sp>
      <p:sp>
        <p:nvSpPr>
          <p:cNvPr id="14" name="Slide Number Placeholder 5">
            <a:extLst>
              <a:ext uri="{FF2B5EF4-FFF2-40B4-BE49-F238E27FC236}">
                <a16:creationId xmlns:a16="http://schemas.microsoft.com/office/drawing/2014/main" id="{F0805E9B-6657-4167-BD79-CAC59C0D841D}"/>
              </a:ext>
            </a:extLst>
          </p:cNvPr>
          <p:cNvSpPr>
            <a:spLocks noGrp="1"/>
          </p:cNvSpPr>
          <p:nvPr>
            <p:ph type="sldNum" sz="quarter" idx="12"/>
          </p:nvPr>
        </p:nvSpPr>
        <p:spPr>
          <a:xfrm>
            <a:off x="10569202" y="6309360"/>
            <a:ext cx="979879" cy="457200"/>
          </a:xfrm>
        </p:spPr>
        <p:txBody>
          <a:bodyPr/>
          <a:lstStyle>
            <a:lvl1pPr>
              <a:defRPr sz="1200" b="0"/>
            </a:lvl1pPr>
          </a:lstStyle>
          <a:p>
            <a:fld id="{FAEF9944-A4F6-4C59-AEBD-678D6480B8EA}" type="slidenum">
              <a:rPr lang="en-US" smtClean="0"/>
              <a:pPr/>
              <a:t>‹#›</a:t>
            </a:fld>
            <a:endParaRPr lang="en-US" dirty="0"/>
          </a:p>
        </p:txBody>
      </p:sp>
      <p:sp>
        <p:nvSpPr>
          <p:cNvPr id="3" name="Date Placeholder 3">
            <a:extLst>
              <a:ext uri="{FF2B5EF4-FFF2-40B4-BE49-F238E27FC236}">
                <a16:creationId xmlns:a16="http://schemas.microsoft.com/office/drawing/2014/main" id="{D0EFA1AD-93FB-148E-CFC6-A6E5D9967406}"/>
              </a:ext>
            </a:extLst>
          </p:cNvPr>
          <p:cNvSpPr>
            <a:spLocks noGrp="1"/>
          </p:cNvSpPr>
          <p:nvPr>
            <p:ph type="dt" sz="half" idx="10"/>
          </p:nvPr>
        </p:nvSpPr>
        <p:spPr>
          <a:xfrm>
            <a:off x="6678168" y="6309360"/>
            <a:ext cx="2148840" cy="457200"/>
          </a:xfrm>
        </p:spPr>
        <p:txBody>
          <a:bodyPr/>
          <a:lstStyle>
            <a:lvl1pPr algn="l">
              <a:defRPr/>
            </a:lvl1pPr>
          </a:lstStyle>
          <a:p>
            <a:r>
              <a:rPr lang="en-US" dirty="0"/>
              <a:t>9/8/20XX</a:t>
            </a:r>
          </a:p>
        </p:txBody>
      </p:sp>
    </p:spTree>
    <p:extLst>
      <p:ext uri="{BB962C8B-B14F-4D97-AF65-F5344CB8AC3E}">
        <p14:creationId xmlns:p14="http://schemas.microsoft.com/office/powerpoint/2010/main" val="299315328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Content 2">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BF5F5DFA-1BC3-4062-9356-6145C9F7CD56}"/>
              </a:ext>
              <a:ext uri="{C183D7F6-B498-43B3-948B-1728B52AA6E4}">
                <adec:decorative xmlns:adec="http://schemas.microsoft.com/office/drawing/2017/decorative" val="1"/>
              </a:ext>
            </a:extLst>
          </p:cNvPr>
          <p:cNvSpPr/>
          <p:nvPr userDrawn="1"/>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6B5D461-AEC0-477F-A77A-6227F95A8374}"/>
              </a:ext>
              <a:ext uri="{C183D7F6-B498-43B3-948B-1728B52AA6E4}">
                <adec:decorative xmlns:adec="http://schemas.microsoft.com/office/drawing/2017/decorative" val="1"/>
              </a:ext>
            </a:extLst>
          </p:cNvPr>
          <p:cNvSpPr/>
          <p:nvPr userDrawn="1"/>
        </p:nvSpPr>
        <p:spPr>
          <a:xfrm>
            <a:off x="0" y="0"/>
            <a:ext cx="4016188" cy="10565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DE1A041D-DE47-45FA-AC78-CC7FD02571F2}"/>
              </a:ext>
              <a:ext uri="{C183D7F6-B498-43B3-948B-1728B52AA6E4}">
                <adec:decorative xmlns:adec="http://schemas.microsoft.com/office/drawing/2017/decorative" val="1"/>
              </a:ext>
            </a:extLst>
          </p:cNvPr>
          <p:cNvSpPr/>
          <p:nvPr userDrawn="1"/>
        </p:nvSpPr>
        <p:spPr>
          <a:xfrm>
            <a:off x="1525" y="1031500"/>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11614254-52EF-4F58-99B1-CDA7C39223C1}"/>
              </a:ext>
              <a:ext uri="{C183D7F6-B498-43B3-948B-1728B52AA6E4}">
                <adec:decorative xmlns:adec="http://schemas.microsoft.com/office/drawing/2017/decorative" val="1"/>
              </a:ext>
            </a:extLst>
          </p:cNvPr>
          <p:cNvSpPr/>
          <p:nvPr userDrawn="1"/>
        </p:nvSpPr>
        <p:spPr>
          <a:xfrm>
            <a:off x="3988518" y="1095508"/>
            <a:ext cx="8203482" cy="501689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BD3B3ABA-0408-41EA-935D-D4F4586AA840}"/>
              </a:ext>
            </a:extLst>
          </p:cNvPr>
          <p:cNvSpPr>
            <a:spLocks noGrp="1"/>
          </p:cNvSpPr>
          <p:nvPr>
            <p:ph type="title" hasCustomPrompt="1"/>
          </p:nvPr>
        </p:nvSpPr>
        <p:spPr>
          <a:xfrm>
            <a:off x="4506511" y="1393926"/>
            <a:ext cx="7042570" cy="1626225"/>
          </a:xfrm>
        </p:spPr>
        <p:txBody>
          <a:bodyPr anchor="b" anchorCtr="0">
            <a:noAutofit/>
          </a:bodyPr>
          <a:lstStyle>
            <a:lvl1pPr>
              <a:lnSpc>
                <a:spcPct val="100000"/>
              </a:lnSpc>
              <a:defRPr sz="3200"/>
            </a:lvl1pPr>
          </a:lstStyle>
          <a:p>
            <a:r>
              <a:rPr lang="en-US" dirty="0"/>
              <a:t>Click to add title</a:t>
            </a:r>
          </a:p>
        </p:txBody>
      </p:sp>
      <p:sp>
        <p:nvSpPr>
          <p:cNvPr id="2" name="Content Placeholder 2">
            <a:extLst>
              <a:ext uri="{FF2B5EF4-FFF2-40B4-BE49-F238E27FC236}">
                <a16:creationId xmlns:a16="http://schemas.microsoft.com/office/drawing/2014/main" id="{FEF27B53-079D-232F-8AA5-ED461B34E8D2}"/>
              </a:ext>
            </a:extLst>
          </p:cNvPr>
          <p:cNvSpPr>
            <a:spLocks noGrp="1"/>
          </p:cNvSpPr>
          <p:nvPr>
            <p:ph sz="quarter" idx="16" hasCustomPrompt="1"/>
          </p:nvPr>
        </p:nvSpPr>
        <p:spPr>
          <a:xfrm>
            <a:off x="4506741" y="3153103"/>
            <a:ext cx="7042335" cy="2648312"/>
          </a:xfrm>
        </p:spPr>
        <p:txBody>
          <a:bodyPr anchor="t">
            <a:normAutofit/>
          </a:bodyPr>
          <a:lstStyle>
            <a:lvl1pPr marL="0" indent="0">
              <a:lnSpc>
                <a:spcPct val="125000"/>
              </a:lnSpc>
              <a:spcAft>
                <a:spcPts val="600"/>
              </a:spcAft>
              <a:buNone/>
              <a:defRPr sz="1800" b="0"/>
            </a:lvl1pPr>
            <a:lvl2pPr>
              <a:lnSpc>
                <a:spcPct val="125000"/>
              </a:lnSpc>
              <a:spcAft>
                <a:spcPts val="600"/>
              </a:spcAft>
              <a:defRPr sz="1800"/>
            </a:lvl2pPr>
            <a:lvl3pPr>
              <a:lnSpc>
                <a:spcPct val="125000"/>
              </a:lnSpc>
              <a:spcAft>
                <a:spcPts val="600"/>
              </a:spcAft>
              <a:defRPr sz="1800"/>
            </a:lvl3pPr>
            <a:lvl4pPr>
              <a:lnSpc>
                <a:spcPct val="125000"/>
              </a:lnSpc>
              <a:spcAft>
                <a:spcPts val="600"/>
              </a:spcAft>
              <a:defRPr sz="1800"/>
            </a:lvl4pPr>
            <a:lvl5pPr>
              <a:lnSpc>
                <a:spcPct val="125000"/>
              </a:lnSpc>
              <a:spcAft>
                <a:spcPts val="600"/>
              </a:spcAft>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a:extLst>
              <a:ext uri="{FF2B5EF4-FFF2-40B4-BE49-F238E27FC236}">
                <a16:creationId xmlns:a16="http://schemas.microsoft.com/office/drawing/2014/main" id="{1837301C-2B9B-4119-9002-BD6DB2AB87FB}"/>
              </a:ext>
              <a:ext uri="{C183D7F6-B498-43B3-948B-1728B52AA6E4}">
                <adec:decorative xmlns:adec="http://schemas.microsoft.com/office/drawing/2017/decorative" val="1"/>
              </a:ext>
            </a:extLst>
          </p:cNvPr>
          <p:cNvSpPr/>
          <p:nvPr userDrawn="1"/>
        </p:nvSpPr>
        <p:spPr>
          <a:xfrm>
            <a:off x="4041913" y="6144405"/>
            <a:ext cx="8150087" cy="7135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BD12738D-D0ED-4899-A01C-42439B5B3E64}"/>
              </a:ext>
              <a:ext uri="{C183D7F6-B498-43B3-948B-1728B52AA6E4}">
                <adec:decorative xmlns:adec="http://schemas.microsoft.com/office/drawing/2017/decorative" val="1"/>
              </a:ext>
            </a:extLst>
          </p:cNvPr>
          <p:cNvSpPr/>
          <p:nvPr userDrawn="1"/>
        </p:nvSpPr>
        <p:spPr>
          <a:xfrm>
            <a:off x="0" y="6167615"/>
            <a:ext cx="3982418"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EED261D-45B9-40C1-8341-8B8B796E8AE2}"/>
              </a:ext>
              <a:ext uri="{C183D7F6-B498-43B3-948B-1728B52AA6E4}">
                <adec:decorative xmlns:adec="http://schemas.microsoft.com/office/drawing/2017/decorative" val="1"/>
              </a:ext>
            </a:extLst>
          </p:cNvPr>
          <p:cNvSpPr/>
          <p:nvPr userDrawn="1"/>
        </p:nvSpPr>
        <p:spPr>
          <a:xfrm>
            <a:off x="1525" y="6112401"/>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3E23953F-BF80-48E0-8282-62907D6C29C6}"/>
              </a:ext>
              <a:ext uri="{C183D7F6-B498-43B3-948B-1728B52AA6E4}">
                <adec:decorative xmlns:adec="http://schemas.microsoft.com/office/drawing/2017/decorative" val="1"/>
              </a:ext>
            </a:extLst>
          </p:cNvPr>
          <p:cNvSpPr/>
          <p:nvPr userDrawn="1"/>
        </p:nvSpPr>
        <p:spPr>
          <a:xfrm>
            <a:off x="3986412"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ooter Placeholder 4">
            <a:extLst>
              <a:ext uri="{FF2B5EF4-FFF2-40B4-BE49-F238E27FC236}">
                <a16:creationId xmlns:a16="http://schemas.microsoft.com/office/drawing/2014/main" id="{4F4FDF97-2780-775F-9416-96F7A90662B2}"/>
              </a:ext>
            </a:extLst>
          </p:cNvPr>
          <p:cNvSpPr>
            <a:spLocks noGrp="1"/>
          </p:cNvSpPr>
          <p:nvPr>
            <p:ph type="ftr" sz="quarter" idx="11"/>
          </p:nvPr>
        </p:nvSpPr>
        <p:spPr>
          <a:xfrm>
            <a:off x="6172202" y="6309360"/>
            <a:ext cx="4280135" cy="457200"/>
          </a:xfrm>
        </p:spPr>
        <p:txBody>
          <a:bodyPr/>
          <a:lstStyle>
            <a:lvl1pPr algn="ctr">
              <a:defRPr>
                <a:effectLst/>
              </a:defRPr>
            </a:lvl1pPr>
          </a:lstStyle>
          <a:p>
            <a:r>
              <a:rPr lang="en-US" dirty="0"/>
              <a:t>Presentation Title</a:t>
            </a:r>
          </a:p>
        </p:txBody>
      </p:sp>
      <p:sp>
        <p:nvSpPr>
          <p:cNvPr id="24" name="Date Placeholder 3">
            <a:extLst>
              <a:ext uri="{FF2B5EF4-FFF2-40B4-BE49-F238E27FC236}">
                <a16:creationId xmlns:a16="http://schemas.microsoft.com/office/drawing/2014/main" id="{A03787D1-4AB7-2166-D4DB-A3878CBB24F1}"/>
              </a:ext>
            </a:extLst>
          </p:cNvPr>
          <p:cNvSpPr>
            <a:spLocks noGrp="1"/>
          </p:cNvSpPr>
          <p:nvPr>
            <p:ph type="dt" sz="half" idx="10"/>
          </p:nvPr>
        </p:nvSpPr>
        <p:spPr>
          <a:xfrm>
            <a:off x="4506511" y="6309360"/>
            <a:ext cx="1513289" cy="457200"/>
          </a:xfrm>
        </p:spPr>
        <p:txBody>
          <a:bodyPr/>
          <a:lstStyle>
            <a:lvl1pPr>
              <a:defRPr>
                <a:effectLst/>
              </a:defRPr>
            </a:lvl1pPr>
          </a:lstStyle>
          <a:p>
            <a:r>
              <a:rPr lang="en-US" dirty="0">
                <a:solidFill>
                  <a:schemeClr val="tx2"/>
                </a:solidFill>
              </a:rPr>
              <a:t>9/8/20XX</a:t>
            </a:r>
            <a:endParaRPr lang="en-US" dirty="0"/>
          </a:p>
        </p:txBody>
      </p:sp>
      <p:sp>
        <p:nvSpPr>
          <p:cNvPr id="25" name="Slide Number Placeholder 5">
            <a:extLst>
              <a:ext uri="{FF2B5EF4-FFF2-40B4-BE49-F238E27FC236}">
                <a16:creationId xmlns:a16="http://schemas.microsoft.com/office/drawing/2014/main" id="{4F8C5CD2-BF99-0846-2E4A-179E6C459F1A}"/>
              </a:ext>
            </a:extLst>
          </p:cNvPr>
          <p:cNvSpPr>
            <a:spLocks noGrp="1"/>
          </p:cNvSpPr>
          <p:nvPr>
            <p:ph type="sldNum" sz="quarter" idx="12"/>
          </p:nvPr>
        </p:nvSpPr>
        <p:spPr>
          <a:xfrm>
            <a:off x="10569202" y="6309360"/>
            <a:ext cx="979879" cy="457200"/>
          </a:xfrm>
        </p:spPr>
        <p:txBody>
          <a:bodyPr/>
          <a:lstStyle>
            <a:lvl1pPr>
              <a:defRPr sz="1200" b="0"/>
            </a:lvl1p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93200081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userDrawn="1">
  <p:cSld name="1_Title and 2 Content 3">
    <p:spTree>
      <p:nvGrpSpPr>
        <p:cNvPr id="1" name=""/>
        <p:cNvGrpSpPr/>
        <p:nvPr/>
      </p:nvGrpSpPr>
      <p:grpSpPr>
        <a:xfrm>
          <a:off x="0" y="0"/>
          <a:ext cx="0" cy="0"/>
          <a:chOff x="0" y="0"/>
          <a:chExt cx="0" cy="0"/>
        </a:xfrm>
      </p:grpSpPr>
      <p:sp useBgFill="1">
        <p:nvSpPr>
          <p:cNvPr id="2" name="Rectangle 1">
            <a:extLst>
              <a:ext uri="{FF2B5EF4-FFF2-40B4-BE49-F238E27FC236}">
                <a16:creationId xmlns:a16="http://schemas.microsoft.com/office/drawing/2014/main" id="{30FB3D5A-25E2-453F-A78E-0A20BDCE80A2}"/>
              </a:ext>
              <a:ext uri="{C183D7F6-B498-43B3-948B-1728B52AA6E4}">
                <adec:decorative xmlns:adec="http://schemas.microsoft.com/office/drawing/2017/decorative" val="1"/>
              </a:ext>
            </a:extLst>
          </p:cNvPr>
          <p:cNvSpPr/>
          <p:nvPr userDrawn="1"/>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28796342-0E80-4F8E-9563-9F5EDFC0DDF2}"/>
              </a:ext>
              <a:ext uri="{C183D7F6-B498-43B3-948B-1728B52AA6E4}">
                <adec:decorative xmlns:adec="http://schemas.microsoft.com/office/drawing/2017/decorative" val="1"/>
              </a:ext>
            </a:extLst>
          </p:cNvPr>
          <p:cNvSpPr/>
          <p:nvPr userDrawn="1"/>
        </p:nvSpPr>
        <p:spPr>
          <a:xfrm>
            <a:off x="1038768" y="-2946"/>
            <a:ext cx="11153231" cy="47277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C39B2F5D-C3BA-453E-8F4D-97074F48C7AE}"/>
              </a:ext>
              <a:ext uri="{C183D7F6-B498-43B3-948B-1728B52AA6E4}">
                <adec:decorative xmlns:adec="http://schemas.microsoft.com/office/drawing/2017/decorative" val="1"/>
              </a:ext>
            </a:extLst>
          </p:cNvPr>
          <p:cNvSpPr/>
          <p:nvPr userDrawn="1"/>
        </p:nvSpPr>
        <p:spPr>
          <a:xfrm>
            <a:off x="0" y="4724838"/>
            <a:ext cx="12192000" cy="1347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452D50E3-A27A-4AF6-928B-286E7BDB4BD9}"/>
              </a:ext>
            </a:extLst>
          </p:cNvPr>
          <p:cNvSpPr>
            <a:spLocks noGrp="1"/>
          </p:cNvSpPr>
          <p:nvPr>
            <p:ph type="title" hasCustomPrompt="1"/>
          </p:nvPr>
        </p:nvSpPr>
        <p:spPr>
          <a:xfrm>
            <a:off x="1535372" y="4873752"/>
            <a:ext cx="10013709" cy="1033272"/>
          </a:xfrm>
        </p:spPr>
        <p:txBody>
          <a:bodyPr tIns="182880" anchor="ctr" anchorCtr="0">
            <a:noAutofit/>
          </a:bodyPr>
          <a:lstStyle>
            <a:lvl1pPr>
              <a:lnSpc>
                <a:spcPct val="100000"/>
              </a:lnSpc>
              <a:defRPr sz="3200">
                <a:solidFill>
                  <a:schemeClr val="bg1"/>
                </a:solidFill>
              </a:defRPr>
            </a:lvl1pPr>
          </a:lstStyle>
          <a:p>
            <a:r>
              <a:rPr lang="en-US" dirty="0">
                <a:solidFill>
                  <a:schemeClr val="bg1"/>
                </a:solidFill>
              </a:rPr>
              <a:t>Click to add title</a:t>
            </a:r>
          </a:p>
        </p:txBody>
      </p:sp>
      <p:sp>
        <p:nvSpPr>
          <p:cNvPr id="6" name="Rectangle 5">
            <a:extLst>
              <a:ext uri="{FF2B5EF4-FFF2-40B4-BE49-F238E27FC236}">
                <a16:creationId xmlns:a16="http://schemas.microsoft.com/office/drawing/2014/main" id="{D874FDF0-F4BE-433D-86EE-9E1832D4388B}"/>
              </a:ext>
              <a:ext uri="{C183D7F6-B498-43B3-948B-1728B52AA6E4}">
                <adec:decorative xmlns:adec="http://schemas.microsoft.com/office/drawing/2017/decorative" val="1"/>
              </a:ext>
            </a:extLst>
          </p:cNvPr>
          <p:cNvSpPr/>
          <p:nvPr userDrawn="1"/>
        </p:nvSpPr>
        <p:spPr>
          <a:xfrm>
            <a:off x="-1" y="4790620"/>
            <a:ext cx="1006766" cy="1216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25DFCD07-1301-45ED-B326-449ECFADE70D}"/>
              </a:ext>
              <a:ext uri="{C183D7F6-B498-43B3-948B-1728B52AA6E4}">
                <adec:decorative xmlns:adec="http://schemas.microsoft.com/office/drawing/2017/decorative" val="1"/>
              </a:ext>
            </a:extLst>
          </p:cNvPr>
          <p:cNvSpPr/>
          <p:nvPr userDrawn="1"/>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ntent Placeholder 2">
            <a:extLst>
              <a:ext uri="{FF2B5EF4-FFF2-40B4-BE49-F238E27FC236}">
                <a16:creationId xmlns:a16="http://schemas.microsoft.com/office/drawing/2014/main" id="{9F875EEC-3E6C-5B97-FFE8-0D1ECAAAE98A}"/>
              </a:ext>
            </a:extLst>
          </p:cNvPr>
          <p:cNvSpPr>
            <a:spLocks noGrp="1"/>
          </p:cNvSpPr>
          <p:nvPr>
            <p:ph sz="quarter" idx="14" hasCustomPrompt="1"/>
          </p:nvPr>
        </p:nvSpPr>
        <p:spPr>
          <a:xfrm>
            <a:off x="1535372" y="462243"/>
            <a:ext cx="3098425" cy="3866324"/>
          </a:xfrm>
        </p:spPr>
        <p:txBody>
          <a:bodyPr anchor="t">
            <a:normAutofit/>
          </a:bodyPr>
          <a:lstStyle>
            <a:lvl1pPr marL="0" indent="0">
              <a:lnSpc>
                <a:spcPct val="125000"/>
              </a:lnSpc>
              <a:spcAft>
                <a:spcPts val="600"/>
              </a:spcAft>
              <a:buNone/>
              <a:defRPr sz="1800" b="0"/>
            </a:lvl1pPr>
            <a:lvl2pPr marL="281178" indent="0">
              <a:lnSpc>
                <a:spcPct val="125000"/>
              </a:lnSpc>
              <a:spcAft>
                <a:spcPts val="600"/>
              </a:spcAft>
              <a:buNone/>
              <a:defRPr sz="1800"/>
            </a:lvl2pPr>
            <a:lvl3pPr marL="566928" indent="0">
              <a:lnSpc>
                <a:spcPct val="125000"/>
              </a:lnSpc>
              <a:spcAft>
                <a:spcPts val="600"/>
              </a:spcAft>
              <a:buNone/>
              <a:defRPr sz="1800"/>
            </a:lvl3pPr>
            <a:lvl4pPr marL="850392" indent="0">
              <a:lnSpc>
                <a:spcPct val="125000"/>
              </a:lnSpc>
              <a:spcAft>
                <a:spcPts val="600"/>
              </a:spcAft>
              <a:buNone/>
              <a:defRPr sz="1800"/>
            </a:lvl4pPr>
            <a:lvl5pPr marL="1133856" indent="0">
              <a:lnSpc>
                <a:spcPct val="125000"/>
              </a:lnSpc>
              <a:spcAft>
                <a:spcPts val="600"/>
              </a:spcAft>
              <a:buNone/>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able Placeholder 7">
            <a:extLst>
              <a:ext uri="{FF2B5EF4-FFF2-40B4-BE49-F238E27FC236}">
                <a16:creationId xmlns:a16="http://schemas.microsoft.com/office/drawing/2014/main" id="{0C5070DA-50C2-065D-00B0-3B12070D77E7}"/>
              </a:ext>
            </a:extLst>
          </p:cNvPr>
          <p:cNvSpPr>
            <a:spLocks noGrp="1"/>
          </p:cNvSpPr>
          <p:nvPr>
            <p:ph type="tbl" sz="quarter" idx="15"/>
          </p:nvPr>
        </p:nvSpPr>
        <p:spPr>
          <a:xfrm>
            <a:off x="5075238" y="461735"/>
            <a:ext cx="6473842" cy="3867150"/>
          </a:xfrm>
        </p:spPr>
        <p:txBody>
          <a:bodyPr anchor="t"/>
          <a:lstStyle>
            <a:lvl1pPr marL="0" indent="0" algn="ctr">
              <a:buNone/>
              <a:defRPr/>
            </a:lvl1pPr>
          </a:lstStyle>
          <a:p>
            <a:r>
              <a:rPr lang="en-US"/>
              <a:t>Click icon to add table</a:t>
            </a:r>
            <a:endParaRPr lang="en-US" dirty="0"/>
          </a:p>
        </p:txBody>
      </p:sp>
      <p:sp>
        <p:nvSpPr>
          <p:cNvPr id="15" name="Date Placeholder 3">
            <a:extLst>
              <a:ext uri="{FF2B5EF4-FFF2-40B4-BE49-F238E27FC236}">
                <a16:creationId xmlns:a16="http://schemas.microsoft.com/office/drawing/2014/main" id="{2F8DD265-980F-4708-EDDF-3130F434AC9D}"/>
              </a:ext>
            </a:extLst>
          </p:cNvPr>
          <p:cNvSpPr>
            <a:spLocks noGrp="1"/>
          </p:cNvSpPr>
          <p:nvPr>
            <p:ph type="dt" sz="half" idx="10"/>
          </p:nvPr>
        </p:nvSpPr>
        <p:spPr>
          <a:xfrm>
            <a:off x="6678168" y="6309360"/>
            <a:ext cx="2148840" cy="457200"/>
          </a:xfrm>
        </p:spPr>
        <p:txBody>
          <a:bodyPr/>
          <a:lstStyle>
            <a:lvl1pPr algn="l">
              <a:defRPr/>
            </a:lvl1pPr>
          </a:lstStyle>
          <a:p>
            <a:r>
              <a:rPr lang="en-US" dirty="0"/>
              <a:t>9/8/20XX</a:t>
            </a:r>
          </a:p>
        </p:txBody>
      </p:sp>
      <p:sp>
        <p:nvSpPr>
          <p:cNvPr id="8" name="Footer Placeholder 4">
            <a:extLst>
              <a:ext uri="{FF2B5EF4-FFF2-40B4-BE49-F238E27FC236}">
                <a16:creationId xmlns:a16="http://schemas.microsoft.com/office/drawing/2014/main" id="{BD5DA270-E83F-4CC8-9DA6-27CA3AEC0745}"/>
              </a:ext>
            </a:extLst>
          </p:cNvPr>
          <p:cNvSpPr>
            <a:spLocks noGrp="1"/>
          </p:cNvSpPr>
          <p:nvPr>
            <p:ph type="ftr" sz="quarter" idx="11"/>
          </p:nvPr>
        </p:nvSpPr>
        <p:spPr>
          <a:xfrm>
            <a:off x="1535372" y="6309360"/>
            <a:ext cx="4946592" cy="457200"/>
          </a:xfrm>
        </p:spPr>
        <p:txBody>
          <a:bodyPr/>
          <a:lstStyle/>
          <a:p>
            <a:r>
              <a:rPr lang="en-US" dirty="0"/>
              <a:t>Presentation Title</a:t>
            </a:r>
          </a:p>
        </p:txBody>
      </p:sp>
      <p:sp>
        <p:nvSpPr>
          <p:cNvPr id="10" name="Slide Number Placeholder 5">
            <a:extLst>
              <a:ext uri="{FF2B5EF4-FFF2-40B4-BE49-F238E27FC236}">
                <a16:creationId xmlns:a16="http://schemas.microsoft.com/office/drawing/2014/main" id="{5339F117-3072-4F0C-8D1D-E5DC918CE4F0}"/>
              </a:ext>
            </a:extLst>
          </p:cNvPr>
          <p:cNvSpPr>
            <a:spLocks noGrp="1"/>
          </p:cNvSpPr>
          <p:nvPr>
            <p:ph type="sldNum" sz="quarter" idx="12"/>
          </p:nvPr>
        </p:nvSpPr>
        <p:spPr>
          <a:xfrm>
            <a:off x="10569202" y="6309360"/>
            <a:ext cx="979879" cy="457200"/>
          </a:xfrm>
        </p:spPr>
        <p:txBody>
          <a:bodyPr/>
          <a:lstStyle>
            <a:lvl1pPr>
              <a:defRPr sz="1200" b="0"/>
            </a:lvl1p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175725094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Two Content 3">
    <p:spTree>
      <p:nvGrpSpPr>
        <p:cNvPr id="1" name=""/>
        <p:cNvGrpSpPr/>
        <p:nvPr/>
      </p:nvGrpSpPr>
      <p:grpSpPr>
        <a:xfrm>
          <a:off x="0" y="0"/>
          <a:ext cx="0" cy="0"/>
          <a:chOff x="0" y="0"/>
          <a:chExt cx="0" cy="0"/>
        </a:xfrm>
      </p:grpSpPr>
      <p:sp useBgFill="1">
        <p:nvSpPr>
          <p:cNvPr id="2" name="Rectangle 1">
            <a:extLst>
              <a:ext uri="{FF2B5EF4-FFF2-40B4-BE49-F238E27FC236}">
                <a16:creationId xmlns:a16="http://schemas.microsoft.com/office/drawing/2014/main" id="{2A19A957-1FB5-43F8-B325-BBD9FEF23E88}"/>
              </a:ext>
              <a:ext uri="{C183D7F6-B498-43B3-948B-1728B52AA6E4}">
                <adec:decorative xmlns:adec="http://schemas.microsoft.com/office/drawing/2017/decorative" val="1"/>
              </a:ext>
            </a:extLst>
          </p:cNvPr>
          <p:cNvSpPr/>
          <p:nvPr userDrawn="1"/>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0" name="Rectangle 19">
            <a:extLst>
              <a:ext uri="{FF2B5EF4-FFF2-40B4-BE49-F238E27FC236}">
                <a16:creationId xmlns:a16="http://schemas.microsoft.com/office/drawing/2014/main" id="{3FA5410A-92A6-4C0B-9D89-186B7DDB20BD}"/>
              </a:ext>
              <a:ext uri="{C183D7F6-B498-43B3-948B-1728B52AA6E4}">
                <adec:decorative xmlns:adec="http://schemas.microsoft.com/office/drawing/2017/decorative" val="1"/>
              </a:ext>
            </a:extLst>
          </p:cNvPr>
          <p:cNvSpPr/>
          <p:nvPr userDrawn="1"/>
        </p:nvSpPr>
        <p:spPr>
          <a:xfrm>
            <a:off x="0" y="0"/>
            <a:ext cx="12192000" cy="13516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21A26073-23A2-4B91-A128-79AA1BE93523}"/>
              </a:ext>
              <a:ext uri="{C183D7F6-B498-43B3-948B-1728B52AA6E4}">
                <adec:decorative xmlns:adec="http://schemas.microsoft.com/office/drawing/2017/decorative" val="1"/>
              </a:ext>
            </a:extLst>
          </p:cNvPr>
          <p:cNvSpPr/>
          <p:nvPr userDrawn="1"/>
        </p:nvSpPr>
        <p:spPr>
          <a:xfrm>
            <a:off x="1" y="1351619"/>
            <a:ext cx="12192000" cy="474948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14D5DFA-0CEA-43F0-98EE-6C9F741F7C96}"/>
              </a:ext>
              <a:ext uri="{C183D7F6-B498-43B3-948B-1728B52AA6E4}">
                <adec:decorative xmlns:adec="http://schemas.microsoft.com/office/drawing/2017/decorative" val="1"/>
              </a:ext>
            </a:extLst>
          </p:cNvPr>
          <p:cNvSpPr/>
          <p:nvPr userDrawn="1"/>
        </p:nvSpPr>
        <p:spPr>
          <a:xfrm>
            <a:off x="1" y="6107836"/>
            <a:ext cx="4651248" cy="7501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5E19795B-1103-80EF-6098-1E8371D07DB8}"/>
              </a:ext>
            </a:extLst>
          </p:cNvPr>
          <p:cNvSpPr>
            <a:spLocks noGrp="1"/>
          </p:cNvSpPr>
          <p:nvPr>
            <p:ph type="title" hasCustomPrompt="1"/>
          </p:nvPr>
        </p:nvSpPr>
        <p:spPr>
          <a:xfrm>
            <a:off x="648935" y="91439"/>
            <a:ext cx="10900146" cy="1168739"/>
          </a:xfrm>
        </p:spPr>
        <p:txBody>
          <a:bodyPr tIns="182880" anchor="ctr" anchorCtr="0">
            <a:noAutofit/>
          </a:bodyPr>
          <a:lstStyle>
            <a:lvl1pPr>
              <a:lnSpc>
                <a:spcPct val="100000"/>
              </a:lnSpc>
              <a:defRPr sz="3200">
                <a:solidFill>
                  <a:schemeClr val="bg1"/>
                </a:solidFill>
              </a:defRPr>
            </a:lvl1pPr>
          </a:lstStyle>
          <a:p>
            <a:r>
              <a:rPr lang="en-US" dirty="0">
                <a:solidFill>
                  <a:schemeClr val="bg1"/>
                </a:solidFill>
              </a:rPr>
              <a:t>Click to add title</a:t>
            </a:r>
          </a:p>
        </p:txBody>
      </p:sp>
      <p:sp>
        <p:nvSpPr>
          <p:cNvPr id="3" name="Content Placeholder 2">
            <a:extLst>
              <a:ext uri="{FF2B5EF4-FFF2-40B4-BE49-F238E27FC236}">
                <a16:creationId xmlns:a16="http://schemas.microsoft.com/office/drawing/2014/main" id="{7ED4F766-C576-F298-E93A-CD0D832F8E4F}"/>
              </a:ext>
            </a:extLst>
          </p:cNvPr>
          <p:cNvSpPr>
            <a:spLocks noGrp="1"/>
          </p:cNvSpPr>
          <p:nvPr>
            <p:ph sz="quarter" idx="14" hasCustomPrompt="1"/>
          </p:nvPr>
        </p:nvSpPr>
        <p:spPr>
          <a:xfrm>
            <a:off x="648935" y="1646102"/>
            <a:ext cx="3819652" cy="4160520"/>
          </a:xfrm>
        </p:spPr>
        <p:txBody>
          <a:bodyPr anchor="t">
            <a:normAutofit/>
          </a:bodyPr>
          <a:lstStyle>
            <a:lvl1pPr>
              <a:lnSpc>
                <a:spcPct val="125000"/>
              </a:lnSpc>
              <a:spcAft>
                <a:spcPts val="600"/>
              </a:spcAft>
              <a:defRPr sz="1800" b="0"/>
            </a:lvl1pPr>
            <a:lvl2pPr>
              <a:lnSpc>
                <a:spcPct val="125000"/>
              </a:lnSpc>
              <a:spcAft>
                <a:spcPts val="600"/>
              </a:spcAft>
              <a:defRPr sz="1800"/>
            </a:lvl2pPr>
            <a:lvl3pPr>
              <a:lnSpc>
                <a:spcPct val="125000"/>
              </a:lnSpc>
              <a:spcAft>
                <a:spcPts val="600"/>
              </a:spcAft>
              <a:defRPr sz="1800"/>
            </a:lvl3pPr>
            <a:lvl4pPr>
              <a:lnSpc>
                <a:spcPct val="125000"/>
              </a:lnSpc>
              <a:spcAft>
                <a:spcPts val="600"/>
              </a:spcAft>
              <a:defRPr sz="1800"/>
            </a:lvl4pPr>
            <a:lvl5pPr>
              <a:lnSpc>
                <a:spcPct val="125000"/>
              </a:lnSpc>
              <a:spcAft>
                <a:spcPts val="600"/>
              </a:spcAft>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8352712D-F957-4B22-8B50-BE10410FF895}"/>
              </a:ext>
              <a:ext uri="{C183D7F6-B498-43B3-948B-1728B52AA6E4}">
                <adec:decorative xmlns:adec="http://schemas.microsoft.com/office/drawing/2017/decorative" val="1"/>
              </a:ext>
            </a:extLst>
          </p:cNvPr>
          <p:cNvSpPr/>
          <p:nvPr userDrawn="1"/>
        </p:nvSpPr>
        <p:spPr>
          <a:xfrm>
            <a:off x="1524" y="6101107"/>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ooter Placeholder 29">
            <a:extLst>
              <a:ext uri="{FF2B5EF4-FFF2-40B4-BE49-F238E27FC236}">
                <a16:creationId xmlns:a16="http://schemas.microsoft.com/office/drawing/2014/main" id="{26FD74F8-42BB-4CB4-ABF1-5F149743B464}"/>
              </a:ext>
            </a:extLst>
          </p:cNvPr>
          <p:cNvSpPr>
            <a:spLocks noGrp="1"/>
          </p:cNvSpPr>
          <p:nvPr>
            <p:ph type="ftr" sz="quarter" idx="11"/>
          </p:nvPr>
        </p:nvSpPr>
        <p:spPr>
          <a:xfrm>
            <a:off x="642917" y="6309360"/>
            <a:ext cx="3423986" cy="457200"/>
          </a:xfrm>
        </p:spPr>
        <p:txBody>
          <a:bodyPr/>
          <a:lstStyle>
            <a:lvl1pPr>
              <a:defRPr>
                <a:solidFill>
                  <a:schemeClr val="bg1"/>
                </a:solidFill>
              </a:defRPr>
            </a:lvl1pPr>
          </a:lstStyle>
          <a:p>
            <a:r>
              <a:rPr lang="en-US" dirty="0"/>
              <a:t>Presentation Title</a:t>
            </a:r>
            <a:endParaRPr lang="en-US" dirty="0">
              <a:solidFill>
                <a:schemeClr val="bg1"/>
              </a:solidFill>
            </a:endParaRPr>
          </a:p>
        </p:txBody>
      </p:sp>
      <p:sp>
        <p:nvSpPr>
          <p:cNvPr id="10" name="Date Placeholder 28">
            <a:extLst>
              <a:ext uri="{FF2B5EF4-FFF2-40B4-BE49-F238E27FC236}">
                <a16:creationId xmlns:a16="http://schemas.microsoft.com/office/drawing/2014/main" id="{5B031752-6400-4BFB-979F-E2EE795E4B90}"/>
              </a:ext>
            </a:extLst>
          </p:cNvPr>
          <p:cNvSpPr>
            <a:spLocks noGrp="1"/>
          </p:cNvSpPr>
          <p:nvPr>
            <p:ph type="dt" sz="half" idx="10"/>
          </p:nvPr>
        </p:nvSpPr>
        <p:spPr>
          <a:xfrm>
            <a:off x="5373620" y="6309360"/>
            <a:ext cx="3411973" cy="457200"/>
          </a:xfrm>
        </p:spPr>
        <p:txBody>
          <a:bodyPr/>
          <a:lstStyle>
            <a:lvl1pPr>
              <a:defRPr>
                <a:solidFill>
                  <a:schemeClr val="tx2"/>
                </a:solidFill>
              </a:defRPr>
            </a:lvl1pPr>
          </a:lstStyle>
          <a:p>
            <a:r>
              <a:rPr lang="en-US" dirty="0"/>
              <a:t>9/8/20XX</a:t>
            </a:r>
          </a:p>
        </p:txBody>
      </p:sp>
      <p:sp>
        <p:nvSpPr>
          <p:cNvPr id="12" name="Slide Number Placeholder 30">
            <a:extLst>
              <a:ext uri="{FF2B5EF4-FFF2-40B4-BE49-F238E27FC236}">
                <a16:creationId xmlns:a16="http://schemas.microsoft.com/office/drawing/2014/main" id="{6A5CAEAF-7DEC-4B20-8B1E-301A9D0E684A}"/>
              </a:ext>
            </a:extLst>
          </p:cNvPr>
          <p:cNvSpPr>
            <a:spLocks noGrp="1"/>
          </p:cNvSpPr>
          <p:nvPr>
            <p:ph type="sldNum" sz="quarter" idx="12"/>
          </p:nvPr>
        </p:nvSpPr>
        <p:spPr>
          <a:xfrm>
            <a:off x="10569202" y="6309360"/>
            <a:ext cx="979879" cy="457200"/>
          </a:xfrm>
        </p:spPr>
        <p:txBody>
          <a:bodyPr/>
          <a:lstStyle>
            <a:lvl1pPr>
              <a:defRPr sz="1200" b="0"/>
            </a:lvl1pPr>
          </a:lstStyle>
          <a:p>
            <a:fld id="{FAEF9944-A4F6-4C59-AEBD-678D6480B8EA}" type="slidenum">
              <a:rPr lang="en-US" smtClean="0"/>
              <a:pPr/>
              <a:t>‹#›</a:t>
            </a:fld>
            <a:endParaRPr lang="en-US" dirty="0"/>
          </a:p>
        </p:txBody>
      </p:sp>
      <p:sp>
        <p:nvSpPr>
          <p:cNvPr id="13" name="Rectangle 12">
            <a:extLst>
              <a:ext uri="{FF2B5EF4-FFF2-40B4-BE49-F238E27FC236}">
                <a16:creationId xmlns:a16="http://schemas.microsoft.com/office/drawing/2014/main" id="{70B696A3-EA34-4924-9037-E330B1CB890E}"/>
              </a:ext>
              <a:ext uri="{C183D7F6-B498-43B3-948B-1728B52AA6E4}">
                <adec:decorative xmlns:adec="http://schemas.microsoft.com/office/drawing/2017/decorative" val="1"/>
              </a:ext>
            </a:extLst>
          </p:cNvPr>
          <p:cNvSpPr/>
          <p:nvPr userDrawn="1"/>
        </p:nvSpPr>
        <p:spPr>
          <a:xfrm>
            <a:off x="4633798" y="6117631"/>
            <a:ext cx="64008" cy="74036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2">
            <a:extLst>
              <a:ext uri="{FF2B5EF4-FFF2-40B4-BE49-F238E27FC236}">
                <a16:creationId xmlns:a16="http://schemas.microsoft.com/office/drawing/2014/main" id="{2E94D0A7-4358-49BF-96EE-8DEB6F4DCF56}"/>
              </a:ext>
            </a:extLst>
          </p:cNvPr>
          <p:cNvSpPr>
            <a:spLocks noGrp="1"/>
          </p:cNvSpPr>
          <p:nvPr>
            <p:ph sz="quarter" idx="19" hasCustomPrompt="1"/>
          </p:nvPr>
        </p:nvSpPr>
        <p:spPr>
          <a:xfrm>
            <a:off x="4679661" y="1646102"/>
            <a:ext cx="6863403" cy="4160520"/>
          </a:xfrm>
        </p:spPr>
        <p:txBody>
          <a:bodyPr anchor="t">
            <a:normAutofit/>
          </a:bodyPr>
          <a:lstStyle>
            <a:lvl1pPr marL="0" indent="0">
              <a:lnSpc>
                <a:spcPct val="125000"/>
              </a:lnSpc>
              <a:spcAft>
                <a:spcPts val="600"/>
              </a:spcAft>
              <a:buNone/>
              <a:defRPr sz="1800" b="0"/>
            </a:lvl1pPr>
            <a:lvl2pPr marL="283464">
              <a:lnSpc>
                <a:spcPct val="125000"/>
              </a:lnSpc>
              <a:spcAft>
                <a:spcPts val="600"/>
              </a:spcAft>
              <a:defRPr sz="1800"/>
            </a:lvl2pPr>
            <a:lvl3pPr marL="566928">
              <a:lnSpc>
                <a:spcPct val="125000"/>
              </a:lnSpc>
              <a:spcAft>
                <a:spcPts val="600"/>
              </a:spcAft>
              <a:defRPr sz="1800"/>
            </a:lvl3pPr>
            <a:lvl4pPr marL="850392">
              <a:lnSpc>
                <a:spcPct val="125000"/>
              </a:lnSpc>
              <a:spcAft>
                <a:spcPts val="600"/>
              </a:spcAft>
              <a:defRPr sz="1800"/>
            </a:lvl4pPr>
            <a:lvl5pPr marL="1133856">
              <a:lnSpc>
                <a:spcPct val="125000"/>
              </a:lnSpc>
              <a:spcAft>
                <a:spcPts val="600"/>
              </a:spcAft>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4355050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EA8D8870-8337-4ABD-9EA6-3D5AAB7E42D9}"/>
              </a:ext>
              <a:ext uri="{C183D7F6-B498-43B3-948B-1728B52AA6E4}">
                <adec:decorative xmlns:adec="http://schemas.microsoft.com/office/drawing/2017/decorative" val="1"/>
              </a:ext>
            </a:extLst>
          </p:cNvPr>
          <p:cNvSpPr/>
          <p:nvPr userDrawn="1"/>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BAC3B2DB-2CCA-4BD4-8D63-98257049E273}"/>
              </a:ext>
              <a:ext uri="{C183D7F6-B498-43B3-948B-1728B52AA6E4}">
                <adec:decorative xmlns:adec="http://schemas.microsoft.com/office/drawing/2017/decorative" val="1"/>
              </a:ext>
            </a:extLst>
          </p:cNvPr>
          <p:cNvSpPr/>
          <p:nvPr userDrawn="1"/>
        </p:nvSpPr>
        <p:spPr>
          <a:xfrm>
            <a:off x="0" y="825689"/>
            <a:ext cx="12192000" cy="520173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itle 1">
            <a:extLst>
              <a:ext uri="{FF2B5EF4-FFF2-40B4-BE49-F238E27FC236}">
                <a16:creationId xmlns:a16="http://schemas.microsoft.com/office/drawing/2014/main" id="{324DAAC3-FA37-4838-A298-327679F99F8A}"/>
              </a:ext>
            </a:extLst>
          </p:cNvPr>
          <p:cNvSpPr>
            <a:spLocks noGrp="1"/>
          </p:cNvSpPr>
          <p:nvPr>
            <p:ph type="ctrTitle" hasCustomPrompt="1"/>
          </p:nvPr>
        </p:nvSpPr>
        <p:spPr>
          <a:xfrm>
            <a:off x="1386629" y="825687"/>
            <a:ext cx="9643772" cy="5201730"/>
          </a:xfrm>
        </p:spPr>
        <p:txBody>
          <a:bodyPr tIns="182880" anchor="ctr" anchorCtr="0">
            <a:noAutofit/>
          </a:bodyPr>
          <a:lstStyle>
            <a:lvl1pPr algn="l">
              <a:lnSpc>
                <a:spcPct val="100000"/>
              </a:lnSpc>
              <a:defRPr sz="4800" cap="all" baseline="0">
                <a:solidFill>
                  <a:schemeClr val="bg1"/>
                </a:solidFill>
              </a:defRPr>
            </a:lvl1pPr>
          </a:lstStyle>
          <a:p>
            <a:r>
              <a:rPr lang="en-US" sz="4400" dirty="0">
                <a:solidFill>
                  <a:schemeClr val="bg1"/>
                </a:solidFill>
              </a:rPr>
              <a:t>CLICK TO ADD TITLE</a:t>
            </a:r>
          </a:p>
        </p:txBody>
      </p:sp>
      <p:sp>
        <p:nvSpPr>
          <p:cNvPr id="56" name="Rectangle 55">
            <a:extLst>
              <a:ext uri="{FF2B5EF4-FFF2-40B4-BE49-F238E27FC236}">
                <a16:creationId xmlns:a16="http://schemas.microsoft.com/office/drawing/2014/main" id="{FB792E4C-AD3B-4E88-8540-E75759746368}"/>
              </a:ext>
              <a:ext uri="{C183D7F6-B498-43B3-948B-1728B52AA6E4}">
                <adec:decorative xmlns:adec="http://schemas.microsoft.com/office/drawing/2017/decorative" val="1"/>
              </a:ext>
            </a:extLst>
          </p:cNvPr>
          <p:cNvSpPr/>
          <p:nvPr userDrawn="1"/>
        </p:nvSpPr>
        <p:spPr>
          <a:xfrm>
            <a:off x="-1" y="889696"/>
            <a:ext cx="1070775" cy="50777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6A32632F-9ED1-4328-BBE3-B4E014156A29}"/>
              </a:ext>
              <a:ext uri="{C183D7F6-B498-43B3-948B-1728B52AA6E4}">
                <adec:decorative xmlns:adec="http://schemas.microsoft.com/office/drawing/2017/decorative" val="1"/>
              </a:ext>
            </a:extLst>
          </p:cNvPr>
          <p:cNvSpPr/>
          <p:nvPr userDrawn="1"/>
        </p:nvSpPr>
        <p:spPr>
          <a:xfrm rot="5400000">
            <a:off x="-236512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EA124D3C-01E3-4B96-BDF0-54851D1739D0}"/>
              </a:ext>
              <a:ext uri="{C183D7F6-B498-43B3-948B-1728B52AA6E4}">
                <adec:decorative xmlns:adec="http://schemas.microsoft.com/office/drawing/2017/decorative" val="1"/>
              </a:ext>
            </a:extLst>
          </p:cNvPr>
          <p:cNvSpPr/>
          <p:nvPr userDrawn="1"/>
        </p:nvSpPr>
        <p:spPr>
          <a:xfrm rot="5400000">
            <a:off x="765851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167A64FF-37A7-4837-8033-CBEA22697ECA}"/>
              </a:ext>
              <a:ext uri="{C183D7F6-B498-43B3-948B-1728B52AA6E4}">
                <adec:decorative xmlns:adec="http://schemas.microsoft.com/office/drawing/2017/decorative" val="1"/>
              </a:ext>
            </a:extLst>
          </p:cNvPr>
          <p:cNvSpPr/>
          <p:nvPr userDrawn="1"/>
        </p:nvSpPr>
        <p:spPr>
          <a:xfrm>
            <a:off x="11119516" y="896046"/>
            <a:ext cx="1070775" cy="50777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3FC0C09F-8990-542B-199E-E6FADE2FEEFB}"/>
              </a:ext>
              <a:ext uri="{C183D7F6-B498-43B3-948B-1728B52AA6E4}">
                <adec:decorative xmlns:adec="http://schemas.microsoft.com/office/drawing/2017/decorative" val="1"/>
              </a:ext>
            </a:extLst>
          </p:cNvPr>
          <p:cNvSpPr/>
          <p:nvPr userDrawn="1"/>
        </p:nvSpPr>
        <p:spPr>
          <a:xfrm>
            <a:off x="11119516" y="0"/>
            <a:ext cx="1070775" cy="8256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1F6F60C3-341E-9533-2415-66360A254A78}"/>
              </a:ext>
              <a:ext uri="{C183D7F6-B498-43B3-948B-1728B52AA6E4}">
                <adec:decorative xmlns:adec="http://schemas.microsoft.com/office/drawing/2017/decorative" val="1"/>
              </a:ext>
            </a:extLst>
          </p:cNvPr>
          <p:cNvSpPr/>
          <p:nvPr userDrawn="1"/>
        </p:nvSpPr>
        <p:spPr>
          <a:xfrm>
            <a:off x="11119515" y="6027421"/>
            <a:ext cx="1070775" cy="8305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4636860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4056">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C79249-FDC0-364D-A734-AE1DE1605D28}"/>
              </a:ext>
              <a:ext uri="{C183D7F6-B498-43B3-948B-1728B52AA6E4}">
                <adec:decorative xmlns:adec="http://schemas.microsoft.com/office/drawing/2017/decorative" val="1"/>
              </a:ext>
            </a:extLst>
          </p:cNvPr>
          <p:cNvSpPr/>
          <p:nvPr userDrawn="1"/>
        </p:nvSpPr>
        <p:spPr>
          <a:xfrm>
            <a:off x="0" y="4572000"/>
            <a:ext cx="12192000" cy="22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13537B6D-42A5-F449-2691-321A167F7C08}"/>
              </a:ext>
              <a:ext uri="{C183D7F6-B498-43B3-948B-1728B52AA6E4}">
                <adec:decorative xmlns:adec="http://schemas.microsoft.com/office/drawing/2017/decorative" val="1"/>
              </a:ext>
            </a:extLst>
          </p:cNvPr>
          <p:cNvGrpSpPr/>
          <p:nvPr userDrawn="1"/>
        </p:nvGrpSpPr>
        <p:grpSpPr>
          <a:xfrm>
            <a:off x="0" y="-3419"/>
            <a:ext cx="12192000" cy="6861419"/>
            <a:chOff x="0" y="-3419"/>
            <a:chExt cx="12192000" cy="6861419"/>
          </a:xfrm>
        </p:grpSpPr>
        <p:sp>
          <p:nvSpPr>
            <p:cNvPr id="5" name="Oval 4">
              <a:extLst>
                <a:ext uri="{FF2B5EF4-FFF2-40B4-BE49-F238E27FC236}">
                  <a16:creationId xmlns:a16="http://schemas.microsoft.com/office/drawing/2014/main" id="{902465C8-266D-104C-9C49-323DF4A8277E}"/>
                </a:ext>
              </a:extLst>
            </p:cNvPr>
            <p:cNvSpPr/>
            <p:nvPr userDrawn="1"/>
          </p:nvSpPr>
          <p:spPr>
            <a:xfrm>
              <a:off x="583746" y="4960030"/>
              <a:ext cx="1551214" cy="1551214"/>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a:extLst>
                <a:ext uri="{FF2B5EF4-FFF2-40B4-BE49-F238E27FC236}">
                  <a16:creationId xmlns:a16="http://schemas.microsoft.com/office/drawing/2014/main" id="{37979A1C-BF60-B345-A664-2E4F7A3461EB}"/>
                </a:ext>
              </a:extLst>
            </p:cNvPr>
            <p:cNvSpPr/>
            <p:nvPr userDrawn="1"/>
          </p:nvSpPr>
          <p:spPr>
            <a:xfrm>
              <a:off x="1" y="4571999"/>
              <a:ext cx="1118508" cy="1118508"/>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Freeform 8">
              <a:extLst>
                <a:ext uri="{FF2B5EF4-FFF2-40B4-BE49-F238E27FC236}">
                  <a16:creationId xmlns:a16="http://schemas.microsoft.com/office/drawing/2014/main" id="{58080B3E-915C-2D4C-8608-596E1BFD6387}"/>
                </a:ext>
              </a:extLst>
            </p:cNvPr>
            <p:cNvSpPr/>
            <p:nvPr userDrawn="1"/>
          </p:nvSpPr>
          <p:spPr>
            <a:xfrm>
              <a:off x="1" y="5739492"/>
              <a:ext cx="1118508" cy="1118508"/>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6" name="Group 5">
              <a:extLst>
                <a:ext uri="{FF2B5EF4-FFF2-40B4-BE49-F238E27FC236}">
                  <a16:creationId xmlns:a16="http://schemas.microsoft.com/office/drawing/2014/main" id="{F15FBB50-09C8-B64E-AE57-67C5E70810CB}"/>
                </a:ext>
              </a:extLst>
            </p:cNvPr>
            <p:cNvGrpSpPr/>
            <p:nvPr userDrawn="1"/>
          </p:nvGrpSpPr>
          <p:grpSpPr>
            <a:xfrm>
              <a:off x="8264427" y="-3419"/>
              <a:ext cx="3927573" cy="3165022"/>
              <a:chOff x="9857014" y="13834"/>
              <a:chExt cx="2334986" cy="1881641"/>
            </a:xfrm>
          </p:grpSpPr>
          <p:sp>
            <p:nvSpPr>
              <p:cNvPr id="15" name="Freeform 14">
                <a:extLst>
                  <a:ext uri="{FF2B5EF4-FFF2-40B4-BE49-F238E27FC236}">
                    <a16:creationId xmlns:a16="http://schemas.microsoft.com/office/drawing/2014/main" id="{EFBF1E52-11FA-DC48-B7AD-75734232FFE8}"/>
                  </a:ext>
                </a:extLst>
              </p:cNvPr>
              <p:cNvSpPr/>
              <p:nvPr userDrawn="1"/>
            </p:nvSpPr>
            <p:spPr>
              <a:xfrm rot="5400000" flipH="1" flipV="1">
                <a:off x="10667433"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15">
                <a:extLst>
                  <a:ext uri="{FF2B5EF4-FFF2-40B4-BE49-F238E27FC236}">
                    <a16:creationId xmlns:a16="http://schemas.microsoft.com/office/drawing/2014/main" id="{4850B620-49F5-3748-84AF-682555D52792}"/>
                  </a:ext>
                </a:extLst>
              </p:cNvPr>
              <p:cNvSpPr/>
              <p:nvPr userDrawn="1"/>
            </p:nvSpPr>
            <p:spPr>
              <a:xfrm rot="16200000" flipV="1">
                <a:off x="9499940"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2" name="Freeform 21">
              <a:extLst>
                <a:ext uri="{FF2B5EF4-FFF2-40B4-BE49-F238E27FC236}">
                  <a16:creationId xmlns:a16="http://schemas.microsoft.com/office/drawing/2014/main" id="{BC68F289-2744-2F48-893A-3F17911625C8}"/>
                </a:ext>
              </a:extLst>
            </p:cNvPr>
            <p:cNvSpPr/>
            <p:nvPr userDrawn="1"/>
          </p:nvSpPr>
          <p:spPr>
            <a:xfrm>
              <a:off x="0" y="-1"/>
              <a:ext cx="1167493" cy="1167493"/>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27">
              <a:extLst>
                <a:ext uri="{FF2B5EF4-FFF2-40B4-BE49-F238E27FC236}">
                  <a16:creationId xmlns:a16="http://schemas.microsoft.com/office/drawing/2014/main" id="{9E240E8A-950E-7946-826C-415CB5DACA43}"/>
                </a:ext>
              </a:extLst>
            </p:cNvPr>
            <p:cNvSpPr/>
            <p:nvPr userDrawn="1"/>
          </p:nvSpPr>
          <p:spPr>
            <a:xfrm>
              <a:off x="11024507" y="4580708"/>
              <a:ext cx="1167493" cy="2277292"/>
            </a:xfrm>
            <a:custGeom>
              <a:avLst/>
              <a:gdLst>
                <a:gd name="connsiteX0" fmla="*/ 1167473 w 1167493"/>
                <a:gd name="connsiteY0" fmla="*/ 0 h 2272167"/>
                <a:gd name="connsiteX1" fmla="*/ 1167493 w 1167493"/>
                <a:gd name="connsiteY1" fmla="*/ 0 h 2272167"/>
                <a:gd name="connsiteX2" fmla="*/ 1167493 w 1167493"/>
                <a:gd name="connsiteY2" fmla="*/ 492960 h 2272167"/>
                <a:gd name="connsiteX3" fmla="*/ 1167493 w 1167493"/>
                <a:gd name="connsiteY3" fmla="*/ 720385 h 2272167"/>
                <a:gd name="connsiteX4" fmla="*/ 1167493 w 1167493"/>
                <a:gd name="connsiteY4" fmla="*/ 2272167 h 2272167"/>
                <a:gd name="connsiteX5" fmla="*/ 0 w 1167493"/>
                <a:gd name="connsiteY5" fmla="*/ 2272167 h 2272167"/>
                <a:gd name="connsiteX6" fmla="*/ 0 w 1167493"/>
                <a:gd name="connsiteY6" fmla="*/ 1898074 h 2272167"/>
                <a:gd name="connsiteX7" fmla="*/ 0 w 1167493"/>
                <a:gd name="connsiteY7" fmla="*/ 1271597 h 2272167"/>
                <a:gd name="connsiteX8" fmla="*/ 0 w 1167493"/>
                <a:gd name="connsiteY8" fmla="*/ 1177688 h 2272167"/>
                <a:gd name="connsiteX9" fmla="*/ 1048124 w 1167493"/>
                <a:gd name="connsiteY9" fmla="*/ 6080 h 2272167"/>
                <a:gd name="connsiteX10" fmla="*/ 1167473 w 1167493"/>
                <a:gd name="connsiteY10" fmla="*/ 0 h 2272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7493" h="2272167">
                  <a:moveTo>
                    <a:pt x="1167473" y="0"/>
                  </a:moveTo>
                  <a:lnTo>
                    <a:pt x="1167493" y="0"/>
                  </a:lnTo>
                  <a:lnTo>
                    <a:pt x="1167493" y="492960"/>
                  </a:lnTo>
                  <a:lnTo>
                    <a:pt x="1167493" y="720385"/>
                  </a:lnTo>
                  <a:lnTo>
                    <a:pt x="1167493" y="2272167"/>
                  </a:lnTo>
                  <a:lnTo>
                    <a:pt x="0" y="2272167"/>
                  </a:lnTo>
                  <a:lnTo>
                    <a:pt x="0" y="1898074"/>
                  </a:lnTo>
                  <a:lnTo>
                    <a:pt x="0" y="1271597"/>
                  </a:lnTo>
                  <a:lnTo>
                    <a:pt x="0" y="1177688"/>
                  </a:lnTo>
                  <a:cubicBezTo>
                    <a:pt x="0" y="567919"/>
                    <a:pt x="459408" y="66389"/>
                    <a:pt x="1048124" y="6080"/>
                  </a:cubicBezTo>
                  <a:lnTo>
                    <a:pt x="116747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a:extLst>
              <a:ext uri="{FF2B5EF4-FFF2-40B4-BE49-F238E27FC236}">
                <a16:creationId xmlns:a16="http://schemas.microsoft.com/office/drawing/2014/main" id="{494248F2-5264-4601-AA0B-6C092F77F2DD}"/>
              </a:ext>
            </a:extLst>
          </p:cNvPr>
          <p:cNvSpPr>
            <a:spLocks noGrp="1"/>
          </p:cNvSpPr>
          <p:nvPr>
            <p:ph type="ctrTitle" hasCustomPrompt="1"/>
          </p:nvPr>
        </p:nvSpPr>
        <p:spPr>
          <a:xfrm>
            <a:off x="1167493" y="232913"/>
            <a:ext cx="7096933" cy="3830130"/>
          </a:xfrm>
        </p:spPr>
        <p:txBody>
          <a:bodyPr anchor="b">
            <a:noAutofit/>
          </a:bodyPr>
          <a:lstStyle>
            <a:lvl1pPr algn="l">
              <a:defRPr sz="6000" b="1">
                <a:latin typeface="+mj-lt"/>
              </a:defRPr>
            </a:lvl1pPr>
          </a:lstStyle>
          <a:p>
            <a:r>
              <a:rPr lang="en-US" dirty="0"/>
              <a:t>Click to add title</a:t>
            </a:r>
          </a:p>
        </p:txBody>
      </p:sp>
    </p:spTree>
    <p:extLst>
      <p:ext uri="{BB962C8B-B14F-4D97-AF65-F5344CB8AC3E}">
        <p14:creationId xmlns:p14="http://schemas.microsoft.com/office/powerpoint/2010/main" val="388518988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C10D125-AB73-D276-4947-94204736A30D}"/>
              </a:ext>
              <a:ext uri="{C183D7F6-B498-43B3-948B-1728B52AA6E4}">
                <adec:decorative xmlns:adec="http://schemas.microsoft.com/office/drawing/2017/decorative" val="1"/>
              </a:ext>
            </a:extLst>
          </p:cNvPr>
          <p:cNvGrpSpPr/>
          <p:nvPr userDrawn="1"/>
        </p:nvGrpSpPr>
        <p:grpSpPr>
          <a:xfrm>
            <a:off x="1" y="0"/>
            <a:ext cx="12191999" cy="6858000"/>
            <a:chOff x="1" y="0"/>
            <a:chExt cx="12191999" cy="6858000"/>
          </a:xfrm>
        </p:grpSpPr>
        <p:sp>
          <p:nvSpPr>
            <p:cNvPr id="4" name="Freeform 3">
              <a:extLst>
                <a:ext uri="{FF2B5EF4-FFF2-40B4-BE49-F238E27FC236}">
                  <a16:creationId xmlns:a16="http://schemas.microsoft.com/office/drawing/2014/main" id="{6A7F6A3F-E1DD-A246-9A6D-5F9B18BA2588}"/>
                </a:ext>
                <a:ext uri="{C183D7F6-B498-43B3-948B-1728B52AA6E4}">
                  <adec:decorative xmlns:adec="http://schemas.microsoft.com/office/drawing/2017/decorative" val="1"/>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055FD0FC-C8FF-6741-A364-A29CDC6F9495}"/>
                </a:ext>
                <a:ext uri="{C183D7F6-B498-43B3-948B-1728B52AA6E4}">
                  <adec:decorative xmlns:adec="http://schemas.microsoft.com/office/drawing/2017/decorative" val="1"/>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6" name="Freeform 5">
              <a:extLst>
                <a:ext uri="{FF2B5EF4-FFF2-40B4-BE49-F238E27FC236}">
                  <a16:creationId xmlns:a16="http://schemas.microsoft.com/office/drawing/2014/main" id="{D11C9832-A021-954E-A34F-2988D1189AE9}"/>
                </a:ext>
                <a:ext uri="{C183D7F6-B498-43B3-948B-1728B52AA6E4}">
                  <adec:decorative xmlns:adec="http://schemas.microsoft.com/office/drawing/2017/decorative" val="1"/>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9" name="Group 8">
              <a:extLst>
                <a:ext uri="{FF2B5EF4-FFF2-40B4-BE49-F238E27FC236}">
                  <a16:creationId xmlns:a16="http://schemas.microsoft.com/office/drawing/2014/main" id="{9861BC34-DFBF-2D4F-B463-FCFBC08391FF}"/>
                </a:ext>
                <a:ext uri="{C183D7F6-B498-43B3-948B-1728B52AA6E4}">
                  <adec:decorative xmlns:adec="http://schemas.microsoft.com/office/drawing/2017/decorative" val="1"/>
                </a:ext>
              </a:extLst>
            </p:cNvPr>
            <p:cNvGrpSpPr/>
            <p:nvPr userDrawn="1"/>
          </p:nvGrpSpPr>
          <p:grpSpPr>
            <a:xfrm>
              <a:off x="8082092"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grpSp>
      </p:grpSp>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1158864" y="102021"/>
            <a:ext cx="9779183" cy="1744415"/>
          </a:xfrm>
        </p:spPr>
        <p:txBody>
          <a:bodyPr anchor="b">
            <a:noAutofit/>
          </a:bodyPr>
          <a:lstStyle>
            <a:lvl1pPr>
              <a:defRPr sz="4200" b="1">
                <a:latin typeface="+mj-lt"/>
              </a:defRPr>
            </a:lvl1pPr>
          </a:lstStyle>
          <a:p>
            <a:r>
              <a:rPr lang="en-US" dirty="0"/>
              <a:t>Click to add title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hasCustomPrompt="1"/>
          </p:nvPr>
        </p:nvSpPr>
        <p:spPr>
          <a:xfrm>
            <a:off x="1158865" y="2017467"/>
            <a:ext cx="9779182" cy="3366815"/>
          </a:xfrm>
        </p:spPr>
        <p:txBody>
          <a:bodyPr>
            <a:normAutofit/>
          </a:bodyPr>
          <a:lstStyle>
            <a:lvl1pPr marL="0" indent="0">
              <a:buNone/>
              <a:defRPr>
                <a:latin typeface="+mn-lt"/>
              </a:defRPr>
            </a:lvl1pPr>
            <a:lvl2pPr marL="457200" indent="0">
              <a:buNone/>
              <a:defRPr>
                <a:latin typeface="+mn-lt"/>
              </a:defRPr>
            </a:lvl2pPr>
            <a:lvl3pPr marL="914400" indent="0">
              <a:buNone/>
              <a:defRPr>
                <a:latin typeface="+mn-lt"/>
              </a:defRPr>
            </a:lvl3pPr>
            <a:lvl4pPr marL="1371600" indent="0">
              <a:buNone/>
              <a:defRPr>
                <a:latin typeface="+mn-lt"/>
              </a:defRPr>
            </a:lvl4pPr>
            <a:lvl5pPr marL="1828800" indent="0">
              <a:buNone/>
              <a:defRPr>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r>
              <a:rPr lang="en-US"/>
              <a:t>9/8/20XX</a:t>
            </a:r>
            <a:endParaRPr lang="en-US" dirty="0"/>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r>
              <a:rPr lang="en-US"/>
              <a:t>https://www.cvs.com/shop/boost-original-nutritional</a:t>
            </a:r>
            <a:endParaRPr lang="en-US" dirty="0"/>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5692460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content 2">
    <p:bg>
      <p:bgPr>
        <a:solidFill>
          <a:schemeClr val="accent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CEDB282-8288-C81F-52B5-048A3E80C931}"/>
              </a:ext>
              <a:ext uri="{C183D7F6-B498-43B3-948B-1728B52AA6E4}">
                <adec:decorative xmlns:adec="http://schemas.microsoft.com/office/drawing/2017/decorative" val="1"/>
              </a:ext>
            </a:extLst>
          </p:cNvPr>
          <p:cNvGrpSpPr/>
          <p:nvPr userDrawn="1"/>
        </p:nvGrpSpPr>
        <p:grpSpPr>
          <a:xfrm>
            <a:off x="0" y="-1"/>
            <a:ext cx="12208822" cy="6858003"/>
            <a:chOff x="0" y="-1"/>
            <a:chExt cx="12208822" cy="6858003"/>
          </a:xfrm>
        </p:grpSpPr>
        <p:sp>
          <p:nvSpPr>
            <p:cNvPr id="7" name="Rectangle 6">
              <a:extLst>
                <a:ext uri="{FF2B5EF4-FFF2-40B4-BE49-F238E27FC236}">
                  <a16:creationId xmlns:a16="http://schemas.microsoft.com/office/drawing/2014/main" id="{2A62587F-7496-384A-AF40-18FC8CF0709D}"/>
                </a:ext>
              </a:extLst>
            </p:cNvPr>
            <p:cNvSpPr/>
            <p:nvPr userDrawn="1"/>
          </p:nvSpPr>
          <p:spPr>
            <a:xfrm>
              <a:off x="0" y="2286002"/>
              <a:ext cx="12208822"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11">
              <a:extLst>
                <a:ext uri="{FF2B5EF4-FFF2-40B4-BE49-F238E27FC236}">
                  <a16:creationId xmlns:a16="http://schemas.microsoft.com/office/drawing/2014/main" id="{84DB028B-A475-224B-B675-A15A56CAD0BF}"/>
                </a:ext>
              </a:extLst>
            </p:cNvPr>
            <p:cNvSpPr/>
            <p:nvPr userDrawn="1"/>
          </p:nvSpPr>
          <p:spPr>
            <a:xfrm flipH="1">
              <a:off x="8597718"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13">
              <a:extLst>
                <a:ext uri="{FF2B5EF4-FFF2-40B4-BE49-F238E27FC236}">
                  <a16:creationId xmlns:a16="http://schemas.microsoft.com/office/drawing/2014/main" id="{61C34955-105B-4D4D-B51D-754C5D38A85D}"/>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14">
              <a:extLst>
                <a:ext uri="{FF2B5EF4-FFF2-40B4-BE49-F238E27FC236}">
                  <a16:creationId xmlns:a16="http://schemas.microsoft.com/office/drawing/2014/main" id="{2734DEB1-EC02-2E42-9292-4ADD115060A5}"/>
                </a:ext>
              </a:extLst>
            </p:cNvPr>
            <p:cNvSpPr/>
            <p:nvPr userDrawn="1"/>
          </p:nvSpPr>
          <p:spPr>
            <a:xfrm rot="5400000" flipH="1" flipV="1">
              <a:off x="10344100" y="438098"/>
              <a:ext cx="2285999" cy="1409801"/>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3" name="Title 1">
            <a:extLst>
              <a:ext uri="{FF2B5EF4-FFF2-40B4-BE49-F238E27FC236}">
                <a16:creationId xmlns:a16="http://schemas.microsoft.com/office/drawing/2014/main" id="{5E932F0D-7FC3-634B-932C-3625C16C8DE2}"/>
              </a:ext>
            </a:extLst>
          </p:cNvPr>
          <p:cNvSpPr>
            <a:spLocks noGrp="1"/>
          </p:cNvSpPr>
          <p:nvPr>
            <p:ph type="title" hasCustomPrompt="1"/>
          </p:nvPr>
        </p:nvSpPr>
        <p:spPr>
          <a:xfrm>
            <a:off x="1167492" y="45085"/>
            <a:ext cx="9779183" cy="1600835"/>
          </a:xfrm>
        </p:spPr>
        <p:txBody>
          <a:bodyPr anchor="b">
            <a:noAutofit/>
          </a:bodyPr>
          <a:lstStyle>
            <a:lvl1pPr>
              <a:defRPr sz="4200" b="1">
                <a:latin typeface="+mj-lt"/>
              </a:defRPr>
            </a:lvl1pPr>
          </a:lstStyle>
          <a:p>
            <a:r>
              <a:rPr lang="en-US" dirty="0"/>
              <a:t>Click to add title</a:t>
            </a:r>
          </a:p>
        </p:txBody>
      </p:sp>
      <p:sp>
        <p:nvSpPr>
          <p:cNvPr id="3" name="Content Placeholder 2">
            <a:extLst>
              <a:ext uri="{FF2B5EF4-FFF2-40B4-BE49-F238E27FC236}">
                <a16:creationId xmlns:a16="http://schemas.microsoft.com/office/drawing/2014/main" id="{CA1EED44-783E-8705-4119-D7E9F7D4F2B4}"/>
              </a:ext>
            </a:extLst>
          </p:cNvPr>
          <p:cNvSpPr>
            <a:spLocks noGrp="1"/>
          </p:cNvSpPr>
          <p:nvPr>
            <p:ph idx="14" hasCustomPrompt="1"/>
          </p:nvPr>
        </p:nvSpPr>
        <p:spPr>
          <a:xfrm>
            <a:off x="1166087" y="2652713"/>
            <a:ext cx="9780587" cy="3436936"/>
          </a:xfrm>
        </p:spPr>
        <p:txBody>
          <a:bodyPr>
            <a:normAutofit/>
          </a:bodyPr>
          <a:lstStyle>
            <a:lvl1pPr marL="342900" indent="-283464">
              <a:spcBef>
                <a:spcPts val="1000"/>
              </a:spcBef>
              <a:buFont typeface="Arial" panose="020B0604020202020204" pitchFamily="34" charset="0"/>
              <a:buChar char="•"/>
              <a:defRPr sz="2000">
                <a:solidFill>
                  <a:schemeClr val="bg1"/>
                </a:solidFill>
                <a:latin typeface="+mn-lt"/>
              </a:defRPr>
            </a:lvl1pPr>
            <a:lvl2pPr marL="566928" indent="-283464">
              <a:spcBef>
                <a:spcPts val="1000"/>
              </a:spcBef>
              <a:buFont typeface="Arial" panose="020B0604020202020204" pitchFamily="34" charset="0"/>
              <a:buChar char="•"/>
              <a:defRPr sz="2000">
                <a:solidFill>
                  <a:schemeClr val="bg1"/>
                </a:solidFill>
                <a:latin typeface="+mn-lt"/>
              </a:defRPr>
            </a:lvl2pPr>
            <a:lvl3pPr marL="850392" indent="-283464">
              <a:spcBef>
                <a:spcPts val="1000"/>
              </a:spcBef>
              <a:buFont typeface="Arial" panose="020B0604020202020204" pitchFamily="34" charset="0"/>
              <a:buChar char="•"/>
              <a:defRPr sz="2000">
                <a:solidFill>
                  <a:schemeClr val="bg1"/>
                </a:solidFill>
                <a:latin typeface="+mn-lt"/>
              </a:defRPr>
            </a:lvl3pPr>
            <a:lvl4pPr marL="1097280" indent="-283464">
              <a:spcBef>
                <a:spcPts val="1000"/>
              </a:spcBef>
              <a:buFont typeface="Arial" panose="020B0604020202020204" pitchFamily="34" charset="0"/>
              <a:buChar char="•"/>
              <a:defRPr sz="2000">
                <a:solidFill>
                  <a:schemeClr val="bg1"/>
                </a:solidFill>
                <a:latin typeface="+mn-lt"/>
              </a:defRPr>
            </a:lvl4pPr>
            <a:lvl5pPr marL="1371600" indent="-283464">
              <a:spcBef>
                <a:spcPts val="1000"/>
              </a:spcBef>
              <a:buFont typeface="Arial" panose="020B0604020202020204" pitchFamily="34" charset="0"/>
              <a:buChar char="•"/>
              <a:defRPr sz="2000">
                <a:solidFill>
                  <a:schemeClr val="bg1"/>
                </a:solidFill>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E95D4F5-F69B-42F6-8A9D-330F696E144B}"/>
              </a:ext>
            </a:extLst>
          </p:cNvPr>
          <p:cNvSpPr>
            <a:spLocks noGrp="1"/>
          </p:cNvSpPr>
          <p:nvPr>
            <p:ph type="dt" sz="half" idx="10"/>
          </p:nvPr>
        </p:nvSpPr>
        <p:spPr/>
        <p:txBody>
          <a:bodyPr>
            <a:noAutofit/>
          </a:bodyPr>
          <a:lstStyle>
            <a:lvl1pPr>
              <a:defRPr>
                <a:solidFill>
                  <a:schemeClr val="accent2"/>
                </a:solidFill>
                <a:latin typeface="+mn-lt"/>
              </a:defRPr>
            </a:lvl1pPr>
          </a:lstStyle>
          <a:p>
            <a:r>
              <a:rPr lang="en-US"/>
              <a:t>9/8/20XX</a:t>
            </a:r>
            <a:endParaRPr lang="en-US" dirty="0"/>
          </a:p>
        </p:txBody>
      </p:sp>
      <p:sp>
        <p:nvSpPr>
          <p:cNvPr id="5" name="Footer Placeholder 4">
            <a:extLst>
              <a:ext uri="{FF2B5EF4-FFF2-40B4-BE49-F238E27FC236}">
                <a16:creationId xmlns:a16="http://schemas.microsoft.com/office/drawing/2014/main" id="{FA79A23A-2238-4904-8692-9F2DAE8B8FC9}"/>
              </a:ext>
            </a:extLst>
          </p:cNvPr>
          <p:cNvSpPr>
            <a:spLocks noGrp="1"/>
          </p:cNvSpPr>
          <p:nvPr>
            <p:ph type="ftr" sz="quarter" idx="11"/>
          </p:nvPr>
        </p:nvSpPr>
        <p:spPr/>
        <p:txBody>
          <a:bodyPr>
            <a:noAutofit/>
          </a:bodyPr>
          <a:lstStyle>
            <a:lvl1pPr>
              <a:defRPr>
                <a:solidFill>
                  <a:schemeClr val="accent2"/>
                </a:solidFill>
                <a:latin typeface="+mn-lt"/>
              </a:defRPr>
            </a:lvl1pPr>
          </a:lstStyle>
          <a:p>
            <a:r>
              <a:rPr lang="en-US"/>
              <a:t>https://www.cvs.com/shop/boost-original-nutritional</a:t>
            </a:r>
            <a:endParaRPr lang="en-US" dirty="0"/>
          </a:p>
        </p:txBody>
      </p:sp>
      <p:sp>
        <p:nvSpPr>
          <p:cNvPr id="6" name="Slide Number Placeholder 5">
            <a:extLst>
              <a:ext uri="{FF2B5EF4-FFF2-40B4-BE49-F238E27FC236}">
                <a16:creationId xmlns:a16="http://schemas.microsoft.com/office/drawing/2014/main" id="{DB69FC35-DDC8-45FB-8ACB-21C15F57C1F1}"/>
              </a:ext>
            </a:extLst>
          </p:cNvPr>
          <p:cNvSpPr>
            <a:spLocks noGrp="1"/>
          </p:cNvSpPr>
          <p:nvPr>
            <p:ph type="sldNum" sz="quarter" idx="12"/>
          </p:nvPr>
        </p:nvSpPr>
        <p:spPr>
          <a:xfrm>
            <a:off x="10206318" y="6356350"/>
            <a:ext cx="1604682" cy="365125"/>
          </a:xfrm>
        </p:spPr>
        <p:txBody>
          <a:bodyPr>
            <a:noAutofit/>
          </a:bodyPr>
          <a:lstStyle>
            <a:lvl1pPr>
              <a:defRPr>
                <a:solidFill>
                  <a:schemeClr val="accent3"/>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7715486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Section titl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5FBCE6F-2AA9-31FE-8148-33B480735599}"/>
              </a:ext>
              <a:ext uri="{C183D7F6-B498-43B3-948B-1728B52AA6E4}">
                <adec:decorative xmlns:adec="http://schemas.microsoft.com/office/drawing/2017/decorative" val="1"/>
              </a:ext>
            </a:extLst>
          </p:cNvPr>
          <p:cNvGrpSpPr/>
          <p:nvPr userDrawn="1"/>
        </p:nvGrpSpPr>
        <p:grpSpPr>
          <a:xfrm>
            <a:off x="0" y="0"/>
            <a:ext cx="12192000" cy="6858000"/>
            <a:chOff x="0" y="0"/>
            <a:chExt cx="12192000" cy="6858000"/>
          </a:xfrm>
        </p:grpSpPr>
        <p:sp>
          <p:nvSpPr>
            <p:cNvPr id="23" name="Freeform 22">
              <a:extLst>
                <a:ext uri="{FF2B5EF4-FFF2-40B4-BE49-F238E27FC236}">
                  <a16:creationId xmlns:a16="http://schemas.microsoft.com/office/drawing/2014/main" id="{067EACEC-C2DD-EA42-8504-176673AD1F20}"/>
                </a:ext>
              </a:extLst>
            </p:cNvPr>
            <p:cNvSpPr/>
            <p:nvPr userDrawn="1"/>
          </p:nvSpPr>
          <p:spPr>
            <a:xfrm>
              <a:off x="0" y="0"/>
              <a:ext cx="8025490" cy="6858000"/>
            </a:xfrm>
            <a:custGeom>
              <a:avLst/>
              <a:gdLst>
                <a:gd name="connsiteX0" fmla="*/ 0 w 8025490"/>
                <a:gd name="connsiteY0" fmla="*/ 0 h 6858000"/>
                <a:gd name="connsiteX1" fmla="*/ 4596490 w 8025490"/>
                <a:gd name="connsiteY1" fmla="*/ 0 h 6858000"/>
                <a:gd name="connsiteX2" fmla="*/ 8025490 w 8025490"/>
                <a:gd name="connsiteY2" fmla="*/ 3429000 h 6858000"/>
                <a:gd name="connsiteX3" fmla="*/ 4596490 w 8025490"/>
                <a:gd name="connsiteY3" fmla="*/ 6858000 h 6858000"/>
                <a:gd name="connsiteX4" fmla="*/ 0 w 802549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5490" h="6858000">
                  <a:moveTo>
                    <a:pt x="0" y="0"/>
                  </a:moveTo>
                  <a:lnTo>
                    <a:pt x="4596490" y="0"/>
                  </a:lnTo>
                  <a:cubicBezTo>
                    <a:pt x="6490274" y="0"/>
                    <a:pt x="8025490" y="1535216"/>
                    <a:pt x="8025490" y="3429000"/>
                  </a:cubicBezTo>
                  <a:cubicBezTo>
                    <a:pt x="8025490" y="5322784"/>
                    <a:pt x="6490274" y="6858000"/>
                    <a:pt x="4596490" y="6858000"/>
                  </a:cubicBez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6" name="Group 5">
              <a:extLst>
                <a:ext uri="{FF2B5EF4-FFF2-40B4-BE49-F238E27FC236}">
                  <a16:creationId xmlns:a16="http://schemas.microsoft.com/office/drawing/2014/main" id="{89843C7E-5704-7A46-8974-F3BFA42E7310}"/>
                </a:ext>
              </a:extLst>
            </p:cNvPr>
            <p:cNvGrpSpPr/>
            <p:nvPr userDrawn="1"/>
          </p:nvGrpSpPr>
          <p:grpSpPr>
            <a:xfrm rot="16200000">
              <a:off x="8286528" y="2207195"/>
              <a:ext cx="3032351" cy="2443610"/>
              <a:chOff x="9857014" y="13834"/>
              <a:chExt cx="2334986" cy="1881641"/>
            </a:xfrm>
          </p:grpSpPr>
          <p:sp>
            <p:nvSpPr>
              <p:cNvPr id="15" name="Freeform 14">
                <a:extLst>
                  <a:ext uri="{FF2B5EF4-FFF2-40B4-BE49-F238E27FC236}">
                    <a16:creationId xmlns:a16="http://schemas.microsoft.com/office/drawing/2014/main" id="{EFBF1E52-11FA-DC48-B7AD-75734232FFE8}"/>
                  </a:ext>
                </a:extLst>
              </p:cNvPr>
              <p:cNvSpPr/>
              <p:nvPr userDrawn="1"/>
            </p:nvSpPr>
            <p:spPr>
              <a:xfrm rot="5400000" flipH="1" flipV="1">
                <a:off x="10667433"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15">
                <a:extLst>
                  <a:ext uri="{FF2B5EF4-FFF2-40B4-BE49-F238E27FC236}">
                    <a16:creationId xmlns:a16="http://schemas.microsoft.com/office/drawing/2014/main" id="{4850B620-49F5-3748-84AF-682555D52792}"/>
                  </a:ext>
                </a:extLst>
              </p:cNvPr>
              <p:cNvSpPr/>
              <p:nvPr userDrawn="1"/>
            </p:nvSpPr>
            <p:spPr>
              <a:xfrm rot="16200000" flipV="1">
                <a:off x="9499940"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7" name="Freeform 16">
              <a:extLst>
                <a:ext uri="{FF2B5EF4-FFF2-40B4-BE49-F238E27FC236}">
                  <a16:creationId xmlns:a16="http://schemas.microsoft.com/office/drawing/2014/main" id="{0B179973-08D2-EF40-B516-35E75E906394}"/>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17">
              <a:extLst>
                <a:ext uri="{FF2B5EF4-FFF2-40B4-BE49-F238E27FC236}">
                  <a16:creationId xmlns:a16="http://schemas.microsoft.com/office/drawing/2014/main" id="{6C811FF3-E48A-194D-8022-65F8C3A17449}"/>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a:extLst>
              <a:ext uri="{FF2B5EF4-FFF2-40B4-BE49-F238E27FC236}">
                <a16:creationId xmlns:a16="http://schemas.microsoft.com/office/drawing/2014/main" id="{494248F2-5264-4601-AA0B-6C092F77F2DD}"/>
              </a:ext>
            </a:extLst>
          </p:cNvPr>
          <p:cNvSpPr>
            <a:spLocks noGrp="1"/>
          </p:cNvSpPr>
          <p:nvPr>
            <p:ph type="ctrTitle" hasCustomPrompt="1"/>
          </p:nvPr>
        </p:nvSpPr>
        <p:spPr>
          <a:xfrm>
            <a:off x="1167494" y="177553"/>
            <a:ext cx="6245912" cy="3269447"/>
          </a:xfrm>
        </p:spPr>
        <p:txBody>
          <a:bodyPr bIns="0" anchor="b">
            <a:noAutofit/>
          </a:bodyPr>
          <a:lstStyle>
            <a:lvl1pPr algn="l">
              <a:defRPr sz="6000" b="1">
                <a:solidFill>
                  <a:schemeClr val="bg1"/>
                </a:solidFill>
                <a:latin typeface="+mj-lt"/>
              </a:defRPr>
            </a:lvl1pPr>
          </a:lstStyle>
          <a:p>
            <a:r>
              <a:rPr lang="en-US" dirty="0"/>
              <a:t>Click to add title</a:t>
            </a:r>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hasCustomPrompt="1"/>
          </p:nvPr>
        </p:nvSpPr>
        <p:spPr>
          <a:xfrm>
            <a:off x="1167494" y="3492896"/>
            <a:ext cx="6245912" cy="912850"/>
          </a:xfrm>
        </p:spPr>
        <p:txBody>
          <a:bodyPr anchor="ctr" anchorCtr="0">
            <a:noAutofit/>
          </a:bodyPr>
          <a:lstStyle>
            <a:lvl1pPr marL="0" indent="0" algn="l">
              <a:buNone/>
              <a:defRPr sz="32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extLst>
      <p:ext uri="{BB962C8B-B14F-4D97-AF65-F5344CB8AC3E}">
        <p14:creationId xmlns:p14="http://schemas.microsoft.com/office/powerpoint/2010/main" val="28599315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134065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4DB56B5-5DD7-95E3-52B2-EDC4B3F13058}"/>
              </a:ext>
              <a:ext uri="{C183D7F6-B498-43B3-948B-1728B52AA6E4}">
                <adec:decorative xmlns:adec="http://schemas.microsoft.com/office/drawing/2017/decorative" val="1"/>
              </a:ext>
            </a:extLst>
          </p:cNvPr>
          <p:cNvGrpSpPr/>
          <p:nvPr userDrawn="1"/>
        </p:nvGrpSpPr>
        <p:grpSpPr>
          <a:xfrm>
            <a:off x="1" y="0"/>
            <a:ext cx="12191999" cy="6858000"/>
            <a:chOff x="1" y="0"/>
            <a:chExt cx="12191999" cy="6858000"/>
          </a:xfrm>
        </p:grpSpPr>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055FD0FC-C8FF-6741-A364-A29CDC6F9495}"/>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Freeform 5">
              <a:extLst>
                <a:ext uri="{FF2B5EF4-FFF2-40B4-BE49-F238E27FC236}">
                  <a16:creationId xmlns:a16="http://schemas.microsoft.com/office/drawing/2014/main" id="{D11C9832-A021-954E-A34F-2988D1189AE9}"/>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9" name="Group 8">
              <a:extLst>
                <a:ext uri="{FF2B5EF4-FFF2-40B4-BE49-F238E27FC236}">
                  <a16:creationId xmlns:a16="http://schemas.microsoft.com/office/drawing/2014/main" id="{9861BC34-DFBF-2D4F-B463-FCFBC08391FF}"/>
                </a:ext>
              </a:extLst>
            </p:cNvPr>
            <p:cNvGrpSpPr/>
            <p:nvPr userDrawn="1"/>
          </p:nvGrpSpPr>
          <p:grpSpPr>
            <a:xfrm>
              <a:off x="8082092"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grpSp>
      </p:grpSp>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1167492" y="136526"/>
            <a:ext cx="9601200" cy="1653371"/>
          </a:xfrm>
        </p:spPr>
        <p:txBody>
          <a:bodyPr anchor="b">
            <a:noAutofit/>
          </a:bodyPr>
          <a:lstStyle>
            <a:lvl1pPr>
              <a:defRPr sz="4200" b="1">
                <a:latin typeface="+mj-lt"/>
              </a:defRPr>
            </a:lvl1pPr>
          </a:lstStyle>
          <a:p>
            <a:r>
              <a:rPr lang="en-US" dirty="0"/>
              <a:t>Click to add title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hasCustomPrompt="1"/>
          </p:nvPr>
        </p:nvSpPr>
        <p:spPr>
          <a:xfrm>
            <a:off x="1167493" y="2023984"/>
            <a:ext cx="4663440" cy="3332832"/>
          </a:xfrm>
        </p:spPr>
        <p:txBody>
          <a:bodyPr>
            <a:normAutofit/>
          </a:bodyPr>
          <a:lstStyle>
            <a:lvl1pPr marL="0" indent="0">
              <a:spcBef>
                <a:spcPts val="1000"/>
              </a:spcBef>
              <a:buFont typeface="Arial" panose="020B0604020202020204" pitchFamily="34" charset="0"/>
              <a:buNone/>
              <a:defRPr sz="2000">
                <a:latin typeface="+mn-lt"/>
              </a:defRPr>
            </a:lvl1pPr>
            <a:lvl2pPr marL="283464" indent="-283464">
              <a:spcBef>
                <a:spcPts val="1000"/>
              </a:spcBef>
              <a:buFont typeface="Arial" panose="020B0604020202020204" pitchFamily="34" charset="0"/>
              <a:buChar char="•"/>
              <a:defRPr sz="2000">
                <a:latin typeface="+mn-lt"/>
              </a:defRPr>
            </a:lvl2pPr>
            <a:lvl3pPr marL="566928" indent="-283464">
              <a:spcBef>
                <a:spcPts val="1000"/>
              </a:spcBef>
              <a:buFont typeface="Arial" panose="020B0604020202020204" pitchFamily="34" charset="0"/>
              <a:buChar char="•"/>
              <a:defRPr sz="2000">
                <a:latin typeface="+mn-lt"/>
              </a:defRPr>
            </a:lvl3pPr>
            <a:lvl4pPr marL="850392" indent="-283464">
              <a:spcBef>
                <a:spcPts val="1000"/>
              </a:spcBef>
              <a:buFont typeface="Arial" panose="020B0604020202020204" pitchFamily="34" charset="0"/>
              <a:buChar char="•"/>
              <a:defRPr sz="2000">
                <a:latin typeface="+mn-lt"/>
              </a:defRPr>
            </a:lvl4pPr>
            <a:lvl5pPr marL="1133856" indent="-283464">
              <a:spcBef>
                <a:spcPts val="1000"/>
              </a:spcBef>
              <a:buFont typeface="Arial" panose="020B0604020202020204" pitchFamily="34" charset="0"/>
              <a:buChar char="•"/>
              <a:defRPr sz="2000">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a:extLst>
              <a:ext uri="{FF2B5EF4-FFF2-40B4-BE49-F238E27FC236}">
                <a16:creationId xmlns:a16="http://schemas.microsoft.com/office/drawing/2014/main" id="{94CA559C-3355-DE44-ACF9-BDB6083C4225}"/>
              </a:ext>
            </a:extLst>
          </p:cNvPr>
          <p:cNvSpPr>
            <a:spLocks noGrp="1"/>
          </p:cNvSpPr>
          <p:nvPr>
            <p:ph idx="10" hasCustomPrompt="1"/>
          </p:nvPr>
        </p:nvSpPr>
        <p:spPr>
          <a:xfrm>
            <a:off x="6283235" y="2023984"/>
            <a:ext cx="4663440" cy="3332832"/>
          </a:xfrm>
        </p:spPr>
        <p:txBody>
          <a:bodyPr>
            <a:normAutofit/>
          </a:bodyPr>
          <a:lstStyle>
            <a:lvl1pPr marL="0" indent="0">
              <a:spcBef>
                <a:spcPts val="1000"/>
              </a:spcBef>
              <a:buFont typeface="Arial" panose="020B0604020202020204" pitchFamily="34" charset="0"/>
              <a:buNone/>
              <a:defRPr sz="2000">
                <a:latin typeface="+mn-lt"/>
              </a:defRPr>
            </a:lvl1pPr>
            <a:lvl2pPr marL="283464" indent="-283464">
              <a:spcBef>
                <a:spcPts val="1000"/>
              </a:spcBef>
              <a:buFont typeface="Arial" panose="020B0604020202020204" pitchFamily="34" charset="0"/>
              <a:buChar char="•"/>
              <a:defRPr sz="2000">
                <a:latin typeface="+mn-lt"/>
              </a:defRPr>
            </a:lvl2pPr>
            <a:lvl3pPr marL="566928" indent="-283464">
              <a:spcBef>
                <a:spcPts val="1000"/>
              </a:spcBef>
              <a:buFont typeface="Arial" panose="020B0604020202020204" pitchFamily="34" charset="0"/>
              <a:buChar char="•"/>
              <a:defRPr sz="2000">
                <a:latin typeface="+mn-lt"/>
              </a:defRPr>
            </a:lvl3pPr>
            <a:lvl4pPr marL="850392" indent="-283464">
              <a:spcBef>
                <a:spcPts val="1000"/>
              </a:spcBef>
              <a:buFont typeface="Arial" panose="020B0604020202020204" pitchFamily="34" charset="0"/>
              <a:buChar char="•"/>
              <a:defRPr sz="2000">
                <a:latin typeface="+mn-lt"/>
              </a:defRPr>
            </a:lvl4pPr>
            <a:lvl5pPr marL="1133856" indent="-283464">
              <a:spcBef>
                <a:spcPts val="1000"/>
              </a:spcBef>
              <a:buFont typeface="Arial" panose="020B0604020202020204" pitchFamily="34" charset="0"/>
              <a:buChar char="•"/>
              <a:defRPr sz="2000">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r>
              <a:rPr lang="en-US"/>
              <a:t>9/8/20XX</a:t>
            </a:r>
            <a:endParaRPr lang="en-US" dirty="0"/>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r>
              <a:rPr lang="en-US"/>
              <a:t>https://www.cvs.com/shop/boost-original-nutritional</a:t>
            </a:r>
            <a:endParaRPr lang="en-US" dirty="0"/>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423257394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2 content">
    <p:bg>
      <p:bgPr>
        <a:solidFill>
          <a:schemeClr val="accent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A0E8D4A-B13C-C7EE-5E27-278124A1276E}"/>
              </a:ext>
              <a:ext uri="{C183D7F6-B498-43B3-948B-1728B52AA6E4}">
                <adec:decorative xmlns:adec="http://schemas.microsoft.com/office/drawing/2017/decorative" val="1"/>
              </a:ext>
            </a:extLst>
          </p:cNvPr>
          <p:cNvGrpSpPr/>
          <p:nvPr userDrawn="1"/>
        </p:nvGrpSpPr>
        <p:grpSpPr>
          <a:xfrm>
            <a:off x="1" y="1"/>
            <a:ext cx="12191999" cy="6857999"/>
            <a:chOff x="1" y="1"/>
            <a:chExt cx="12191999" cy="6857999"/>
          </a:xfrm>
        </p:grpSpPr>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055FD0FC-C8FF-6741-A364-A29CDC6F9495}"/>
                </a:ext>
              </a:extLst>
            </p:cNvPr>
            <p:cNvSpPr/>
            <p:nvPr userDrawn="1"/>
          </p:nvSpPr>
          <p:spPr>
            <a:xfrm rot="5400000" flipH="1">
              <a:off x="1"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1167492" y="69008"/>
            <a:ext cx="9779183" cy="1706563"/>
          </a:xfrm>
        </p:spPr>
        <p:txBody>
          <a:bodyPr anchor="b">
            <a:noAutofit/>
          </a:bodyPr>
          <a:lstStyle>
            <a:lvl1pPr>
              <a:defRPr sz="4200" b="1">
                <a:solidFill>
                  <a:schemeClr val="bg1"/>
                </a:solidFill>
                <a:latin typeface="+mj-lt"/>
              </a:defRPr>
            </a:lvl1pPr>
          </a:lstStyle>
          <a:p>
            <a:r>
              <a:rPr lang="en-US" dirty="0"/>
              <a:t>Click to add title</a:t>
            </a:r>
          </a:p>
        </p:txBody>
      </p:sp>
      <p:sp>
        <p:nvSpPr>
          <p:cNvPr id="14" name="Content Placeholder 2">
            <a:extLst>
              <a:ext uri="{FF2B5EF4-FFF2-40B4-BE49-F238E27FC236}">
                <a16:creationId xmlns:a16="http://schemas.microsoft.com/office/drawing/2014/main" id="{926B296A-EB6A-9BE9-E813-B15C46524F4D}"/>
              </a:ext>
            </a:extLst>
          </p:cNvPr>
          <p:cNvSpPr>
            <a:spLocks noGrp="1"/>
          </p:cNvSpPr>
          <p:nvPr>
            <p:ph idx="12" hasCustomPrompt="1"/>
          </p:nvPr>
        </p:nvSpPr>
        <p:spPr>
          <a:xfrm>
            <a:off x="1167493" y="2023984"/>
            <a:ext cx="4663440" cy="3332832"/>
          </a:xfrm>
        </p:spPr>
        <p:txBody>
          <a:bodyPr>
            <a:normAutofit/>
          </a:bodyPr>
          <a:lstStyle>
            <a:lvl1pPr marL="530352" indent="-530352">
              <a:spcBef>
                <a:spcPts val="1000"/>
              </a:spcBef>
              <a:buFont typeface="+mj-lt"/>
              <a:buAutoNum type="arabicPeriod"/>
              <a:defRPr sz="2000">
                <a:solidFill>
                  <a:schemeClr val="bg1"/>
                </a:solidFill>
                <a:latin typeface="+mn-lt"/>
              </a:defRPr>
            </a:lvl1pPr>
            <a:lvl2pPr marL="1097280" indent="-530352">
              <a:spcBef>
                <a:spcPts val="1000"/>
              </a:spcBef>
              <a:buFont typeface="+mj-lt"/>
              <a:buAutoNum type="alphaLcPeriod"/>
              <a:defRPr sz="2000">
                <a:solidFill>
                  <a:schemeClr val="bg1"/>
                </a:solidFill>
                <a:latin typeface="+mn-lt"/>
              </a:defRPr>
            </a:lvl2pPr>
            <a:lvl3pPr marL="1645920" indent="-530352">
              <a:spcBef>
                <a:spcPts val="1000"/>
              </a:spcBef>
              <a:buFont typeface="+mj-lt"/>
              <a:buAutoNum type="arabicParenR"/>
              <a:defRPr sz="2000">
                <a:solidFill>
                  <a:schemeClr val="bg1"/>
                </a:solidFill>
                <a:latin typeface="+mn-lt"/>
              </a:defRPr>
            </a:lvl3pPr>
            <a:lvl4pPr marL="1920240" indent="-530352">
              <a:spcBef>
                <a:spcPts val="1000"/>
              </a:spcBef>
              <a:buFont typeface="+mj-lt"/>
              <a:buAutoNum type="alphaLcParenR"/>
              <a:defRPr sz="2000">
                <a:solidFill>
                  <a:schemeClr val="bg1"/>
                </a:solidFill>
                <a:latin typeface="+mn-lt"/>
              </a:defRPr>
            </a:lvl4pPr>
            <a:lvl5pPr marL="2560320" indent="-514350">
              <a:spcBef>
                <a:spcPts val="1000"/>
              </a:spcBef>
              <a:buFont typeface="+mj-lt"/>
              <a:buAutoNum type="romanLcPeriod"/>
              <a:defRPr sz="2000">
                <a:solidFill>
                  <a:schemeClr val="bg1"/>
                </a:solidFill>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9435B7D5-E7F8-1267-8942-3C97BE836B98}"/>
              </a:ext>
            </a:extLst>
          </p:cNvPr>
          <p:cNvSpPr>
            <a:spLocks noGrp="1"/>
          </p:cNvSpPr>
          <p:nvPr>
            <p:ph idx="11" hasCustomPrompt="1"/>
          </p:nvPr>
        </p:nvSpPr>
        <p:spPr>
          <a:xfrm>
            <a:off x="6283235" y="2023984"/>
            <a:ext cx="4663440" cy="3332832"/>
          </a:xfrm>
        </p:spPr>
        <p:txBody>
          <a:bodyPr>
            <a:normAutofit/>
          </a:bodyPr>
          <a:lstStyle>
            <a:lvl1pPr marL="0" indent="0">
              <a:spcBef>
                <a:spcPts val="1000"/>
              </a:spcBef>
              <a:buFont typeface="Arial" panose="020B0604020202020204" pitchFamily="34" charset="0"/>
              <a:buNone/>
              <a:defRPr sz="2000">
                <a:solidFill>
                  <a:schemeClr val="bg1"/>
                </a:solidFill>
                <a:latin typeface="+mn-lt"/>
              </a:defRPr>
            </a:lvl1pPr>
            <a:lvl2pPr marL="283464" indent="-283464">
              <a:spcBef>
                <a:spcPts val="1000"/>
              </a:spcBef>
              <a:buFont typeface="Arial" panose="020B0604020202020204" pitchFamily="34" charset="0"/>
              <a:buChar char="•"/>
              <a:defRPr sz="2000">
                <a:solidFill>
                  <a:schemeClr val="bg1"/>
                </a:solidFill>
                <a:latin typeface="+mn-lt"/>
              </a:defRPr>
            </a:lvl2pPr>
            <a:lvl3pPr marL="566928" indent="-283464">
              <a:spcBef>
                <a:spcPts val="1000"/>
              </a:spcBef>
              <a:buFont typeface="Arial" panose="020B0604020202020204" pitchFamily="34" charset="0"/>
              <a:buChar char="•"/>
              <a:defRPr sz="2000">
                <a:solidFill>
                  <a:schemeClr val="bg1"/>
                </a:solidFill>
                <a:latin typeface="+mn-lt"/>
              </a:defRPr>
            </a:lvl3pPr>
            <a:lvl4pPr marL="850392" indent="-283464">
              <a:spcBef>
                <a:spcPts val="1000"/>
              </a:spcBef>
              <a:buFont typeface="Arial" panose="020B0604020202020204" pitchFamily="34" charset="0"/>
              <a:buChar char="•"/>
              <a:defRPr sz="2000">
                <a:solidFill>
                  <a:schemeClr val="bg1"/>
                </a:solidFill>
                <a:latin typeface="+mn-lt"/>
              </a:defRPr>
            </a:lvl4pPr>
            <a:lvl5pPr marL="1133856" indent="-283464">
              <a:spcBef>
                <a:spcPts val="1000"/>
              </a:spcBef>
              <a:buFont typeface="Arial" panose="020B0604020202020204" pitchFamily="34" charset="0"/>
              <a:buChar char="•"/>
              <a:defRPr sz="2000">
                <a:solidFill>
                  <a:schemeClr val="bg1"/>
                </a:solidFill>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1701018"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r>
              <a:rPr lang="en-US"/>
              <a:t>9/8/20XX</a:t>
            </a:r>
            <a:endParaRPr lang="en-US" dirty="0"/>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2"/>
                </a:solidFill>
                <a:latin typeface="+mn-lt"/>
              </a:defRPr>
            </a:lvl1pPr>
          </a:lstStyle>
          <a:p>
            <a:r>
              <a:rPr lang="en-US"/>
              <a:t>https://www.cvs.com/shop/boost-original-nutritional</a:t>
            </a:r>
            <a:endParaRPr lang="en-US" dirty="0"/>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66625132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Title and Content and Image 1">
    <p:bg>
      <p:bgPr>
        <a:solidFill>
          <a:schemeClr val="accent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CEDB282-8288-C81F-52B5-048A3E80C931}"/>
              </a:ext>
              <a:ext uri="{C183D7F6-B498-43B3-948B-1728B52AA6E4}">
                <adec:decorative xmlns:adec="http://schemas.microsoft.com/office/drawing/2017/decorative" val="1"/>
              </a:ext>
            </a:extLst>
          </p:cNvPr>
          <p:cNvGrpSpPr/>
          <p:nvPr userDrawn="1"/>
        </p:nvGrpSpPr>
        <p:grpSpPr>
          <a:xfrm>
            <a:off x="0" y="0"/>
            <a:ext cx="12208822" cy="6858002"/>
            <a:chOff x="0" y="0"/>
            <a:chExt cx="12208822" cy="6858002"/>
          </a:xfrm>
        </p:grpSpPr>
        <p:sp>
          <p:nvSpPr>
            <p:cNvPr id="7" name="Rectangle 6">
              <a:extLst>
                <a:ext uri="{FF2B5EF4-FFF2-40B4-BE49-F238E27FC236}">
                  <a16:creationId xmlns:a16="http://schemas.microsoft.com/office/drawing/2014/main" id="{2A62587F-7496-384A-AF40-18FC8CF0709D}"/>
                </a:ext>
              </a:extLst>
            </p:cNvPr>
            <p:cNvSpPr/>
            <p:nvPr userDrawn="1"/>
          </p:nvSpPr>
          <p:spPr>
            <a:xfrm>
              <a:off x="0" y="2286002"/>
              <a:ext cx="12208822"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11">
              <a:extLst>
                <a:ext uri="{FF2B5EF4-FFF2-40B4-BE49-F238E27FC236}">
                  <a16:creationId xmlns:a16="http://schemas.microsoft.com/office/drawing/2014/main" id="{84DB028B-A475-224B-B675-A15A56CAD0BF}"/>
                </a:ext>
              </a:extLst>
            </p:cNvPr>
            <p:cNvSpPr/>
            <p:nvPr userDrawn="1"/>
          </p:nvSpPr>
          <p:spPr>
            <a:xfrm flipH="1">
              <a:off x="8597718"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13">
              <a:extLst>
                <a:ext uri="{FF2B5EF4-FFF2-40B4-BE49-F238E27FC236}">
                  <a16:creationId xmlns:a16="http://schemas.microsoft.com/office/drawing/2014/main" id="{61C34955-105B-4D4D-B51D-754C5D38A85D}"/>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3" name="Title 1">
            <a:extLst>
              <a:ext uri="{FF2B5EF4-FFF2-40B4-BE49-F238E27FC236}">
                <a16:creationId xmlns:a16="http://schemas.microsoft.com/office/drawing/2014/main" id="{5E932F0D-7FC3-634B-932C-3625C16C8DE2}"/>
              </a:ext>
            </a:extLst>
          </p:cNvPr>
          <p:cNvSpPr>
            <a:spLocks noGrp="1"/>
          </p:cNvSpPr>
          <p:nvPr>
            <p:ph type="title" hasCustomPrompt="1"/>
          </p:nvPr>
        </p:nvSpPr>
        <p:spPr>
          <a:xfrm>
            <a:off x="1167492" y="457200"/>
            <a:ext cx="10643508" cy="1371600"/>
          </a:xfrm>
        </p:spPr>
        <p:txBody>
          <a:bodyPr anchor="b">
            <a:noAutofit/>
          </a:bodyPr>
          <a:lstStyle>
            <a:lvl1pPr>
              <a:defRPr sz="4200" b="1">
                <a:latin typeface="+mj-lt"/>
              </a:defRPr>
            </a:lvl1pPr>
          </a:lstStyle>
          <a:p>
            <a:r>
              <a:rPr lang="en-US" dirty="0"/>
              <a:t>Click to add title</a:t>
            </a:r>
          </a:p>
        </p:txBody>
      </p:sp>
      <p:sp>
        <p:nvSpPr>
          <p:cNvPr id="10" name="Content Placeholder 2">
            <a:extLst>
              <a:ext uri="{FF2B5EF4-FFF2-40B4-BE49-F238E27FC236}">
                <a16:creationId xmlns:a16="http://schemas.microsoft.com/office/drawing/2014/main" id="{B07A1CF7-9B3B-E43E-830E-DAB65B608249}"/>
              </a:ext>
            </a:extLst>
          </p:cNvPr>
          <p:cNvSpPr>
            <a:spLocks noGrp="1"/>
          </p:cNvSpPr>
          <p:nvPr>
            <p:ph idx="15" hasCustomPrompt="1"/>
          </p:nvPr>
        </p:nvSpPr>
        <p:spPr>
          <a:xfrm>
            <a:off x="1166088" y="2652713"/>
            <a:ext cx="5394959" cy="3436936"/>
          </a:xfrm>
        </p:spPr>
        <p:txBody>
          <a:bodyPr>
            <a:normAutofit/>
          </a:bodyPr>
          <a:lstStyle>
            <a:lvl1pPr marL="0" indent="0">
              <a:spcBef>
                <a:spcPts val="1000"/>
              </a:spcBef>
              <a:buFont typeface="Arial" panose="020B0604020202020204" pitchFamily="34" charset="0"/>
              <a:buNone/>
              <a:defRPr sz="2000">
                <a:solidFill>
                  <a:schemeClr val="bg1"/>
                </a:solidFill>
                <a:latin typeface="+mn-lt"/>
              </a:defRPr>
            </a:lvl1pPr>
            <a:lvl2pPr marL="283464" indent="-283464">
              <a:spcBef>
                <a:spcPts val="1000"/>
              </a:spcBef>
              <a:buFont typeface="Arial" panose="020B0604020202020204" pitchFamily="34" charset="0"/>
              <a:buChar char="•"/>
              <a:defRPr sz="2000">
                <a:solidFill>
                  <a:schemeClr val="bg1"/>
                </a:solidFill>
                <a:latin typeface="+mn-lt"/>
              </a:defRPr>
            </a:lvl2pPr>
            <a:lvl3pPr marL="566928" indent="-283464">
              <a:spcBef>
                <a:spcPts val="1000"/>
              </a:spcBef>
              <a:buFont typeface="Arial" panose="020B0604020202020204" pitchFamily="34" charset="0"/>
              <a:buChar char="•"/>
              <a:defRPr sz="2000">
                <a:solidFill>
                  <a:schemeClr val="bg1"/>
                </a:solidFill>
                <a:latin typeface="+mn-lt"/>
              </a:defRPr>
            </a:lvl3pPr>
            <a:lvl4pPr marL="850392" indent="-283464">
              <a:spcBef>
                <a:spcPts val="1000"/>
              </a:spcBef>
              <a:buFont typeface="Arial" panose="020B0604020202020204" pitchFamily="34" charset="0"/>
              <a:buChar char="•"/>
              <a:defRPr sz="2000">
                <a:solidFill>
                  <a:schemeClr val="bg1"/>
                </a:solidFill>
                <a:latin typeface="+mn-lt"/>
              </a:defRPr>
            </a:lvl4pPr>
            <a:lvl5pPr marL="1133856" indent="-283464">
              <a:spcBef>
                <a:spcPts val="1000"/>
              </a:spcBef>
              <a:buFont typeface="Arial" panose="020B0604020202020204" pitchFamily="34" charset="0"/>
              <a:buChar char="•"/>
              <a:defRPr sz="2000">
                <a:solidFill>
                  <a:schemeClr val="bg1"/>
                </a:solidFill>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14">
            <a:extLst>
              <a:ext uri="{FF2B5EF4-FFF2-40B4-BE49-F238E27FC236}">
                <a16:creationId xmlns:a16="http://schemas.microsoft.com/office/drawing/2014/main" id="{D976D8D6-3BDC-1908-3425-FEE3EEF51A26}"/>
              </a:ext>
            </a:extLst>
          </p:cNvPr>
          <p:cNvSpPr>
            <a:spLocks noGrp="1"/>
          </p:cNvSpPr>
          <p:nvPr>
            <p:ph type="pic" sz="quarter" idx="14"/>
          </p:nvPr>
        </p:nvSpPr>
        <p:spPr>
          <a:xfrm>
            <a:off x="7317920" y="1447800"/>
            <a:ext cx="4214010" cy="4214010"/>
          </a:xfrm>
          <a:prstGeom prst="ellipse">
            <a:avLst/>
          </a:prstGeom>
          <a:solidFill>
            <a:schemeClr val="accent2"/>
          </a:solidFill>
        </p:spPr>
        <p:txBody>
          <a:bodyPr/>
          <a:lstStyle>
            <a:lvl1pPr marL="0" indent="0" algn="ctr">
              <a:buNone/>
              <a:defRPr sz="2000"/>
            </a:lvl1pPr>
          </a:lstStyle>
          <a:p>
            <a:r>
              <a:rPr lang="en-US"/>
              <a:t>Click icon to add picture</a:t>
            </a:r>
            <a:endParaRPr lang="en-US" dirty="0"/>
          </a:p>
        </p:txBody>
      </p:sp>
      <p:sp>
        <p:nvSpPr>
          <p:cNvPr id="4" name="Date Placeholder 3">
            <a:extLst>
              <a:ext uri="{FF2B5EF4-FFF2-40B4-BE49-F238E27FC236}">
                <a16:creationId xmlns:a16="http://schemas.microsoft.com/office/drawing/2014/main" id="{8E95D4F5-F69B-42F6-8A9D-330F696E144B}"/>
              </a:ext>
            </a:extLst>
          </p:cNvPr>
          <p:cNvSpPr>
            <a:spLocks noGrp="1"/>
          </p:cNvSpPr>
          <p:nvPr>
            <p:ph type="dt" sz="half" idx="10"/>
          </p:nvPr>
        </p:nvSpPr>
        <p:spPr/>
        <p:txBody>
          <a:bodyPr>
            <a:noAutofit/>
          </a:bodyPr>
          <a:lstStyle>
            <a:lvl1pPr>
              <a:defRPr>
                <a:solidFill>
                  <a:schemeClr val="accent2"/>
                </a:solidFill>
                <a:latin typeface="+mn-lt"/>
              </a:defRPr>
            </a:lvl1pPr>
          </a:lstStyle>
          <a:p>
            <a:r>
              <a:rPr lang="en-US"/>
              <a:t>9/8/20XX</a:t>
            </a:r>
            <a:endParaRPr lang="en-US" dirty="0"/>
          </a:p>
        </p:txBody>
      </p:sp>
      <p:sp>
        <p:nvSpPr>
          <p:cNvPr id="5" name="Footer Placeholder 4">
            <a:extLst>
              <a:ext uri="{FF2B5EF4-FFF2-40B4-BE49-F238E27FC236}">
                <a16:creationId xmlns:a16="http://schemas.microsoft.com/office/drawing/2014/main" id="{FA79A23A-2238-4904-8692-9F2DAE8B8FC9}"/>
              </a:ext>
            </a:extLst>
          </p:cNvPr>
          <p:cNvSpPr>
            <a:spLocks noGrp="1"/>
          </p:cNvSpPr>
          <p:nvPr>
            <p:ph type="ftr" sz="quarter" idx="11"/>
          </p:nvPr>
        </p:nvSpPr>
        <p:spPr/>
        <p:txBody>
          <a:bodyPr>
            <a:noAutofit/>
          </a:bodyPr>
          <a:lstStyle>
            <a:lvl1pPr>
              <a:defRPr>
                <a:solidFill>
                  <a:schemeClr val="accent2"/>
                </a:solidFill>
                <a:latin typeface="+mn-lt"/>
              </a:defRPr>
            </a:lvl1pPr>
          </a:lstStyle>
          <a:p>
            <a:r>
              <a:rPr lang="en-US"/>
              <a:t>https://www.cvs.com/shop/boost-original-nutritional</a:t>
            </a:r>
            <a:endParaRPr lang="en-US" dirty="0"/>
          </a:p>
        </p:txBody>
      </p:sp>
      <p:sp>
        <p:nvSpPr>
          <p:cNvPr id="6" name="Slide Number Placeholder 5">
            <a:extLst>
              <a:ext uri="{FF2B5EF4-FFF2-40B4-BE49-F238E27FC236}">
                <a16:creationId xmlns:a16="http://schemas.microsoft.com/office/drawing/2014/main" id="{DB69FC35-DDC8-45FB-8ACB-21C15F57C1F1}"/>
              </a:ext>
            </a:extLst>
          </p:cNvPr>
          <p:cNvSpPr>
            <a:spLocks noGrp="1"/>
          </p:cNvSpPr>
          <p:nvPr>
            <p:ph type="sldNum" sz="quarter" idx="12"/>
          </p:nvPr>
        </p:nvSpPr>
        <p:spPr>
          <a:xfrm>
            <a:off x="10206318" y="6356350"/>
            <a:ext cx="1604682" cy="365125"/>
          </a:xfrm>
        </p:spPr>
        <p:txBody>
          <a:bodyPr>
            <a:noAutofit/>
          </a:bodyPr>
          <a:lstStyle>
            <a:lvl1pPr>
              <a:defRPr>
                <a:solidFill>
                  <a:schemeClr val="accent3"/>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92641926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SmartArt 2">
    <p:bg>
      <p:bgPr>
        <a:solidFill>
          <a:schemeClr val="accent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BA2A58C-57B7-834C-8F5C-3299322411B1}"/>
              </a:ext>
              <a:ext uri="{C183D7F6-B498-43B3-948B-1728B52AA6E4}">
                <adec:decorative xmlns:adec="http://schemas.microsoft.com/office/drawing/2017/decorative" val="1"/>
              </a:ext>
            </a:extLst>
          </p:cNvPr>
          <p:cNvGrpSpPr/>
          <p:nvPr userDrawn="1"/>
        </p:nvGrpSpPr>
        <p:grpSpPr>
          <a:xfrm rot="16200000">
            <a:off x="10772262" y="152641"/>
            <a:ext cx="1572380" cy="1267097"/>
            <a:chOff x="7413403" y="4976359"/>
            <a:chExt cx="2334986" cy="1881641"/>
          </a:xfrm>
        </p:grpSpPr>
        <p:sp>
          <p:nvSpPr>
            <p:cNvPr id="13" name="Freeform 12">
              <a:extLst>
                <a:ext uri="{FF2B5EF4-FFF2-40B4-BE49-F238E27FC236}">
                  <a16:creationId xmlns:a16="http://schemas.microsoft.com/office/drawing/2014/main" id="{801D8067-144A-FE48-AF1E-529B662DCAD3}"/>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13">
              <a:extLst>
                <a:ext uri="{FF2B5EF4-FFF2-40B4-BE49-F238E27FC236}">
                  <a16:creationId xmlns:a16="http://schemas.microsoft.com/office/drawing/2014/main" id="{2ECA7D87-C78C-C140-AA28-C0FB20209045}"/>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1167492" y="457200"/>
            <a:ext cx="9692640" cy="1371600"/>
          </a:xfrm>
        </p:spPr>
        <p:txBody>
          <a:bodyPr anchor="b">
            <a:noAutofit/>
          </a:bodyPr>
          <a:lstStyle>
            <a:lvl1pPr>
              <a:defRPr sz="4200" b="1">
                <a:latin typeface="+mj-lt"/>
              </a:defRPr>
            </a:lvl1pPr>
          </a:lstStyle>
          <a:p>
            <a:r>
              <a:rPr lang="en-US" dirty="0"/>
              <a:t>Click to add title</a:t>
            </a:r>
          </a:p>
        </p:txBody>
      </p:sp>
      <p:sp>
        <p:nvSpPr>
          <p:cNvPr id="4" name="Content Placeholder 2">
            <a:extLst>
              <a:ext uri="{FF2B5EF4-FFF2-40B4-BE49-F238E27FC236}">
                <a16:creationId xmlns:a16="http://schemas.microsoft.com/office/drawing/2014/main" id="{C45E425B-455F-127B-1647-045FD094F15D}"/>
              </a:ext>
            </a:extLst>
          </p:cNvPr>
          <p:cNvSpPr>
            <a:spLocks noGrp="1"/>
          </p:cNvSpPr>
          <p:nvPr>
            <p:ph idx="10" hasCustomPrompt="1"/>
          </p:nvPr>
        </p:nvSpPr>
        <p:spPr>
          <a:xfrm>
            <a:off x="1167493" y="2087561"/>
            <a:ext cx="2693306" cy="3890543"/>
          </a:xfrm>
        </p:spPr>
        <p:txBody>
          <a:bodyPr>
            <a:noAutofit/>
          </a:bodyPr>
          <a:lstStyle>
            <a:lvl1pPr marL="0" indent="0">
              <a:buNone/>
              <a:defRPr sz="2000">
                <a:latin typeface="+mn-lt"/>
              </a:defRPr>
            </a:lvl1pPr>
            <a:lvl2pPr marL="457200" indent="0">
              <a:buNone/>
              <a:defRPr sz="2000">
                <a:latin typeface="+mn-lt"/>
              </a:defRPr>
            </a:lvl2pPr>
            <a:lvl3pPr marL="914400" indent="0">
              <a:buNone/>
              <a:defRPr sz="2000">
                <a:latin typeface="+mn-lt"/>
              </a:defRPr>
            </a:lvl3pPr>
            <a:lvl4pPr marL="1371600" indent="0">
              <a:buNone/>
              <a:defRPr sz="2000">
                <a:latin typeface="+mn-lt"/>
              </a:defRPr>
            </a:lvl4pPr>
            <a:lvl5pPr marL="1828800" indent="0">
              <a:buNone/>
              <a:defRPr sz="2000">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hasCustomPrompt="1"/>
          </p:nvPr>
        </p:nvSpPr>
        <p:spPr>
          <a:xfrm>
            <a:off x="4216400" y="2087563"/>
            <a:ext cx="6730274" cy="3890543"/>
          </a:xfrm>
        </p:spPr>
        <p:txBody>
          <a:bodyPr>
            <a:noAutofit/>
          </a:bodyPr>
          <a:lstStyle>
            <a:lvl1pPr marL="0" indent="0">
              <a:buNone/>
              <a:defRPr>
                <a:latin typeface="+mn-lt"/>
              </a:defRPr>
            </a:lvl1pPr>
            <a:lvl2pPr marL="457200" indent="0">
              <a:buNone/>
              <a:defRPr>
                <a:latin typeface="+mn-lt"/>
              </a:defRPr>
            </a:lvl2pPr>
            <a:lvl3pPr marL="914400" indent="0">
              <a:buNone/>
              <a:defRPr>
                <a:latin typeface="+mn-lt"/>
              </a:defRPr>
            </a:lvl3pPr>
            <a:lvl4pPr marL="1371600" indent="0">
              <a:buNone/>
              <a:defRPr>
                <a:latin typeface="+mn-lt"/>
              </a:defRPr>
            </a:lvl4pPr>
            <a:lvl5pPr marL="1828800" indent="0">
              <a:buNone/>
              <a:defRPr>
                <a:latin typeface="+mn-lt"/>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1701018"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r>
              <a:rPr lang="en-US"/>
              <a:t>9/8/20XX</a:t>
            </a:r>
            <a:endParaRPr lang="en-US" dirty="0"/>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r>
              <a:rPr lang="en-US"/>
              <a:t>https://www.cvs.com/shop/boost-original-nutritional</a:t>
            </a:r>
            <a:endParaRPr lang="en-US" dirty="0"/>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3"/>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55524126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Chart ">
    <p:bg>
      <p:bgPr>
        <a:solidFill>
          <a:schemeClr val="accent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BA2A58C-57B7-834C-8F5C-3299322411B1}"/>
              </a:ext>
              <a:ext uri="{C183D7F6-B498-43B3-948B-1728B52AA6E4}">
                <adec:decorative xmlns:adec="http://schemas.microsoft.com/office/drawing/2017/decorative" val="1"/>
              </a:ext>
            </a:extLst>
          </p:cNvPr>
          <p:cNvGrpSpPr/>
          <p:nvPr userDrawn="1"/>
        </p:nvGrpSpPr>
        <p:grpSpPr>
          <a:xfrm rot="16200000">
            <a:off x="10772262" y="152641"/>
            <a:ext cx="1572380" cy="1267097"/>
            <a:chOff x="7413403" y="4976359"/>
            <a:chExt cx="2334986" cy="1881641"/>
          </a:xfrm>
        </p:grpSpPr>
        <p:sp>
          <p:nvSpPr>
            <p:cNvPr id="13" name="Freeform 12">
              <a:extLst>
                <a:ext uri="{FF2B5EF4-FFF2-40B4-BE49-F238E27FC236}">
                  <a16:creationId xmlns:a16="http://schemas.microsoft.com/office/drawing/2014/main" id="{801D8067-144A-FE48-AF1E-529B662DCAD3}"/>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13">
              <a:extLst>
                <a:ext uri="{FF2B5EF4-FFF2-40B4-BE49-F238E27FC236}">
                  <a16:creationId xmlns:a16="http://schemas.microsoft.com/office/drawing/2014/main" id="{2ECA7D87-C78C-C140-AA28-C0FB20209045}"/>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1167492" y="136526"/>
            <a:ext cx="9779183" cy="1570038"/>
          </a:xfrm>
        </p:spPr>
        <p:txBody>
          <a:bodyPr anchor="b">
            <a:noAutofit/>
          </a:bodyPr>
          <a:lstStyle>
            <a:lvl1pPr>
              <a:defRPr sz="4200" b="1">
                <a:latin typeface="+mj-lt"/>
              </a:defRPr>
            </a:lvl1pPr>
          </a:lstStyle>
          <a:p>
            <a:r>
              <a:rPr lang="en-US" dirty="0"/>
              <a:t>Click to add title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hasCustomPrompt="1"/>
          </p:nvPr>
        </p:nvSpPr>
        <p:spPr>
          <a:xfrm>
            <a:off x="1167493" y="2084832"/>
            <a:ext cx="9779182" cy="3366813"/>
          </a:xfrm>
        </p:spPr>
        <p:txBody>
          <a:bodyPr>
            <a:noAutofit/>
          </a:bodyPr>
          <a:lstStyle>
            <a:lvl1pPr marL="0" indent="0">
              <a:buNone/>
              <a:defRPr>
                <a:latin typeface="+mn-lt"/>
              </a:defRPr>
            </a:lvl1pPr>
            <a:lvl2pPr marL="457200" indent="0">
              <a:buNone/>
              <a:defRPr>
                <a:latin typeface="+mn-lt"/>
              </a:defRPr>
            </a:lvl2pPr>
            <a:lvl3pPr marL="914400" indent="0">
              <a:buNone/>
              <a:defRPr>
                <a:latin typeface="+mn-lt"/>
              </a:defRPr>
            </a:lvl3pPr>
            <a:lvl4pPr marL="1371600" indent="0">
              <a:buNone/>
              <a:defRPr>
                <a:latin typeface="+mn-lt"/>
              </a:defRPr>
            </a:lvl4pPr>
            <a:lvl5pPr marL="1828800" indent="0">
              <a:buNone/>
              <a:defRPr>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1701018"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r>
              <a:rPr lang="en-US"/>
              <a:t>9/8/20XX</a:t>
            </a:r>
            <a:endParaRPr lang="en-US" dirty="0"/>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r>
              <a:rPr lang="en-US"/>
              <a:t>https://www.cvs.com/shop/boost-original-nutritional</a:t>
            </a:r>
            <a:endParaRPr lang="en-US" dirty="0"/>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3"/>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41533516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End Slide">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8AD52EA-B01E-8D38-D87A-BF7EB5B58A82}"/>
              </a:ext>
              <a:ext uri="{C183D7F6-B498-43B3-948B-1728B52AA6E4}">
                <adec:decorative xmlns:adec="http://schemas.microsoft.com/office/drawing/2017/decorative" val="1"/>
              </a:ext>
            </a:extLst>
          </p:cNvPr>
          <p:cNvGrpSpPr/>
          <p:nvPr userDrawn="1"/>
        </p:nvGrpSpPr>
        <p:grpSpPr>
          <a:xfrm>
            <a:off x="0" y="-1"/>
            <a:ext cx="12192001" cy="6864796"/>
            <a:chOff x="0" y="-1"/>
            <a:chExt cx="12192001" cy="6864796"/>
          </a:xfrm>
        </p:grpSpPr>
        <p:sp>
          <p:nvSpPr>
            <p:cNvPr id="4" name="Rectangle 3">
              <a:extLst>
                <a:ext uri="{FF2B5EF4-FFF2-40B4-BE49-F238E27FC236}">
                  <a16:creationId xmlns:a16="http://schemas.microsoft.com/office/drawing/2014/main" id="{9AC79249-FDC0-364D-A734-AE1DE1605D28}"/>
                </a:ext>
              </a:extLst>
            </p:cNvPr>
            <p:cNvSpPr/>
            <p:nvPr userDrawn="1"/>
          </p:nvSpPr>
          <p:spPr>
            <a:xfrm>
              <a:off x="8264426" y="0"/>
              <a:ext cx="392757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a:extLst>
                <a:ext uri="{FF2B5EF4-FFF2-40B4-BE49-F238E27FC236}">
                  <a16:creationId xmlns:a16="http://schemas.microsoft.com/office/drawing/2014/main" id="{F15FBB50-09C8-B64E-AE57-67C5E70810CB}"/>
                </a:ext>
              </a:extLst>
            </p:cNvPr>
            <p:cNvGrpSpPr/>
            <p:nvPr userDrawn="1"/>
          </p:nvGrpSpPr>
          <p:grpSpPr>
            <a:xfrm>
              <a:off x="8264427" y="3685939"/>
              <a:ext cx="3927573" cy="3178856"/>
              <a:chOff x="9857014" y="13834"/>
              <a:chExt cx="2334986" cy="1881641"/>
            </a:xfrm>
          </p:grpSpPr>
          <p:sp>
            <p:nvSpPr>
              <p:cNvPr id="15" name="Freeform 14">
                <a:extLst>
                  <a:ext uri="{FF2B5EF4-FFF2-40B4-BE49-F238E27FC236}">
                    <a16:creationId xmlns:a16="http://schemas.microsoft.com/office/drawing/2014/main" id="{EFBF1E52-11FA-DC48-B7AD-75734232FFE8}"/>
                  </a:ext>
                </a:extLst>
              </p:cNvPr>
              <p:cNvSpPr/>
              <p:nvPr userDrawn="1"/>
            </p:nvSpPr>
            <p:spPr>
              <a:xfrm rot="5400000" flipH="1" flipV="1">
                <a:off x="10667433"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15">
                <a:extLst>
                  <a:ext uri="{FF2B5EF4-FFF2-40B4-BE49-F238E27FC236}">
                    <a16:creationId xmlns:a16="http://schemas.microsoft.com/office/drawing/2014/main" id="{4850B620-49F5-3748-84AF-682555D52792}"/>
                  </a:ext>
                </a:extLst>
              </p:cNvPr>
              <p:cNvSpPr/>
              <p:nvPr userDrawn="1"/>
            </p:nvSpPr>
            <p:spPr>
              <a:xfrm rot="16200000" flipV="1">
                <a:off x="9499940"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2" name="Freeform 21">
              <a:extLst>
                <a:ext uri="{FF2B5EF4-FFF2-40B4-BE49-F238E27FC236}">
                  <a16:creationId xmlns:a16="http://schemas.microsoft.com/office/drawing/2014/main" id="{BC68F289-2744-2F48-893A-3F17911625C8}"/>
                </a:ext>
              </a:extLst>
            </p:cNvPr>
            <p:cNvSpPr/>
            <p:nvPr userDrawn="1"/>
          </p:nvSpPr>
          <p:spPr>
            <a:xfrm>
              <a:off x="0" y="-1"/>
              <a:ext cx="1167493" cy="1167493"/>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16">
              <a:extLst>
                <a:ext uri="{FF2B5EF4-FFF2-40B4-BE49-F238E27FC236}">
                  <a16:creationId xmlns:a16="http://schemas.microsoft.com/office/drawing/2014/main" id="{39563C76-BC00-DE47-88F5-C24D3CE3325A}"/>
                </a:ext>
              </a:extLst>
            </p:cNvPr>
            <p:cNvSpPr/>
            <p:nvPr userDrawn="1"/>
          </p:nvSpPr>
          <p:spPr>
            <a:xfrm>
              <a:off x="10228214" y="-1"/>
              <a:ext cx="1963787" cy="3178856"/>
            </a:xfrm>
            <a:custGeom>
              <a:avLst/>
              <a:gdLst>
                <a:gd name="connsiteX0" fmla="*/ 0 w 1963787"/>
                <a:gd name="connsiteY0" fmla="*/ 0 h 3178856"/>
                <a:gd name="connsiteX1" fmla="*/ 1963787 w 1963787"/>
                <a:gd name="connsiteY1" fmla="*/ 0 h 3178856"/>
                <a:gd name="connsiteX2" fmla="*/ 1963787 w 1963787"/>
                <a:gd name="connsiteY2" fmla="*/ 1967129 h 3178856"/>
                <a:gd name="connsiteX3" fmla="*/ 1963787 w 1963787"/>
                <a:gd name="connsiteY3" fmla="*/ 2349671 h 3178856"/>
                <a:gd name="connsiteX4" fmla="*/ 1963787 w 1963787"/>
                <a:gd name="connsiteY4" fmla="*/ 3178856 h 3178856"/>
                <a:gd name="connsiteX5" fmla="*/ 1963753 w 1963787"/>
                <a:gd name="connsiteY5" fmla="*/ 3178856 h 3178856"/>
                <a:gd name="connsiteX6" fmla="*/ 1763002 w 1963787"/>
                <a:gd name="connsiteY6" fmla="*/ 3168629 h 3178856"/>
                <a:gd name="connsiteX7" fmla="*/ 0 w 1963787"/>
                <a:gd name="connsiteY7" fmla="*/ 1197921 h 3178856"/>
                <a:gd name="connsiteX8" fmla="*/ 0 w 1963787"/>
                <a:gd name="connsiteY8" fmla="*/ 1039961 h 3178856"/>
                <a:gd name="connsiteX9" fmla="*/ 0 w 1963787"/>
                <a:gd name="connsiteY9" fmla="*/ 0 h 317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3787" h="3178856">
                  <a:moveTo>
                    <a:pt x="0" y="0"/>
                  </a:moveTo>
                  <a:lnTo>
                    <a:pt x="1963787" y="0"/>
                  </a:lnTo>
                  <a:lnTo>
                    <a:pt x="1963787" y="1967129"/>
                  </a:lnTo>
                  <a:lnTo>
                    <a:pt x="1963787" y="2349671"/>
                  </a:lnTo>
                  <a:lnTo>
                    <a:pt x="1963787" y="3178856"/>
                  </a:lnTo>
                  <a:lnTo>
                    <a:pt x="1963753" y="3178856"/>
                  </a:lnTo>
                  <a:lnTo>
                    <a:pt x="1763002" y="3168629"/>
                  </a:lnTo>
                  <a:cubicBezTo>
                    <a:pt x="772749" y="3067186"/>
                    <a:pt x="0" y="2223585"/>
                    <a:pt x="0" y="1197921"/>
                  </a:cubicBezTo>
                  <a:lnTo>
                    <a:pt x="0" y="1039961"/>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a:extLst>
              <a:ext uri="{FF2B5EF4-FFF2-40B4-BE49-F238E27FC236}">
                <a16:creationId xmlns:a16="http://schemas.microsoft.com/office/drawing/2014/main" id="{494248F2-5264-4601-AA0B-6C092F77F2DD}"/>
              </a:ext>
            </a:extLst>
          </p:cNvPr>
          <p:cNvSpPr>
            <a:spLocks noGrp="1"/>
          </p:cNvSpPr>
          <p:nvPr>
            <p:ph type="ctrTitle" hasCustomPrompt="1"/>
          </p:nvPr>
        </p:nvSpPr>
        <p:spPr>
          <a:xfrm>
            <a:off x="1167494" y="252549"/>
            <a:ext cx="6220278" cy="3262811"/>
          </a:xfrm>
        </p:spPr>
        <p:txBody>
          <a:bodyPr anchor="b">
            <a:noAutofit/>
          </a:bodyPr>
          <a:lstStyle>
            <a:lvl1pPr algn="l">
              <a:defRPr sz="6000" b="1">
                <a:latin typeface="+mj-lt"/>
              </a:defRPr>
            </a:lvl1pPr>
          </a:lstStyle>
          <a:p>
            <a:r>
              <a:rPr lang="en-US" dirty="0"/>
              <a:t>Click to add title</a:t>
            </a:r>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hasCustomPrompt="1"/>
          </p:nvPr>
        </p:nvSpPr>
        <p:spPr>
          <a:xfrm>
            <a:off x="1167493" y="3685939"/>
            <a:ext cx="6220277" cy="2919512"/>
          </a:xfrm>
        </p:spPr>
        <p:txBody>
          <a:bodyPr anchor="t" anchorCtr="0">
            <a:normAutofit/>
          </a:bodyPr>
          <a:lstStyle>
            <a:lvl1pPr marL="0" indent="0" algn="l">
              <a:buNone/>
              <a:defRPr sz="28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add text</a:t>
            </a:r>
          </a:p>
        </p:txBody>
      </p:sp>
    </p:spTree>
    <p:extLst>
      <p:ext uri="{BB962C8B-B14F-4D97-AF65-F5344CB8AC3E}">
        <p14:creationId xmlns:p14="http://schemas.microsoft.com/office/powerpoint/2010/main" val="345522496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A7D9C7E-DB8B-8F41-8CDC-56A762154AC6}" type="datetimeFigureOut">
              <a:rPr lang="en-US" smtClean="0"/>
              <a:t>4/24/25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8FB27F-D59E-3F46-B565-C0AEEED6B2B4}" type="slidenum">
              <a:rPr lang="en-US" smtClean="0"/>
              <a:t>‹#›</a:t>
            </a:fld>
            <a:endParaRPr lang="en-US"/>
          </a:p>
        </p:txBody>
      </p:sp>
    </p:spTree>
    <p:extLst>
      <p:ext uri="{BB962C8B-B14F-4D97-AF65-F5344CB8AC3E}">
        <p14:creationId xmlns:p14="http://schemas.microsoft.com/office/powerpoint/2010/main" val="163022168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7D9C7E-DB8B-8F41-8CDC-56A762154AC6}" type="datetimeFigureOut">
              <a:rPr lang="en-US" smtClean="0"/>
              <a:t>4/24/25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8FB27F-D59E-3F46-B565-C0AEEED6B2B4}" type="slidenum">
              <a:rPr lang="en-US" smtClean="0"/>
              <a:t>‹#›</a:t>
            </a:fld>
            <a:endParaRPr lang="en-US"/>
          </a:p>
        </p:txBody>
      </p:sp>
    </p:spTree>
    <p:extLst>
      <p:ext uri="{BB962C8B-B14F-4D97-AF65-F5344CB8AC3E}">
        <p14:creationId xmlns:p14="http://schemas.microsoft.com/office/powerpoint/2010/main" val="175274109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A7D9C7E-DB8B-8F41-8CDC-56A762154AC6}" type="datetimeFigureOut">
              <a:rPr lang="en-US" smtClean="0"/>
              <a:t>4/24/25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8FB27F-D59E-3F46-B565-C0AEEED6B2B4}" type="slidenum">
              <a:rPr lang="en-US" smtClean="0"/>
              <a:t>‹#›</a:t>
            </a:fld>
            <a:endParaRPr lang="en-US"/>
          </a:p>
        </p:txBody>
      </p:sp>
    </p:spTree>
    <p:extLst>
      <p:ext uri="{BB962C8B-B14F-4D97-AF65-F5344CB8AC3E}">
        <p14:creationId xmlns:p14="http://schemas.microsoft.com/office/powerpoint/2010/main" val="147798142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A7D9C7E-DB8B-8F41-8CDC-56A762154AC6}" type="datetimeFigureOut">
              <a:rPr lang="en-US" smtClean="0"/>
              <a:t>4/24/25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8FB27F-D59E-3F46-B565-C0AEEED6B2B4}" type="slidenum">
              <a:rPr lang="en-US" smtClean="0"/>
              <a:t>‹#›</a:t>
            </a:fld>
            <a:endParaRPr lang="en-US"/>
          </a:p>
        </p:txBody>
      </p:sp>
    </p:spTree>
    <p:extLst>
      <p:ext uri="{BB962C8B-B14F-4D97-AF65-F5344CB8AC3E}">
        <p14:creationId xmlns:p14="http://schemas.microsoft.com/office/powerpoint/2010/main" val="306981545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1614726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A7D9C7E-DB8B-8F41-8CDC-56A762154AC6}" type="datetimeFigureOut">
              <a:rPr lang="en-US" smtClean="0"/>
              <a:t>4/24/25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E8FB27F-D59E-3F46-B565-C0AEEED6B2B4}" type="slidenum">
              <a:rPr lang="en-US" smtClean="0"/>
              <a:t>‹#›</a:t>
            </a:fld>
            <a:endParaRPr lang="en-US"/>
          </a:p>
        </p:txBody>
      </p:sp>
    </p:spTree>
    <p:extLst>
      <p:ext uri="{BB962C8B-B14F-4D97-AF65-F5344CB8AC3E}">
        <p14:creationId xmlns:p14="http://schemas.microsoft.com/office/powerpoint/2010/main" val="354798960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A7D9C7E-DB8B-8F41-8CDC-56A762154AC6}" type="datetimeFigureOut">
              <a:rPr lang="en-US" smtClean="0"/>
              <a:t>4/24/25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E8FB27F-D59E-3F46-B565-C0AEEED6B2B4}" type="slidenum">
              <a:rPr lang="en-US" smtClean="0"/>
              <a:t>‹#›</a:t>
            </a:fld>
            <a:endParaRPr lang="en-US"/>
          </a:p>
        </p:txBody>
      </p:sp>
    </p:spTree>
    <p:extLst>
      <p:ext uri="{BB962C8B-B14F-4D97-AF65-F5344CB8AC3E}">
        <p14:creationId xmlns:p14="http://schemas.microsoft.com/office/powerpoint/2010/main" val="49806433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7D9C7E-DB8B-8F41-8CDC-56A762154AC6}" type="datetimeFigureOut">
              <a:rPr lang="en-US" smtClean="0"/>
              <a:t>4/24/25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E8FB27F-D59E-3F46-B565-C0AEEED6B2B4}" type="slidenum">
              <a:rPr lang="en-US" smtClean="0"/>
              <a:t>‹#›</a:t>
            </a:fld>
            <a:endParaRPr lang="en-US"/>
          </a:p>
        </p:txBody>
      </p:sp>
    </p:spTree>
    <p:extLst>
      <p:ext uri="{BB962C8B-B14F-4D97-AF65-F5344CB8AC3E}">
        <p14:creationId xmlns:p14="http://schemas.microsoft.com/office/powerpoint/2010/main" val="328763036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A7D9C7E-DB8B-8F41-8CDC-56A762154AC6}" type="datetimeFigureOut">
              <a:rPr lang="en-US" smtClean="0"/>
              <a:t>4/24/25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8FB27F-D59E-3F46-B565-C0AEEED6B2B4}" type="slidenum">
              <a:rPr lang="en-US" smtClean="0"/>
              <a:t>‹#›</a:t>
            </a:fld>
            <a:endParaRPr lang="en-US"/>
          </a:p>
        </p:txBody>
      </p:sp>
    </p:spTree>
    <p:extLst>
      <p:ext uri="{BB962C8B-B14F-4D97-AF65-F5344CB8AC3E}">
        <p14:creationId xmlns:p14="http://schemas.microsoft.com/office/powerpoint/2010/main" val="320913282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A7D9C7E-DB8B-8F41-8CDC-56A762154AC6}" type="datetimeFigureOut">
              <a:rPr lang="en-US" smtClean="0"/>
              <a:t>4/24/25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8FB27F-D59E-3F46-B565-C0AEEED6B2B4}" type="slidenum">
              <a:rPr lang="en-US" smtClean="0"/>
              <a:t>‹#›</a:t>
            </a:fld>
            <a:endParaRPr lang="en-US"/>
          </a:p>
        </p:txBody>
      </p:sp>
    </p:spTree>
    <p:extLst>
      <p:ext uri="{BB962C8B-B14F-4D97-AF65-F5344CB8AC3E}">
        <p14:creationId xmlns:p14="http://schemas.microsoft.com/office/powerpoint/2010/main" val="61133781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A7D9C7E-DB8B-8F41-8CDC-56A762154AC6}" type="datetimeFigureOut">
              <a:rPr lang="en-US" smtClean="0"/>
              <a:t>4/24/25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8FB27F-D59E-3F46-B565-C0AEEED6B2B4}" type="slidenum">
              <a:rPr lang="en-US" smtClean="0"/>
              <a:t>‹#›</a:t>
            </a:fld>
            <a:endParaRPr lang="en-US"/>
          </a:p>
        </p:txBody>
      </p:sp>
    </p:spTree>
    <p:extLst>
      <p:ext uri="{BB962C8B-B14F-4D97-AF65-F5344CB8AC3E}">
        <p14:creationId xmlns:p14="http://schemas.microsoft.com/office/powerpoint/2010/main" val="47744306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A7D9C7E-DB8B-8F41-8CDC-56A762154AC6}" type="datetimeFigureOut">
              <a:rPr lang="en-US" smtClean="0"/>
              <a:t>4/24/25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8FB27F-D59E-3F46-B565-C0AEEED6B2B4}"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84536588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A7D9C7E-DB8B-8F41-8CDC-56A762154AC6}" type="datetimeFigureOut">
              <a:rPr lang="en-US" smtClean="0"/>
              <a:t>4/24/25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8FB27F-D59E-3F46-B565-C0AEEED6B2B4}" type="slidenum">
              <a:rPr lang="en-US" smtClean="0"/>
              <a:t>‹#›</a:t>
            </a:fld>
            <a:endParaRPr lang="en-US"/>
          </a:p>
        </p:txBody>
      </p:sp>
    </p:spTree>
    <p:extLst>
      <p:ext uri="{BB962C8B-B14F-4D97-AF65-F5344CB8AC3E}">
        <p14:creationId xmlns:p14="http://schemas.microsoft.com/office/powerpoint/2010/main" val="120566745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A7D9C7E-DB8B-8F41-8CDC-56A762154AC6}" type="datetimeFigureOut">
              <a:rPr lang="en-US" smtClean="0"/>
              <a:t>4/24/25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8FB27F-D59E-3F46-B565-C0AEEED6B2B4}"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3607940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A7D9C7E-DB8B-8F41-8CDC-56A762154AC6}" type="datetimeFigureOut">
              <a:rPr lang="en-US" smtClean="0"/>
              <a:t>4/24/25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8FB27F-D59E-3F46-B565-C0AEEED6B2B4}" type="slidenum">
              <a:rPr lang="en-US" smtClean="0"/>
              <a:t>‹#›</a:t>
            </a:fld>
            <a:endParaRPr lang="en-US"/>
          </a:p>
        </p:txBody>
      </p:sp>
    </p:spTree>
    <p:extLst>
      <p:ext uri="{BB962C8B-B14F-4D97-AF65-F5344CB8AC3E}">
        <p14:creationId xmlns:p14="http://schemas.microsoft.com/office/powerpoint/2010/main" val="138518607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423559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7D9C7E-DB8B-8F41-8CDC-56A762154AC6}" type="datetimeFigureOut">
              <a:rPr lang="en-US" smtClean="0"/>
              <a:t>4/24/25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8FB27F-D59E-3F46-B565-C0AEEED6B2B4}" type="slidenum">
              <a:rPr lang="en-US" smtClean="0"/>
              <a:t>‹#›</a:t>
            </a:fld>
            <a:endParaRPr lang="en-US"/>
          </a:p>
        </p:txBody>
      </p:sp>
    </p:spTree>
    <p:extLst>
      <p:ext uri="{BB962C8B-B14F-4D97-AF65-F5344CB8AC3E}">
        <p14:creationId xmlns:p14="http://schemas.microsoft.com/office/powerpoint/2010/main" val="178454578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7D9C7E-DB8B-8F41-8CDC-56A762154AC6}" type="datetimeFigureOut">
              <a:rPr lang="en-US" smtClean="0"/>
              <a:t>4/24/25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8FB27F-D59E-3F46-B565-C0AEEED6B2B4}" type="slidenum">
              <a:rPr lang="en-US" smtClean="0"/>
              <a:t>‹#›</a:t>
            </a:fld>
            <a:endParaRPr lang="en-US"/>
          </a:p>
        </p:txBody>
      </p:sp>
    </p:spTree>
    <p:extLst>
      <p:ext uri="{BB962C8B-B14F-4D97-AF65-F5344CB8AC3E}">
        <p14:creationId xmlns:p14="http://schemas.microsoft.com/office/powerpoint/2010/main" val="124038615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1377312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13107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9269283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40479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4201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2008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10611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560405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9.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theme" Target="../theme/theme10.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s>
</file>

<file path=ppt/slideMasters/_rels/slideMaster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45.xml"/><Relationship Id="rId7" Type="http://schemas.openxmlformats.org/officeDocument/2006/relationships/theme" Target="../theme/theme11.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5" Type="http://schemas.openxmlformats.org/officeDocument/2006/relationships/slideLayout" Target="../slideLayouts/slideLayout147.xml"/><Relationship Id="rId4" Type="http://schemas.openxmlformats.org/officeDocument/2006/relationships/slideLayout" Target="../slideLayouts/slideLayout146.xml"/><Relationship Id="rId9" Type="http://schemas.openxmlformats.org/officeDocument/2006/relationships/image" Target="../media/image4.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slideLayout" Target="../slideLayouts/slideLayout161.xml"/><Relationship Id="rId18" Type="http://schemas.openxmlformats.org/officeDocument/2006/relationships/slideLayout" Target="../slideLayouts/slideLayout166.xml"/><Relationship Id="rId26" Type="http://schemas.openxmlformats.org/officeDocument/2006/relationships/image" Target="../media/image6.svg"/><Relationship Id="rId3" Type="http://schemas.openxmlformats.org/officeDocument/2006/relationships/slideLayout" Target="../slideLayouts/slideLayout151.xml"/><Relationship Id="rId21" Type="http://schemas.openxmlformats.org/officeDocument/2006/relationships/slideLayout" Target="../slideLayouts/slideLayout169.xml"/><Relationship Id="rId7" Type="http://schemas.openxmlformats.org/officeDocument/2006/relationships/slideLayout" Target="../slideLayouts/slideLayout155.xml"/><Relationship Id="rId12" Type="http://schemas.openxmlformats.org/officeDocument/2006/relationships/slideLayout" Target="../slideLayouts/slideLayout160.xml"/><Relationship Id="rId17" Type="http://schemas.openxmlformats.org/officeDocument/2006/relationships/slideLayout" Target="../slideLayouts/slideLayout165.xml"/><Relationship Id="rId25" Type="http://schemas.openxmlformats.org/officeDocument/2006/relationships/image" Target="../media/image5.png"/><Relationship Id="rId2" Type="http://schemas.openxmlformats.org/officeDocument/2006/relationships/slideLayout" Target="../slideLayouts/slideLayout150.xml"/><Relationship Id="rId16" Type="http://schemas.openxmlformats.org/officeDocument/2006/relationships/slideLayout" Target="../slideLayouts/slideLayout164.xml"/><Relationship Id="rId20" Type="http://schemas.openxmlformats.org/officeDocument/2006/relationships/slideLayout" Target="../slideLayouts/slideLayout168.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24" Type="http://schemas.openxmlformats.org/officeDocument/2006/relationships/theme" Target="../theme/theme12.xml"/><Relationship Id="rId5" Type="http://schemas.openxmlformats.org/officeDocument/2006/relationships/slideLayout" Target="../slideLayouts/slideLayout153.xml"/><Relationship Id="rId15" Type="http://schemas.openxmlformats.org/officeDocument/2006/relationships/slideLayout" Target="../slideLayouts/slideLayout163.xml"/><Relationship Id="rId23" Type="http://schemas.openxmlformats.org/officeDocument/2006/relationships/slideLayout" Target="../slideLayouts/slideLayout171.xml"/><Relationship Id="rId28" Type="http://schemas.openxmlformats.org/officeDocument/2006/relationships/image" Target="../media/image8.svg"/><Relationship Id="rId10" Type="http://schemas.openxmlformats.org/officeDocument/2006/relationships/slideLayout" Target="../slideLayouts/slideLayout158.xml"/><Relationship Id="rId19" Type="http://schemas.openxmlformats.org/officeDocument/2006/relationships/slideLayout" Target="../slideLayouts/slideLayout167.xml"/><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slideLayout" Target="../slideLayouts/slideLayout162.xml"/><Relationship Id="rId22" Type="http://schemas.openxmlformats.org/officeDocument/2006/relationships/slideLayout" Target="../slideLayouts/slideLayout170.xml"/><Relationship Id="rId27" Type="http://schemas.openxmlformats.org/officeDocument/2006/relationships/image" Target="../media/image7.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79.xml"/><Relationship Id="rId13" Type="http://schemas.openxmlformats.org/officeDocument/2006/relationships/slideLayout" Target="../slideLayouts/slideLayout184.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slideLayout" Target="../slideLayouts/slideLayout183.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92.xml"/><Relationship Id="rId13" Type="http://schemas.openxmlformats.org/officeDocument/2006/relationships/slideLayout" Target="../slideLayouts/slideLayout197.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slideLayout" Target="../slideLayouts/slideLayout196.xml"/><Relationship Id="rId2" Type="http://schemas.openxmlformats.org/officeDocument/2006/relationships/slideLayout" Target="../slideLayouts/slideLayout186.xml"/><Relationship Id="rId16" Type="http://schemas.openxmlformats.org/officeDocument/2006/relationships/theme" Target="../theme/theme14.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5" Type="http://schemas.openxmlformats.org/officeDocument/2006/relationships/slideLayout" Target="../slideLayouts/slideLayout19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 Id="rId14" Type="http://schemas.openxmlformats.org/officeDocument/2006/relationships/slideLayout" Target="../slideLayouts/slideLayout198.xml"/></Relationships>
</file>

<file path=ppt/slideMasters/_rels/slideMaster15.xml.rels><?xml version="1.0" encoding="UTF-8" standalone="yes"?>
<Relationships xmlns="http://schemas.openxmlformats.org/package/2006/relationships"><Relationship Id="rId8" Type="http://schemas.openxmlformats.org/officeDocument/2006/relationships/theme" Target="../theme/theme15.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5" Type="http://schemas.openxmlformats.org/officeDocument/2006/relationships/slideLayout" Target="../slideLayouts/slideLayout204.xml"/><Relationship Id="rId10" Type="http://schemas.openxmlformats.org/officeDocument/2006/relationships/image" Target="../media/image4.png"/><Relationship Id="rId4" Type="http://schemas.openxmlformats.org/officeDocument/2006/relationships/slideLayout" Target="../slideLayouts/slideLayout203.xml"/><Relationship Id="rId9" Type="http://schemas.openxmlformats.org/officeDocument/2006/relationships/image" Target="../media/image3.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14.xml"/><Relationship Id="rId13" Type="http://schemas.openxmlformats.org/officeDocument/2006/relationships/slideLayout" Target="../slideLayouts/slideLayout219.xml"/><Relationship Id="rId18" Type="http://schemas.openxmlformats.org/officeDocument/2006/relationships/slideLayout" Target="../slideLayouts/slideLayout224.xml"/><Relationship Id="rId26" Type="http://schemas.openxmlformats.org/officeDocument/2006/relationships/image" Target="../media/image6.svg"/><Relationship Id="rId3" Type="http://schemas.openxmlformats.org/officeDocument/2006/relationships/slideLayout" Target="../slideLayouts/slideLayout209.xml"/><Relationship Id="rId21" Type="http://schemas.openxmlformats.org/officeDocument/2006/relationships/slideLayout" Target="../slideLayouts/slideLayout227.xml"/><Relationship Id="rId7" Type="http://schemas.openxmlformats.org/officeDocument/2006/relationships/slideLayout" Target="../slideLayouts/slideLayout213.xml"/><Relationship Id="rId12" Type="http://schemas.openxmlformats.org/officeDocument/2006/relationships/slideLayout" Target="../slideLayouts/slideLayout218.xml"/><Relationship Id="rId17" Type="http://schemas.openxmlformats.org/officeDocument/2006/relationships/slideLayout" Target="../slideLayouts/slideLayout223.xml"/><Relationship Id="rId25" Type="http://schemas.openxmlformats.org/officeDocument/2006/relationships/image" Target="../media/image5.png"/><Relationship Id="rId2" Type="http://schemas.openxmlformats.org/officeDocument/2006/relationships/slideLayout" Target="../slideLayouts/slideLayout208.xml"/><Relationship Id="rId16" Type="http://schemas.openxmlformats.org/officeDocument/2006/relationships/slideLayout" Target="../slideLayouts/slideLayout222.xml"/><Relationship Id="rId20" Type="http://schemas.openxmlformats.org/officeDocument/2006/relationships/slideLayout" Target="../slideLayouts/slideLayout226.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24" Type="http://schemas.openxmlformats.org/officeDocument/2006/relationships/theme" Target="../theme/theme16.xml"/><Relationship Id="rId5" Type="http://schemas.openxmlformats.org/officeDocument/2006/relationships/slideLayout" Target="../slideLayouts/slideLayout211.xml"/><Relationship Id="rId15" Type="http://schemas.openxmlformats.org/officeDocument/2006/relationships/slideLayout" Target="../slideLayouts/slideLayout221.xml"/><Relationship Id="rId23" Type="http://schemas.openxmlformats.org/officeDocument/2006/relationships/slideLayout" Target="../slideLayouts/slideLayout229.xml"/><Relationship Id="rId28" Type="http://schemas.openxmlformats.org/officeDocument/2006/relationships/image" Target="../media/image8.svg"/><Relationship Id="rId10" Type="http://schemas.openxmlformats.org/officeDocument/2006/relationships/slideLayout" Target="../slideLayouts/slideLayout216.xml"/><Relationship Id="rId19" Type="http://schemas.openxmlformats.org/officeDocument/2006/relationships/slideLayout" Target="../slideLayouts/slideLayout225.xml"/><Relationship Id="rId4" Type="http://schemas.openxmlformats.org/officeDocument/2006/relationships/slideLayout" Target="../slideLayouts/slideLayout210.xml"/><Relationship Id="rId9" Type="http://schemas.openxmlformats.org/officeDocument/2006/relationships/slideLayout" Target="../slideLayouts/slideLayout215.xml"/><Relationship Id="rId14" Type="http://schemas.openxmlformats.org/officeDocument/2006/relationships/slideLayout" Target="../slideLayouts/slideLayout220.xml"/><Relationship Id="rId22" Type="http://schemas.openxmlformats.org/officeDocument/2006/relationships/slideLayout" Target="../slideLayouts/slideLayout228.xml"/><Relationship Id="rId27" Type="http://schemas.openxmlformats.org/officeDocument/2006/relationships/image" Target="../media/image7.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image" Target="../media/image1.png"/><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19" Type="http://schemas.openxmlformats.org/officeDocument/2006/relationships/theme" Target="../theme/theme3.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19" Type="http://schemas.openxmlformats.org/officeDocument/2006/relationships/theme" Target="../theme/theme4.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theme" Target="../theme/theme5.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theme" Target="../theme/theme6.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18" Type="http://schemas.openxmlformats.org/officeDocument/2006/relationships/theme" Target="../theme/theme7.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10" Type="http://schemas.openxmlformats.org/officeDocument/2006/relationships/slideLayout" Target="../slideLayouts/slideLayout101.xml"/><Relationship Id="rId19" Type="http://schemas.openxmlformats.org/officeDocument/2006/relationships/image" Target="../media/image2.jpeg"/><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theme" Target="../theme/theme8.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8.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theme" Target="../theme/theme9.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43497082"/>
      </p:ext>
    </p:extLst>
  </p:cSld>
  <p:clrMap bg1="lt1" tx1="dk1" bg2="lt2" tx2="dk2" accent1="accent1" accent2="accent2" accent3="accent3" accent4="accent4" accent5="accent5" accent6="accent6" hlink="hlink" folHlink="folHlink"/>
  <p:sldLayoutIdLst>
    <p:sldLayoutId id="2147484432" r:id="rId1"/>
    <p:sldLayoutId id="2147484433" r:id="rId2"/>
    <p:sldLayoutId id="2147484434" r:id="rId3"/>
    <p:sldLayoutId id="2147484435" r:id="rId4"/>
    <p:sldLayoutId id="2147484436" r:id="rId5"/>
    <p:sldLayoutId id="2147484437" r:id="rId6"/>
    <p:sldLayoutId id="2147484438" r:id="rId7"/>
    <p:sldLayoutId id="2147484439" r:id="rId8"/>
    <p:sldLayoutId id="2147484440" r:id="rId9"/>
    <p:sldLayoutId id="2147484441" r:id="rId10"/>
    <p:sldLayoutId id="2147484442" r:id="rId11"/>
    <p:sldLayoutId id="2147484443" r:id="rId12"/>
    <p:sldLayoutId id="2147484444" r:id="rId13"/>
    <p:sldLayoutId id="2147484445" r:id="rId14"/>
    <p:sldLayoutId id="2147484446" r:id="rId15"/>
    <p:sldLayoutId id="2147484447" r:id="rId16"/>
    <p:sldLayoutId id="2147484448" r:id="rId17"/>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918DBE-43D6-C3DD-FA0D-872D0FF762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2D5FBD5-EF2D-DF18-902C-7BC8A9E838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83AB07-516A-A7BC-8B03-612FA348FE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452A28-5248-46B6-9394-1ED3CD158D21}" type="datetimeFigureOut">
              <a:rPr lang="en-US" smtClean="0"/>
              <a:t>4/24/25</a:t>
            </a:fld>
            <a:endParaRPr lang="en-US"/>
          </a:p>
        </p:txBody>
      </p:sp>
      <p:sp>
        <p:nvSpPr>
          <p:cNvPr id="5" name="Footer Placeholder 4">
            <a:extLst>
              <a:ext uri="{FF2B5EF4-FFF2-40B4-BE49-F238E27FC236}">
                <a16:creationId xmlns:a16="http://schemas.microsoft.com/office/drawing/2014/main" id="{6F2B7383-0380-B65F-1902-A08440E975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8C2E927-E5D1-BC6E-AD01-6D230FBECD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6AE0CE-B83D-436A-A373-8A4256C4EB81}" type="slidenum">
              <a:rPr lang="en-US" smtClean="0"/>
              <a:t>‹#›</a:t>
            </a:fld>
            <a:endParaRPr lang="en-US"/>
          </a:p>
        </p:txBody>
      </p:sp>
    </p:spTree>
    <p:extLst>
      <p:ext uri="{BB962C8B-B14F-4D97-AF65-F5344CB8AC3E}">
        <p14:creationId xmlns:p14="http://schemas.microsoft.com/office/powerpoint/2010/main" val="2552610651"/>
      </p:ext>
    </p:extLst>
  </p:cSld>
  <p:clrMap bg1="lt1" tx1="dk1" bg2="lt2" tx2="dk2" accent1="accent1" accent2="accent2" accent3="accent3" accent4="accent4" accent5="accent5" accent6="accent6" hlink="hlink" folHlink="folHlink"/>
  <p:sldLayoutIdLst>
    <p:sldLayoutId id="2147484741" r:id="rId1"/>
    <p:sldLayoutId id="2147484742" r:id="rId2"/>
    <p:sldLayoutId id="2147484743" r:id="rId3"/>
    <p:sldLayoutId id="2147484744" r:id="rId4"/>
    <p:sldLayoutId id="2147484745" r:id="rId5"/>
    <p:sldLayoutId id="2147484746" r:id="rId6"/>
    <p:sldLayoutId id="2147484747" r:id="rId7"/>
    <p:sldLayoutId id="2147484748" r:id="rId8"/>
    <p:sldLayoutId id="2147484749" r:id="rId9"/>
    <p:sldLayoutId id="2147484750" r:id="rId10"/>
    <p:sldLayoutId id="214748475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090F6B-01B7-DED0-DF66-DC4E48D2D577}"/>
              </a:ext>
            </a:extLst>
          </p:cNvPr>
          <p:cNvSpPr/>
          <p:nvPr userDrawn="1"/>
        </p:nvSpPr>
        <p:spPr>
          <a:xfrm>
            <a:off x="0" y="-126999"/>
            <a:ext cx="12192000" cy="348293"/>
          </a:xfrm>
          <a:prstGeom prst="rect">
            <a:avLst/>
          </a:prstGeom>
          <a:solidFill>
            <a:srgbClr val="0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28" name="Rectangle 3"/>
          <p:cNvSpPr>
            <a:spLocks noGrp="1" noChangeArrowheads="1"/>
          </p:cNvSpPr>
          <p:nvPr>
            <p:ph type="body" idx="1"/>
          </p:nvPr>
        </p:nvSpPr>
        <p:spPr bwMode="auto">
          <a:xfrm>
            <a:off x="914400" y="1508787"/>
            <a:ext cx="10363200" cy="403244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27" name="Rectangle 2"/>
          <p:cNvSpPr>
            <a:spLocks noGrp="1" noChangeArrowheads="1"/>
          </p:cNvSpPr>
          <p:nvPr>
            <p:ph type="title"/>
          </p:nvPr>
        </p:nvSpPr>
        <p:spPr bwMode="auto">
          <a:xfrm>
            <a:off x="0" y="541867"/>
            <a:ext cx="12192000" cy="651933"/>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pic>
        <p:nvPicPr>
          <p:cNvPr id="6" name="Picture 5" descr="Blue text on a black background&#10;&#10;Description automatically generated">
            <a:extLst>
              <a:ext uri="{FF2B5EF4-FFF2-40B4-BE49-F238E27FC236}">
                <a16:creationId xmlns:a16="http://schemas.microsoft.com/office/drawing/2014/main" id="{39054D7C-37CA-D6B8-8FFF-4A8294E911AE}"/>
              </a:ext>
            </a:extLst>
          </p:cNvPr>
          <p:cNvPicPr>
            <a:picLocks noChangeAspect="1"/>
          </p:cNvPicPr>
          <p:nvPr userDrawn="1"/>
        </p:nvPicPr>
        <p:blipFill>
          <a:blip r:embed="rId8"/>
          <a:stretch>
            <a:fillRect/>
          </a:stretch>
        </p:blipFill>
        <p:spPr>
          <a:xfrm>
            <a:off x="10955530" y="6382160"/>
            <a:ext cx="1231076" cy="475841"/>
          </a:xfrm>
          <a:prstGeom prst="rect">
            <a:avLst/>
          </a:prstGeom>
        </p:spPr>
      </p:pic>
      <p:sp>
        <p:nvSpPr>
          <p:cNvPr id="3" name="Rectangle 2">
            <a:extLst>
              <a:ext uri="{FF2B5EF4-FFF2-40B4-BE49-F238E27FC236}">
                <a16:creationId xmlns:a16="http://schemas.microsoft.com/office/drawing/2014/main" id="{3AB7071A-DE32-513D-93AB-853F41E3701F}"/>
              </a:ext>
            </a:extLst>
          </p:cNvPr>
          <p:cNvSpPr/>
          <p:nvPr userDrawn="1"/>
        </p:nvSpPr>
        <p:spPr>
          <a:xfrm>
            <a:off x="0" y="221295"/>
            <a:ext cx="12192000" cy="70836"/>
          </a:xfrm>
          <a:prstGeom prst="rect">
            <a:avLst/>
          </a:prstGeom>
          <a:solidFill>
            <a:srgbClr val="6BBE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4" name="Picture 3" descr="A picture containing black, screenshot, black and white, symmetry&#10;&#10;Description automatically generated">
            <a:extLst>
              <a:ext uri="{FF2B5EF4-FFF2-40B4-BE49-F238E27FC236}">
                <a16:creationId xmlns:a16="http://schemas.microsoft.com/office/drawing/2014/main" id="{BDA54A17-5015-55F3-AE00-775C91C16337}"/>
              </a:ext>
            </a:extLst>
          </p:cNvPr>
          <p:cNvPicPr>
            <a:picLocks noChangeAspect="1"/>
          </p:cNvPicPr>
          <p:nvPr userDrawn="1"/>
        </p:nvPicPr>
        <p:blipFill rotWithShape="1">
          <a:blip r:embed="rId9"/>
          <a:srcRect l="131" t="47412" r="20399" b="48585"/>
          <a:stretch/>
        </p:blipFill>
        <p:spPr>
          <a:xfrm>
            <a:off x="-5395" y="-126999"/>
            <a:ext cx="12192000" cy="349617"/>
          </a:xfrm>
          <a:prstGeom prst="rect">
            <a:avLst/>
          </a:prstGeom>
        </p:spPr>
      </p:pic>
    </p:spTree>
    <p:extLst>
      <p:ext uri="{BB962C8B-B14F-4D97-AF65-F5344CB8AC3E}">
        <p14:creationId xmlns:p14="http://schemas.microsoft.com/office/powerpoint/2010/main" val="550702157"/>
      </p:ext>
    </p:extLst>
  </p:cSld>
  <p:clrMap bg1="lt1" tx1="dk1" bg2="lt2" tx2="dk2" accent1="accent1" accent2="accent2" accent3="accent3" accent4="accent4" accent5="accent5" accent6="accent6" hlink="hlink" folHlink="folHlink"/>
  <p:sldLayoutIdLst>
    <p:sldLayoutId id="2147484771" r:id="rId1"/>
    <p:sldLayoutId id="2147484772" r:id="rId2"/>
    <p:sldLayoutId id="2147484773" r:id="rId3"/>
    <p:sldLayoutId id="2147484774" r:id="rId4"/>
    <p:sldLayoutId id="2147484775" r:id="rId5"/>
    <p:sldLayoutId id="2147484776" r:id="rId6"/>
  </p:sldLayoutIdLst>
  <p:txStyles>
    <p:titleStyle>
      <a:lvl1pPr algn="ctr" rtl="0" eaLnBrk="1" fontAlgn="base" hangingPunct="1">
        <a:spcBef>
          <a:spcPct val="0"/>
        </a:spcBef>
        <a:spcAft>
          <a:spcPct val="0"/>
        </a:spcAft>
        <a:defRPr sz="4267" b="1" i="0">
          <a:solidFill>
            <a:srgbClr val="003767"/>
          </a:solidFill>
          <a:latin typeface="+mn-lt"/>
          <a:ea typeface="+mj-ea"/>
          <a:cs typeface="+mj-cs"/>
        </a:defRPr>
      </a:lvl1pPr>
      <a:lvl2pPr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5pPr>
      <a:lvl6pPr marL="609585"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6pPr>
      <a:lvl7pPr marL="1219170"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7pPr>
      <a:lvl8pPr marL="1828754"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8pPr>
      <a:lvl9pPr marL="2438339"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9pPr>
    </p:titleStyle>
    <p:bodyStyle>
      <a:lvl1pPr marL="457189" indent="-457189" algn="l" rtl="0" eaLnBrk="1" fontAlgn="base" hangingPunct="1">
        <a:spcBef>
          <a:spcPct val="20000"/>
        </a:spcBef>
        <a:spcAft>
          <a:spcPct val="0"/>
        </a:spcAft>
        <a:buChar char="•"/>
        <a:defRPr sz="3200">
          <a:solidFill>
            <a:schemeClr val="tx1"/>
          </a:solidFill>
          <a:latin typeface="+mn-lt"/>
          <a:ea typeface="+mn-ea"/>
          <a:cs typeface="+mn-cs"/>
        </a:defRPr>
      </a:lvl1pPr>
      <a:lvl2pPr marL="990575" indent="-380990" algn="l" rtl="0" eaLnBrk="1" fontAlgn="base" hangingPunct="1">
        <a:spcBef>
          <a:spcPct val="20000"/>
        </a:spcBef>
        <a:spcAft>
          <a:spcPct val="0"/>
        </a:spcAft>
        <a:buChar char="–"/>
        <a:defRPr sz="2667">
          <a:solidFill>
            <a:schemeClr val="tx1"/>
          </a:solidFill>
          <a:latin typeface="+mn-lt"/>
          <a:ea typeface="+mn-ea"/>
        </a:defRPr>
      </a:lvl2pPr>
      <a:lvl3pPr marL="1523962" indent="-304792" algn="l" rtl="0" eaLnBrk="1" fontAlgn="base" hangingPunct="1">
        <a:spcBef>
          <a:spcPct val="20000"/>
        </a:spcBef>
        <a:spcAft>
          <a:spcPct val="0"/>
        </a:spcAft>
        <a:buChar char="•"/>
        <a:defRPr>
          <a:solidFill>
            <a:schemeClr val="tx1"/>
          </a:solidFill>
          <a:latin typeface="+mn-lt"/>
          <a:ea typeface="+mn-ea"/>
        </a:defRPr>
      </a:lvl3pPr>
      <a:lvl4pPr marL="2133547" indent="-304792" algn="l" rtl="0" eaLnBrk="1" fontAlgn="base" hangingPunct="1">
        <a:spcBef>
          <a:spcPct val="20000"/>
        </a:spcBef>
        <a:spcAft>
          <a:spcPct val="0"/>
        </a:spcAft>
        <a:defRPr sz="2667">
          <a:solidFill>
            <a:schemeClr val="tx1"/>
          </a:solidFill>
          <a:latin typeface="+mn-lt"/>
          <a:ea typeface="+mn-ea"/>
        </a:defRPr>
      </a:lvl4pPr>
      <a:lvl5pPr marL="2743131" indent="-304792" algn="l" rtl="0" eaLnBrk="1" fontAlgn="base" hangingPunct="1">
        <a:spcBef>
          <a:spcPct val="20000"/>
        </a:spcBef>
        <a:spcAft>
          <a:spcPct val="0"/>
        </a:spcAft>
        <a:buChar char="»"/>
        <a:defRPr sz="2667">
          <a:solidFill>
            <a:schemeClr val="tx1"/>
          </a:solidFill>
          <a:latin typeface="+mn-lt"/>
          <a:ea typeface="+mn-ea"/>
        </a:defRPr>
      </a:lvl5pPr>
      <a:lvl6pPr marL="3352716" indent="-304792" algn="l" rtl="0" eaLnBrk="1" fontAlgn="base" hangingPunct="1">
        <a:spcBef>
          <a:spcPct val="20000"/>
        </a:spcBef>
        <a:spcAft>
          <a:spcPct val="0"/>
        </a:spcAft>
        <a:buChar char="»"/>
        <a:defRPr sz="2667">
          <a:solidFill>
            <a:schemeClr val="tx1"/>
          </a:solidFill>
          <a:latin typeface="+mn-lt"/>
          <a:ea typeface="+mn-ea"/>
        </a:defRPr>
      </a:lvl6pPr>
      <a:lvl7pPr marL="3962301" indent="-304792" algn="l" rtl="0" eaLnBrk="1" fontAlgn="base" hangingPunct="1">
        <a:spcBef>
          <a:spcPct val="20000"/>
        </a:spcBef>
        <a:spcAft>
          <a:spcPct val="0"/>
        </a:spcAft>
        <a:buChar char="»"/>
        <a:defRPr sz="2667">
          <a:solidFill>
            <a:schemeClr val="tx1"/>
          </a:solidFill>
          <a:latin typeface="+mn-lt"/>
          <a:ea typeface="+mn-ea"/>
        </a:defRPr>
      </a:lvl7pPr>
      <a:lvl8pPr marL="4571886" indent="-304792" algn="l" rtl="0" eaLnBrk="1" fontAlgn="base" hangingPunct="1">
        <a:spcBef>
          <a:spcPct val="20000"/>
        </a:spcBef>
        <a:spcAft>
          <a:spcPct val="0"/>
        </a:spcAft>
        <a:buChar char="»"/>
        <a:defRPr sz="2667">
          <a:solidFill>
            <a:schemeClr val="tx1"/>
          </a:solidFill>
          <a:latin typeface="+mn-lt"/>
          <a:ea typeface="+mn-ea"/>
        </a:defRPr>
      </a:lvl8pPr>
      <a:lvl9pPr marL="5181470" indent="-304792" algn="l" rtl="0" eaLnBrk="1" fontAlgn="base" hangingPunct="1">
        <a:spcBef>
          <a:spcPct val="20000"/>
        </a:spcBef>
        <a:spcAft>
          <a:spcPct val="0"/>
        </a:spcAft>
        <a:buChar char="»"/>
        <a:defRPr sz="2667">
          <a:solidFill>
            <a:schemeClr val="tx1"/>
          </a:solidFill>
          <a:latin typeface="+mn-lt"/>
          <a:ea typeface="+mn-ea"/>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ED615F03-C367-24C6-9AAC-7A87FF5B668A}"/>
              </a:ext>
            </a:extLst>
          </p:cNvPr>
          <p:cNvPicPr>
            <a:picLocks noChangeAspect="1"/>
          </p:cNvPicPr>
          <p:nvPr userDrawn="1"/>
        </p:nvPicPr>
        <p:blipFill>
          <a:blip r:embed="rId25">
            <a:extLst>
              <a:ext uri="{96DAC541-7B7A-43D3-8B79-37D633B846F1}">
                <asvg:svgBlip xmlns:asvg="http://schemas.microsoft.com/office/drawing/2016/SVG/main" r:embed="rId26"/>
              </a:ext>
            </a:extLst>
          </a:blip>
          <a:stretch>
            <a:fillRect/>
          </a:stretch>
        </p:blipFill>
        <p:spPr>
          <a:xfrm>
            <a:off x="0" y="6197600"/>
            <a:ext cx="12192000" cy="660400"/>
          </a:xfrm>
          <a:prstGeom prst="rect">
            <a:avLst/>
          </a:prstGeom>
        </p:spPr>
      </p:pic>
      <p:sp>
        <p:nvSpPr>
          <p:cNvPr id="2" name="Title Placeholder 1"/>
          <p:cNvSpPr>
            <a:spLocks noGrp="1"/>
          </p:cNvSpPr>
          <p:nvPr>
            <p:ph type="title"/>
          </p:nvPr>
        </p:nvSpPr>
        <p:spPr>
          <a:xfrm>
            <a:off x="609599" y="1"/>
            <a:ext cx="10866220" cy="1250147"/>
          </a:xfrm>
          <a:prstGeom prst="rect">
            <a:avLst/>
          </a:prstGeom>
        </p:spPr>
        <p:txBody>
          <a:bodyPr vert="horz" lIns="0" tIns="0" rIns="91440" bIns="45720" rtlCol="0" anchor="b">
            <a:noAutofit/>
          </a:bodyPr>
          <a:lstStyle/>
          <a:p>
            <a:r>
              <a:rPr lang="en-US" dirty="0"/>
              <a:t>Insert Title Here Image &amp; Copy</a:t>
            </a:r>
          </a:p>
        </p:txBody>
      </p:sp>
      <p:sp>
        <p:nvSpPr>
          <p:cNvPr id="8" name="Slide Number Placeholder 5"/>
          <p:cNvSpPr txBox="1">
            <a:spLocks/>
          </p:cNvSpPr>
          <p:nvPr/>
        </p:nvSpPr>
        <p:spPr>
          <a:xfrm>
            <a:off x="5749165" y="6651082"/>
            <a:ext cx="693673" cy="206919"/>
          </a:xfrm>
          <a:prstGeom prst="rect">
            <a:avLst/>
          </a:prstGeom>
        </p:spPr>
        <p:txBody>
          <a:bodyPr vert="horz" lIns="121920" tIns="60960" rIns="121920" bIns="60960" rtlCol="0" anchor="ctr"/>
          <a:lstStyle>
            <a:defPPr>
              <a:defRPr lang="en-US"/>
            </a:defPPr>
            <a:lvl1pPr marL="0" algn="ctr" defTabSz="457200" rtl="0" eaLnBrk="1" latinLnBrk="0" hangingPunct="1">
              <a:defRPr sz="1200" b="1" kern="1200">
                <a:solidFill>
                  <a:srgbClr val="8D8E8D"/>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C3BF4A0-F7E7-4F05-98F8-4325DF1FDB43}" type="slidenum">
              <a:rPr lang="en-US" sz="1067" b="0" smtClean="0">
                <a:solidFill>
                  <a:schemeClr val="bg1"/>
                </a:solidFill>
              </a:rPr>
              <a:pPr/>
              <a:t>‹#›</a:t>
            </a:fld>
            <a:endParaRPr lang="en-US" sz="1067" b="0" dirty="0">
              <a:solidFill>
                <a:schemeClr val="bg1"/>
              </a:solidFill>
            </a:endParaRPr>
          </a:p>
        </p:txBody>
      </p:sp>
      <p:sp>
        <p:nvSpPr>
          <p:cNvPr id="5" name="Text Placeholder 4">
            <a:extLst>
              <a:ext uri="{FF2B5EF4-FFF2-40B4-BE49-F238E27FC236}">
                <a16:creationId xmlns:a16="http://schemas.microsoft.com/office/drawing/2014/main" id="{10665962-D527-D9A7-7D51-9A728E2C1C4A}"/>
              </a:ext>
            </a:extLst>
          </p:cNvPr>
          <p:cNvSpPr>
            <a:spLocks noGrp="1"/>
          </p:cNvSpPr>
          <p:nvPr>
            <p:ph type="body" idx="1"/>
          </p:nvPr>
        </p:nvSpPr>
        <p:spPr>
          <a:xfrm>
            <a:off x="609600" y="1559199"/>
            <a:ext cx="10884033" cy="1206484"/>
          </a:xfrm>
          <a:prstGeom prst="rect">
            <a:avLst/>
          </a:prstGeom>
        </p:spPr>
        <p:txBody>
          <a:bodyPr vert="horz" wrap="square" lIns="0" tIns="45720" rIns="91440" bIns="45720" rtlCol="0">
            <a:spAutoFit/>
          </a:bodyPr>
          <a:lstStyle/>
          <a:p>
            <a:pPr lvl="0"/>
            <a:r>
              <a:rPr lang="en-US" dirty="0"/>
              <a:t>Click to edit Master text styles</a:t>
            </a:r>
          </a:p>
          <a:p>
            <a:pPr lvl="1"/>
            <a:r>
              <a:rPr lang="en-US" dirty="0"/>
              <a:t>Second level</a:t>
            </a:r>
          </a:p>
          <a:p>
            <a:pPr lvl="2"/>
            <a:r>
              <a:rPr lang="en-US" dirty="0"/>
              <a:t>Third level</a:t>
            </a:r>
          </a:p>
        </p:txBody>
      </p:sp>
      <p:pic>
        <p:nvPicPr>
          <p:cNvPr id="3" name="Graphic 2">
            <a:extLst>
              <a:ext uri="{FF2B5EF4-FFF2-40B4-BE49-F238E27FC236}">
                <a16:creationId xmlns:a16="http://schemas.microsoft.com/office/drawing/2014/main" id="{F843FB73-839C-307F-E23A-3503F1BC31A5}"/>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546204" y="6056242"/>
            <a:ext cx="3488777" cy="341293"/>
          </a:xfrm>
          <a:prstGeom prst="rect">
            <a:avLst/>
          </a:prstGeom>
        </p:spPr>
      </p:pic>
    </p:spTree>
    <p:extLst>
      <p:ext uri="{BB962C8B-B14F-4D97-AF65-F5344CB8AC3E}">
        <p14:creationId xmlns:p14="http://schemas.microsoft.com/office/powerpoint/2010/main" val="4092183127"/>
      </p:ext>
    </p:extLst>
  </p:cSld>
  <p:clrMap bg1="lt1" tx1="dk1" bg2="lt2" tx2="dk2" accent1="accent1" accent2="accent2" accent3="accent3" accent4="accent4" accent5="accent5" accent6="accent6" hlink="hlink" folHlink="folHlink"/>
  <p:sldLayoutIdLst>
    <p:sldLayoutId id="2147484779" r:id="rId1"/>
    <p:sldLayoutId id="2147484780" r:id="rId2"/>
    <p:sldLayoutId id="2147484781" r:id="rId3"/>
    <p:sldLayoutId id="2147484782" r:id="rId4"/>
    <p:sldLayoutId id="2147484783" r:id="rId5"/>
    <p:sldLayoutId id="2147484784" r:id="rId6"/>
    <p:sldLayoutId id="2147484785" r:id="rId7"/>
    <p:sldLayoutId id="2147484786" r:id="rId8"/>
    <p:sldLayoutId id="2147484787" r:id="rId9"/>
    <p:sldLayoutId id="2147484788" r:id="rId10"/>
    <p:sldLayoutId id="2147484789" r:id="rId11"/>
    <p:sldLayoutId id="2147484790" r:id="rId12"/>
    <p:sldLayoutId id="2147484791" r:id="rId13"/>
    <p:sldLayoutId id="2147484792" r:id="rId14"/>
    <p:sldLayoutId id="2147484793" r:id="rId15"/>
    <p:sldLayoutId id="2147484794" r:id="rId16"/>
    <p:sldLayoutId id="2147484795" r:id="rId17"/>
    <p:sldLayoutId id="2147484796" r:id="rId18"/>
    <p:sldLayoutId id="2147484797" r:id="rId19"/>
    <p:sldLayoutId id="2147484798" r:id="rId20"/>
    <p:sldLayoutId id="2147484799" r:id="rId21"/>
    <p:sldLayoutId id="2147484800" r:id="rId22"/>
    <p:sldLayoutId id="2147484801" r:id="rId23"/>
  </p:sldLayoutIdLst>
  <p:hf hdr="0" dt="0"/>
  <p:txStyles>
    <p:titleStyle>
      <a:lvl1pPr algn="l" defTabSz="609585" rtl="0" eaLnBrk="1" latinLnBrk="0" hangingPunct="1">
        <a:spcBef>
          <a:spcPct val="0"/>
        </a:spcBef>
        <a:buNone/>
        <a:defRPr sz="3200" kern="1200">
          <a:solidFill>
            <a:schemeClr val="accent1"/>
          </a:solidFill>
          <a:latin typeface="Arial"/>
          <a:ea typeface="+mj-ea"/>
          <a:cs typeface="Arial"/>
        </a:defRPr>
      </a:lvl1pPr>
    </p:titleStyle>
    <p:bodyStyle>
      <a:lvl1pPr marL="0" marR="0" indent="0" algn="l" defTabSz="1219170" rtl="0" eaLnBrk="1" fontAlgn="base" latinLnBrk="0" hangingPunct="1">
        <a:lnSpc>
          <a:spcPct val="90000"/>
        </a:lnSpc>
        <a:spcBef>
          <a:spcPts val="800"/>
        </a:spcBef>
        <a:spcAft>
          <a:spcPct val="0"/>
        </a:spcAft>
        <a:buClrTx/>
        <a:buSzTx/>
        <a:buFontTx/>
        <a:buNone/>
        <a:tabLst/>
        <a:defRPr sz="2133" b="0" kern="1200">
          <a:solidFill>
            <a:schemeClr val="tx1"/>
          </a:solidFill>
          <a:latin typeface="Arial"/>
          <a:ea typeface="+mn-ea"/>
          <a:cs typeface="Arial"/>
        </a:defRPr>
      </a:lvl1pPr>
      <a:lvl2pPr marL="990575" marR="0" indent="-380990" algn="l" defTabSz="1219170" rtl="0" eaLnBrk="1" fontAlgn="base" latinLnBrk="0" hangingPunct="1">
        <a:lnSpc>
          <a:spcPct val="100000"/>
        </a:lnSpc>
        <a:spcBef>
          <a:spcPct val="20000"/>
        </a:spcBef>
        <a:spcAft>
          <a:spcPct val="0"/>
        </a:spcAft>
        <a:buClrTx/>
        <a:buSzTx/>
        <a:buFont typeface="Arial" panose="020B0604020202020204" pitchFamily="34" charset="0"/>
        <a:buChar char="•"/>
        <a:tabLst/>
        <a:defRPr sz="2133" b="0" kern="1200">
          <a:solidFill>
            <a:schemeClr val="tx1"/>
          </a:solidFill>
          <a:latin typeface="Arial"/>
          <a:ea typeface="+mn-ea"/>
          <a:cs typeface="Arial"/>
        </a:defRPr>
      </a:lvl2pPr>
      <a:lvl3pPr marL="1523962" marR="0" indent="-304792" algn="l" defTabSz="1219170" rtl="0" eaLnBrk="1" fontAlgn="base" latinLnBrk="0" hangingPunct="1">
        <a:lnSpc>
          <a:spcPct val="100000"/>
        </a:lnSpc>
        <a:spcBef>
          <a:spcPct val="20000"/>
        </a:spcBef>
        <a:spcAft>
          <a:spcPct val="0"/>
        </a:spcAft>
        <a:buClrTx/>
        <a:buSzTx/>
        <a:buFont typeface="Courier New" panose="02070309020205020404" pitchFamily="49" charset="0"/>
        <a:buChar char="o"/>
        <a:tabLst/>
        <a:defRPr sz="2133" b="0" kern="1200">
          <a:solidFill>
            <a:schemeClr val="tx1"/>
          </a:solidFill>
          <a:latin typeface="Arial"/>
          <a:ea typeface="+mn-ea"/>
          <a:cs typeface="Arial"/>
        </a:defRPr>
      </a:lvl3pPr>
      <a:lvl4pPr marL="0" indent="-304792" algn="l" defTabSz="609585" rtl="0" eaLnBrk="1" latinLnBrk="0" hangingPunct="1">
        <a:spcBef>
          <a:spcPct val="20000"/>
        </a:spcBef>
        <a:buFont typeface="Arial"/>
        <a:buChar char="–"/>
        <a:defRPr sz="2133" kern="1200">
          <a:solidFill>
            <a:schemeClr val="tx1"/>
          </a:solidFill>
          <a:latin typeface="Arial"/>
          <a:ea typeface="+mn-ea"/>
          <a:cs typeface="Arial"/>
        </a:defRPr>
      </a:lvl4pPr>
      <a:lvl5pPr marL="609585" indent="-304792" algn="l" defTabSz="609585" rtl="0" eaLnBrk="1" latinLnBrk="0" hangingPunct="1">
        <a:spcBef>
          <a:spcPct val="20000"/>
        </a:spcBef>
        <a:buFont typeface="Arial"/>
        <a:buChar char="»"/>
        <a:defRPr sz="2133"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918DBE-43D6-C3DD-FA0D-872D0FF762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2D5FBD5-EF2D-DF18-902C-7BC8A9E838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83AB07-516A-A7BC-8B03-612FA348FE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452A28-5248-46B6-9394-1ED3CD158D21}" type="datetimeFigureOut">
              <a:rPr lang="en-US" smtClean="0"/>
              <a:t>4/24/25</a:t>
            </a:fld>
            <a:endParaRPr lang="en-US"/>
          </a:p>
        </p:txBody>
      </p:sp>
      <p:sp>
        <p:nvSpPr>
          <p:cNvPr id="5" name="Footer Placeholder 4">
            <a:extLst>
              <a:ext uri="{FF2B5EF4-FFF2-40B4-BE49-F238E27FC236}">
                <a16:creationId xmlns:a16="http://schemas.microsoft.com/office/drawing/2014/main" id="{6F2B7383-0380-B65F-1902-A08440E975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8C2E927-E5D1-BC6E-AD01-6D230FBECD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6AE0CE-B83D-436A-A373-8A4256C4EB81}" type="slidenum">
              <a:rPr lang="en-US" smtClean="0"/>
              <a:t>‹#›</a:t>
            </a:fld>
            <a:endParaRPr lang="en-US"/>
          </a:p>
        </p:txBody>
      </p:sp>
    </p:spTree>
    <p:extLst>
      <p:ext uri="{BB962C8B-B14F-4D97-AF65-F5344CB8AC3E}">
        <p14:creationId xmlns:p14="http://schemas.microsoft.com/office/powerpoint/2010/main" val="2136008601"/>
      </p:ext>
    </p:extLst>
  </p:cSld>
  <p:clrMap bg1="lt1" tx1="dk1" bg2="lt2" tx2="dk2" accent1="accent1" accent2="accent2" accent3="accent3" accent4="accent4" accent5="accent5" accent6="accent6" hlink="hlink" folHlink="folHlink"/>
  <p:sldLayoutIdLst>
    <p:sldLayoutId id="2147484803" r:id="rId1"/>
    <p:sldLayoutId id="2147484804" r:id="rId2"/>
    <p:sldLayoutId id="2147484805" r:id="rId3"/>
    <p:sldLayoutId id="2147484806" r:id="rId4"/>
    <p:sldLayoutId id="2147484807" r:id="rId5"/>
    <p:sldLayoutId id="2147484808" r:id="rId6"/>
    <p:sldLayoutId id="2147484809" r:id="rId7"/>
    <p:sldLayoutId id="2147484810" r:id="rId8"/>
    <p:sldLayoutId id="2147484811" r:id="rId9"/>
    <p:sldLayoutId id="2147484812" r:id="rId10"/>
    <p:sldLayoutId id="2147484813" r:id="rId11"/>
    <p:sldLayoutId id="2147484814" r:id="rId12"/>
    <p:sldLayoutId id="214748481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4/24/25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319670140"/>
      </p:ext>
    </p:extLst>
  </p:cSld>
  <p:clrMap bg1="lt1" tx1="dk1" bg2="lt2" tx2="dk2" accent1="accent1" accent2="accent2" accent3="accent3" accent4="accent4" accent5="accent5" accent6="accent6" hlink="hlink" folHlink="folHlink"/>
  <p:sldLayoutIdLst>
    <p:sldLayoutId id="2147484817" r:id="rId1"/>
    <p:sldLayoutId id="2147484818" r:id="rId2"/>
    <p:sldLayoutId id="2147484819" r:id="rId3"/>
    <p:sldLayoutId id="2147484820" r:id="rId4"/>
    <p:sldLayoutId id="2147484821" r:id="rId5"/>
    <p:sldLayoutId id="2147484822" r:id="rId6"/>
    <p:sldLayoutId id="2147484823" r:id="rId7"/>
    <p:sldLayoutId id="2147484824" r:id="rId8"/>
    <p:sldLayoutId id="2147484825" r:id="rId9"/>
    <p:sldLayoutId id="2147484826" r:id="rId10"/>
    <p:sldLayoutId id="2147484827" r:id="rId11"/>
    <p:sldLayoutId id="2147484828" r:id="rId12"/>
    <p:sldLayoutId id="2147484829" r:id="rId13"/>
    <p:sldLayoutId id="2147484830" r:id="rId14"/>
    <p:sldLayoutId id="2147484831" r:id="rId1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090F6B-01B7-DED0-DF66-DC4E48D2D577}"/>
              </a:ext>
            </a:extLst>
          </p:cNvPr>
          <p:cNvSpPr/>
          <p:nvPr userDrawn="1"/>
        </p:nvSpPr>
        <p:spPr>
          <a:xfrm>
            <a:off x="0" y="-126999"/>
            <a:ext cx="12192000" cy="348293"/>
          </a:xfrm>
          <a:prstGeom prst="rect">
            <a:avLst/>
          </a:prstGeom>
          <a:solidFill>
            <a:srgbClr val="0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28" name="Rectangle 3"/>
          <p:cNvSpPr>
            <a:spLocks noGrp="1" noChangeArrowheads="1"/>
          </p:cNvSpPr>
          <p:nvPr>
            <p:ph type="body" idx="1"/>
          </p:nvPr>
        </p:nvSpPr>
        <p:spPr bwMode="auto">
          <a:xfrm>
            <a:off x="914400" y="1508787"/>
            <a:ext cx="10363200" cy="403244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27" name="Rectangle 2"/>
          <p:cNvSpPr>
            <a:spLocks noGrp="1" noChangeArrowheads="1"/>
          </p:cNvSpPr>
          <p:nvPr>
            <p:ph type="title"/>
          </p:nvPr>
        </p:nvSpPr>
        <p:spPr bwMode="auto">
          <a:xfrm>
            <a:off x="0" y="541867"/>
            <a:ext cx="12192000" cy="651933"/>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pic>
        <p:nvPicPr>
          <p:cNvPr id="6" name="Picture 5" descr="Blue text on a black background&#10;&#10;Description automatically generated">
            <a:extLst>
              <a:ext uri="{FF2B5EF4-FFF2-40B4-BE49-F238E27FC236}">
                <a16:creationId xmlns:a16="http://schemas.microsoft.com/office/drawing/2014/main" id="{39054D7C-37CA-D6B8-8FFF-4A8294E911AE}"/>
              </a:ext>
            </a:extLst>
          </p:cNvPr>
          <p:cNvPicPr>
            <a:picLocks noChangeAspect="1"/>
          </p:cNvPicPr>
          <p:nvPr userDrawn="1"/>
        </p:nvPicPr>
        <p:blipFill>
          <a:blip r:embed="rId9"/>
          <a:stretch>
            <a:fillRect/>
          </a:stretch>
        </p:blipFill>
        <p:spPr>
          <a:xfrm>
            <a:off x="10955530" y="6382160"/>
            <a:ext cx="1231076" cy="475841"/>
          </a:xfrm>
          <a:prstGeom prst="rect">
            <a:avLst/>
          </a:prstGeom>
        </p:spPr>
      </p:pic>
      <p:sp>
        <p:nvSpPr>
          <p:cNvPr id="3" name="Rectangle 2">
            <a:extLst>
              <a:ext uri="{FF2B5EF4-FFF2-40B4-BE49-F238E27FC236}">
                <a16:creationId xmlns:a16="http://schemas.microsoft.com/office/drawing/2014/main" id="{3AB7071A-DE32-513D-93AB-853F41E3701F}"/>
              </a:ext>
            </a:extLst>
          </p:cNvPr>
          <p:cNvSpPr/>
          <p:nvPr userDrawn="1"/>
        </p:nvSpPr>
        <p:spPr>
          <a:xfrm>
            <a:off x="0" y="221295"/>
            <a:ext cx="12192000" cy="70836"/>
          </a:xfrm>
          <a:prstGeom prst="rect">
            <a:avLst/>
          </a:prstGeom>
          <a:solidFill>
            <a:srgbClr val="6BBE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4" name="Picture 3" descr="A picture containing black, screenshot, black and white, symmetry&#10;&#10;Description automatically generated">
            <a:extLst>
              <a:ext uri="{FF2B5EF4-FFF2-40B4-BE49-F238E27FC236}">
                <a16:creationId xmlns:a16="http://schemas.microsoft.com/office/drawing/2014/main" id="{BDA54A17-5015-55F3-AE00-775C91C16337}"/>
              </a:ext>
            </a:extLst>
          </p:cNvPr>
          <p:cNvPicPr>
            <a:picLocks noChangeAspect="1"/>
          </p:cNvPicPr>
          <p:nvPr userDrawn="1"/>
        </p:nvPicPr>
        <p:blipFill rotWithShape="1">
          <a:blip r:embed="rId10"/>
          <a:srcRect l="131" t="47412" r="20399" b="48585"/>
          <a:stretch/>
        </p:blipFill>
        <p:spPr>
          <a:xfrm>
            <a:off x="-5395" y="-126999"/>
            <a:ext cx="12192000" cy="349617"/>
          </a:xfrm>
          <a:prstGeom prst="rect">
            <a:avLst/>
          </a:prstGeom>
        </p:spPr>
      </p:pic>
    </p:spTree>
    <p:extLst>
      <p:ext uri="{BB962C8B-B14F-4D97-AF65-F5344CB8AC3E}">
        <p14:creationId xmlns:p14="http://schemas.microsoft.com/office/powerpoint/2010/main" val="2594524979"/>
      </p:ext>
    </p:extLst>
  </p:cSld>
  <p:clrMap bg1="lt1" tx1="dk1" bg2="lt2" tx2="dk2" accent1="accent1" accent2="accent2" accent3="accent3" accent4="accent4" accent5="accent5" accent6="accent6" hlink="hlink" folHlink="folHlink"/>
  <p:sldLayoutIdLst>
    <p:sldLayoutId id="2147484833" r:id="rId1"/>
    <p:sldLayoutId id="2147484834" r:id="rId2"/>
    <p:sldLayoutId id="2147484835" r:id="rId3"/>
    <p:sldLayoutId id="2147484836" r:id="rId4"/>
    <p:sldLayoutId id="2147484837" r:id="rId5"/>
    <p:sldLayoutId id="2147484838" r:id="rId6"/>
    <p:sldLayoutId id="2147484839" r:id="rId7"/>
  </p:sldLayoutIdLst>
  <p:txStyles>
    <p:titleStyle>
      <a:lvl1pPr algn="ctr" rtl="0" eaLnBrk="1" fontAlgn="base" hangingPunct="1">
        <a:spcBef>
          <a:spcPct val="0"/>
        </a:spcBef>
        <a:spcAft>
          <a:spcPct val="0"/>
        </a:spcAft>
        <a:defRPr sz="4267" b="1" i="0">
          <a:solidFill>
            <a:srgbClr val="003767"/>
          </a:solidFill>
          <a:latin typeface="+mn-lt"/>
          <a:ea typeface="+mj-ea"/>
          <a:cs typeface="+mj-cs"/>
        </a:defRPr>
      </a:lvl1pPr>
      <a:lvl2pPr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5pPr>
      <a:lvl6pPr marL="609585"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6pPr>
      <a:lvl7pPr marL="1219170"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7pPr>
      <a:lvl8pPr marL="1828754"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8pPr>
      <a:lvl9pPr marL="2438339"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9pPr>
    </p:titleStyle>
    <p:bodyStyle>
      <a:lvl1pPr marL="457189" indent="-457189" algn="l" rtl="0" eaLnBrk="1" fontAlgn="base" hangingPunct="1">
        <a:spcBef>
          <a:spcPct val="20000"/>
        </a:spcBef>
        <a:spcAft>
          <a:spcPct val="0"/>
        </a:spcAft>
        <a:buChar char="•"/>
        <a:defRPr sz="3200">
          <a:solidFill>
            <a:schemeClr val="tx1"/>
          </a:solidFill>
          <a:latin typeface="+mn-lt"/>
          <a:ea typeface="+mn-ea"/>
          <a:cs typeface="+mn-cs"/>
        </a:defRPr>
      </a:lvl1pPr>
      <a:lvl2pPr marL="990575" indent="-380990" algn="l" rtl="0" eaLnBrk="1" fontAlgn="base" hangingPunct="1">
        <a:spcBef>
          <a:spcPct val="20000"/>
        </a:spcBef>
        <a:spcAft>
          <a:spcPct val="0"/>
        </a:spcAft>
        <a:buChar char="–"/>
        <a:defRPr sz="2667">
          <a:solidFill>
            <a:schemeClr val="tx1"/>
          </a:solidFill>
          <a:latin typeface="+mn-lt"/>
          <a:ea typeface="+mn-ea"/>
        </a:defRPr>
      </a:lvl2pPr>
      <a:lvl3pPr marL="1523962" indent="-304792" algn="l" rtl="0" eaLnBrk="1" fontAlgn="base" hangingPunct="1">
        <a:spcBef>
          <a:spcPct val="20000"/>
        </a:spcBef>
        <a:spcAft>
          <a:spcPct val="0"/>
        </a:spcAft>
        <a:buChar char="•"/>
        <a:defRPr>
          <a:solidFill>
            <a:schemeClr val="tx1"/>
          </a:solidFill>
          <a:latin typeface="+mn-lt"/>
          <a:ea typeface="+mn-ea"/>
        </a:defRPr>
      </a:lvl3pPr>
      <a:lvl4pPr marL="2133547" indent="-304792" algn="l" rtl="0" eaLnBrk="1" fontAlgn="base" hangingPunct="1">
        <a:spcBef>
          <a:spcPct val="20000"/>
        </a:spcBef>
        <a:spcAft>
          <a:spcPct val="0"/>
        </a:spcAft>
        <a:defRPr sz="2667">
          <a:solidFill>
            <a:schemeClr val="tx1"/>
          </a:solidFill>
          <a:latin typeface="+mn-lt"/>
          <a:ea typeface="+mn-ea"/>
        </a:defRPr>
      </a:lvl4pPr>
      <a:lvl5pPr marL="2743131" indent="-304792" algn="l" rtl="0" eaLnBrk="1" fontAlgn="base" hangingPunct="1">
        <a:spcBef>
          <a:spcPct val="20000"/>
        </a:spcBef>
        <a:spcAft>
          <a:spcPct val="0"/>
        </a:spcAft>
        <a:buChar char="»"/>
        <a:defRPr sz="2667">
          <a:solidFill>
            <a:schemeClr val="tx1"/>
          </a:solidFill>
          <a:latin typeface="+mn-lt"/>
          <a:ea typeface="+mn-ea"/>
        </a:defRPr>
      </a:lvl5pPr>
      <a:lvl6pPr marL="3352716" indent="-304792" algn="l" rtl="0" eaLnBrk="1" fontAlgn="base" hangingPunct="1">
        <a:spcBef>
          <a:spcPct val="20000"/>
        </a:spcBef>
        <a:spcAft>
          <a:spcPct val="0"/>
        </a:spcAft>
        <a:buChar char="»"/>
        <a:defRPr sz="2667">
          <a:solidFill>
            <a:schemeClr val="tx1"/>
          </a:solidFill>
          <a:latin typeface="+mn-lt"/>
          <a:ea typeface="+mn-ea"/>
        </a:defRPr>
      </a:lvl6pPr>
      <a:lvl7pPr marL="3962301" indent="-304792" algn="l" rtl="0" eaLnBrk="1" fontAlgn="base" hangingPunct="1">
        <a:spcBef>
          <a:spcPct val="20000"/>
        </a:spcBef>
        <a:spcAft>
          <a:spcPct val="0"/>
        </a:spcAft>
        <a:buChar char="»"/>
        <a:defRPr sz="2667">
          <a:solidFill>
            <a:schemeClr val="tx1"/>
          </a:solidFill>
          <a:latin typeface="+mn-lt"/>
          <a:ea typeface="+mn-ea"/>
        </a:defRPr>
      </a:lvl7pPr>
      <a:lvl8pPr marL="4571886" indent="-304792" algn="l" rtl="0" eaLnBrk="1" fontAlgn="base" hangingPunct="1">
        <a:spcBef>
          <a:spcPct val="20000"/>
        </a:spcBef>
        <a:spcAft>
          <a:spcPct val="0"/>
        </a:spcAft>
        <a:buChar char="»"/>
        <a:defRPr sz="2667">
          <a:solidFill>
            <a:schemeClr val="tx1"/>
          </a:solidFill>
          <a:latin typeface="+mn-lt"/>
          <a:ea typeface="+mn-ea"/>
        </a:defRPr>
      </a:lvl8pPr>
      <a:lvl9pPr marL="5181470" indent="-304792" algn="l" rtl="0" eaLnBrk="1" fontAlgn="base" hangingPunct="1">
        <a:spcBef>
          <a:spcPct val="20000"/>
        </a:spcBef>
        <a:spcAft>
          <a:spcPct val="0"/>
        </a:spcAft>
        <a:buChar char="»"/>
        <a:defRPr sz="2667">
          <a:solidFill>
            <a:schemeClr val="tx1"/>
          </a:solidFill>
          <a:latin typeface="+mn-lt"/>
          <a:ea typeface="+mn-ea"/>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ED615F03-C367-24C6-9AAC-7A87FF5B668A}"/>
              </a:ext>
            </a:extLst>
          </p:cNvPr>
          <p:cNvPicPr>
            <a:picLocks noChangeAspect="1"/>
          </p:cNvPicPr>
          <p:nvPr userDrawn="1"/>
        </p:nvPicPr>
        <p:blipFill>
          <a:blip r:embed="rId25">
            <a:extLst>
              <a:ext uri="{96DAC541-7B7A-43D3-8B79-37D633B846F1}">
                <asvg:svgBlip xmlns:asvg="http://schemas.microsoft.com/office/drawing/2016/SVG/main" r:embed="rId26"/>
              </a:ext>
            </a:extLst>
          </a:blip>
          <a:stretch>
            <a:fillRect/>
          </a:stretch>
        </p:blipFill>
        <p:spPr>
          <a:xfrm>
            <a:off x="0" y="6197600"/>
            <a:ext cx="12192000" cy="660400"/>
          </a:xfrm>
          <a:prstGeom prst="rect">
            <a:avLst/>
          </a:prstGeom>
        </p:spPr>
      </p:pic>
      <p:sp>
        <p:nvSpPr>
          <p:cNvPr id="2" name="Title Placeholder 1"/>
          <p:cNvSpPr>
            <a:spLocks noGrp="1"/>
          </p:cNvSpPr>
          <p:nvPr>
            <p:ph type="title"/>
          </p:nvPr>
        </p:nvSpPr>
        <p:spPr>
          <a:xfrm>
            <a:off x="609599" y="1"/>
            <a:ext cx="10866220" cy="1250147"/>
          </a:xfrm>
          <a:prstGeom prst="rect">
            <a:avLst/>
          </a:prstGeom>
        </p:spPr>
        <p:txBody>
          <a:bodyPr vert="horz" lIns="0" tIns="0" rIns="91440" bIns="45720" rtlCol="0" anchor="b">
            <a:noAutofit/>
          </a:bodyPr>
          <a:lstStyle/>
          <a:p>
            <a:r>
              <a:rPr lang="en-US" dirty="0"/>
              <a:t>Insert Title Here Image &amp; Copy</a:t>
            </a:r>
          </a:p>
        </p:txBody>
      </p:sp>
      <p:sp>
        <p:nvSpPr>
          <p:cNvPr id="5" name="Text Placeholder 4">
            <a:extLst>
              <a:ext uri="{FF2B5EF4-FFF2-40B4-BE49-F238E27FC236}">
                <a16:creationId xmlns:a16="http://schemas.microsoft.com/office/drawing/2014/main" id="{10665962-D527-D9A7-7D51-9A728E2C1C4A}"/>
              </a:ext>
            </a:extLst>
          </p:cNvPr>
          <p:cNvSpPr>
            <a:spLocks noGrp="1"/>
          </p:cNvSpPr>
          <p:nvPr>
            <p:ph type="body" idx="1"/>
          </p:nvPr>
        </p:nvSpPr>
        <p:spPr>
          <a:xfrm>
            <a:off x="609600" y="1559199"/>
            <a:ext cx="10884033" cy="1206484"/>
          </a:xfrm>
          <a:prstGeom prst="rect">
            <a:avLst/>
          </a:prstGeom>
        </p:spPr>
        <p:txBody>
          <a:bodyPr vert="horz" wrap="square" lIns="0" tIns="45720" rIns="91440" bIns="45720" rtlCol="0">
            <a:spAutoFit/>
          </a:bodyPr>
          <a:lstStyle/>
          <a:p>
            <a:pPr lvl="0"/>
            <a:r>
              <a:rPr lang="en-US" dirty="0"/>
              <a:t>Click to edit Master text styles</a:t>
            </a:r>
          </a:p>
          <a:p>
            <a:pPr lvl="1"/>
            <a:r>
              <a:rPr lang="en-US" dirty="0"/>
              <a:t>Second level</a:t>
            </a:r>
          </a:p>
          <a:p>
            <a:pPr lvl="2"/>
            <a:r>
              <a:rPr lang="en-US" dirty="0"/>
              <a:t>Third level</a:t>
            </a:r>
          </a:p>
        </p:txBody>
      </p:sp>
      <p:pic>
        <p:nvPicPr>
          <p:cNvPr id="3" name="Graphic 2">
            <a:extLst>
              <a:ext uri="{FF2B5EF4-FFF2-40B4-BE49-F238E27FC236}">
                <a16:creationId xmlns:a16="http://schemas.microsoft.com/office/drawing/2014/main" id="{F843FB73-839C-307F-E23A-3503F1BC31A5}"/>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546204" y="6056242"/>
            <a:ext cx="3488777" cy="341293"/>
          </a:xfrm>
          <a:prstGeom prst="rect">
            <a:avLst/>
          </a:prstGeom>
        </p:spPr>
      </p:pic>
    </p:spTree>
    <p:extLst>
      <p:ext uri="{BB962C8B-B14F-4D97-AF65-F5344CB8AC3E}">
        <p14:creationId xmlns:p14="http://schemas.microsoft.com/office/powerpoint/2010/main" val="2434201038"/>
      </p:ext>
    </p:extLst>
  </p:cSld>
  <p:clrMap bg1="lt1" tx1="dk1" bg2="lt2" tx2="dk2" accent1="accent1" accent2="accent2" accent3="accent3" accent4="accent4" accent5="accent5" accent6="accent6" hlink="hlink" folHlink="folHlink"/>
  <p:sldLayoutIdLst>
    <p:sldLayoutId id="2147484841" r:id="rId1"/>
    <p:sldLayoutId id="2147484842" r:id="rId2"/>
    <p:sldLayoutId id="2147484843" r:id="rId3"/>
    <p:sldLayoutId id="2147484844" r:id="rId4"/>
    <p:sldLayoutId id="2147484845" r:id="rId5"/>
    <p:sldLayoutId id="2147484846" r:id="rId6"/>
    <p:sldLayoutId id="2147484847" r:id="rId7"/>
    <p:sldLayoutId id="2147484848" r:id="rId8"/>
    <p:sldLayoutId id="2147484849" r:id="rId9"/>
    <p:sldLayoutId id="2147484850" r:id="rId10"/>
    <p:sldLayoutId id="2147484851" r:id="rId11"/>
    <p:sldLayoutId id="2147484852" r:id="rId12"/>
    <p:sldLayoutId id="2147484853" r:id="rId13"/>
    <p:sldLayoutId id="2147484854" r:id="rId14"/>
    <p:sldLayoutId id="2147484855" r:id="rId15"/>
    <p:sldLayoutId id="2147484856" r:id="rId16"/>
    <p:sldLayoutId id="2147484857" r:id="rId17"/>
    <p:sldLayoutId id="2147484858" r:id="rId18"/>
    <p:sldLayoutId id="2147484859" r:id="rId19"/>
    <p:sldLayoutId id="2147484860" r:id="rId20"/>
    <p:sldLayoutId id="2147484861" r:id="rId21"/>
    <p:sldLayoutId id="2147484862" r:id="rId22"/>
    <p:sldLayoutId id="2147484863" r:id="rId23"/>
  </p:sldLayoutIdLst>
  <p:hf hdr="0" dt="0"/>
  <p:txStyles>
    <p:titleStyle>
      <a:lvl1pPr algn="l" defTabSz="609585" rtl="0" eaLnBrk="1" latinLnBrk="0" hangingPunct="1">
        <a:spcBef>
          <a:spcPct val="0"/>
        </a:spcBef>
        <a:buNone/>
        <a:defRPr sz="3200" kern="1200">
          <a:solidFill>
            <a:schemeClr val="accent1"/>
          </a:solidFill>
          <a:latin typeface="Arial"/>
          <a:ea typeface="+mj-ea"/>
          <a:cs typeface="Arial"/>
        </a:defRPr>
      </a:lvl1pPr>
    </p:titleStyle>
    <p:bodyStyle>
      <a:lvl1pPr marL="0" marR="0" indent="0" algn="l" defTabSz="1219170" rtl="0" eaLnBrk="1" fontAlgn="base" latinLnBrk="0" hangingPunct="1">
        <a:lnSpc>
          <a:spcPct val="90000"/>
        </a:lnSpc>
        <a:spcBef>
          <a:spcPts val="800"/>
        </a:spcBef>
        <a:spcAft>
          <a:spcPct val="0"/>
        </a:spcAft>
        <a:buClrTx/>
        <a:buSzTx/>
        <a:buFontTx/>
        <a:buNone/>
        <a:tabLst/>
        <a:defRPr sz="2133" b="0" kern="1200">
          <a:solidFill>
            <a:schemeClr val="tx1"/>
          </a:solidFill>
          <a:latin typeface="Arial"/>
          <a:ea typeface="+mn-ea"/>
          <a:cs typeface="Arial"/>
        </a:defRPr>
      </a:lvl1pPr>
      <a:lvl2pPr marL="990575" marR="0" indent="-380990" algn="l" defTabSz="1219170" rtl="0" eaLnBrk="1" fontAlgn="base" latinLnBrk="0" hangingPunct="1">
        <a:lnSpc>
          <a:spcPct val="100000"/>
        </a:lnSpc>
        <a:spcBef>
          <a:spcPct val="20000"/>
        </a:spcBef>
        <a:spcAft>
          <a:spcPct val="0"/>
        </a:spcAft>
        <a:buClrTx/>
        <a:buSzTx/>
        <a:buFont typeface="Arial" panose="020B0604020202020204" pitchFamily="34" charset="0"/>
        <a:buChar char="•"/>
        <a:tabLst/>
        <a:defRPr sz="2133" b="0" kern="1200">
          <a:solidFill>
            <a:schemeClr val="tx1"/>
          </a:solidFill>
          <a:latin typeface="Arial"/>
          <a:ea typeface="+mn-ea"/>
          <a:cs typeface="Arial"/>
        </a:defRPr>
      </a:lvl2pPr>
      <a:lvl3pPr marL="1523962" marR="0" indent="-304792" algn="l" defTabSz="1219170" rtl="0" eaLnBrk="1" fontAlgn="base" latinLnBrk="0" hangingPunct="1">
        <a:lnSpc>
          <a:spcPct val="100000"/>
        </a:lnSpc>
        <a:spcBef>
          <a:spcPct val="20000"/>
        </a:spcBef>
        <a:spcAft>
          <a:spcPct val="0"/>
        </a:spcAft>
        <a:buClrTx/>
        <a:buSzTx/>
        <a:buFont typeface="Courier New" panose="02070309020205020404" pitchFamily="49" charset="0"/>
        <a:buChar char="o"/>
        <a:tabLst/>
        <a:defRPr sz="2133" b="0" kern="1200">
          <a:solidFill>
            <a:schemeClr val="tx1"/>
          </a:solidFill>
          <a:latin typeface="Arial"/>
          <a:ea typeface="+mn-ea"/>
          <a:cs typeface="Arial"/>
        </a:defRPr>
      </a:lvl3pPr>
      <a:lvl4pPr marL="0" indent="-304792" algn="l" defTabSz="609585" rtl="0" eaLnBrk="1" latinLnBrk="0" hangingPunct="1">
        <a:spcBef>
          <a:spcPct val="20000"/>
        </a:spcBef>
        <a:buFont typeface="Arial"/>
        <a:buChar char="–"/>
        <a:defRPr sz="2133" kern="1200">
          <a:solidFill>
            <a:schemeClr val="tx1"/>
          </a:solidFill>
          <a:latin typeface="Arial"/>
          <a:ea typeface="+mn-ea"/>
          <a:cs typeface="Arial"/>
        </a:defRPr>
      </a:lvl4pPr>
      <a:lvl5pPr marL="609585" indent="-304792" algn="l" defTabSz="609585" rtl="0" eaLnBrk="1" latinLnBrk="0" hangingPunct="1">
        <a:spcBef>
          <a:spcPct val="20000"/>
        </a:spcBef>
        <a:buFont typeface="Arial"/>
        <a:buChar char="»"/>
        <a:defRPr sz="2133"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pPr>
            <a:fld id="{94467357-6250-497A-ADEC-89B49E25C4B4}" type="datetimeFigureOut">
              <a:rPr lang="en-US" smtClean="0">
                <a:solidFill>
                  <a:prstClr val="black">
                    <a:tint val="75000"/>
                  </a:prstClr>
                </a:solidFill>
                <a:latin typeface="Arial" charset="0"/>
                <a:ea typeface="ＭＳ Ｐゴシック" pitchFamily="34" charset="-128"/>
              </a:rPr>
              <a:pPr eaLnBrk="0" fontAlgn="base" hangingPunct="0">
                <a:spcBef>
                  <a:spcPct val="0"/>
                </a:spcBef>
                <a:spcAft>
                  <a:spcPct val="0"/>
                </a:spcAft>
              </a:pPr>
              <a:t>4/24/25</a:t>
            </a:fld>
            <a:endParaRPr lang="en-US">
              <a:solidFill>
                <a:prstClr val="black">
                  <a:tint val="75000"/>
                </a:prstClr>
              </a:solidFill>
              <a:latin typeface="Arial" charset="0"/>
              <a:ea typeface="ＭＳ Ｐゴシック" pitchFamily="34" charset="-128"/>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pPr>
            <a:endParaRPr lang="en-US">
              <a:solidFill>
                <a:prstClr val="black">
                  <a:tint val="75000"/>
                </a:prstClr>
              </a:solidFill>
              <a:latin typeface="Arial" charset="0"/>
              <a:ea typeface="ＭＳ Ｐゴシック" pitchFamily="34" charset="-128"/>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pPr>
            <a:fld id="{0CC24A81-7750-42D3-B21B-8D4E1D9C91E5}" type="slidenum">
              <a:rPr lang="en-US" smtClean="0">
                <a:solidFill>
                  <a:prstClr val="black">
                    <a:tint val="75000"/>
                  </a:prstClr>
                </a:solidFill>
                <a:latin typeface="Arial" charset="0"/>
                <a:ea typeface="ＭＳ Ｐゴシック" pitchFamily="34" charset="-128"/>
              </a:rPr>
              <a:pPr eaLnBrk="0" fontAlgn="base" hangingPunct="0">
                <a:spcBef>
                  <a:spcPct val="0"/>
                </a:spcBef>
                <a:spcAft>
                  <a:spcPct val="0"/>
                </a:spcAft>
              </a:pPr>
              <a:t>‹#›</a:t>
            </a:fld>
            <a:endParaRPr lang="en-US">
              <a:solidFill>
                <a:prstClr val="black">
                  <a:tint val="75000"/>
                </a:prstClr>
              </a:solidFill>
              <a:latin typeface="Arial" charset="0"/>
              <a:ea typeface="ＭＳ Ｐゴシック" pitchFamily="34" charset="-128"/>
            </a:endParaRPr>
          </a:p>
        </p:txBody>
      </p:sp>
    </p:spTree>
    <p:extLst>
      <p:ext uri="{BB962C8B-B14F-4D97-AF65-F5344CB8AC3E}">
        <p14:creationId xmlns:p14="http://schemas.microsoft.com/office/powerpoint/2010/main" val="544961268"/>
      </p:ext>
    </p:extLst>
  </p:cSld>
  <p:clrMap bg1="lt1" tx1="dk1" bg2="lt2" tx2="dk2" accent1="accent1" accent2="accent2" accent3="accent3" accent4="accent4" accent5="accent5" accent6="accent6" hlink="hlink" folHlink="folHlink"/>
  <p:sldLayoutIdLst>
    <p:sldLayoutId id="2147484604" r:id="rId1"/>
    <p:sldLayoutId id="2147484605" r:id="rId2"/>
    <p:sldLayoutId id="2147484606" r:id="rId3"/>
    <p:sldLayoutId id="2147484607" r:id="rId4"/>
    <p:sldLayoutId id="2147484608" r:id="rId5"/>
    <p:sldLayoutId id="2147484609" r:id="rId6"/>
    <p:sldLayoutId id="2147484610" r:id="rId7"/>
    <p:sldLayoutId id="2147484611" r:id="rId8"/>
    <p:sldLayoutId id="2147484612" r:id="rId9"/>
    <p:sldLayoutId id="2147484613" r:id="rId10"/>
    <p:sldLayoutId id="2147484614" r:id="rId11"/>
    <p:sldLayoutId id="2147484615" r:id="rId12"/>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0">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512317064"/>
      </p:ext>
    </p:extLst>
  </p:cSld>
  <p:clrMap bg1="lt1" tx1="dk1" bg2="lt2" tx2="dk2" accent1="accent1" accent2="accent2" accent3="accent3" accent4="accent4" accent5="accent5" accent6="accent6" hlink="hlink" folHlink="folHlink"/>
  <p:sldLayoutIdLst>
    <p:sldLayoutId id="2147484617" r:id="rId1"/>
    <p:sldLayoutId id="2147484618" r:id="rId2"/>
    <p:sldLayoutId id="2147484619" r:id="rId3"/>
    <p:sldLayoutId id="2147484620" r:id="rId4"/>
    <p:sldLayoutId id="2147484621" r:id="rId5"/>
    <p:sldLayoutId id="2147484622" r:id="rId6"/>
    <p:sldLayoutId id="2147484623" r:id="rId7"/>
    <p:sldLayoutId id="2147484624" r:id="rId8"/>
    <p:sldLayoutId id="2147484625" r:id="rId9"/>
    <p:sldLayoutId id="2147484626" r:id="rId10"/>
    <p:sldLayoutId id="2147484627" r:id="rId11"/>
    <p:sldLayoutId id="2147484628" r:id="rId12"/>
    <p:sldLayoutId id="2147484629" r:id="rId13"/>
    <p:sldLayoutId id="2147484630" r:id="rId14"/>
    <p:sldLayoutId id="2147484631" r:id="rId15"/>
    <p:sldLayoutId id="2147484632" r:id="rId16"/>
    <p:sldLayoutId id="2147484633" r:id="rId17"/>
    <p:sldLayoutId id="2147484634" r:id="rId18"/>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786F82F-1B47-46ED-8EAE-53EF71E59E9A}"/>
              </a:ext>
            </a:extLst>
          </p:cNvPr>
          <p:cNvSpPr/>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42918" y="705113"/>
            <a:ext cx="3411973" cy="5197498"/>
          </a:xfrm>
          <a:prstGeom prst="rect">
            <a:avLst/>
          </a:prstGeom>
        </p:spPr>
        <p:txBody>
          <a:bodyPr vert="horz" lIns="109728" tIns="109728" rIns="109728" bIns="9144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76671" y="705113"/>
            <a:ext cx="6172412" cy="5197497"/>
          </a:xfrm>
          <a:prstGeom prst="rect">
            <a:avLst/>
          </a:prstGeom>
        </p:spPr>
        <p:txBody>
          <a:bodyPr vert="horz" lIns="109728" tIns="109728" rIns="109728" bIns="9144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42917" y="6309360"/>
            <a:ext cx="3411973" cy="457200"/>
          </a:xfrm>
          <a:prstGeom prst="rect">
            <a:avLst/>
          </a:prstGeom>
        </p:spPr>
        <p:txBody>
          <a:bodyPr vert="horz" lIns="109728" tIns="109728" rIns="109728" bIns="91440" rtlCol="0" anchor="ctr"/>
          <a:lstStyle>
            <a:lvl1pPr algn="l">
              <a:defRPr sz="1200" spc="150" baseline="0">
                <a:solidFill>
                  <a:schemeClr val="tx1">
                    <a:lumMod val="75000"/>
                    <a:lumOff val="25000"/>
                  </a:schemeClr>
                </a:solidFill>
                <a:latin typeface="+mj-lt"/>
              </a:defRPr>
            </a:lvl1pPr>
          </a:lstStyle>
          <a:p>
            <a:r>
              <a:rPr lang="en-US"/>
              <a:t>9/8/20XX</a:t>
            </a:r>
            <a:endParaRPr lang="en-US" dirty="0"/>
          </a:p>
        </p:txBody>
      </p:sp>
      <p:sp>
        <p:nvSpPr>
          <p:cNvPr id="5" name="Footer Placeholder 4"/>
          <p:cNvSpPr>
            <a:spLocks noGrp="1"/>
          </p:cNvSpPr>
          <p:nvPr>
            <p:ph type="ftr" sz="quarter" idx="3"/>
          </p:nvPr>
        </p:nvSpPr>
        <p:spPr>
          <a:xfrm>
            <a:off x="5376670" y="6309360"/>
            <a:ext cx="4946592" cy="457200"/>
          </a:xfrm>
          <a:prstGeom prst="rect">
            <a:avLst/>
          </a:prstGeom>
        </p:spPr>
        <p:txBody>
          <a:bodyPr vert="horz" lIns="109728" tIns="109728" rIns="109728" bIns="91440" rtlCol="0" anchor="ctr"/>
          <a:lstStyle>
            <a:lvl1pPr algn="l">
              <a:defRPr sz="1200" spc="150" baseline="0">
                <a:solidFill>
                  <a:schemeClr val="tx1">
                    <a:lumMod val="75000"/>
                    <a:lumOff val="25000"/>
                  </a:schemeClr>
                </a:solidFill>
                <a:latin typeface="+mj-lt"/>
              </a:defRPr>
            </a:lvl1pPr>
          </a:lstStyle>
          <a:p>
            <a:r>
              <a:rPr lang="en-US"/>
              <a:t>Presentation Title</a:t>
            </a:r>
            <a:endParaRPr lang="en-US" dirty="0"/>
          </a:p>
        </p:txBody>
      </p:sp>
      <p:sp>
        <p:nvSpPr>
          <p:cNvPr id="6" name="Slide Number Placeholder 5"/>
          <p:cNvSpPr>
            <a:spLocks noGrp="1"/>
          </p:cNvSpPr>
          <p:nvPr>
            <p:ph type="sldNum" sz="quarter" idx="4"/>
          </p:nvPr>
        </p:nvSpPr>
        <p:spPr>
          <a:xfrm>
            <a:off x="10569202" y="6309360"/>
            <a:ext cx="979879" cy="457200"/>
          </a:xfrm>
          <a:prstGeom prst="rect">
            <a:avLst/>
          </a:prstGeom>
        </p:spPr>
        <p:txBody>
          <a:bodyPr vert="horz" lIns="109728" tIns="109728" rIns="109728" bIns="91440" rtlCol="0" anchor="b"/>
          <a:lstStyle>
            <a:lvl1pPr algn="r">
              <a:defRPr sz="1600" b="1" spc="150" baseline="0">
                <a:solidFill>
                  <a:schemeClr val="tx1">
                    <a:lumMod val="75000"/>
                    <a:lumOff val="25000"/>
                  </a:schemeClr>
                </a:solidFill>
                <a:latin typeface="+mj-lt"/>
              </a:defRPr>
            </a:lvl1pPr>
          </a:lstStyle>
          <a:p>
            <a:fld id="{FAEF9944-A4F6-4C59-AEBD-678D6480B8EA}" type="slidenum">
              <a:rPr lang="en-US" smtClean="0"/>
              <a:pPr/>
              <a:t>‹#›</a:t>
            </a:fld>
            <a:endParaRPr lang="en-US" dirty="0"/>
          </a:p>
        </p:txBody>
      </p:sp>
      <p:sp>
        <p:nvSpPr>
          <p:cNvPr id="21" name="Rectangle 20">
            <a:extLst>
              <a:ext uri="{FF2B5EF4-FFF2-40B4-BE49-F238E27FC236}">
                <a16:creationId xmlns:a16="http://schemas.microsoft.com/office/drawing/2014/main" id="{EF1BAF6F-6275-4646-9C59-331B29B9550F}"/>
              </a:ext>
            </a:extLst>
          </p:cNvPr>
          <p:cNvSpPr/>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9414248"/>
      </p:ext>
    </p:extLst>
  </p:cSld>
  <p:clrMap bg1="lt1" tx1="dk1" bg2="lt2" tx2="dk2" accent1="accent1" accent2="accent2" accent3="accent3" accent4="accent4" accent5="accent5" accent6="accent6" hlink="hlink" folHlink="folHlink"/>
  <p:sldLayoutIdLst>
    <p:sldLayoutId id="2147484636" r:id="rId1"/>
    <p:sldLayoutId id="2147484637" r:id="rId2"/>
    <p:sldLayoutId id="2147484638" r:id="rId3"/>
    <p:sldLayoutId id="2147484639" r:id="rId4"/>
    <p:sldLayoutId id="2147484640" r:id="rId5"/>
    <p:sldLayoutId id="2147484641" r:id="rId6"/>
    <p:sldLayoutId id="2147484642" r:id="rId7"/>
    <p:sldLayoutId id="2147484643" r:id="rId8"/>
    <p:sldLayoutId id="2147484644" r:id="rId9"/>
    <p:sldLayoutId id="2147484645" r:id="rId10"/>
    <p:sldLayoutId id="2147484646" r:id="rId11"/>
    <p:sldLayoutId id="2147484647" r:id="rId12"/>
    <p:sldLayoutId id="2147484648" r:id="rId13"/>
    <p:sldLayoutId id="2147484650" r:id="rId14"/>
    <p:sldLayoutId id="2147484651" r:id="rId15"/>
    <p:sldLayoutId id="2147484652" r:id="rId16"/>
    <p:sldLayoutId id="2147484653" r:id="rId17"/>
    <p:sldLayoutId id="2147484655" r:id="rId18"/>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hf sldNum="0" hdr="0" ftr="0" dt="0"/>
  <p:txStyles>
    <p:titleStyle>
      <a:lvl1pPr algn="l" defTabSz="914400" rtl="0" eaLnBrk="1" latinLnBrk="0" hangingPunct="1">
        <a:lnSpc>
          <a:spcPct val="150000"/>
        </a:lnSpc>
        <a:spcBef>
          <a:spcPct val="0"/>
        </a:spcBef>
        <a:buNone/>
        <a:defRPr sz="3600" b="1" kern="1200" spc="150" baseline="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140000"/>
        </a:lnSpc>
        <a:spcBef>
          <a:spcPts val="930"/>
        </a:spcBef>
        <a:buFont typeface="Corbel" panose="020B0503020204020204" pitchFamily="34" charset="0"/>
        <a:buNone/>
        <a:defRPr sz="1800" b="1"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48">
          <p15:clr>
            <a:srgbClr val="F26B43"/>
          </p15:clr>
        </p15:guide>
        <p15:guide id="2" orient="horz" pos="3960">
          <p15:clr>
            <a:srgbClr val="F26B43"/>
          </p15:clr>
        </p15:guide>
        <p15:guide id="3" orient="horz" pos="1536">
          <p15:clr>
            <a:srgbClr val="F26B43"/>
          </p15:clr>
        </p15:guide>
        <p15:guide id="4" orient="horz" pos="3840">
          <p15:clr>
            <a:srgbClr val="F26B43"/>
          </p15:clr>
        </p15:guide>
        <p15:guide id="5" pos="4416">
          <p15:clr>
            <a:srgbClr val="F26B43"/>
          </p15:clr>
        </p15:guide>
        <p15:guide id="6" pos="4800">
          <p15:clr>
            <a:srgbClr val="F26B43"/>
          </p15:clr>
        </p15:guide>
        <p15:guide id="7" orient="horz" pos="360">
          <p15:clr>
            <a:srgbClr val="F26B43"/>
          </p15:clr>
        </p15:guide>
        <p15:guide id="8" pos="7368">
          <p15:clr>
            <a:srgbClr val="F26B43"/>
          </p15:clr>
        </p15:guide>
        <p15:guide id="9" pos="2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381000" y="381000"/>
            <a:ext cx="11430000" cy="1325563"/>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381000" y="1825625"/>
            <a:ext cx="114300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ED77A09-15C2-4E47-948E-AACAFCA47D40}"/>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tx2"/>
                </a:solidFill>
                <a:latin typeface="+mn-lt"/>
              </a:defRPr>
            </a:lvl1pPr>
          </a:lstStyle>
          <a:p>
            <a:r>
              <a:rPr lang="en-US"/>
              <a:t>9/8/20XX</a:t>
            </a:r>
            <a:endParaRPr lang="en-US" dirty="0"/>
          </a:p>
        </p:txBody>
      </p:sp>
      <p:sp>
        <p:nvSpPr>
          <p:cNvPr id="5" name="Footer Placeholder 4">
            <a:extLst>
              <a:ext uri="{FF2B5EF4-FFF2-40B4-BE49-F238E27FC236}">
                <a16:creationId xmlns:a16="http://schemas.microsoft.com/office/drawing/2014/main" id="{60567522-C3B6-46EB-A361-BEC2510B00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tx2"/>
                </a:solidFill>
                <a:latin typeface="+mn-lt"/>
              </a:defRPr>
            </a:lvl1pPr>
          </a:lstStyle>
          <a:p>
            <a:r>
              <a:rPr lang="en-US"/>
              <a:t>https://www.cvs.com/shop/boost-original-nutritional</a:t>
            </a:r>
            <a:endParaRPr lang="en-US" dirty="0"/>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noAutofit/>
          </a:bodyPr>
          <a:lstStyle>
            <a:lvl1pPr algn="r">
              <a:defRPr sz="1200">
                <a:solidFill>
                  <a:schemeClr val="tx2"/>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225544258"/>
      </p:ext>
    </p:extLst>
  </p:cSld>
  <p:clrMap bg1="lt1" tx1="dk1" bg2="lt2" tx2="dk2" accent1="accent1" accent2="accent2" accent3="accent3" accent4="accent4" accent5="accent5" accent6="accent6" hlink="hlink" folHlink="folHlink"/>
  <p:sldLayoutIdLst>
    <p:sldLayoutId id="2147484657" r:id="rId1"/>
    <p:sldLayoutId id="2147484658" r:id="rId2"/>
    <p:sldLayoutId id="2147484659" r:id="rId3"/>
    <p:sldLayoutId id="2147484660" r:id="rId4"/>
    <p:sldLayoutId id="2147484661" r:id="rId5"/>
    <p:sldLayoutId id="2147484662" r:id="rId6"/>
    <p:sldLayoutId id="2147484663" r:id="rId7"/>
    <p:sldLayoutId id="2147484664" r:id="rId8"/>
    <p:sldLayoutId id="2147484665" r:id="rId9"/>
    <p:sldLayoutId id="2147484666" r:id="rId10"/>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hf sldNum="0" hdr="0" dt="0"/>
  <p:txStyles>
    <p:titleStyle>
      <a:lvl1pPr algn="l" defTabSz="914400" rtl="0" eaLnBrk="1" latinLnBrk="0" hangingPunct="1">
        <a:lnSpc>
          <a:spcPct val="8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pos="240">
          <p15:clr>
            <a:srgbClr val="547EBF"/>
          </p15:clr>
        </p15:guide>
        <p15:guide id="4" orient="horz" pos="240">
          <p15:clr>
            <a:srgbClr val="547EBF"/>
          </p15:clr>
        </p15:guide>
        <p15:guide id="5" pos="7440">
          <p15:clr>
            <a:srgbClr val="547EBF"/>
          </p15:clr>
        </p15:guide>
        <p15:guide id="6" orient="horz" pos="4080">
          <p15:clr>
            <a:srgbClr val="547EBF"/>
          </p15:clr>
        </p15:guide>
        <p15:guide id="7" pos="3960">
          <p15:clr>
            <a:srgbClr val="547EBF"/>
          </p15:clr>
        </p15:guide>
        <p15:guide id="8" pos="3720">
          <p15:clr>
            <a:srgbClr val="547EBF"/>
          </p15:clr>
        </p15:guide>
        <p15:guide id="9" pos="2112">
          <p15:clr>
            <a:srgbClr val="547EBF"/>
          </p15:clr>
        </p15:guide>
        <p15:guide id="10" pos="1848">
          <p15:clr>
            <a:srgbClr val="547EBF"/>
          </p15:clr>
        </p15:guide>
        <p15:guide id="11" pos="5568">
          <p15:clr>
            <a:srgbClr val="547EBF"/>
          </p15:clr>
        </p15:guide>
        <p15:guide id="12" pos="5832">
          <p15:clr>
            <a:srgbClr val="547EBF"/>
          </p15:clr>
        </p15:guide>
        <p15:guide id="13" pos="4968">
          <p15:clr>
            <a:srgbClr val="9FCC3B"/>
          </p15:clr>
        </p15:guide>
        <p15:guide id="14" pos="5208">
          <p15:clr>
            <a:srgbClr val="9FCC3B"/>
          </p15:clr>
        </p15:guide>
        <p15:guide id="15" pos="2712">
          <p15:clr>
            <a:srgbClr val="9FCC3B"/>
          </p15:clr>
        </p15:guide>
        <p15:guide id="16" pos="2472">
          <p15:clr>
            <a:srgbClr val="9FCC3B"/>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A7D9C7E-DB8B-8F41-8CDC-56A762154AC6}" type="datetimeFigureOut">
              <a:rPr lang="en-US" smtClean="0"/>
              <a:t>4/24/25</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1E8FB27F-D59E-3F46-B565-C0AEEED6B2B4}" type="slidenum">
              <a:rPr lang="en-US" smtClean="0"/>
              <a:t>‹#›</a:t>
            </a:fld>
            <a:endParaRPr lang="en-US"/>
          </a:p>
        </p:txBody>
      </p:sp>
    </p:spTree>
    <p:extLst>
      <p:ext uri="{BB962C8B-B14F-4D97-AF65-F5344CB8AC3E}">
        <p14:creationId xmlns:p14="http://schemas.microsoft.com/office/powerpoint/2010/main" val="434936865"/>
      </p:ext>
    </p:extLst>
  </p:cSld>
  <p:clrMap bg1="lt1" tx1="dk1" bg2="lt2" tx2="dk2" accent1="accent1" accent2="accent2" accent3="accent3" accent4="accent4" accent5="accent5" accent6="accent6" hlink="hlink" folHlink="folHlink"/>
  <p:sldLayoutIdLst>
    <p:sldLayoutId id="2147484668" r:id="rId1"/>
    <p:sldLayoutId id="2147484669" r:id="rId2"/>
    <p:sldLayoutId id="2147484670" r:id="rId3"/>
    <p:sldLayoutId id="2147484671" r:id="rId4"/>
    <p:sldLayoutId id="2147484672" r:id="rId5"/>
    <p:sldLayoutId id="2147484673" r:id="rId6"/>
    <p:sldLayoutId id="2147484674" r:id="rId7"/>
    <p:sldLayoutId id="2147484675" r:id="rId8"/>
    <p:sldLayoutId id="2147484676" r:id="rId9"/>
    <p:sldLayoutId id="2147484677" r:id="rId10"/>
    <p:sldLayoutId id="2147484678" r:id="rId11"/>
    <p:sldLayoutId id="2147484679" r:id="rId12"/>
    <p:sldLayoutId id="2147484680" r:id="rId13"/>
    <p:sldLayoutId id="2147484681" r:id="rId14"/>
    <p:sldLayoutId id="2147484682" r:id="rId15"/>
    <p:sldLayoutId id="2147484683" r:id="rId16"/>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cstate="print">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231614116"/>
      </p:ext>
    </p:extLst>
  </p:cSld>
  <p:clrMap bg1="lt1" tx1="dk1" bg2="lt2" tx2="dk2" accent1="accent1" accent2="accent2" accent3="accent3" accent4="accent4" accent5="accent5" accent6="accent6" hlink="hlink" folHlink="folHlink"/>
  <p:sldLayoutIdLst>
    <p:sldLayoutId id="2147484698" r:id="rId1"/>
    <p:sldLayoutId id="2147484699" r:id="rId2"/>
    <p:sldLayoutId id="2147484700" r:id="rId3"/>
    <p:sldLayoutId id="2147484701" r:id="rId4"/>
    <p:sldLayoutId id="2147484702" r:id="rId5"/>
    <p:sldLayoutId id="2147484703" r:id="rId6"/>
    <p:sldLayoutId id="2147484704" r:id="rId7"/>
    <p:sldLayoutId id="2147484705" r:id="rId8"/>
    <p:sldLayoutId id="2147484706" r:id="rId9"/>
    <p:sldLayoutId id="2147484707" r:id="rId10"/>
    <p:sldLayoutId id="2147484708" r:id="rId11"/>
    <p:sldLayoutId id="2147484709" r:id="rId12"/>
    <p:sldLayoutId id="2147484710" r:id="rId13"/>
    <p:sldLayoutId id="2147484711" r:id="rId14"/>
    <p:sldLayoutId id="2147484712" r:id="rId15"/>
    <p:sldLayoutId id="2147484713" r:id="rId16"/>
    <p:sldLayoutId id="2147484714"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0484D1A1-0298-4B28-93F0-69C773F0F595}" type="datetimeFigureOut">
              <a:rPr lang="en-US" smtClean="0"/>
              <a:t>4/24/25</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F2DBC17-2537-4006-90D7-9A826CF9F520}" type="slidenum">
              <a:rPr lang="en-US" smtClean="0"/>
              <a:t>‹#›</a:t>
            </a:fld>
            <a:endParaRPr lang="en-US"/>
          </a:p>
        </p:txBody>
      </p:sp>
    </p:spTree>
    <p:extLst>
      <p:ext uri="{BB962C8B-B14F-4D97-AF65-F5344CB8AC3E}">
        <p14:creationId xmlns:p14="http://schemas.microsoft.com/office/powerpoint/2010/main" val="2102960507"/>
      </p:ext>
    </p:extLst>
  </p:cSld>
  <p:clrMap bg1="lt1" tx1="dk1" bg2="lt2" tx2="dk2" accent1="accent1" accent2="accent2" accent3="accent3" accent4="accent4" accent5="accent5" accent6="accent6" hlink="hlink" folHlink="folHlink"/>
  <p:sldLayoutIdLst>
    <p:sldLayoutId id="2147484716" r:id="rId1"/>
    <p:sldLayoutId id="2147484717" r:id="rId2"/>
    <p:sldLayoutId id="2147484718" r:id="rId3"/>
    <p:sldLayoutId id="2147484719" r:id="rId4"/>
    <p:sldLayoutId id="2147484720" r:id="rId5"/>
    <p:sldLayoutId id="2147484721" r:id="rId6"/>
    <p:sldLayoutId id="2147484722" r:id="rId7"/>
    <p:sldLayoutId id="2147484723" r:id="rId8"/>
    <p:sldLayoutId id="2147484724" r:id="rId9"/>
    <p:sldLayoutId id="2147484725" r:id="rId10"/>
    <p:sldLayoutId id="2147484726" r:id="rId11"/>
    <p:sldLayoutId id="2147484727" r:id="rId12"/>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753BA9-B249-AD21-45F7-B15C497E04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9EB062A-3E03-921F-C736-65C6E75582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FB5633-276F-D1AA-AA7A-BE9AA85571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165A5F8-3458-6E4B-B74D-306D04B0316E}" type="datetimeFigureOut">
              <a:rPr lang="en-US" smtClean="0"/>
              <a:t>4/24/25</a:t>
            </a:fld>
            <a:endParaRPr lang="en-US"/>
          </a:p>
        </p:txBody>
      </p:sp>
      <p:sp>
        <p:nvSpPr>
          <p:cNvPr id="5" name="Footer Placeholder 4">
            <a:extLst>
              <a:ext uri="{FF2B5EF4-FFF2-40B4-BE49-F238E27FC236}">
                <a16:creationId xmlns:a16="http://schemas.microsoft.com/office/drawing/2014/main" id="{6BBF27F4-DEEB-C415-E2A4-4B46A0E035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672B9B7-5A69-393C-ECB7-F06D8FAEDE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A06C99B-32B8-E14C-8CC4-7ABDB34A58B5}" type="slidenum">
              <a:rPr lang="en-US" smtClean="0"/>
              <a:t>‹#›</a:t>
            </a:fld>
            <a:endParaRPr lang="en-US"/>
          </a:p>
        </p:txBody>
      </p:sp>
    </p:spTree>
    <p:extLst>
      <p:ext uri="{BB962C8B-B14F-4D97-AF65-F5344CB8AC3E}">
        <p14:creationId xmlns:p14="http://schemas.microsoft.com/office/powerpoint/2010/main" val="534273118"/>
      </p:ext>
    </p:extLst>
  </p:cSld>
  <p:clrMap bg1="lt1" tx1="dk1" bg2="lt2" tx2="dk2" accent1="accent1" accent2="accent2" accent3="accent3" accent4="accent4" accent5="accent5" accent6="accent6" hlink="hlink" folHlink="folHlink"/>
  <p:sldLayoutIdLst>
    <p:sldLayoutId id="2147484729" r:id="rId1"/>
    <p:sldLayoutId id="2147484730" r:id="rId2"/>
    <p:sldLayoutId id="2147484731" r:id="rId3"/>
    <p:sldLayoutId id="2147484732" r:id="rId4"/>
    <p:sldLayoutId id="2147484733" r:id="rId5"/>
    <p:sldLayoutId id="2147484734" r:id="rId6"/>
    <p:sldLayoutId id="2147484735" r:id="rId7"/>
    <p:sldLayoutId id="2147484736" r:id="rId8"/>
    <p:sldLayoutId id="2147484737" r:id="rId9"/>
    <p:sldLayoutId id="2147484738" r:id="rId10"/>
    <p:sldLayoutId id="214748473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101.xml.rels><?xml version="1.0" encoding="UTF-8" standalone="yes"?>
<Relationships xmlns="http://schemas.openxmlformats.org/package/2006/relationships"><Relationship Id="rId3" Type="http://schemas.microsoft.com/office/2007/relationships/hdphoto" Target="../media/hdphoto35.wdp"/><Relationship Id="rId2" Type="http://schemas.openxmlformats.org/officeDocument/2006/relationships/image" Target="../media/image82.png"/><Relationship Id="rId1" Type="http://schemas.openxmlformats.org/officeDocument/2006/relationships/slideLayout" Target="../slideLayouts/slideLayout122.xml"/></Relationships>
</file>

<file path=ppt/slides/_rels/slide102.xml.rels><?xml version="1.0" encoding="UTF-8" standalone="yes"?>
<Relationships xmlns="http://schemas.openxmlformats.org/package/2006/relationships"><Relationship Id="rId3" Type="http://schemas.microsoft.com/office/2007/relationships/hdphoto" Target="../media/hdphoto36.wdp"/><Relationship Id="rId2" Type="http://schemas.openxmlformats.org/officeDocument/2006/relationships/image" Target="../media/image83.png"/><Relationship Id="rId1" Type="http://schemas.openxmlformats.org/officeDocument/2006/relationships/slideLayout" Target="../slideLayouts/slideLayout122.xml"/></Relationships>
</file>

<file path=ppt/slides/_rels/slide10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22.xml"/></Relationships>
</file>

<file path=ppt/slides/_rels/slide104.xml.rels><?xml version="1.0" encoding="UTF-8" standalone="yes"?>
<Relationships xmlns="http://schemas.openxmlformats.org/package/2006/relationships"><Relationship Id="rId3" Type="http://schemas.microsoft.com/office/2007/relationships/hdphoto" Target="../media/hdphoto37.wdp"/><Relationship Id="rId2" Type="http://schemas.openxmlformats.org/officeDocument/2006/relationships/image" Target="../media/image85.png"/><Relationship Id="rId1" Type="http://schemas.openxmlformats.org/officeDocument/2006/relationships/slideLayout" Target="../slideLayouts/slideLayout12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106.xml.rels><?xml version="1.0" encoding="UTF-8" standalone="yes"?>
<Relationships xmlns="http://schemas.openxmlformats.org/package/2006/relationships"><Relationship Id="rId3" Type="http://schemas.microsoft.com/office/2007/relationships/hdphoto" Target="../media/hdphoto38.wdp"/><Relationship Id="rId2" Type="http://schemas.openxmlformats.org/officeDocument/2006/relationships/image" Target="../media/image86.png"/><Relationship Id="rId1" Type="http://schemas.openxmlformats.org/officeDocument/2006/relationships/slideLayout" Target="../slideLayouts/slideLayout122.xml"/></Relationships>
</file>

<file path=ppt/slides/_rels/slide10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22.xml"/></Relationships>
</file>

<file path=ppt/slides/_rels/slide10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22.xml"/><Relationship Id="rId4" Type="http://schemas.openxmlformats.org/officeDocument/2006/relationships/image" Target="../media/image91.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97.xml"/><Relationship Id="rId4" Type="http://schemas.microsoft.com/office/2007/relationships/hdphoto" Target="../media/hdphoto1.wdp"/></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9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11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4.xml"/><Relationship Id="rId1" Type="http://schemas.openxmlformats.org/officeDocument/2006/relationships/slideLayout" Target="../slideLayouts/slideLayout120.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12.xml"/></Relationships>
</file>

<file path=ppt/slides/_rels/slide116.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10.xml"/></Relationships>
</file>

<file path=ppt/slides/_rels/slide1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86.xml"/><Relationship Id="rId6" Type="http://schemas.microsoft.com/office/2007/relationships/hdphoto" Target="../media/hdphoto3.wdp"/><Relationship Id="rId5" Type="http://schemas.openxmlformats.org/officeDocument/2006/relationships/image" Target="../media/image19.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73.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7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6.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6.xml"/><Relationship Id="rId1" Type="http://schemas.openxmlformats.org/officeDocument/2006/relationships/tags" Target="../tags/tag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3.xml"/></Relationships>
</file>

<file path=ppt/slides/_rels/slide2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6.png"/><Relationship Id="rId1" Type="http://schemas.openxmlformats.org/officeDocument/2006/relationships/slideLayout" Target="../slideLayouts/slideLayout173.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33.xml"/><Relationship Id="rId4" Type="http://schemas.microsoft.com/office/2007/relationships/hdphoto" Target="../media/hdphoto6.wdp"/></Relationships>
</file>

<file path=ppt/slides/_rels/slide2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8.png"/><Relationship Id="rId1" Type="http://schemas.openxmlformats.org/officeDocument/2006/relationships/slideLayout" Target="../slideLayouts/slideLayout133.xml"/></Relationships>
</file>

<file path=ppt/slides/_rels/slide2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9.png"/><Relationship Id="rId1" Type="http://schemas.openxmlformats.org/officeDocument/2006/relationships/slideLayout" Target="../slideLayouts/slideLayout138.xml"/></Relationships>
</file>

<file path=ppt/slides/_rels/slide2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microsoft.com/office/2007/relationships/hdphoto" Target="../media/hdphoto10.wdp"/><Relationship Id="rId2" Type="http://schemas.openxmlformats.org/officeDocument/2006/relationships/notesSlide" Target="../notesSlides/notesSlide6.xml"/><Relationship Id="rId1" Type="http://schemas.openxmlformats.org/officeDocument/2006/relationships/slideLayout" Target="../slideLayouts/slideLayout133.xml"/><Relationship Id="rId6" Type="http://schemas.openxmlformats.org/officeDocument/2006/relationships/image" Target="../media/image32.png"/><Relationship Id="rId5" Type="http://schemas.microsoft.com/office/2007/relationships/hdphoto" Target="../media/hdphoto9.wdp"/><Relationship Id="rId4" Type="http://schemas.openxmlformats.org/officeDocument/2006/relationships/image" Target="../media/image31.png"/><Relationship Id="rId9" Type="http://schemas.openxmlformats.org/officeDocument/2006/relationships/image" Target="../media/image3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27.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5.png"/><Relationship Id="rId1" Type="http://schemas.openxmlformats.org/officeDocument/2006/relationships/slideLayout" Target="../slideLayouts/slideLayout133.xml"/></Relationships>
</file>

<file path=ppt/slides/_rels/slide28.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36.png"/><Relationship Id="rId1" Type="http://schemas.openxmlformats.org/officeDocument/2006/relationships/slideLayout" Target="../slideLayouts/slideLayout133.xml"/></Relationships>
</file>

<file path=ppt/slides/_rels/slide29.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36.png"/><Relationship Id="rId1" Type="http://schemas.openxmlformats.org/officeDocument/2006/relationships/slideLayout" Target="../slideLayouts/slideLayout133.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5.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5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9.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60.xml"/><Relationship Id="rId5" Type="http://schemas.openxmlformats.org/officeDocument/2006/relationships/image" Target="../media/image40.jpg"/><Relationship Id="rId4" Type="http://schemas.openxmlformats.org/officeDocument/2006/relationships/image" Target="../media/image39.sv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4.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12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4.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124.xml"/><Relationship Id="rId4" Type="http://schemas.microsoft.com/office/2007/relationships/hdphoto" Target="../media/hdphoto14.wdp"/></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4.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9.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22.xml"/><Relationship Id="rId4" Type="http://schemas.openxmlformats.org/officeDocument/2006/relationships/image" Target="../media/image45.png"/></Relationships>
</file>

<file path=ppt/slides/_rels/slide51.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46.png"/><Relationship Id="rId1" Type="http://schemas.openxmlformats.org/officeDocument/2006/relationships/slideLayout" Target="../slideLayouts/slideLayout122.xml"/></Relationships>
</file>

<file path=ppt/slides/_rels/slide52.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47.png"/><Relationship Id="rId1" Type="http://schemas.openxmlformats.org/officeDocument/2006/relationships/slideLayout" Target="../slideLayouts/slideLayout122.xml"/><Relationship Id="rId5" Type="http://schemas.microsoft.com/office/2007/relationships/hdphoto" Target="../media/hdphoto17.wdp"/><Relationship Id="rId4" Type="http://schemas.openxmlformats.org/officeDocument/2006/relationships/image" Target="../media/image48.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1.xml"/></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122.xml"/><Relationship Id="rId6" Type="http://schemas.microsoft.com/office/2007/relationships/hdphoto" Target="../media/hdphoto19.wdp"/><Relationship Id="rId5" Type="http://schemas.openxmlformats.org/officeDocument/2006/relationships/image" Target="../media/image50.png"/><Relationship Id="rId4" Type="http://schemas.microsoft.com/office/2007/relationships/hdphoto" Target="../media/hdphoto18.wdp"/></Relationships>
</file>

<file path=ppt/slides/_rels/slide56.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51.png"/><Relationship Id="rId1" Type="http://schemas.openxmlformats.org/officeDocument/2006/relationships/slideLayout" Target="../slideLayouts/slideLayout122.xml"/><Relationship Id="rId4" Type="http://schemas.openxmlformats.org/officeDocument/2006/relationships/image" Target="../media/image52.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3.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6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79.xml"/><Relationship Id="rId4" Type="http://schemas.microsoft.com/office/2007/relationships/hdphoto" Target="../media/hdphoto21.wdp"/></Relationships>
</file>

<file path=ppt/slides/_rels/slide6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77.xml"/><Relationship Id="rId4" Type="http://schemas.microsoft.com/office/2007/relationships/hdphoto" Target="../media/hdphoto22.wdp"/></Relationships>
</file>

<file path=ppt/slides/_rels/slide6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9.xml"/><Relationship Id="rId5" Type="http://schemas.openxmlformats.org/officeDocument/2006/relationships/image" Target="../media/image58.png"/><Relationship Id="rId4" Type="http://schemas.openxmlformats.org/officeDocument/2006/relationships/image" Target="../media/image5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0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03.xml"/></Relationships>
</file>

<file path=ppt/slides/_rels/slide7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03.xml"/></Relationships>
</file>

<file path=ppt/slides/_rels/slide7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03.xml"/></Relationships>
</file>

<file path=ppt/slides/_rels/slide7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0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75.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61.png"/><Relationship Id="rId1" Type="http://schemas.openxmlformats.org/officeDocument/2006/relationships/slideLayout" Target="../slideLayouts/slideLayout146.xml"/><Relationship Id="rId5" Type="http://schemas.microsoft.com/office/2007/relationships/hdphoto" Target="../media/hdphoto24.wdp"/><Relationship Id="rId4" Type="http://schemas.openxmlformats.org/officeDocument/2006/relationships/image" Target="../media/image62.png"/></Relationships>
</file>

<file path=ppt/slides/_rels/slide76.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61.png"/><Relationship Id="rId1" Type="http://schemas.openxmlformats.org/officeDocument/2006/relationships/slideLayout" Target="../slideLayouts/slideLayout146.xml"/></Relationships>
</file>

<file path=ppt/slides/_rels/slide77.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63.png"/><Relationship Id="rId1" Type="http://schemas.openxmlformats.org/officeDocument/2006/relationships/slideLayout" Target="../slideLayouts/slideLayout213.xml"/><Relationship Id="rId5" Type="http://schemas.microsoft.com/office/2007/relationships/hdphoto" Target="../media/hdphoto27.wdp"/><Relationship Id="rId4" Type="http://schemas.openxmlformats.org/officeDocument/2006/relationships/image" Target="../media/image64.png"/></Relationships>
</file>

<file path=ppt/slides/_rels/slide78.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65.png"/><Relationship Id="rId1" Type="http://schemas.openxmlformats.org/officeDocument/2006/relationships/slideLayout" Target="../slideLayouts/slideLayout146.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7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2.xml"/><Relationship Id="rId1" Type="http://schemas.openxmlformats.org/officeDocument/2006/relationships/slideLayout" Target="../slideLayouts/slideLayout14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6.xml"/></Relationships>
</file>

<file path=ppt/slides/_rels/slide8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5.xml"/><Relationship Id="rId1" Type="http://schemas.openxmlformats.org/officeDocument/2006/relationships/slideLayout" Target="../slideLayouts/slideLayout67.xml"/><Relationship Id="rId6" Type="http://schemas.microsoft.com/office/2007/relationships/hdphoto" Target="../media/hdphoto30.wdp"/><Relationship Id="rId5" Type="http://schemas.openxmlformats.org/officeDocument/2006/relationships/image" Target="../media/image71.png"/><Relationship Id="rId4" Type="http://schemas.microsoft.com/office/2007/relationships/hdphoto" Target="../media/hdphoto29.wdp"/></Relationships>
</file>

<file path=ppt/slides/_rels/slide8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6.xml"/><Relationship Id="rId1" Type="http://schemas.openxmlformats.org/officeDocument/2006/relationships/slideLayout" Target="../slideLayouts/slideLayout70.xml"/><Relationship Id="rId6" Type="http://schemas.microsoft.com/office/2007/relationships/hdphoto" Target="../media/hdphoto32.wdp"/><Relationship Id="rId5" Type="http://schemas.openxmlformats.org/officeDocument/2006/relationships/image" Target="../media/image73.png"/><Relationship Id="rId4" Type="http://schemas.microsoft.com/office/2007/relationships/hdphoto" Target="../media/hdphoto31.wdp"/></Relationships>
</file>

<file path=ppt/slides/_rels/slide8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7.xml"/><Relationship Id="rId1" Type="http://schemas.openxmlformats.org/officeDocument/2006/relationships/slideLayout" Target="../slideLayouts/slideLayout7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2.xml"/></Relationships>
</file>

<file path=ppt/slides/_rels/slide8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9.xml"/><Relationship Id="rId1" Type="http://schemas.openxmlformats.org/officeDocument/2006/relationships/slideLayout" Target="../slideLayouts/slideLayout73.xml"/><Relationship Id="rId4" Type="http://schemas.openxmlformats.org/officeDocument/2006/relationships/image" Target="../media/image76.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2.xml"/></Relationships>
</file>

<file path=ppt/slides/_rels/slide8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2.xml"/><Relationship Id="rId4" Type="http://schemas.openxmlformats.org/officeDocument/2006/relationships/hyperlink" Target="https://www.cvs.com/shop/boost-original-nutritional"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9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97.xml.rels><?xml version="1.0" encoding="UTF-8" standalone="yes"?>
<Relationships xmlns="http://schemas.openxmlformats.org/package/2006/relationships"><Relationship Id="rId3" Type="http://schemas.microsoft.com/office/2007/relationships/hdphoto" Target="../media/hdphoto33.wdp"/><Relationship Id="rId2" Type="http://schemas.openxmlformats.org/officeDocument/2006/relationships/image" Target="../media/image79.png"/><Relationship Id="rId1" Type="http://schemas.openxmlformats.org/officeDocument/2006/relationships/slideLayout" Target="../slideLayouts/slideLayout122.xml"/></Relationships>
</file>

<file path=ppt/slides/_rels/slide98.xml.rels><?xml version="1.0" encoding="UTF-8" standalone="yes"?>
<Relationships xmlns="http://schemas.openxmlformats.org/package/2006/relationships"><Relationship Id="rId3" Type="http://schemas.microsoft.com/office/2007/relationships/hdphoto" Target="../media/hdphoto34.wdp"/><Relationship Id="rId2" Type="http://schemas.openxmlformats.org/officeDocument/2006/relationships/image" Target="../media/image80.png"/><Relationship Id="rId1" Type="http://schemas.openxmlformats.org/officeDocument/2006/relationships/slideLayout" Target="../slideLayouts/slideLayout122.xml"/></Relationships>
</file>

<file path=ppt/slides/_rels/slide9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6D505F-2158-17E2-3EBE-0C267EF0886E}"/>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F9E9ACC-2794-99A0-B10C-FCDE3937F00D}"/>
              </a:ext>
            </a:extLst>
          </p:cNvPr>
          <p:cNvSpPr>
            <a:spLocks noGrp="1" noChangeArrowheads="1"/>
          </p:cNvSpPr>
          <p:nvPr>
            <p:ph type="title"/>
          </p:nvPr>
        </p:nvSpPr>
        <p:spPr>
          <a:xfrm>
            <a:off x="0" y="1669936"/>
            <a:ext cx="12192000" cy="822960"/>
          </a:xfrm>
        </p:spPr>
        <p:txBody>
          <a:bodyPr wrap="square" anchor="ctr">
            <a:noAutofit/>
          </a:bodyPr>
          <a:lstStyle/>
          <a:p>
            <a:pPr>
              <a:lnSpc>
                <a:spcPts val="3900"/>
              </a:lnSpc>
              <a:spcBef>
                <a:spcPts val="2400"/>
              </a:spcBef>
            </a:pPr>
            <a:r>
              <a:rPr lang="en-US" sz="4000" dirty="0"/>
              <a:t>Gastroesophageal Cancers</a:t>
            </a:r>
            <a:endParaRPr lang="en-US" sz="3200" dirty="0">
              <a:solidFill>
                <a:srgbClr val="002060"/>
              </a:solidFill>
              <a:latin typeface="Calibri" panose="020F0502020204030204" pitchFamily="34" charset="0"/>
              <a:cs typeface="Calibri" panose="020F0502020204030204" pitchFamily="34" charset="0"/>
            </a:endParaRPr>
          </a:p>
        </p:txBody>
      </p:sp>
      <p:sp>
        <p:nvSpPr>
          <p:cNvPr id="12" name="Text Box 3">
            <a:extLst>
              <a:ext uri="{FF2B5EF4-FFF2-40B4-BE49-F238E27FC236}">
                <a16:creationId xmlns:a16="http://schemas.microsoft.com/office/drawing/2014/main" id="{440B5971-455E-1CCD-D958-35541FC91292}"/>
              </a:ext>
            </a:extLst>
          </p:cNvPr>
          <p:cNvSpPr txBox="1">
            <a:spLocks noChangeArrowheads="1"/>
          </p:cNvSpPr>
          <p:nvPr/>
        </p:nvSpPr>
        <p:spPr bwMode="auto">
          <a:xfrm>
            <a:off x="3827749" y="5652326"/>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7" name="Text Box 6">
            <a:extLst>
              <a:ext uri="{FF2B5EF4-FFF2-40B4-BE49-F238E27FC236}">
                <a16:creationId xmlns:a16="http://schemas.microsoft.com/office/drawing/2014/main" id="{777F0171-0A49-8312-BFE6-43686B5196E4}"/>
              </a:ext>
            </a:extLst>
          </p:cNvPr>
          <p:cNvSpPr txBox="1">
            <a:spLocks noChangeArrowheads="1"/>
          </p:cNvSpPr>
          <p:nvPr/>
        </p:nvSpPr>
        <p:spPr bwMode="auto">
          <a:xfrm>
            <a:off x="0" y="4100624"/>
            <a:ext cx="121920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Sunnie Kim, MD</a:t>
            </a:r>
          </a:p>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Brooke Parker, MSN, FNP</a:t>
            </a:r>
          </a:p>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Michal F Segal, BSN, RN, OCN</a:t>
            </a:r>
          </a:p>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Manish A Shah, MD</a:t>
            </a:r>
            <a:endParaRPr kumimoji="0" lang="en-US" sz="3200" b="0" i="1" u="none" strike="noStrike" kern="1200" cap="none" spc="0" normalizeH="0" baseline="0" noProof="0" dirty="0">
              <a:ln>
                <a:noFill/>
              </a:ln>
              <a:solidFill>
                <a:srgbClr val="FF40FF"/>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Text Box 7">
            <a:extLst>
              <a:ext uri="{FF2B5EF4-FFF2-40B4-BE49-F238E27FC236}">
                <a16:creationId xmlns:a16="http://schemas.microsoft.com/office/drawing/2014/main" id="{78E908F7-624D-74CE-D584-14AB123D8BA3}"/>
              </a:ext>
            </a:extLst>
          </p:cNvPr>
          <p:cNvSpPr txBox="1">
            <a:spLocks noChangeArrowheads="1"/>
          </p:cNvSpPr>
          <p:nvPr/>
        </p:nvSpPr>
        <p:spPr bwMode="auto">
          <a:xfrm>
            <a:off x="4647392" y="3501008"/>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9" name="TextBox 8">
            <a:extLst>
              <a:ext uri="{FF2B5EF4-FFF2-40B4-BE49-F238E27FC236}">
                <a16:creationId xmlns:a16="http://schemas.microsoft.com/office/drawing/2014/main" id="{835D6046-6026-784E-333C-16D6EE3079FB}"/>
              </a:ext>
            </a:extLst>
          </p:cNvPr>
          <p:cNvSpPr txBox="1"/>
          <p:nvPr/>
        </p:nvSpPr>
        <p:spPr>
          <a:xfrm>
            <a:off x="-4572" y="1196752"/>
            <a:ext cx="12196571" cy="484748"/>
          </a:xfrm>
          <a:prstGeom prst="rect">
            <a:avLst/>
          </a:prstGeom>
          <a:noFill/>
        </p:spPr>
        <p:txBody>
          <a:bodyPr wrap="square">
            <a:spAutoFit/>
          </a:bodyPr>
          <a:lstStyle/>
          <a:p>
            <a:pPr marL="0" marR="0" lvl="0" indent="0" algn="ctr" defTabSz="455613" rtl="0" eaLnBrk="1" fontAlgn="base" latinLnBrk="0" hangingPunct="1">
              <a:lnSpc>
                <a:spcPts val="3200"/>
              </a:lnSpc>
              <a:spcBef>
                <a:spcPct val="0"/>
              </a:spcBef>
              <a:spcAft>
                <a:spcPct val="0"/>
              </a:spcAft>
              <a:buClrTx/>
              <a:buSzTx/>
              <a:buFontTx/>
              <a:buNone/>
              <a:tabLst/>
              <a:defRPr/>
            </a:pPr>
            <a:r>
              <a:rPr kumimoji="0" lang="en-US" sz="25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Complimentary NCPD Hybrid Symposium Series Held During the 50</a:t>
            </a:r>
            <a:r>
              <a:rPr kumimoji="0" lang="en-US" sz="2500" b="0" i="1" u="none" strike="noStrike" kern="1200" cap="none" spc="0" normalizeH="0" baseline="3000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th</a:t>
            </a:r>
            <a:r>
              <a:rPr kumimoji="0" lang="en-US" sz="25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 Annual ONS Congress</a:t>
            </a:r>
            <a:endParaRPr kumimoji="0" lang="en-US" sz="2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
        <p:nvSpPr>
          <p:cNvPr id="13" name="TextBox 12">
            <a:extLst>
              <a:ext uri="{FF2B5EF4-FFF2-40B4-BE49-F238E27FC236}">
                <a16:creationId xmlns:a16="http://schemas.microsoft.com/office/drawing/2014/main" id="{995AD4F3-067A-374F-0DBB-5B0A57D90CF0}"/>
              </a:ext>
            </a:extLst>
          </p:cNvPr>
          <p:cNvSpPr txBox="1"/>
          <p:nvPr/>
        </p:nvSpPr>
        <p:spPr>
          <a:xfrm>
            <a:off x="0" y="187775"/>
            <a:ext cx="12192000" cy="1118255"/>
          </a:xfrm>
          <a:prstGeom prst="rect">
            <a:avLst/>
          </a:prstGeom>
          <a:noFill/>
        </p:spPr>
        <p:txBody>
          <a:bodyPr wrap="square" anchor="ctr">
            <a:spAutoFit/>
          </a:bodyPr>
          <a:lstStyle/>
          <a:p>
            <a:pPr marL="0" marR="0" lvl="0" indent="0" algn="ctr" defTabSz="455613" rtl="0" eaLnBrk="1" fontAlgn="base" latinLnBrk="0" hangingPunct="1">
              <a:lnSpc>
                <a:spcPts val="4040"/>
              </a:lnSpc>
              <a:spcBef>
                <a:spcPct val="0"/>
              </a:spcBef>
              <a:spcAft>
                <a:spcPct val="0"/>
              </a:spcAft>
              <a:buClrTx/>
              <a:buSzTx/>
              <a:buFontTx/>
              <a:buNone/>
              <a:tabLst/>
              <a:defRPr/>
            </a:pPr>
            <a:r>
              <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Understanding the Current Paradigm and </a:t>
            </a:r>
            <a:br>
              <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br>
            <a:r>
              <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New Approaches in the Care of Patients with Cancer</a:t>
            </a:r>
          </a:p>
        </p:txBody>
      </p:sp>
      <p:sp>
        <p:nvSpPr>
          <p:cNvPr id="3" name="Rectangle 4">
            <a:extLst>
              <a:ext uri="{FF2B5EF4-FFF2-40B4-BE49-F238E27FC236}">
                <a16:creationId xmlns:a16="http://schemas.microsoft.com/office/drawing/2014/main" id="{95CC6D24-B0FF-229F-F144-B1EB19F01019}"/>
              </a:ext>
            </a:extLst>
          </p:cNvPr>
          <p:cNvSpPr txBox="1">
            <a:spLocks noChangeArrowheads="1"/>
          </p:cNvSpPr>
          <p:nvPr/>
        </p:nvSpPr>
        <p:spPr bwMode="auto">
          <a:xfrm>
            <a:off x="119336" y="2430867"/>
            <a:ext cx="12192000" cy="1044352"/>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900"/>
              </a:lnSpc>
              <a:spcBef>
                <a:spcPts val="24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Saturday, April 12,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12:15 PM – 1:45 PM</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1538120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51D04A-319E-7163-C203-3E47A3A2584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D80AA3D-846C-8271-1104-FE14AD0146F0}"/>
              </a:ext>
            </a:extLst>
          </p:cNvPr>
          <p:cNvSpPr/>
          <p:nvPr/>
        </p:nvSpPr>
        <p:spPr bwMode="auto">
          <a:xfrm>
            <a:off x="758948" y="980728"/>
            <a:ext cx="10512305" cy="504056"/>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11971E87-294D-E2F4-4600-E13E21312166}"/>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45D6BC80-433E-1DA5-EC16-15B3D0948809}"/>
              </a:ext>
            </a:extLst>
          </p:cNvPr>
          <p:cNvSpPr>
            <a:spLocks noGrp="1"/>
          </p:cNvSpPr>
          <p:nvPr>
            <p:ph idx="1"/>
          </p:nvPr>
        </p:nvSpPr>
        <p:spPr>
          <a:xfrm>
            <a:off x="912286" y="1052736"/>
            <a:ext cx="10512306" cy="4799013"/>
          </a:xfrm>
        </p:spPr>
        <p:txBody>
          <a:bodyPr/>
          <a:lstStyle/>
          <a:p>
            <a:pPr marL="0" indent="0">
              <a:spcBef>
                <a:spcPts val="1800"/>
              </a:spcBef>
              <a:spcAft>
                <a:spcPts val="0"/>
              </a:spcAft>
              <a:buNone/>
            </a:pPr>
            <a:r>
              <a:rPr lang="en-US" sz="2500" dirty="0">
                <a:solidFill>
                  <a:schemeClr val="bg1"/>
                </a:solidFill>
              </a:rPr>
              <a:t>Introduction: Clinical Presentation of Gastroesophageal Cancer</a:t>
            </a:r>
          </a:p>
          <a:p>
            <a:pPr marL="0" indent="0">
              <a:spcBef>
                <a:spcPts val="1800"/>
              </a:spcBef>
              <a:spcAft>
                <a:spcPts val="0"/>
              </a:spcAft>
              <a:buNone/>
            </a:pPr>
            <a:r>
              <a:rPr lang="en-US" sz="2500" dirty="0">
                <a:solidFill>
                  <a:srgbClr val="0432FF"/>
                </a:solidFill>
              </a:rPr>
              <a:t>Module 1: </a:t>
            </a:r>
            <a:r>
              <a:rPr lang="en-US" sz="2500" dirty="0">
                <a:solidFill>
                  <a:schemeClr val="tx1"/>
                </a:solidFill>
              </a:rPr>
              <a:t>Management of Localized or Locally Advanced Gastroesophageal Cancers; Current and Future Role of Immune Checkpoint Inhibitors </a:t>
            </a:r>
          </a:p>
          <a:p>
            <a:pPr marL="0" indent="0">
              <a:spcBef>
                <a:spcPts val="1800"/>
              </a:spcBef>
              <a:spcAft>
                <a:spcPts val="0"/>
              </a:spcAft>
              <a:buNone/>
            </a:pPr>
            <a:r>
              <a:rPr lang="en-US" sz="2500" dirty="0">
                <a:solidFill>
                  <a:srgbClr val="0432FF"/>
                </a:solidFill>
              </a:rPr>
              <a:t>Module 2: </a:t>
            </a:r>
            <a:r>
              <a:rPr lang="en-US" sz="2500" dirty="0">
                <a:solidFill>
                  <a:schemeClr val="tx1"/>
                </a:solidFill>
              </a:rPr>
              <a:t>Incorporation of Immunotherapeutic Strategies for HER2-Negative Metastatic Gastroesophageal Tumors </a:t>
            </a:r>
          </a:p>
          <a:p>
            <a:pPr marL="0" indent="0">
              <a:spcBef>
                <a:spcPts val="1800"/>
              </a:spcBef>
              <a:spcAft>
                <a:spcPts val="0"/>
              </a:spcAft>
              <a:buNone/>
            </a:pPr>
            <a:r>
              <a:rPr lang="en-US" sz="2500" dirty="0">
                <a:solidFill>
                  <a:srgbClr val="0432FF"/>
                </a:solidFill>
              </a:rPr>
              <a:t>Module 3: </a:t>
            </a:r>
            <a:r>
              <a:rPr lang="en-US" sz="2500" b="1" dirty="0">
                <a:solidFill>
                  <a:srgbClr val="000000"/>
                </a:solidFill>
                <a:effectLst/>
                <a:latin typeface="+mn-lt"/>
                <a:ea typeface="Calibri" panose="020F0502020204030204" pitchFamily="34" charset="0"/>
              </a:rPr>
              <a:t>Role of Therapy Targeting CLDN18.2 in Advanced Gastric/Gastroesophageal Junction Adenocarcinoma </a:t>
            </a:r>
          </a:p>
          <a:p>
            <a:pPr marL="0" indent="0">
              <a:spcBef>
                <a:spcPts val="1800"/>
              </a:spcBef>
              <a:spcAft>
                <a:spcPts val="0"/>
              </a:spcAft>
              <a:buNone/>
            </a:pPr>
            <a:r>
              <a:rPr lang="en-US" sz="2500" dirty="0">
                <a:solidFill>
                  <a:srgbClr val="0432FF"/>
                </a:solidFill>
              </a:rPr>
              <a:t>Module 4: </a:t>
            </a:r>
            <a:r>
              <a:rPr lang="en-US" sz="25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Considerations in the Care of Patients with HER2-Positive Gastroesophageal Cancers </a:t>
            </a:r>
          </a:p>
        </p:txBody>
      </p:sp>
    </p:spTree>
    <p:extLst>
      <p:ext uri="{BB962C8B-B14F-4D97-AF65-F5344CB8AC3E}">
        <p14:creationId xmlns:p14="http://schemas.microsoft.com/office/powerpoint/2010/main" val="8309638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59AEBED-55B2-293F-67E4-C7696951B67C}"/>
              </a:ext>
            </a:extLst>
          </p:cNvPr>
          <p:cNvSpPr txBox="1"/>
          <p:nvPr/>
        </p:nvSpPr>
        <p:spPr>
          <a:xfrm>
            <a:off x="1016000" y="677333"/>
            <a:ext cx="9990667"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Patient Case continued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59-year-old man with Stage IV GEJ </a:t>
            </a:r>
            <a:r>
              <a:rPr kumimoji="0" lang="en-US" sz="2800" b="0" i="0" u="none" strike="noStrike" kern="1200" cap="none" spc="0" normalizeH="0" baseline="0" noProof="0" dirty="0" err="1">
                <a:ln>
                  <a:noFill/>
                </a:ln>
                <a:solidFill>
                  <a:prstClr val="black"/>
                </a:solidFill>
                <a:effectLst/>
                <a:uLnTx/>
                <a:uFillTx/>
                <a:latin typeface="Aptos" panose="02110004020202020204"/>
                <a:ea typeface="+mn-ea"/>
                <a:cs typeface="+mn-cs"/>
              </a:rPr>
              <a:t>adenoca</a:t>
            </a: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to liver</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Biomarker testing shows intact MMR proteins, PD-L1 CPS: 1, HER2 IHC 2+, Claudin 18.2 negative</a:t>
            </a:r>
          </a:p>
        </p:txBody>
      </p:sp>
      <p:sp>
        <p:nvSpPr>
          <p:cNvPr id="7" name="TextBox 6">
            <a:extLst>
              <a:ext uri="{FF2B5EF4-FFF2-40B4-BE49-F238E27FC236}">
                <a16:creationId xmlns:a16="http://schemas.microsoft.com/office/drawing/2014/main" id="{31F75510-1366-622B-8B9F-7A6505A17A70}"/>
              </a:ext>
            </a:extLst>
          </p:cNvPr>
          <p:cNvSpPr txBox="1"/>
          <p:nvPr/>
        </p:nvSpPr>
        <p:spPr>
          <a:xfrm>
            <a:off x="1016000" y="3200400"/>
            <a:ext cx="9990667" cy="954107"/>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HER2 FISH positive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Started on FOLFOX, trastuzumab, pembrolizumab</a:t>
            </a:r>
          </a:p>
        </p:txBody>
      </p:sp>
    </p:spTree>
    <p:extLst>
      <p:ext uri="{BB962C8B-B14F-4D97-AF65-F5344CB8AC3E}">
        <p14:creationId xmlns:p14="http://schemas.microsoft.com/office/powerpoint/2010/main" val="204763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3138D-E44A-49CB-39C8-BF70888786D5}"/>
              </a:ext>
            </a:extLst>
          </p:cNvPr>
          <p:cNvSpPr>
            <a:spLocks noGrp="1"/>
          </p:cNvSpPr>
          <p:nvPr>
            <p:ph type="title"/>
          </p:nvPr>
        </p:nvSpPr>
        <p:spPr/>
        <p:txBody>
          <a:bodyPr/>
          <a:lstStyle/>
          <a:p>
            <a:r>
              <a:rPr lang="en-US" dirty="0"/>
              <a:t>KEYNOTE-811 Study Design</a:t>
            </a:r>
          </a:p>
        </p:txBody>
      </p:sp>
      <p:pic>
        <p:nvPicPr>
          <p:cNvPr id="6" name="Picture 5" descr="A diagram of a patient's flow&#10;&#10;AI-generated content may be incorrect.">
            <a:extLst>
              <a:ext uri="{FF2B5EF4-FFF2-40B4-BE49-F238E27FC236}">
                <a16:creationId xmlns:a16="http://schemas.microsoft.com/office/drawing/2014/main" id="{61B1A554-EE81-7DBA-B740-1E300091431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838200" y="1693407"/>
            <a:ext cx="10735733" cy="3221493"/>
          </a:xfrm>
          <a:prstGeom prst="rect">
            <a:avLst/>
          </a:prstGeom>
        </p:spPr>
      </p:pic>
      <p:sp>
        <p:nvSpPr>
          <p:cNvPr id="7" name="TextBox 6">
            <a:extLst>
              <a:ext uri="{FF2B5EF4-FFF2-40B4-BE49-F238E27FC236}">
                <a16:creationId xmlns:a16="http://schemas.microsoft.com/office/drawing/2014/main" id="{8F7804B7-EBF5-95F2-94C9-E852174BB6C6}"/>
              </a:ext>
            </a:extLst>
          </p:cNvPr>
          <p:cNvSpPr txBox="1"/>
          <p:nvPr/>
        </p:nvSpPr>
        <p:spPr>
          <a:xfrm>
            <a:off x="10431654" y="6492875"/>
            <a:ext cx="1760346" cy="3000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err="1">
                <a:ln>
                  <a:noFill/>
                </a:ln>
                <a:solidFill>
                  <a:prstClr val="black"/>
                </a:solidFill>
                <a:effectLst/>
                <a:uLnTx/>
                <a:uFillTx/>
                <a:latin typeface="Aptos" panose="02110004020202020204"/>
                <a:ea typeface="+mn-ea"/>
                <a:cs typeface="+mn-cs"/>
              </a:rPr>
              <a:t>Janjigian</a:t>
            </a:r>
            <a:r>
              <a:rPr kumimoji="0" lang="en-US" sz="1350" b="0" i="0" u="none" strike="noStrike" kern="1200" cap="none" spc="0" normalizeH="0" baseline="0" noProof="0" dirty="0">
                <a:ln>
                  <a:noFill/>
                </a:ln>
                <a:solidFill>
                  <a:prstClr val="black"/>
                </a:solidFill>
                <a:effectLst/>
                <a:uLnTx/>
                <a:uFillTx/>
                <a:latin typeface="Aptos" panose="02110004020202020204"/>
                <a:ea typeface="+mn-ea"/>
                <a:cs typeface="+mn-cs"/>
              </a:rPr>
              <a:t>, ESMO 2024</a:t>
            </a:r>
          </a:p>
        </p:txBody>
      </p:sp>
    </p:spTree>
    <p:extLst>
      <p:ext uri="{BB962C8B-B14F-4D97-AF65-F5344CB8AC3E}">
        <p14:creationId xmlns:p14="http://schemas.microsoft.com/office/powerpoint/2010/main" val="85587472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D8226-5477-69D0-02BC-6218ADD42915}"/>
              </a:ext>
            </a:extLst>
          </p:cNvPr>
          <p:cNvSpPr>
            <a:spLocks noGrp="1"/>
          </p:cNvSpPr>
          <p:nvPr>
            <p:ph type="title"/>
          </p:nvPr>
        </p:nvSpPr>
        <p:spPr>
          <a:xfrm>
            <a:off x="492368" y="239468"/>
            <a:ext cx="11351970" cy="1325563"/>
          </a:xfrm>
        </p:spPr>
        <p:txBody>
          <a:bodyPr/>
          <a:lstStyle/>
          <a:p>
            <a:r>
              <a:rPr lang="en-US" dirty="0" err="1"/>
              <a:t>Chemo+Trastuzumab+Pembro</a:t>
            </a:r>
            <a:r>
              <a:rPr lang="en-US" dirty="0"/>
              <a:t> shows OS benefit </a:t>
            </a:r>
          </a:p>
        </p:txBody>
      </p:sp>
      <p:pic>
        <p:nvPicPr>
          <p:cNvPr id="5" name="Content Placeholder 4" descr="A graph of a number of months&#10;&#10;Description automatically generated">
            <a:extLst>
              <a:ext uri="{FF2B5EF4-FFF2-40B4-BE49-F238E27FC236}">
                <a16:creationId xmlns:a16="http://schemas.microsoft.com/office/drawing/2014/main" id="{9FEE0111-1D58-6B5B-BA96-74D7010D3FE1}"/>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b="2928"/>
          <a:stretch/>
        </p:blipFill>
        <p:spPr>
          <a:xfrm>
            <a:off x="714499" y="1565031"/>
            <a:ext cx="10662747" cy="4420133"/>
          </a:xfrm>
        </p:spPr>
      </p:pic>
      <p:sp>
        <p:nvSpPr>
          <p:cNvPr id="6" name="TextBox 5">
            <a:extLst>
              <a:ext uri="{FF2B5EF4-FFF2-40B4-BE49-F238E27FC236}">
                <a16:creationId xmlns:a16="http://schemas.microsoft.com/office/drawing/2014/main" id="{ADA48D84-8BFB-FA49-7A6E-01D2C18D29D7}"/>
              </a:ext>
            </a:extLst>
          </p:cNvPr>
          <p:cNvSpPr txBox="1"/>
          <p:nvPr/>
        </p:nvSpPr>
        <p:spPr>
          <a:xfrm>
            <a:off x="10431654" y="6511790"/>
            <a:ext cx="1760346" cy="3000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err="1">
                <a:ln>
                  <a:noFill/>
                </a:ln>
                <a:solidFill>
                  <a:prstClr val="black"/>
                </a:solidFill>
                <a:effectLst/>
                <a:uLnTx/>
                <a:uFillTx/>
                <a:latin typeface="Aptos" panose="02110004020202020204"/>
                <a:ea typeface="+mn-ea"/>
                <a:cs typeface="+mn-cs"/>
              </a:rPr>
              <a:t>Janjigian</a:t>
            </a:r>
            <a:r>
              <a:rPr kumimoji="0" lang="en-US" sz="1350" b="0" i="0" u="none" strike="noStrike" kern="1200" cap="none" spc="0" normalizeH="0" baseline="0" noProof="0" dirty="0">
                <a:ln>
                  <a:noFill/>
                </a:ln>
                <a:solidFill>
                  <a:prstClr val="black"/>
                </a:solidFill>
                <a:effectLst/>
                <a:uLnTx/>
                <a:uFillTx/>
                <a:latin typeface="Aptos" panose="02110004020202020204"/>
                <a:ea typeface="+mn-ea"/>
                <a:cs typeface="+mn-cs"/>
              </a:rPr>
              <a:t>, NEJM 2024</a:t>
            </a:r>
          </a:p>
        </p:txBody>
      </p:sp>
      <p:sp>
        <p:nvSpPr>
          <p:cNvPr id="7" name="TextBox 6">
            <a:extLst>
              <a:ext uri="{FF2B5EF4-FFF2-40B4-BE49-F238E27FC236}">
                <a16:creationId xmlns:a16="http://schemas.microsoft.com/office/drawing/2014/main" id="{3B7204E2-C46E-F26E-59A6-836FDCB9D4F0}"/>
              </a:ext>
            </a:extLst>
          </p:cNvPr>
          <p:cNvSpPr txBox="1"/>
          <p:nvPr/>
        </p:nvSpPr>
        <p:spPr>
          <a:xfrm>
            <a:off x="1789784" y="6278729"/>
            <a:ext cx="875713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ptos" panose="02110004020202020204"/>
                <a:ea typeface="+mn-ea"/>
                <a:cs typeface="+mn-cs"/>
              </a:rPr>
              <a:t>Current FDA approval is to use quadruplet in PD-L1 CPS&gt;/=1</a:t>
            </a:r>
          </a:p>
        </p:txBody>
      </p:sp>
      <p:sp>
        <p:nvSpPr>
          <p:cNvPr id="3" name="Rectangle 2">
            <a:extLst>
              <a:ext uri="{FF2B5EF4-FFF2-40B4-BE49-F238E27FC236}">
                <a16:creationId xmlns:a16="http://schemas.microsoft.com/office/drawing/2014/main" id="{7420A543-5051-5E0C-2D8A-CE83B2404DFE}"/>
              </a:ext>
            </a:extLst>
          </p:cNvPr>
          <p:cNvSpPr/>
          <p:nvPr/>
        </p:nvSpPr>
        <p:spPr>
          <a:xfrm>
            <a:off x="714499" y="1565031"/>
            <a:ext cx="199901" cy="3468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0446274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3BDE2-D047-B59B-A4BC-E146F3D2B6AA}"/>
              </a:ext>
            </a:extLst>
          </p:cNvPr>
          <p:cNvSpPr>
            <a:spLocks noGrp="1"/>
          </p:cNvSpPr>
          <p:nvPr>
            <p:ph type="title"/>
          </p:nvPr>
        </p:nvSpPr>
        <p:spPr>
          <a:xfrm>
            <a:off x="1803400" y="229658"/>
            <a:ext cx="10515600" cy="1325563"/>
          </a:xfrm>
        </p:spPr>
        <p:txBody>
          <a:bodyPr/>
          <a:lstStyle/>
          <a:p>
            <a:r>
              <a:rPr lang="en-US" dirty="0"/>
              <a:t>No clinical benefit with PD-L1 CPS&lt;1</a:t>
            </a:r>
          </a:p>
        </p:txBody>
      </p:sp>
      <p:pic>
        <p:nvPicPr>
          <p:cNvPr id="6" name="Picture 5" descr="A screenshot of a table&#10;&#10;AI-generated content may be incorrect.">
            <a:extLst>
              <a:ext uri="{FF2B5EF4-FFF2-40B4-BE49-F238E27FC236}">
                <a16:creationId xmlns:a16="http://schemas.microsoft.com/office/drawing/2014/main" id="{17E10085-B6C1-5295-ADB1-5F9B4F861CA6}"/>
              </a:ext>
            </a:extLst>
          </p:cNvPr>
          <p:cNvPicPr>
            <a:picLocks noChangeAspect="1"/>
          </p:cNvPicPr>
          <p:nvPr/>
        </p:nvPicPr>
        <p:blipFill>
          <a:blip r:embed="rId2"/>
          <a:stretch>
            <a:fillRect/>
          </a:stretch>
        </p:blipFill>
        <p:spPr>
          <a:xfrm>
            <a:off x="477611" y="1555221"/>
            <a:ext cx="11236777" cy="2658869"/>
          </a:xfrm>
          <a:prstGeom prst="rect">
            <a:avLst/>
          </a:prstGeom>
        </p:spPr>
      </p:pic>
      <p:sp>
        <p:nvSpPr>
          <p:cNvPr id="7" name="TextBox 6">
            <a:extLst>
              <a:ext uri="{FF2B5EF4-FFF2-40B4-BE49-F238E27FC236}">
                <a16:creationId xmlns:a16="http://schemas.microsoft.com/office/drawing/2014/main" id="{6A0A65ED-FC93-B53E-A239-9FD22146946D}"/>
              </a:ext>
            </a:extLst>
          </p:cNvPr>
          <p:cNvSpPr txBox="1"/>
          <p:nvPr/>
        </p:nvSpPr>
        <p:spPr>
          <a:xfrm>
            <a:off x="10431654" y="6492875"/>
            <a:ext cx="1760346" cy="3000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err="1">
                <a:ln>
                  <a:noFill/>
                </a:ln>
                <a:solidFill>
                  <a:prstClr val="black"/>
                </a:solidFill>
                <a:effectLst/>
                <a:uLnTx/>
                <a:uFillTx/>
                <a:latin typeface="Aptos" panose="02110004020202020204"/>
                <a:ea typeface="+mn-ea"/>
                <a:cs typeface="+mn-cs"/>
              </a:rPr>
              <a:t>Janjigian</a:t>
            </a:r>
            <a:r>
              <a:rPr kumimoji="0" lang="en-US" sz="1350" b="0" i="0" u="none" strike="noStrike" kern="1200" cap="none" spc="0" normalizeH="0" baseline="0" noProof="0" dirty="0">
                <a:ln>
                  <a:noFill/>
                </a:ln>
                <a:solidFill>
                  <a:prstClr val="black"/>
                </a:solidFill>
                <a:effectLst/>
                <a:uLnTx/>
                <a:uFillTx/>
                <a:latin typeface="Aptos" panose="02110004020202020204"/>
                <a:ea typeface="+mn-ea"/>
                <a:cs typeface="+mn-cs"/>
              </a:rPr>
              <a:t>, ESMO 2024</a:t>
            </a:r>
          </a:p>
        </p:txBody>
      </p:sp>
    </p:spTree>
    <p:extLst>
      <p:ext uri="{BB962C8B-B14F-4D97-AF65-F5344CB8AC3E}">
        <p14:creationId xmlns:p14="http://schemas.microsoft.com/office/powerpoint/2010/main" val="63719881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F85344-C69D-7B4F-9D21-649B02A4AD3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868786" y="257176"/>
            <a:ext cx="8286773" cy="6186487"/>
          </a:xfrm>
          <a:prstGeom prst="rect">
            <a:avLst/>
          </a:prstGeom>
        </p:spPr>
      </p:pic>
    </p:spTree>
    <p:extLst>
      <p:ext uri="{BB962C8B-B14F-4D97-AF65-F5344CB8AC3E}">
        <p14:creationId xmlns:p14="http://schemas.microsoft.com/office/powerpoint/2010/main" val="126128272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698217AD-D8A9-224F-847C-F7F745E98E93}"/>
              </a:ext>
            </a:extLst>
          </p:cNvPr>
          <p:cNvSpPr>
            <a:spLocks noGrp="1"/>
          </p:cNvSpPr>
          <p:nvPr>
            <p:ph type="title"/>
          </p:nvPr>
        </p:nvSpPr>
        <p:spPr>
          <a:xfrm>
            <a:off x="798325" y="384023"/>
            <a:ext cx="10919541" cy="637580"/>
          </a:xfrm>
        </p:spPr>
        <p:txBody>
          <a:bodyPr>
            <a:noAutofit/>
          </a:bodyPr>
          <a:lstStyle/>
          <a:p>
            <a:r>
              <a:rPr lang="en-US" sz="2800" dirty="0"/>
              <a:t>DESTINY-Gastric01: 2L treatment option for HER2+ gastric/GEJ </a:t>
            </a:r>
            <a:r>
              <a:rPr lang="en-US" sz="2800" dirty="0" err="1"/>
              <a:t>adenoca</a:t>
            </a:r>
            <a:endParaRPr lang="en-US" sz="2800" dirty="0"/>
          </a:p>
        </p:txBody>
      </p:sp>
      <p:sp>
        <p:nvSpPr>
          <p:cNvPr id="6" name="Text Box 15">
            <a:extLst>
              <a:ext uri="{FF2B5EF4-FFF2-40B4-BE49-F238E27FC236}">
                <a16:creationId xmlns:a16="http://schemas.microsoft.com/office/drawing/2014/main" id="{BB5C9B51-E020-554C-953A-F510ABF97A39}"/>
              </a:ext>
            </a:extLst>
          </p:cNvPr>
          <p:cNvSpPr txBox="1">
            <a:spLocks noChangeArrowheads="1"/>
          </p:cNvSpPr>
          <p:nvPr/>
        </p:nvSpPr>
        <p:spPr bwMode="auto">
          <a:xfrm>
            <a:off x="8461036" y="6499996"/>
            <a:ext cx="3631852" cy="230832"/>
          </a:xfrm>
          <a:prstGeom prst="rect">
            <a:avLst/>
          </a:prstGeom>
          <a:noFill/>
          <a:ln>
            <a:noFill/>
          </a:ln>
        </p:spPr>
        <p:txBody>
          <a:bodyPr wrap="square"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900" b="0" i="0" u="none" strike="noStrike" kern="1200" cap="none" spc="-8" normalizeH="0" baseline="0" noProof="0" dirty="0" err="1">
                <a:ln>
                  <a:noFill/>
                </a:ln>
                <a:solidFill>
                  <a:prstClr val="black"/>
                </a:solidFill>
                <a:effectLst/>
                <a:uLnTx/>
                <a:uFillTx/>
                <a:latin typeface="Calibri" panose="020F0502020204030204" pitchFamily="34" charset="0"/>
                <a:ea typeface="+mn-ea"/>
                <a:cs typeface="+mn-cs"/>
              </a:rPr>
              <a:t>Shitara</a:t>
            </a:r>
            <a:r>
              <a:rPr kumimoji="0" lang="en-US" altLang="en-US" sz="900" b="0" i="0" u="none" strike="noStrike" kern="1200" cap="none" spc="-8" normalizeH="0" baseline="0" noProof="0" dirty="0">
                <a:ln>
                  <a:noFill/>
                </a:ln>
                <a:solidFill>
                  <a:prstClr val="black"/>
                </a:solidFill>
                <a:effectLst/>
                <a:uLnTx/>
                <a:uFillTx/>
                <a:latin typeface="Calibri" panose="020F0502020204030204" pitchFamily="34" charset="0"/>
                <a:ea typeface="+mn-ea"/>
                <a:cs typeface="+mn-cs"/>
              </a:rPr>
              <a:t>. ASCO 2020. </a:t>
            </a:r>
            <a:r>
              <a:rPr kumimoji="0" lang="en-US" altLang="en-US" sz="900" b="0" i="0" u="none" strike="noStrike" kern="1200" cap="none" spc="-8" normalizeH="0" baseline="0" noProof="0" dirty="0" err="1">
                <a:ln>
                  <a:noFill/>
                </a:ln>
                <a:solidFill>
                  <a:prstClr val="black"/>
                </a:solidFill>
                <a:effectLst/>
                <a:uLnTx/>
                <a:uFillTx/>
                <a:latin typeface="Calibri" panose="020F0502020204030204" pitchFamily="34" charset="0"/>
                <a:ea typeface="+mn-ea"/>
                <a:cs typeface="+mn-cs"/>
              </a:rPr>
              <a:t>Abstr</a:t>
            </a:r>
            <a:r>
              <a:rPr kumimoji="0" lang="en-US" altLang="en-US" sz="900" b="0" i="0" u="none" strike="noStrike" kern="1200" cap="none" spc="-8" normalizeH="0" baseline="0" noProof="0" dirty="0">
                <a:ln>
                  <a:noFill/>
                </a:ln>
                <a:solidFill>
                  <a:prstClr val="black"/>
                </a:solidFill>
                <a:effectLst/>
                <a:uLnTx/>
                <a:uFillTx/>
                <a:latin typeface="Calibri" panose="020F0502020204030204" pitchFamily="34" charset="0"/>
                <a:ea typeface="+mn-ea"/>
                <a:cs typeface="+mn-cs"/>
              </a:rPr>
              <a:t> 4513. </a:t>
            </a:r>
            <a:r>
              <a:rPr kumimoji="0" lang="en-US" altLang="en-US" sz="900" b="0" i="0" u="none" strike="noStrike" kern="1200" cap="none" spc="-8" normalizeH="0" baseline="0" noProof="0" dirty="0" err="1">
                <a:ln>
                  <a:noFill/>
                </a:ln>
                <a:solidFill>
                  <a:prstClr val="black"/>
                </a:solidFill>
                <a:effectLst/>
                <a:uLnTx/>
                <a:uFillTx/>
                <a:latin typeface="Calibri" panose="020F0502020204030204" pitchFamily="34" charset="0"/>
                <a:ea typeface="+mn-ea"/>
                <a:cs typeface="+mn-cs"/>
              </a:rPr>
              <a:t>Shitara</a:t>
            </a:r>
            <a:r>
              <a:rPr kumimoji="0" lang="en-US" altLang="en-US" sz="900" b="0" i="0" u="none" strike="noStrike" kern="1200" cap="none" spc="-8" normalizeH="0" baseline="0" noProof="0" dirty="0">
                <a:ln>
                  <a:noFill/>
                </a:ln>
                <a:solidFill>
                  <a:prstClr val="black"/>
                </a:solidFill>
                <a:effectLst/>
                <a:uLnTx/>
                <a:uFillTx/>
                <a:latin typeface="Calibri" panose="020F0502020204030204" pitchFamily="34" charset="0"/>
                <a:ea typeface="+mn-ea"/>
                <a:cs typeface="+mn-cs"/>
              </a:rPr>
              <a:t>. N </a:t>
            </a:r>
            <a:r>
              <a:rPr kumimoji="0" lang="en-US" altLang="en-US" sz="900" b="0" i="0" u="none" strike="noStrike" kern="1200" cap="none" spc="-8" normalizeH="0" baseline="0" noProof="0" dirty="0" err="1">
                <a:ln>
                  <a:noFill/>
                </a:ln>
                <a:solidFill>
                  <a:prstClr val="black"/>
                </a:solidFill>
                <a:effectLst/>
                <a:uLnTx/>
                <a:uFillTx/>
                <a:latin typeface="Calibri" panose="020F0502020204030204" pitchFamily="34" charset="0"/>
                <a:ea typeface="+mn-ea"/>
                <a:cs typeface="+mn-cs"/>
              </a:rPr>
              <a:t>Engl</a:t>
            </a:r>
            <a:r>
              <a:rPr kumimoji="0" lang="en-US" altLang="en-US" sz="900" b="0" i="0" u="none" strike="noStrike" kern="1200" cap="none" spc="-8" normalizeH="0" baseline="0" noProof="0" dirty="0">
                <a:ln>
                  <a:noFill/>
                </a:ln>
                <a:solidFill>
                  <a:prstClr val="black"/>
                </a:solidFill>
                <a:effectLst/>
                <a:uLnTx/>
                <a:uFillTx/>
                <a:latin typeface="Calibri" panose="020F0502020204030204" pitchFamily="34" charset="0"/>
                <a:ea typeface="+mn-ea"/>
                <a:cs typeface="+mn-cs"/>
              </a:rPr>
              <a:t> J Med 2020; 382:2419-2430</a:t>
            </a:r>
            <a:endParaRPr kumimoji="0" lang="en-US" altLang="en-US" sz="9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7" name="Rectangle 49">
            <a:extLst>
              <a:ext uri="{FF2B5EF4-FFF2-40B4-BE49-F238E27FC236}">
                <a16:creationId xmlns:a16="http://schemas.microsoft.com/office/drawing/2014/main" id="{46CA3BAE-8163-4142-AD90-E8AFDF48FFC4}"/>
              </a:ext>
            </a:extLst>
          </p:cNvPr>
          <p:cNvSpPr>
            <a:spLocks noChangeArrowheads="1"/>
          </p:cNvSpPr>
          <p:nvPr/>
        </p:nvSpPr>
        <p:spPr bwMode="auto">
          <a:xfrm>
            <a:off x="4881157" y="2217710"/>
            <a:ext cx="3732189" cy="918972"/>
          </a:xfrm>
          <a:prstGeom prst="rect">
            <a:avLst/>
          </a:prstGeom>
          <a:solidFill>
            <a:schemeClr val="accent2">
              <a:lumMod val="40000"/>
              <a:lumOff val="60000"/>
            </a:schemeClr>
          </a:solidFill>
          <a:ln>
            <a:noFill/>
          </a:ln>
        </p:spPr>
        <p:txBody>
          <a:bodyPr wrap="non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ptos" panose="02110004020202020204"/>
                <a:ea typeface="+mn-ea"/>
                <a:cs typeface="+mn-cs"/>
              </a:rPr>
              <a:t>T-</a:t>
            </a:r>
            <a:r>
              <a:rPr kumimoji="0" lang="en-US" alt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DXd</a:t>
            </a:r>
            <a:r>
              <a:rPr kumimoji="0" lang="en-US" altLang="en-US" sz="1800" b="0" i="0" u="none" strike="noStrike" kern="1200" cap="none" spc="0" normalizeH="0" baseline="0" noProof="0" dirty="0">
                <a:ln>
                  <a:noFill/>
                </a:ln>
                <a:solidFill>
                  <a:prstClr val="black"/>
                </a:solidFill>
                <a:effectLst/>
                <a:uLnTx/>
                <a:uFillTx/>
                <a:latin typeface="Aptos" panose="02110004020202020204"/>
                <a:ea typeface="+mn-ea"/>
                <a:cs typeface="+mn-cs"/>
              </a:rPr>
              <a:t> 6.4 mg/kg, 3-week cycles</a:t>
            </a:r>
          </a:p>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ptos" panose="02110004020202020204"/>
                <a:ea typeface="+mn-ea"/>
                <a:cs typeface="+mn-cs"/>
              </a:rPr>
              <a:t>(n = 126)</a:t>
            </a:r>
          </a:p>
        </p:txBody>
      </p:sp>
      <p:sp>
        <p:nvSpPr>
          <p:cNvPr id="8" name="Rectangle 50">
            <a:extLst>
              <a:ext uri="{FF2B5EF4-FFF2-40B4-BE49-F238E27FC236}">
                <a16:creationId xmlns:a16="http://schemas.microsoft.com/office/drawing/2014/main" id="{96FEF4CB-1823-BD48-AB34-770B60B604E7}"/>
              </a:ext>
            </a:extLst>
          </p:cNvPr>
          <p:cNvSpPr>
            <a:spLocks noChangeArrowheads="1"/>
          </p:cNvSpPr>
          <p:nvPr/>
        </p:nvSpPr>
        <p:spPr bwMode="auto">
          <a:xfrm>
            <a:off x="4881157" y="3253201"/>
            <a:ext cx="3732189" cy="919455"/>
          </a:xfrm>
          <a:prstGeom prst="rect">
            <a:avLst/>
          </a:prstGeom>
          <a:solidFill>
            <a:schemeClr val="accent6">
              <a:lumMod val="60000"/>
              <a:lumOff val="40000"/>
            </a:schemeClr>
          </a:solidFill>
          <a:ln>
            <a:noFill/>
          </a:ln>
        </p:spPr>
        <p:txBody>
          <a:bodyPr wrap="squar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ptos" panose="02110004020202020204"/>
                <a:ea typeface="+mn-ea"/>
                <a:cs typeface="+mn-cs"/>
              </a:rPr>
              <a:t>Physician’s choice:</a:t>
            </a:r>
            <a:br>
              <a:rPr kumimoji="0" lang="en-US" altLang="en-US" sz="1200" b="0"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US" altLang="en-US" sz="1200" b="0" i="0" u="none" strike="noStrike" kern="1200" cap="none" spc="0" normalizeH="0" baseline="0" noProof="0" dirty="0">
                <a:ln>
                  <a:noFill/>
                </a:ln>
                <a:solidFill>
                  <a:prstClr val="black"/>
                </a:solidFill>
                <a:effectLst/>
                <a:uLnTx/>
                <a:uFillTx/>
                <a:latin typeface="Aptos" panose="02110004020202020204"/>
                <a:ea typeface="+mn-ea"/>
                <a:cs typeface="+mn-cs"/>
              </a:rPr>
              <a:t>Irinotecan 150 mg/m</a:t>
            </a:r>
            <a:r>
              <a:rPr kumimoji="0" lang="en-US" altLang="en-US" sz="1200" b="0" i="0" u="none" strike="noStrike" kern="1200" cap="none" spc="0" normalizeH="0" baseline="30000" noProof="0" dirty="0">
                <a:ln>
                  <a:noFill/>
                </a:ln>
                <a:solidFill>
                  <a:prstClr val="black"/>
                </a:solidFill>
                <a:effectLst/>
                <a:uLnTx/>
                <a:uFillTx/>
                <a:latin typeface="Aptos" panose="02110004020202020204"/>
                <a:ea typeface="+mn-ea"/>
                <a:cs typeface="+mn-cs"/>
              </a:rPr>
              <a:t>2</a:t>
            </a:r>
            <a:r>
              <a:rPr kumimoji="0" lang="en-US" altLang="en-US" sz="1200" b="0" i="0" u="none" strike="noStrike" kern="1200" cap="none" spc="0" normalizeH="0" baseline="0" noProof="0" dirty="0">
                <a:ln>
                  <a:noFill/>
                </a:ln>
                <a:solidFill>
                  <a:prstClr val="black"/>
                </a:solidFill>
                <a:effectLst/>
                <a:uLnTx/>
                <a:uFillTx/>
                <a:latin typeface="Aptos" panose="02110004020202020204"/>
                <a:ea typeface="+mn-ea"/>
                <a:cs typeface="+mn-cs"/>
              </a:rPr>
              <a:t> every 2 weeks or </a:t>
            </a:r>
            <a:br>
              <a:rPr kumimoji="0" lang="en-US" altLang="en-US" sz="1200" b="0"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US" altLang="en-US" sz="1200" b="0" i="0" u="none" strike="noStrike" kern="1200" cap="none" spc="0" normalizeH="0" baseline="0" noProof="0" dirty="0">
                <a:ln>
                  <a:noFill/>
                </a:ln>
                <a:solidFill>
                  <a:prstClr val="black"/>
                </a:solidFill>
                <a:effectLst/>
                <a:uLnTx/>
                <a:uFillTx/>
                <a:latin typeface="Aptos" panose="02110004020202020204"/>
                <a:ea typeface="+mn-ea"/>
                <a:cs typeface="+mn-cs"/>
              </a:rPr>
              <a:t>Paclitaxel 80 mg/m</a:t>
            </a:r>
            <a:r>
              <a:rPr kumimoji="0" lang="en-US" altLang="en-US" sz="1200" b="0" i="0" u="none" strike="noStrike" kern="1200" cap="none" spc="0" normalizeH="0" baseline="30000" noProof="0" dirty="0">
                <a:ln>
                  <a:noFill/>
                </a:ln>
                <a:solidFill>
                  <a:prstClr val="black"/>
                </a:solidFill>
                <a:effectLst/>
                <a:uLnTx/>
                <a:uFillTx/>
                <a:latin typeface="Aptos" panose="02110004020202020204"/>
                <a:ea typeface="+mn-ea"/>
                <a:cs typeface="+mn-cs"/>
              </a:rPr>
              <a:t>2</a:t>
            </a:r>
            <a:r>
              <a:rPr kumimoji="0" lang="en-US" altLang="en-US" sz="1200" b="0" i="0" u="none" strike="noStrike" kern="1200" cap="none" spc="0" normalizeH="0" baseline="0" noProof="0" dirty="0">
                <a:ln>
                  <a:noFill/>
                </a:ln>
                <a:solidFill>
                  <a:prstClr val="black"/>
                </a:solidFill>
                <a:effectLst/>
                <a:uLnTx/>
                <a:uFillTx/>
                <a:latin typeface="Aptos" panose="02110004020202020204"/>
                <a:ea typeface="+mn-ea"/>
                <a:cs typeface="+mn-cs"/>
              </a:rPr>
              <a:t> Days 1, 8, 15 every 4 weeks</a:t>
            </a:r>
          </a:p>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ptos" panose="02110004020202020204"/>
                <a:ea typeface="+mn-ea"/>
                <a:cs typeface="+mn-cs"/>
              </a:rPr>
              <a:t>(n = 62)</a:t>
            </a:r>
          </a:p>
        </p:txBody>
      </p:sp>
      <p:sp>
        <p:nvSpPr>
          <p:cNvPr id="9" name="Line 53">
            <a:extLst>
              <a:ext uri="{FF2B5EF4-FFF2-40B4-BE49-F238E27FC236}">
                <a16:creationId xmlns:a16="http://schemas.microsoft.com/office/drawing/2014/main" id="{383018AE-76BB-8D45-AE17-29D8AE5D2C03}"/>
              </a:ext>
            </a:extLst>
          </p:cNvPr>
          <p:cNvSpPr>
            <a:spLocks noChangeShapeType="1"/>
          </p:cNvSpPr>
          <p:nvPr/>
        </p:nvSpPr>
        <p:spPr bwMode="auto">
          <a:xfrm>
            <a:off x="4328707" y="3474306"/>
            <a:ext cx="466725" cy="263128"/>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Line 54">
            <a:extLst>
              <a:ext uri="{FF2B5EF4-FFF2-40B4-BE49-F238E27FC236}">
                <a16:creationId xmlns:a16="http://schemas.microsoft.com/office/drawing/2014/main" id="{1F45AFD5-1892-5E47-A397-A084E9226419}"/>
              </a:ext>
            </a:extLst>
          </p:cNvPr>
          <p:cNvSpPr>
            <a:spLocks noChangeShapeType="1"/>
          </p:cNvSpPr>
          <p:nvPr/>
        </p:nvSpPr>
        <p:spPr bwMode="auto">
          <a:xfrm flipV="1">
            <a:off x="4328707" y="2656844"/>
            <a:ext cx="466725" cy="260747"/>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Text Box 45">
            <a:extLst>
              <a:ext uri="{FF2B5EF4-FFF2-40B4-BE49-F238E27FC236}">
                <a16:creationId xmlns:a16="http://schemas.microsoft.com/office/drawing/2014/main" id="{965930A9-A1AD-D844-A993-8B5B18BAECF0}"/>
              </a:ext>
            </a:extLst>
          </p:cNvPr>
          <p:cNvSpPr txBox="1">
            <a:spLocks noChangeArrowheads="1"/>
          </p:cNvSpPr>
          <p:nvPr/>
        </p:nvSpPr>
        <p:spPr bwMode="auto">
          <a:xfrm>
            <a:off x="1679120" y="2560190"/>
            <a:ext cx="2273215" cy="1200329"/>
          </a:xfrm>
          <a:prstGeom prst="rect">
            <a:avLst/>
          </a:prstGeom>
          <a:solidFill>
            <a:schemeClr val="accent4"/>
          </a:solidFill>
          <a:ln>
            <a:noFill/>
          </a:ln>
        </p:spPr>
        <p:txBody>
          <a:bodyPr wrap="square">
            <a:spAutoFit/>
          </a:bodyPr>
          <a:lstStyle>
            <a:defPPr>
              <a:defRPr lang="en-US"/>
            </a:defPPr>
            <a:lvl1pPr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white"/>
                </a:solidFill>
                <a:effectLst/>
                <a:uLnTx/>
                <a:uFillTx/>
                <a:latin typeface="Aptos" panose="02110004020202020204"/>
                <a:ea typeface="+mn-ea"/>
                <a:cs typeface="Arial" panose="020B0604020202020204" pitchFamily="34" charset="0"/>
              </a:rPr>
              <a:t>Adult patients with HER2+*</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white"/>
                </a:solidFill>
                <a:effectLst/>
                <a:uLnTx/>
                <a:uFillTx/>
                <a:latin typeface="Aptos" panose="02110004020202020204"/>
                <a:ea typeface="+mn-ea"/>
                <a:cs typeface="Arial" panose="020B0604020202020204" pitchFamily="34" charset="0"/>
              </a:rPr>
              <a:t> locally advanced or metastatic gastric or GEJ cancer that progressed on </a:t>
            </a:r>
            <a:br>
              <a:rPr kumimoji="0" lang="en-US" altLang="en-US" sz="1200" b="0" i="0" u="none" strike="noStrike" kern="1200" cap="none" spc="0" normalizeH="0" baseline="0" noProof="0" dirty="0">
                <a:ln>
                  <a:noFill/>
                </a:ln>
                <a:solidFill>
                  <a:prstClr val="white"/>
                </a:solidFill>
                <a:effectLst/>
                <a:uLnTx/>
                <a:uFillTx/>
                <a:latin typeface="Aptos" panose="02110004020202020204"/>
                <a:ea typeface="+mn-ea"/>
                <a:cs typeface="Arial" panose="020B0604020202020204" pitchFamily="34" charset="0"/>
              </a:rPr>
            </a:br>
            <a:r>
              <a:rPr kumimoji="0" lang="en-US" altLang="en-US" sz="1200" b="0" i="0" u="none" strike="noStrike" kern="1200" cap="none" spc="0" normalizeH="0" baseline="0" noProof="0" dirty="0">
                <a:ln>
                  <a:noFill/>
                </a:ln>
                <a:solidFill>
                  <a:prstClr val="white"/>
                </a:solidFill>
                <a:effectLst/>
                <a:uLnTx/>
                <a:uFillTx/>
                <a:latin typeface="Aptos" panose="02110004020202020204"/>
                <a:ea typeface="+mn-ea"/>
                <a:cs typeface="Arial" panose="020B0604020202020204" pitchFamily="34" charset="0"/>
              </a:rPr>
              <a:t>≥ 2 prior regimens</a:t>
            </a:r>
            <a:r>
              <a:rPr kumimoji="0" lang="en-US" altLang="en-US" sz="1200" b="0" i="0" u="none" strike="noStrike" kern="1200" cap="none" spc="0" normalizeH="0" baseline="30000" noProof="0" dirty="0">
                <a:ln>
                  <a:noFill/>
                </a:ln>
                <a:solidFill>
                  <a:prstClr val="white"/>
                </a:solidFill>
                <a:effectLst/>
                <a:uLnTx/>
                <a:uFillTx/>
                <a:latin typeface="Aptos" panose="02110004020202020204"/>
                <a:ea typeface="+mn-ea"/>
                <a:cs typeface="Arial" panose="020B0604020202020204" pitchFamily="34" charset="0"/>
              </a:rPr>
              <a:t>†</a:t>
            </a:r>
            <a:br>
              <a:rPr kumimoji="0" lang="en-US" altLang="en-US" sz="1200" b="0" i="0" u="none" strike="noStrike" kern="1200" cap="none" spc="0" normalizeH="0" baseline="30000" noProof="0" dirty="0">
                <a:ln>
                  <a:noFill/>
                </a:ln>
                <a:solidFill>
                  <a:prstClr val="white"/>
                </a:solidFill>
                <a:effectLst/>
                <a:uLnTx/>
                <a:uFillTx/>
                <a:latin typeface="Aptos" panose="02110004020202020204"/>
                <a:ea typeface="+mn-ea"/>
                <a:cs typeface="Arial" panose="020B0604020202020204" pitchFamily="34" charset="0"/>
              </a:rPr>
            </a:br>
            <a:r>
              <a:rPr kumimoji="0" lang="en-US" altLang="en-US" sz="1200" b="0" i="0" u="none" strike="noStrike" kern="1200" cap="none" spc="0" normalizeH="0" baseline="0" noProof="0" dirty="0">
                <a:ln>
                  <a:noFill/>
                </a:ln>
                <a:solidFill>
                  <a:prstClr val="white"/>
                </a:solidFill>
                <a:effectLst/>
                <a:uLnTx/>
                <a:uFillTx/>
                <a:latin typeface="Aptos" panose="02110004020202020204"/>
                <a:ea typeface="+mn-ea"/>
                <a:cs typeface="Arial" panose="020B0604020202020204" pitchFamily="34" charset="0"/>
              </a:rPr>
              <a:t>(N = 188)</a:t>
            </a:r>
          </a:p>
        </p:txBody>
      </p:sp>
      <p:sp>
        <p:nvSpPr>
          <p:cNvPr id="12" name="Content Placeholder 2">
            <a:extLst>
              <a:ext uri="{FF2B5EF4-FFF2-40B4-BE49-F238E27FC236}">
                <a16:creationId xmlns:a16="http://schemas.microsoft.com/office/drawing/2014/main" id="{17579676-96FD-9645-890A-448E32B9C731}"/>
              </a:ext>
            </a:extLst>
          </p:cNvPr>
          <p:cNvSpPr txBox="1">
            <a:spLocks/>
          </p:cNvSpPr>
          <p:nvPr/>
        </p:nvSpPr>
        <p:spPr bwMode="auto">
          <a:xfrm>
            <a:off x="2081514" y="4391595"/>
            <a:ext cx="7761060" cy="391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marL="0" marR="0" lvl="0" indent="0" algn="l" defTabSz="914400" rtl="0" eaLnBrk="1" fontAlgn="base" latinLnBrk="0" hangingPunct="1">
              <a:lnSpc>
                <a:spcPct val="100000"/>
              </a:lnSpc>
              <a:spcBef>
                <a:spcPts val="0"/>
              </a:spcBef>
              <a:spcAft>
                <a:spcPts val="0"/>
              </a:spcAft>
              <a:buClr>
                <a:prstClr val="black"/>
              </a:buClr>
              <a:buSzTx/>
              <a:buFont typeface="Wingdings" panose="05000000000000000000" pitchFamily="2" charset="2"/>
              <a:buNone/>
              <a:tabLst/>
              <a:defRPr/>
            </a:pPr>
            <a:r>
              <a:rPr kumimoji="0" lang="en-US" sz="1200" b="0" i="0" u="none" strike="noStrike" kern="0" cap="none" spc="0" normalizeH="0" baseline="0" noProof="0" dirty="0">
                <a:ln>
                  <a:noFill/>
                </a:ln>
                <a:solidFill>
                  <a:prstClr val="black"/>
                </a:solidFill>
                <a:effectLst/>
                <a:uLnTx/>
                <a:uFillTx/>
                <a:latin typeface="Aptos" panose="02110004020202020204"/>
                <a:ea typeface="+mn-ea"/>
                <a:cs typeface="+mn-cs"/>
              </a:rPr>
              <a:t>Primary endpoint: ORR by ICR (RECIST v1.1)</a:t>
            </a:r>
          </a:p>
          <a:p>
            <a:pPr marL="0" marR="0" lvl="0" indent="0" algn="l" defTabSz="914400" rtl="0" eaLnBrk="1" fontAlgn="base" latinLnBrk="0" hangingPunct="1">
              <a:lnSpc>
                <a:spcPct val="100000"/>
              </a:lnSpc>
              <a:spcBef>
                <a:spcPts val="0"/>
              </a:spcBef>
              <a:spcAft>
                <a:spcPts val="0"/>
              </a:spcAft>
              <a:buClr>
                <a:prstClr val="black"/>
              </a:buClr>
              <a:buSzTx/>
              <a:buFont typeface="Wingdings" panose="05000000000000000000" pitchFamily="2" charset="2"/>
              <a:buNone/>
              <a:tabLst/>
              <a:defRPr/>
            </a:pPr>
            <a:r>
              <a:rPr kumimoji="0" lang="en-US" sz="1200" b="0" i="0" u="none" strike="noStrike" kern="0" cap="none" spc="0" normalizeH="0" baseline="0" noProof="0" dirty="0">
                <a:ln>
                  <a:noFill/>
                </a:ln>
                <a:solidFill>
                  <a:prstClr val="black"/>
                </a:solidFill>
                <a:effectLst/>
                <a:uLnTx/>
                <a:uFillTx/>
                <a:latin typeface="Aptos" panose="02110004020202020204"/>
                <a:ea typeface="+mn-ea"/>
                <a:cs typeface="+mn-cs"/>
              </a:rPr>
              <a:t>Secondary endpoints: OS (key), </a:t>
            </a:r>
            <a:r>
              <a:rPr kumimoji="0" lang="en-US" sz="1200" b="0" i="0" u="none" strike="noStrike" kern="0" cap="none" spc="0" normalizeH="0" baseline="0" noProof="0" dirty="0" err="1">
                <a:ln>
                  <a:noFill/>
                </a:ln>
                <a:solidFill>
                  <a:prstClr val="black"/>
                </a:solidFill>
                <a:effectLst/>
                <a:uLnTx/>
                <a:uFillTx/>
                <a:latin typeface="Aptos" panose="02110004020202020204"/>
                <a:ea typeface="+mn-ea"/>
                <a:cs typeface="+mn-cs"/>
              </a:rPr>
              <a:t>DoR</a:t>
            </a:r>
            <a:r>
              <a:rPr kumimoji="0" lang="en-US" sz="1200" b="0" i="0" u="none" strike="noStrike" kern="0" cap="none" spc="0" normalizeH="0" baseline="0" noProof="0" dirty="0">
                <a:ln>
                  <a:noFill/>
                </a:ln>
                <a:solidFill>
                  <a:prstClr val="black"/>
                </a:solidFill>
                <a:effectLst/>
                <a:uLnTx/>
                <a:uFillTx/>
                <a:latin typeface="Aptos" panose="02110004020202020204"/>
                <a:ea typeface="+mn-ea"/>
                <a:cs typeface="+mn-cs"/>
              </a:rPr>
              <a:t>, PFS, DCR, confirmed ORR, safety</a:t>
            </a:r>
          </a:p>
        </p:txBody>
      </p:sp>
      <p:sp>
        <p:nvSpPr>
          <p:cNvPr id="13" name="TextBox 12">
            <a:extLst>
              <a:ext uri="{FF2B5EF4-FFF2-40B4-BE49-F238E27FC236}">
                <a16:creationId xmlns:a16="http://schemas.microsoft.com/office/drawing/2014/main" id="{3733D2EE-7077-E543-9279-1D22872394E0}"/>
              </a:ext>
            </a:extLst>
          </p:cNvPr>
          <p:cNvSpPr txBox="1"/>
          <p:nvPr/>
        </p:nvSpPr>
        <p:spPr bwMode="auto">
          <a:xfrm>
            <a:off x="1973885" y="1433313"/>
            <a:ext cx="824423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214313" marR="0" lvl="0" indent="-214313" algn="l" defTabSz="914400" rtl="0" eaLnBrk="1" fontAlgn="auto" latinLnBrk="0" hangingPunct="1">
              <a:lnSpc>
                <a:spcPct val="100000"/>
              </a:lnSpc>
              <a:spcBef>
                <a:spcPct val="50000"/>
              </a:spcBef>
              <a:spcAft>
                <a:spcPct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Multicenter, open-label, randomized phase II study</a:t>
            </a:r>
          </a:p>
        </p:txBody>
      </p:sp>
      <p:sp>
        <p:nvSpPr>
          <p:cNvPr id="14" name="Text Box 45">
            <a:extLst>
              <a:ext uri="{FF2B5EF4-FFF2-40B4-BE49-F238E27FC236}">
                <a16:creationId xmlns:a16="http://schemas.microsoft.com/office/drawing/2014/main" id="{AB4BB72A-EA92-AC48-A437-4E80DE5ACBED}"/>
              </a:ext>
            </a:extLst>
          </p:cNvPr>
          <p:cNvSpPr txBox="1">
            <a:spLocks noChangeArrowheads="1"/>
          </p:cNvSpPr>
          <p:nvPr/>
        </p:nvSpPr>
        <p:spPr bwMode="auto">
          <a:xfrm>
            <a:off x="2081514" y="4813727"/>
            <a:ext cx="71474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Stratified by region (Japan vs Korea), ECOG PS (0 vs 1), HER2 status (IHC 3+ vs IHC 2+/ISH+)</a:t>
            </a:r>
          </a:p>
        </p:txBody>
      </p:sp>
      <p:cxnSp>
        <p:nvCxnSpPr>
          <p:cNvPr id="15" name="Straight Arrow Connector 14">
            <a:extLst>
              <a:ext uri="{FF2B5EF4-FFF2-40B4-BE49-F238E27FC236}">
                <a16:creationId xmlns:a16="http://schemas.microsoft.com/office/drawing/2014/main" id="{10A8BCDC-8104-C646-988A-FEFD00E9DD43}"/>
              </a:ext>
            </a:extLst>
          </p:cNvPr>
          <p:cNvCxnSpPr>
            <a:stCxn id="14" idx="2"/>
          </p:cNvCxnSpPr>
          <p:nvPr/>
        </p:nvCxnSpPr>
        <p:spPr bwMode="auto">
          <a:xfrm flipH="1">
            <a:off x="3467112" y="5090725"/>
            <a:ext cx="2188142" cy="424176"/>
          </a:xfrm>
          <a:prstGeom prst="straightConnector1">
            <a:avLst/>
          </a:prstGeom>
          <a:noFill/>
          <a:ln w="28575" cap="flat" cmpd="sng" algn="ctr">
            <a:solidFill>
              <a:schemeClr val="bg1"/>
            </a:solidFill>
            <a:prstDash val="solid"/>
            <a:round/>
            <a:headEnd type="none" w="med" len="med"/>
            <a:tailEnd type="triangle"/>
          </a:ln>
          <a:effectLst/>
        </p:spPr>
      </p:cxnSp>
      <p:sp>
        <p:nvSpPr>
          <p:cNvPr id="16" name="Line 52">
            <a:extLst>
              <a:ext uri="{FF2B5EF4-FFF2-40B4-BE49-F238E27FC236}">
                <a16:creationId xmlns:a16="http://schemas.microsoft.com/office/drawing/2014/main" id="{1993AD30-E258-A54B-8C37-6D3150A2BD17}"/>
              </a:ext>
            </a:extLst>
          </p:cNvPr>
          <p:cNvSpPr>
            <a:spLocks noChangeShapeType="1"/>
          </p:cNvSpPr>
          <p:nvPr/>
        </p:nvSpPr>
        <p:spPr bwMode="auto">
          <a:xfrm>
            <a:off x="8461036" y="3199447"/>
            <a:ext cx="319499" cy="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 name="Rectangle 46">
            <a:extLst>
              <a:ext uri="{FF2B5EF4-FFF2-40B4-BE49-F238E27FC236}">
                <a16:creationId xmlns:a16="http://schemas.microsoft.com/office/drawing/2014/main" id="{2B0B2512-9ED8-254C-8821-D42B5CDCD4F3}"/>
              </a:ext>
            </a:extLst>
          </p:cNvPr>
          <p:cNvSpPr>
            <a:spLocks noChangeArrowheads="1"/>
          </p:cNvSpPr>
          <p:nvPr/>
        </p:nvSpPr>
        <p:spPr bwMode="auto">
          <a:xfrm>
            <a:off x="8903030" y="2895002"/>
            <a:ext cx="1529525" cy="646331"/>
          </a:xfrm>
          <a:prstGeom prst="rect">
            <a:avLst/>
          </a:prstGeom>
          <a:solidFill>
            <a:schemeClr val="accent6"/>
          </a:solidFill>
          <a:ln>
            <a:noFill/>
          </a:ln>
        </p:spPr>
        <p:txBody>
          <a:bodyPr wrap="square"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altLang="en-US" sz="1200" b="0" i="1" u="none" strike="noStrike" kern="1200" cap="none" spc="0" normalizeH="0" baseline="0" noProof="0" dirty="0">
                <a:ln>
                  <a:noFill/>
                </a:ln>
                <a:solidFill>
                  <a:srgbClr val="F2DADA"/>
                </a:solidFill>
                <a:effectLst/>
                <a:uLnTx/>
                <a:uFillTx/>
                <a:latin typeface="Aptos" panose="02110004020202020204"/>
                <a:ea typeface="+mn-ea"/>
                <a:cs typeface="+mn-cs"/>
              </a:rPr>
              <a:t>Until PD, unacceptable AEs, or </a:t>
            </a:r>
            <a:r>
              <a:rPr kumimoji="0" lang="en-US" altLang="en-US" sz="1200" b="0" i="1" u="none" strike="noStrike" kern="1200" cap="none" spc="0" normalizeH="0" baseline="0" noProof="0" dirty="0" err="1">
                <a:ln>
                  <a:noFill/>
                </a:ln>
                <a:solidFill>
                  <a:srgbClr val="F2DADA"/>
                </a:solidFill>
                <a:effectLst/>
                <a:uLnTx/>
                <a:uFillTx/>
                <a:latin typeface="Aptos" panose="02110004020202020204"/>
                <a:ea typeface="+mn-ea"/>
                <a:cs typeface="+mn-cs"/>
              </a:rPr>
              <a:t>pt</a:t>
            </a:r>
            <a:r>
              <a:rPr kumimoji="0" lang="en-US" altLang="en-US" sz="1200" b="0" i="1" u="none" strike="noStrike" kern="1200" cap="none" spc="0" normalizeH="0" baseline="0" noProof="0" dirty="0">
                <a:ln>
                  <a:noFill/>
                </a:ln>
                <a:solidFill>
                  <a:srgbClr val="F2DADA"/>
                </a:solidFill>
                <a:effectLst/>
                <a:uLnTx/>
                <a:uFillTx/>
                <a:latin typeface="Aptos" panose="02110004020202020204"/>
                <a:ea typeface="+mn-ea"/>
                <a:cs typeface="+mn-cs"/>
              </a:rPr>
              <a:t> withdrawal</a:t>
            </a:r>
          </a:p>
        </p:txBody>
      </p:sp>
      <p:sp>
        <p:nvSpPr>
          <p:cNvPr id="18" name="Oval 17">
            <a:extLst>
              <a:ext uri="{FF2B5EF4-FFF2-40B4-BE49-F238E27FC236}">
                <a16:creationId xmlns:a16="http://schemas.microsoft.com/office/drawing/2014/main" id="{EF83A0A6-20DE-3042-A70A-C80E0B61B8E4}"/>
              </a:ext>
            </a:extLst>
          </p:cNvPr>
          <p:cNvSpPr/>
          <p:nvPr/>
        </p:nvSpPr>
        <p:spPr>
          <a:xfrm>
            <a:off x="4188544" y="2889655"/>
            <a:ext cx="466725" cy="51176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ct val="0"/>
              </a:spcAft>
              <a:buClrTx/>
              <a:buSzTx/>
              <a:buFontTx/>
              <a:buNone/>
              <a:tabLst/>
              <a:defRPr/>
            </a:pPr>
            <a:r>
              <a:rPr kumimoji="0" lang="en-US" sz="900" b="1" i="0" u="none" strike="noStrike" kern="1200" cap="none" spc="0" normalizeH="0" baseline="0" noProof="0" dirty="0">
                <a:ln>
                  <a:noFill/>
                </a:ln>
                <a:solidFill>
                  <a:srgbClr val="9EA4FF"/>
                </a:solidFill>
                <a:effectLst/>
                <a:uLnTx/>
                <a:uFillTx/>
                <a:latin typeface="Aptos" panose="02110004020202020204"/>
                <a:ea typeface="+mn-ea"/>
                <a:cs typeface="+mn-cs"/>
              </a:rPr>
              <a:t>R</a:t>
            </a:r>
          </a:p>
          <a:p>
            <a:pPr marL="0" marR="0" lvl="0" indent="0" algn="ctr" defTabSz="914400" rtl="0" eaLnBrk="1" fontAlgn="auto" latinLnBrk="0" hangingPunct="1">
              <a:lnSpc>
                <a:spcPct val="100000"/>
              </a:lnSpc>
              <a:spcBef>
                <a:spcPts val="0"/>
              </a:spcBef>
              <a:spcAft>
                <a:spcPct val="0"/>
              </a:spcAft>
              <a:buClrTx/>
              <a:buSzTx/>
              <a:buFontTx/>
              <a:buNone/>
              <a:tabLst/>
              <a:defRPr/>
            </a:pPr>
            <a:r>
              <a:rPr kumimoji="0" lang="en-US" sz="900" b="1" i="0" u="none" strike="noStrike" kern="1200" cap="none" spc="0" normalizeH="0" baseline="0" noProof="0" dirty="0">
                <a:ln>
                  <a:noFill/>
                </a:ln>
                <a:solidFill>
                  <a:srgbClr val="9EA4FF"/>
                </a:solidFill>
                <a:effectLst/>
                <a:uLnTx/>
                <a:uFillTx/>
                <a:latin typeface="Aptos" panose="02110004020202020204"/>
                <a:ea typeface="+mn-ea"/>
                <a:cs typeface="+mn-cs"/>
              </a:rPr>
              <a:t>2:1</a:t>
            </a:r>
          </a:p>
        </p:txBody>
      </p:sp>
      <p:cxnSp>
        <p:nvCxnSpPr>
          <p:cNvPr id="19" name="Straight Arrow Connector 18">
            <a:extLst>
              <a:ext uri="{FF2B5EF4-FFF2-40B4-BE49-F238E27FC236}">
                <a16:creationId xmlns:a16="http://schemas.microsoft.com/office/drawing/2014/main" id="{95A6FFBA-5296-F445-8F14-5CBB2EAE7B0C}"/>
              </a:ext>
            </a:extLst>
          </p:cNvPr>
          <p:cNvCxnSpPr>
            <a:stCxn id="11" idx="3"/>
            <a:endCxn id="18" idx="2"/>
          </p:cNvCxnSpPr>
          <p:nvPr/>
        </p:nvCxnSpPr>
        <p:spPr>
          <a:xfrm flipV="1">
            <a:off x="3952335" y="3145536"/>
            <a:ext cx="236209" cy="1481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4826B6F-F3BF-E445-9A39-CF5A2DB60F37}"/>
              </a:ext>
            </a:extLst>
          </p:cNvPr>
          <p:cNvCxnSpPr>
            <a:cxnSpLocks/>
            <a:endCxn id="7" idx="1"/>
          </p:cNvCxnSpPr>
          <p:nvPr/>
        </p:nvCxnSpPr>
        <p:spPr>
          <a:xfrm flipV="1">
            <a:off x="4661560" y="2677197"/>
            <a:ext cx="219596" cy="43733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6132F605-A1CB-DE4A-A7FF-92FDC93AD70F}"/>
              </a:ext>
            </a:extLst>
          </p:cNvPr>
          <p:cNvCxnSpPr>
            <a:cxnSpLocks/>
            <a:endCxn id="8" idx="1"/>
          </p:cNvCxnSpPr>
          <p:nvPr/>
        </p:nvCxnSpPr>
        <p:spPr>
          <a:xfrm>
            <a:off x="4645922" y="3114528"/>
            <a:ext cx="235235" cy="5984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9734A405-1ADA-6C41-ADBC-E4404888E0E4}"/>
              </a:ext>
            </a:extLst>
          </p:cNvPr>
          <p:cNvSpPr/>
          <p:nvPr/>
        </p:nvSpPr>
        <p:spPr>
          <a:xfrm>
            <a:off x="1833564" y="5292230"/>
            <a:ext cx="6404897" cy="346249"/>
          </a:xfrm>
          <a:prstGeom prst="rect">
            <a:avLst/>
          </a:prstGeom>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825" b="0" i="0" u="none" strike="noStrike" kern="1200" cap="none" spc="0" normalizeH="0" baseline="0" noProof="0" dirty="0">
                <a:ln>
                  <a:noFill/>
                </a:ln>
                <a:solidFill>
                  <a:prstClr val="black"/>
                </a:solidFill>
                <a:effectLst/>
                <a:uLnTx/>
                <a:uFillTx/>
                <a:latin typeface="Aptos" panose="02110004020202020204"/>
                <a:ea typeface="+mn-ea"/>
                <a:cs typeface="+mn-cs"/>
              </a:rPr>
              <a:t>*HER2+ based on IHC 3+ or IHC 2+/ISH+ according to ASCO/CAP guidelines. </a:t>
            </a:r>
            <a:br>
              <a:rPr kumimoji="0" lang="en-US" altLang="en-US" sz="825" b="0"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US" altLang="en-US" sz="825" b="0" i="0" u="none" strike="noStrike" kern="1200" cap="none" spc="0" normalizeH="0" baseline="30000" noProof="0" dirty="0">
                <a:ln>
                  <a:noFill/>
                </a:ln>
                <a:solidFill>
                  <a:prstClr val="black"/>
                </a:solidFill>
                <a:effectLst/>
                <a:uLnTx/>
                <a:uFillTx/>
                <a:latin typeface="Aptos" panose="02110004020202020204"/>
                <a:ea typeface="+mn-ea"/>
                <a:cs typeface="+mn-cs"/>
              </a:rPr>
              <a:t>†</a:t>
            </a:r>
            <a:r>
              <a:rPr kumimoji="0" lang="en-US" altLang="en-US" sz="825" b="0" i="0" u="none" strike="noStrike" kern="1200" cap="none" spc="0" normalizeH="0" baseline="0" noProof="0" dirty="0">
                <a:ln>
                  <a:noFill/>
                </a:ln>
                <a:solidFill>
                  <a:prstClr val="black"/>
                </a:solidFill>
                <a:effectLst/>
                <a:uLnTx/>
                <a:uFillTx/>
                <a:latin typeface="Aptos" panose="02110004020202020204"/>
                <a:ea typeface="+mn-ea"/>
                <a:cs typeface="+mn-cs"/>
              </a:rPr>
              <a:t>Prior regimens included fluoropyrimidine, a platinum agent, and trastuzumab or approved biosimilar.</a:t>
            </a:r>
            <a:endParaRPr kumimoji="0" lang="en-US" sz="825"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cxnSp>
        <p:nvCxnSpPr>
          <p:cNvPr id="23" name="Straight Arrow Connector 22">
            <a:extLst>
              <a:ext uri="{FF2B5EF4-FFF2-40B4-BE49-F238E27FC236}">
                <a16:creationId xmlns:a16="http://schemas.microsoft.com/office/drawing/2014/main" id="{E9E2A4DA-3F78-A44E-9E04-D155D07856CB}"/>
              </a:ext>
            </a:extLst>
          </p:cNvPr>
          <p:cNvCxnSpPr/>
          <p:nvPr/>
        </p:nvCxnSpPr>
        <p:spPr>
          <a:xfrm flipV="1">
            <a:off x="8640082" y="3164789"/>
            <a:ext cx="236210" cy="327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122158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EA047-3552-2A41-98D6-17EA60286F13}"/>
              </a:ext>
            </a:extLst>
          </p:cNvPr>
          <p:cNvSpPr>
            <a:spLocks noGrp="1"/>
          </p:cNvSpPr>
          <p:nvPr>
            <p:ph type="title"/>
          </p:nvPr>
        </p:nvSpPr>
        <p:spPr/>
        <p:txBody>
          <a:bodyPr>
            <a:normAutofit/>
          </a:bodyPr>
          <a:lstStyle/>
          <a:p>
            <a:r>
              <a:rPr lang="en-US" dirty="0"/>
              <a:t>OS Improvement Noted in T-</a:t>
            </a:r>
            <a:r>
              <a:rPr lang="en-US" dirty="0" err="1"/>
              <a:t>DXd</a:t>
            </a:r>
            <a:r>
              <a:rPr lang="en-US" dirty="0"/>
              <a:t> Group</a:t>
            </a:r>
          </a:p>
        </p:txBody>
      </p:sp>
      <p:sp>
        <p:nvSpPr>
          <p:cNvPr id="6" name="TextBox 5">
            <a:extLst>
              <a:ext uri="{FF2B5EF4-FFF2-40B4-BE49-F238E27FC236}">
                <a16:creationId xmlns:a16="http://schemas.microsoft.com/office/drawing/2014/main" id="{D7466E4D-1BA9-4648-9B0C-0C21E2066A6C}"/>
              </a:ext>
            </a:extLst>
          </p:cNvPr>
          <p:cNvSpPr txBox="1"/>
          <p:nvPr/>
        </p:nvSpPr>
        <p:spPr>
          <a:xfrm>
            <a:off x="9903619" y="6492875"/>
            <a:ext cx="266938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Yamaguchi, GI ASCO 2022</a:t>
            </a:r>
          </a:p>
        </p:txBody>
      </p:sp>
      <p:pic>
        <p:nvPicPr>
          <p:cNvPr id="5" name="Picture 4" descr="A graph showing the number of patients&#10;&#10;AI-generated content may be incorrect.">
            <a:extLst>
              <a:ext uri="{FF2B5EF4-FFF2-40B4-BE49-F238E27FC236}">
                <a16:creationId xmlns:a16="http://schemas.microsoft.com/office/drawing/2014/main" id="{0A4C42A9-E5A0-073C-5118-03198651AFB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35224" y="1690688"/>
            <a:ext cx="11721551" cy="3895725"/>
          </a:xfrm>
          <a:prstGeom prst="rect">
            <a:avLst/>
          </a:prstGeom>
        </p:spPr>
      </p:pic>
    </p:spTree>
    <p:extLst>
      <p:ext uri="{BB962C8B-B14F-4D97-AF65-F5344CB8AC3E}">
        <p14:creationId xmlns:p14="http://schemas.microsoft.com/office/powerpoint/2010/main" val="351871574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3539A-6F00-5F0F-F3DC-9CE5B265D43E}"/>
              </a:ext>
            </a:extLst>
          </p:cNvPr>
          <p:cNvSpPr>
            <a:spLocks noGrp="1"/>
          </p:cNvSpPr>
          <p:nvPr>
            <p:ph type="title"/>
          </p:nvPr>
        </p:nvSpPr>
        <p:spPr>
          <a:xfrm>
            <a:off x="544286" y="278040"/>
            <a:ext cx="11436432" cy="1325563"/>
          </a:xfrm>
        </p:spPr>
        <p:txBody>
          <a:bodyPr/>
          <a:lstStyle/>
          <a:p>
            <a:r>
              <a:rPr lang="en-US" dirty="0"/>
              <a:t>What is the optimal 2L treatment for HER2+ GC?</a:t>
            </a:r>
          </a:p>
        </p:txBody>
      </p:sp>
      <p:pic>
        <p:nvPicPr>
          <p:cNvPr id="9" name="Picture 8" descr="A black text on a white background&#10;&#10;AI-generated content may be incorrect.">
            <a:extLst>
              <a:ext uri="{FF2B5EF4-FFF2-40B4-BE49-F238E27FC236}">
                <a16:creationId xmlns:a16="http://schemas.microsoft.com/office/drawing/2014/main" id="{9F98D39E-CBC9-B37D-6627-53A03CE1D617}"/>
              </a:ext>
            </a:extLst>
          </p:cNvPr>
          <p:cNvPicPr>
            <a:picLocks noChangeAspect="1"/>
          </p:cNvPicPr>
          <p:nvPr/>
        </p:nvPicPr>
        <p:blipFill>
          <a:blip r:embed="rId2"/>
          <a:stretch>
            <a:fillRect/>
          </a:stretch>
        </p:blipFill>
        <p:spPr>
          <a:xfrm>
            <a:off x="2162328" y="1504047"/>
            <a:ext cx="7772400" cy="1663465"/>
          </a:xfrm>
          <a:prstGeom prst="rect">
            <a:avLst/>
          </a:prstGeom>
        </p:spPr>
      </p:pic>
      <p:pic>
        <p:nvPicPr>
          <p:cNvPr id="11" name="Picture 10" descr="Red numbers on a white background&#10;&#10;AI-generated content may be incorrect.">
            <a:extLst>
              <a:ext uri="{FF2B5EF4-FFF2-40B4-BE49-F238E27FC236}">
                <a16:creationId xmlns:a16="http://schemas.microsoft.com/office/drawing/2014/main" id="{3E46640E-0582-B89F-F392-EDC96164D082}"/>
              </a:ext>
            </a:extLst>
          </p:cNvPr>
          <p:cNvPicPr>
            <a:picLocks noChangeAspect="1"/>
          </p:cNvPicPr>
          <p:nvPr/>
        </p:nvPicPr>
        <p:blipFill>
          <a:blip r:embed="rId3"/>
          <a:stretch>
            <a:fillRect/>
          </a:stretch>
        </p:blipFill>
        <p:spPr>
          <a:xfrm>
            <a:off x="2075243" y="3113084"/>
            <a:ext cx="2762737" cy="421149"/>
          </a:xfrm>
          <a:prstGeom prst="rect">
            <a:avLst/>
          </a:prstGeom>
        </p:spPr>
      </p:pic>
      <p:sp>
        <p:nvSpPr>
          <p:cNvPr id="14" name="TextBox 13">
            <a:extLst>
              <a:ext uri="{FF2B5EF4-FFF2-40B4-BE49-F238E27FC236}">
                <a16:creationId xmlns:a16="http://schemas.microsoft.com/office/drawing/2014/main" id="{CE91E581-0E1E-5FFB-7C9D-2F1157E5F322}"/>
              </a:ext>
            </a:extLst>
          </p:cNvPr>
          <p:cNvSpPr txBox="1"/>
          <p:nvPr/>
        </p:nvSpPr>
        <p:spPr>
          <a:xfrm>
            <a:off x="3278489" y="4028051"/>
            <a:ext cx="2133600" cy="2031325"/>
          </a:xfrm>
          <a:prstGeom prst="rect">
            <a:avLst/>
          </a:prstGeom>
          <a:noFill/>
          <a:ln>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Advanced HER2+ gastric/GEJ cancer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After disease progression with trastuzumab regimen</a:t>
            </a:r>
          </a:p>
        </p:txBody>
      </p:sp>
      <p:sp>
        <p:nvSpPr>
          <p:cNvPr id="15" name="TextBox 14">
            <a:extLst>
              <a:ext uri="{FF2B5EF4-FFF2-40B4-BE49-F238E27FC236}">
                <a16:creationId xmlns:a16="http://schemas.microsoft.com/office/drawing/2014/main" id="{FB18855C-5C2E-67C1-E4B4-3080E2F62B15}"/>
              </a:ext>
            </a:extLst>
          </p:cNvPr>
          <p:cNvSpPr txBox="1"/>
          <p:nvPr/>
        </p:nvSpPr>
        <p:spPr>
          <a:xfrm>
            <a:off x="6282265" y="4030662"/>
            <a:ext cx="2133600" cy="646331"/>
          </a:xfrm>
          <a:prstGeom prst="rect">
            <a:avLst/>
          </a:prstGeom>
          <a:no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T-</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DXd</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6.4mg/kg</a:t>
            </a:r>
          </a:p>
        </p:txBody>
      </p:sp>
      <p:sp>
        <p:nvSpPr>
          <p:cNvPr id="16" name="TextBox 15">
            <a:extLst>
              <a:ext uri="{FF2B5EF4-FFF2-40B4-BE49-F238E27FC236}">
                <a16:creationId xmlns:a16="http://schemas.microsoft.com/office/drawing/2014/main" id="{E5B4E7F8-0519-D678-F02D-DDCE737EC6BE}"/>
              </a:ext>
            </a:extLst>
          </p:cNvPr>
          <p:cNvSpPr txBox="1"/>
          <p:nvPr/>
        </p:nvSpPr>
        <p:spPr>
          <a:xfrm>
            <a:off x="6282265" y="5323324"/>
            <a:ext cx="2133600" cy="646331"/>
          </a:xfrm>
          <a:prstGeom prst="rect">
            <a:avLst/>
          </a:prstGeom>
          <a:no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Ramucirumab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Paclitaxel</a:t>
            </a:r>
          </a:p>
        </p:txBody>
      </p:sp>
      <p:cxnSp>
        <p:nvCxnSpPr>
          <p:cNvPr id="18" name="Straight Arrow Connector 17">
            <a:extLst>
              <a:ext uri="{FF2B5EF4-FFF2-40B4-BE49-F238E27FC236}">
                <a16:creationId xmlns:a16="http://schemas.microsoft.com/office/drawing/2014/main" id="{CD1EBD31-688E-28F2-AB01-AF958F35C119}"/>
              </a:ext>
            </a:extLst>
          </p:cNvPr>
          <p:cNvCxnSpPr/>
          <p:nvPr/>
        </p:nvCxnSpPr>
        <p:spPr>
          <a:xfrm flipV="1">
            <a:off x="5667715" y="4504265"/>
            <a:ext cx="479083" cy="49589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1FB6E3C4-5663-339D-BEB0-6E51AC55DB49}"/>
              </a:ext>
            </a:extLst>
          </p:cNvPr>
          <p:cNvCxnSpPr>
            <a:cxnSpLocks/>
          </p:cNvCxnSpPr>
          <p:nvPr/>
        </p:nvCxnSpPr>
        <p:spPr>
          <a:xfrm>
            <a:off x="5667715" y="5000158"/>
            <a:ext cx="479083" cy="5061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F56B41C7-6A47-0FA0-C9AC-FB407584279C}"/>
              </a:ext>
            </a:extLst>
          </p:cNvPr>
          <p:cNvSpPr txBox="1"/>
          <p:nvPr/>
        </p:nvSpPr>
        <p:spPr>
          <a:xfrm>
            <a:off x="1137748" y="4661284"/>
            <a:ext cx="136532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DESTINY-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GASTRIC04</a:t>
            </a:r>
          </a:p>
        </p:txBody>
      </p:sp>
      <p:sp>
        <p:nvSpPr>
          <p:cNvPr id="22" name="TextBox 21">
            <a:extLst>
              <a:ext uri="{FF2B5EF4-FFF2-40B4-BE49-F238E27FC236}">
                <a16:creationId xmlns:a16="http://schemas.microsoft.com/office/drawing/2014/main" id="{2E207322-F108-6D0A-C97F-E1B33C87A3A9}"/>
              </a:ext>
            </a:extLst>
          </p:cNvPr>
          <p:cNvSpPr txBox="1"/>
          <p:nvPr/>
        </p:nvSpPr>
        <p:spPr>
          <a:xfrm>
            <a:off x="8918369" y="4245785"/>
            <a:ext cx="2323142" cy="1477328"/>
          </a:xfrm>
          <a:prstGeom prst="rect">
            <a:avLst/>
          </a:prstGeom>
          <a:noFill/>
          <a:ln w="6985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Press Release (March 3, 2025):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Overall survival benefit of T-</a:t>
            </a:r>
            <a:r>
              <a:rPr kumimoji="0" lang="en-US" sz="1800" b="1" i="0" u="none" strike="noStrike" kern="1200" cap="none" spc="0" normalizeH="0" baseline="0" noProof="0" dirty="0" err="1">
                <a:ln>
                  <a:noFill/>
                </a:ln>
                <a:solidFill>
                  <a:prstClr val="black"/>
                </a:solidFill>
                <a:effectLst/>
                <a:uLnTx/>
                <a:uFillTx/>
                <a:latin typeface="Aptos" panose="02110004020202020204"/>
                <a:ea typeface="+mn-ea"/>
                <a:cs typeface="+mn-cs"/>
              </a:rPr>
              <a:t>DXd</a:t>
            </a: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 over ram/paclitaxel</a:t>
            </a:r>
          </a:p>
        </p:txBody>
      </p:sp>
    </p:spTree>
    <p:extLst>
      <p:ext uri="{BB962C8B-B14F-4D97-AF65-F5344CB8AC3E}">
        <p14:creationId xmlns:p14="http://schemas.microsoft.com/office/powerpoint/2010/main" val="3302565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21" grpId="0"/>
      <p:bldP spid="22"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0CB2E4-D2FB-1206-5841-1E94829E0C75}"/>
              </a:ext>
            </a:extLst>
          </p:cNvPr>
          <p:cNvPicPr>
            <a:picLocks noChangeAspect="1"/>
          </p:cNvPicPr>
          <p:nvPr/>
        </p:nvPicPr>
        <p:blipFill>
          <a:blip r:embed="rId2"/>
          <a:stretch>
            <a:fillRect/>
          </a:stretch>
        </p:blipFill>
        <p:spPr>
          <a:xfrm>
            <a:off x="1512959" y="242888"/>
            <a:ext cx="9849806" cy="6403393"/>
          </a:xfrm>
          <a:prstGeom prst="rect">
            <a:avLst/>
          </a:prstGeom>
        </p:spPr>
      </p:pic>
      <p:pic>
        <p:nvPicPr>
          <p:cNvPr id="5" name="Picture 4" descr="A diagram of a humanized anti-her2&#10;&#10;AI-generated content may be incorrect.">
            <a:extLst>
              <a:ext uri="{FF2B5EF4-FFF2-40B4-BE49-F238E27FC236}">
                <a16:creationId xmlns:a16="http://schemas.microsoft.com/office/drawing/2014/main" id="{853C68DC-4464-BFBA-E5A0-A5B52EEBACD7}"/>
              </a:ext>
            </a:extLst>
          </p:cNvPr>
          <p:cNvPicPr>
            <a:picLocks noChangeAspect="1"/>
          </p:cNvPicPr>
          <p:nvPr/>
        </p:nvPicPr>
        <p:blipFill>
          <a:blip r:embed="rId3"/>
          <a:stretch>
            <a:fillRect/>
          </a:stretch>
        </p:blipFill>
        <p:spPr>
          <a:xfrm>
            <a:off x="2453270" y="4637840"/>
            <a:ext cx="1098408" cy="892157"/>
          </a:xfrm>
          <a:prstGeom prst="rect">
            <a:avLst/>
          </a:prstGeom>
        </p:spPr>
      </p:pic>
      <p:pic>
        <p:nvPicPr>
          <p:cNvPr id="6" name="Picture 5" descr="A diagram of a chemical structure&#10;&#10;AI-generated content may be incorrect.">
            <a:extLst>
              <a:ext uri="{FF2B5EF4-FFF2-40B4-BE49-F238E27FC236}">
                <a16:creationId xmlns:a16="http://schemas.microsoft.com/office/drawing/2014/main" id="{9D71BEE7-E74D-FE92-BB4D-0AB33A444CB7}"/>
              </a:ext>
            </a:extLst>
          </p:cNvPr>
          <p:cNvPicPr>
            <a:picLocks noChangeAspect="1"/>
          </p:cNvPicPr>
          <p:nvPr/>
        </p:nvPicPr>
        <p:blipFill>
          <a:blip r:embed="rId4"/>
          <a:stretch>
            <a:fillRect/>
          </a:stretch>
        </p:blipFill>
        <p:spPr>
          <a:xfrm>
            <a:off x="3551678" y="5006115"/>
            <a:ext cx="1611337" cy="523850"/>
          </a:xfrm>
          <a:prstGeom prst="rect">
            <a:avLst/>
          </a:prstGeom>
        </p:spPr>
      </p:pic>
      <p:sp>
        <p:nvSpPr>
          <p:cNvPr id="7" name="TextBox 6">
            <a:extLst>
              <a:ext uri="{FF2B5EF4-FFF2-40B4-BE49-F238E27FC236}">
                <a16:creationId xmlns:a16="http://schemas.microsoft.com/office/drawing/2014/main" id="{120DD23F-2999-6498-A2B7-B762A6EA39A4}"/>
              </a:ext>
            </a:extLst>
          </p:cNvPr>
          <p:cNvSpPr txBox="1"/>
          <p:nvPr/>
        </p:nvSpPr>
        <p:spPr>
          <a:xfrm>
            <a:off x="3024245" y="5529965"/>
            <a:ext cx="177162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rade Gothic Inline" panose="020B0504030203020204" pitchFamily="34" charset="0"/>
                <a:ea typeface="+mn-ea"/>
                <a:cs typeface="+mn-cs"/>
              </a:rPr>
              <a:t>T-</a:t>
            </a:r>
            <a:r>
              <a:rPr kumimoji="0" lang="en-US" sz="3200" b="1" i="0" u="none" strike="noStrike" kern="1200" cap="none" spc="0" normalizeH="0" baseline="0" noProof="0" dirty="0" err="1">
                <a:ln>
                  <a:noFill/>
                </a:ln>
                <a:solidFill>
                  <a:prstClr val="white"/>
                </a:solidFill>
                <a:effectLst/>
                <a:uLnTx/>
                <a:uFillTx/>
                <a:latin typeface="Trade Gothic Inline" panose="020B0504030203020204" pitchFamily="34" charset="0"/>
                <a:ea typeface="+mn-ea"/>
                <a:cs typeface="+mn-cs"/>
              </a:rPr>
              <a:t>DXd</a:t>
            </a:r>
            <a:endParaRPr kumimoji="0" lang="en-US" sz="3200" b="1" i="0" u="none" strike="noStrike" kern="1200" cap="none" spc="0" normalizeH="0" baseline="0" noProof="0" dirty="0">
              <a:ln>
                <a:noFill/>
              </a:ln>
              <a:solidFill>
                <a:prstClr val="white"/>
              </a:solidFill>
              <a:effectLst/>
              <a:uLnTx/>
              <a:uFillTx/>
              <a:latin typeface="Trade Gothic Inline" panose="020B0504030203020204" pitchFamily="34" charset="0"/>
              <a:ea typeface="+mn-ea"/>
              <a:cs typeface="+mn-cs"/>
            </a:endParaRPr>
          </a:p>
        </p:txBody>
      </p:sp>
      <p:sp>
        <p:nvSpPr>
          <p:cNvPr id="8" name="TextBox 7">
            <a:extLst>
              <a:ext uri="{FF2B5EF4-FFF2-40B4-BE49-F238E27FC236}">
                <a16:creationId xmlns:a16="http://schemas.microsoft.com/office/drawing/2014/main" id="{C32FB165-BD2F-DBEC-3AAD-CF8B92CB2AA4}"/>
              </a:ext>
            </a:extLst>
          </p:cNvPr>
          <p:cNvSpPr txBox="1"/>
          <p:nvPr/>
        </p:nvSpPr>
        <p:spPr>
          <a:xfrm>
            <a:off x="9042438" y="3990452"/>
            <a:ext cx="253118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Trade Gothic Inline" panose="020F0502020204030204" pitchFamily="34" charset="0"/>
                <a:ea typeface="+mn-ea"/>
                <a:cs typeface="Trade Gothic Inline" panose="020F0502020204030204" pitchFamily="34" charset="0"/>
              </a:rPr>
              <a:t>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Trade Gothic Inline" panose="020F0502020204030204" pitchFamily="34" charset="0"/>
                <a:ea typeface="+mn-ea"/>
                <a:cs typeface="Trade Gothic Inline" panose="020F0502020204030204" pitchFamily="34" charset="0"/>
              </a:rPr>
              <a:t>PACLITAXEL</a:t>
            </a:r>
          </a:p>
        </p:txBody>
      </p:sp>
      <p:sp>
        <p:nvSpPr>
          <p:cNvPr id="14" name="TextBox 13">
            <a:extLst>
              <a:ext uri="{FF2B5EF4-FFF2-40B4-BE49-F238E27FC236}">
                <a16:creationId xmlns:a16="http://schemas.microsoft.com/office/drawing/2014/main" id="{E3A4FDF9-2638-F2F8-BAE0-0323BE1BA047}"/>
              </a:ext>
            </a:extLst>
          </p:cNvPr>
          <p:cNvSpPr txBox="1"/>
          <p:nvPr/>
        </p:nvSpPr>
        <p:spPr>
          <a:xfrm>
            <a:off x="6657975" y="2625655"/>
            <a:ext cx="2209153"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rade Gothic Inline" panose="020B0504030203020204" pitchFamily="34" charset="0"/>
                <a:ea typeface="+mn-ea"/>
                <a:cs typeface="+mn-cs"/>
              </a:rPr>
              <a:t>Med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rade Gothic Inline" panose="020B0504030203020204" pitchFamily="34" charset="0"/>
                <a:ea typeface="+mn-ea"/>
                <a:cs typeface="+mn-cs"/>
              </a:rPr>
              <a:t>Oncs</a:t>
            </a:r>
            <a:endParaRPr kumimoji="0" lang="en-US" sz="3200" b="1" i="0" u="none" strike="noStrike" kern="1200" cap="none" spc="0" normalizeH="0" baseline="0" noProof="0" dirty="0">
              <a:ln>
                <a:noFill/>
              </a:ln>
              <a:solidFill>
                <a:prstClr val="white"/>
              </a:solidFill>
              <a:effectLst/>
              <a:uLnTx/>
              <a:uFillTx/>
              <a:latin typeface="Trade Gothic Inline" panose="020B05040302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rade Gothic Inline" panose="020B0504030203020204" pitchFamily="34" charset="0"/>
                <a:ea typeface="+mn-ea"/>
                <a:cs typeface="+mn-cs"/>
              </a:rPr>
              <a:t>Treating HER2+ GC</a:t>
            </a:r>
          </a:p>
        </p:txBody>
      </p:sp>
    </p:spTree>
    <p:extLst>
      <p:ext uri="{BB962C8B-B14F-4D97-AF65-F5344CB8AC3E}">
        <p14:creationId xmlns:p14="http://schemas.microsoft.com/office/powerpoint/2010/main" val="377924718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8FC341-16A0-349D-E62D-8203A380A39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39FE24B-9572-2AAC-2989-479F71F95F00}"/>
              </a:ext>
            </a:extLst>
          </p:cNvPr>
          <p:cNvSpPr txBox="1"/>
          <p:nvPr/>
        </p:nvSpPr>
        <p:spPr>
          <a:xfrm>
            <a:off x="1016000" y="677333"/>
            <a:ext cx="9990667" cy="31085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Patient Case continued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ptos" panose="02110004020202020204"/>
                <a:ea typeface="+mn-ea"/>
                <a:cs typeface="+mn-cs"/>
              </a:rPr>
              <a:t>59-year-old </a:t>
            </a: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man with Stage IV GEJ </a:t>
            </a:r>
            <a:r>
              <a:rPr kumimoji="0" lang="en-US" sz="2800" b="0" i="0" u="none" strike="noStrike" kern="1200" cap="none" spc="0" normalizeH="0" baseline="0" noProof="0" dirty="0" err="1">
                <a:ln>
                  <a:noFill/>
                </a:ln>
                <a:solidFill>
                  <a:prstClr val="black"/>
                </a:solidFill>
                <a:effectLst/>
                <a:uLnTx/>
                <a:uFillTx/>
                <a:latin typeface="Aptos" panose="02110004020202020204"/>
                <a:ea typeface="+mn-ea"/>
                <a:cs typeface="+mn-cs"/>
              </a:rPr>
              <a:t>adenoca</a:t>
            </a: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to liver</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Biomarker testing shows intact MMR proteins, PD-L1 CPS: 1, HER2 IHC 2+, Claudin 18.2 negative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HER2 FISH positive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Started on FOLFOX, trastuzumab, pembrolizumab</a:t>
            </a:r>
          </a:p>
        </p:txBody>
      </p:sp>
      <p:sp>
        <p:nvSpPr>
          <p:cNvPr id="3" name="TextBox 2">
            <a:extLst>
              <a:ext uri="{FF2B5EF4-FFF2-40B4-BE49-F238E27FC236}">
                <a16:creationId xmlns:a16="http://schemas.microsoft.com/office/drawing/2014/main" id="{0EC5060F-24EA-F2D8-679A-A195E9C1A8DF}"/>
              </a:ext>
            </a:extLst>
          </p:cNvPr>
          <p:cNvSpPr txBox="1"/>
          <p:nvPr/>
        </p:nvSpPr>
        <p:spPr>
          <a:xfrm>
            <a:off x="1015999" y="3958811"/>
            <a:ext cx="10160002" cy="138499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Disease progression after 9 months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Retested tumor HER2</a:t>
            </a: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sym typeface="Wingdings" pitchFamily="2" charset="2"/>
              </a:rPr>
              <a:t></a:t>
            </a: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2+/FISH positive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Started T-</a:t>
            </a:r>
            <a:r>
              <a:rPr kumimoji="0" lang="en-US" sz="2800" b="0" i="0" u="none" strike="noStrike" kern="1200" cap="none" spc="0" normalizeH="0" baseline="0" noProof="0" dirty="0" err="1">
                <a:ln>
                  <a:noFill/>
                </a:ln>
                <a:solidFill>
                  <a:prstClr val="black"/>
                </a:solidFill>
                <a:effectLst/>
                <a:uLnTx/>
                <a:uFillTx/>
                <a:latin typeface="Aptos" panose="02110004020202020204"/>
                <a:ea typeface="+mn-ea"/>
                <a:cs typeface="+mn-cs"/>
              </a:rPr>
              <a:t>DXd</a:t>
            </a: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disease response for 6 months</a:t>
            </a:r>
          </a:p>
        </p:txBody>
      </p:sp>
    </p:spTree>
    <p:extLst>
      <p:ext uri="{BB962C8B-B14F-4D97-AF65-F5344CB8AC3E}">
        <p14:creationId xmlns:p14="http://schemas.microsoft.com/office/powerpoint/2010/main" val="4013185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BF73C22-1FA3-4C66-B76C-9C8436B68EAA}"/>
              </a:ext>
            </a:extLst>
          </p:cNvPr>
          <p:cNvSpPr txBox="1">
            <a:spLocks/>
          </p:cNvSpPr>
          <p:nvPr/>
        </p:nvSpPr>
        <p:spPr>
          <a:xfrm>
            <a:off x="1773597" y="113968"/>
            <a:ext cx="8229600" cy="860318"/>
          </a:xfrm>
          <a:prstGeom prst="rect">
            <a:avLst/>
          </a:prstGeom>
        </p:spPr>
        <p:txBody>
          <a:bodyPr>
            <a:normAutofit/>
          </a:bodyPr>
          <a:lstStyle>
            <a:lvl1pPr algn="l" defTabSz="457200" rtl="0" eaLnBrk="1" latinLnBrk="0" hangingPunct="1">
              <a:spcBef>
                <a:spcPct val="0"/>
              </a:spcBef>
              <a:buNone/>
              <a:defRPr sz="3600" kern="1200">
                <a:solidFill>
                  <a:srgbClr val="A20815"/>
                </a:solidFill>
                <a:latin typeface="Arial"/>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A20815"/>
                </a:solidFill>
                <a:effectLst/>
                <a:uLnTx/>
                <a:uFillTx/>
                <a:latin typeface="Segoe UI" panose="020B0502040204020203" pitchFamily="34" charset="0"/>
                <a:ea typeface="+mj-ea"/>
                <a:cs typeface="Segoe UI" panose="020B0502040204020203" pitchFamily="34" charset="0"/>
              </a:rPr>
              <a:t>Esophago-gastric cancer subclasses</a:t>
            </a:r>
          </a:p>
        </p:txBody>
      </p:sp>
      <p:sp>
        <p:nvSpPr>
          <p:cNvPr id="2" name="TextBox 1">
            <a:extLst>
              <a:ext uri="{FF2B5EF4-FFF2-40B4-BE49-F238E27FC236}">
                <a16:creationId xmlns:a16="http://schemas.microsoft.com/office/drawing/2014/main" id="{FF210C89-F80C-4682-8E2E-E28155DFA94A}"/>
              </a:ext>
            </a:extLst>
          </p:cNvPr>
          <p:cNvSpPr txBox="1"/>
          <p:nvPr/>
        </p:nvSpPr>
        <p:spPr>
          <a:xfrm>
            <a:off x="4876766" y="6468169"/>
            <a:ext cx="7019365" cy="30777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The Cancer Genome Atlas Research Network. </a:t>
            </a:r>
            <a:r>
              <a:rPr kumimoji="0" lang="en-US" sz="1400" b="0" i="1" u="none" strike="noStrike" kern="1200" cap="none" spc="0" normalizeH="0" baseline="0" noProof="0" dirty="0">
                <a:ln>
                  <a:noFill/>
                </a:ln>
                <a:solidFill>
                  <a:prstClr val="black"/>
                </a:solidFill>
                <a:effectLst/>
                <a:uLnTx/>
                <a:uFillTx/>
                <a:latin typeface="Calibri"/>
                <a:ea typeface="+mn-ea"/>
                <a:cs typeface="+mn-cs"/>
              </a:rPr>
              <a:t>Nature. </a:t>
            </a:r>
            <a:r>
              <a:rPr kumimoji="0" lang="en-US" sz="1400" b="0" i="0" u="none" strike="noStrike" kern="1200" cap="none" spc="0" normalizeH="0" baseline="0" noProof="0" dirty="0">
                <a:ln>
                  <a:noFill/>
                </a:ln>
                <a:solidFill>
                  <a:prstClr val="black"/>
                </a:solidFill>
                <a:effectLst/>
                <a:uLnTx/>
                <a:uFillTx/>
                <a:latin typeface="Calibri"/>
                <a:ea typeface="+mn-ea"/>
                <a:cs typeface="+mn-cs"/>
              </a:rPr>
              <a:t>2017;541:169-175</a:t>
            </a:r>
          </a:p>
        </p:txBody>
      </p:sp>
      <p:pic>
        <p:nvPicPr>
          <p:cNvPr id="1026" name="Picture 2" descr="Figure 6">
            <a:extLst>
              <a:ext uri="{FF2B5EF4-FFF2-40B4-BE49-F238E27FC236}">
                <a16:creationId xmlns:a16="http://schemas.microsoft.com/office/drawing/2014/main" id="{57F75C9F-F346-C787-FAD5-9A45EEB06AF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493616" y="930969"/>
            <a:ext cx="7204768" cy="553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8363804"/>
      </p:ext>
    </p:extLst>
  </p:cSld>
  <p:clrMapOvr>
    <a:masterClrMapping/>
  </p:clrMapOvr>
  <p:transition spd="med"/>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D4D52D-1A52-AC5E-D6E9-0ED1DCFFF3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B6E82B-309F-2E02-8B14-0D851F2D56F8}"/>
              </a:ext>
            </a:extLst>
          </p:cNvPr>
          <p:cNvSpPr>
            <a:spLocks noGrp="1"/>
          </p:cNvSpPr>
          <p:nvPr>
            <p:ph type="title"/>
          </p:nvPr>
        </p:nvSpPr>
        <p:spPr>
          <a:xfrm>
            <a:off x="19365" y="3097609"/>
            <a:ext cx="12192000" cy="662782"/>
          </a:xfrm>
        </p:spPr>
        <p:txBody>
          <a:bodyPr>
            <a:normAutofit/>
          </a:bodyPr>
          <a:lstStyle/>
          <a:p>
            <a:r>
              <a:rPr lang="en-US" sz="4000" dirty="0"/>
              <a:t>Roundtable Discussion</a:t>
            </a:r>
          </a:p>
        </p:txBody>
      </p:sp>
    </p:spTree>
    <p:extLst>
      <p:ext uri="{BB962C8B-B14F-4D97-AF65-F5344CB8AC3E}">
        <p14:creationId xmlns:p14="http://schemas.microsoft.com/office/powerpoint/2010/main" val="388739951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Nursing Considerations for Trastuzumab Deruxtecan</a:t>
            </a:r>
          </a:p>
        </p:txBody>
      </p:sp>
      <p:sp>
        <p:nvSpPr>
          <p:cNvPr id="3" name="Subtitle 2"/>
          <p:cNvSpPr>
            <a:spLocks noGrp="1"/>
          </p:cNvSpPr>
          <p:nvPr>
            <p:ph type="body" idx="1"/>
          </p:nvPr>
        </p:nvSpPr>
        <p:spPr/>
        <p:txBody>
          <a:bodyPr>
            <a:normAutofit/>
          </a:bodyPr>
          <a:lstStyle/>
          <a:p>
            <a:pPr algn="ctr"/>
            <a:r>
              <a:rPr lang="en-US" dirty="0"/>
              <a:t>Brooke Parker MSN, FNP</a:t>
            </a:r>
          </a:p>
          <a:p>
            <a:pPr algn="ctr"/>
            <a:r>
              <a:rPr lang="en-US" dirty="0"/>
              <a:t>Gastrointestinal Oncology </a:t>
            </a:r>
          </a:p>
          <a:p>
            <a:pPr algn="ctr"/>
            <a:r>
              <a:rPr lang="en-US" dirty="0"/>
              <a:t>University of Colorado Cancer Center </a:t>
            </a:r>
          </a:p>
        </p:txBody>
      </p:sp>
    </p:spTree>
    <p:extLst>
      <p:ext uri="{BB962C8B-B14F-4D97-AF65-F5344CB8AC3E}">
        <p14:creationId xmlns:p14="http://schemas.microsoft.com/office/powerpoint/2010/main" val="228110271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5828353" y="1700794"/>
            <a:ext cx="6202791" cy="2634975"/>
          </a:xfrm>
          <a:prstGeom prst="rect">
            <a:avLst/>
          </a:prstGeom>
        </p:spPr>
      </p:pic>
      <p:sp>
        <p:nvSpPr>
          <p:cNvPr id="2" name="Title 1"/>
          <p:cNvSpPr>
            <a:spLocks noGrp="1"/>
          </p:cNvSpPr>
          <p:nvPr>
            <p:ph type="title"/>
          </p:nvPr>
        </p:nvSpPr>
        <p:spPr>
          <a:xfrm>
            <a:off x="839788" y="365125"/>
            <a:ext cx="10515600" cy="917265"/>
          </a:xfrm>
          <a:ln>
            <a:solidFill>
              <a:schemeClr val="accent1">
                <a:lumMod val="75000"/>
              </a:schemeClr>
            </a:solidFill>
          </a:ln>
        </p:spPr>
        <p:txBody>
          <a:bodyPr/>
          <a:lstStyle/>
          <a:p>
            <a:r>
              <a:rPr lang="en-US" dirty="0"/>
              <a:t>Why Trastuzumab Deruxtecan</a:t>
            </a:r>
          </a:p>
        </p:txBody>
      </p:sp>
      <p:sp>
        <p:nvSpPr>
          <p:cNvPr id="3" name="Text Placeholder 2"/>
          <p:cNvSpPr>
            <a:spLocks noGrp="1"/>
          </p:cNvSpPr>
          <p:nvPr>
            <p:ph type="body" idx="1"/>
          </p:nvPr>
        </p:nvSpPr>
        <p:spPr>
          <a:xfrm>
            <a:off x="750578" y="1240923"/>
            <a:ext cx="5157787" cy="459871"/>
          </a:xfrm>
        </p:spPr>
        <p:txBody>
          <a:bodyPr/>
          <a:lstStyle/>
          <a:p>
            <a:r>
              <a:rPr lang="en-US" dirty="0"/>
              <a:t>How does it work?</a:t>
            </a:r>
          </a:p>
        </p:txBody>
      </p:sp>
      <p:sp>
        <p:nvSpPr>
          <p:cNvPr id="4" name="Content Placeholder 3"/>
          <p:cNvSpPr>
            <a:spLocks noGrp="1"/>
          </p:cNvSpPr>
          <p:nvPr>
            <p:ph sz="half" idx="2"/>
          </p:nvPr>
        </p:nvSpPr>
        <p:spPr>
          <a:xfrm>
            <a:off x="750578" y="2017216"/>
            <a:ext cx="5157787" cy="4669944"/>
          </a:xfrm>
        </p:spPr>
        <p:txBody>
          <a:bodyPr>
            <a:normAutofit/>
          </a:bodyPr>
          <a:lstStyle/>
          <a:p>
            <a:r>
              <a:rPr lang="en-US" dirty="0"/>
              <a:t>HER2 gene can malfunction and cause an excess of HER2 receptors, which leads to uncontrolled cell growth. </a:t>
            </a:r>
          </a:p>
          <a:p>
            <a:pPr lvl="1"/>
            <a:r>
              <a:rPr lang="en-US" dirty="0"/>
              <a:t>Occurs in 10-30% of gastric/gastroesophageal cancers</a:t>
            </a:r>
          </a:p>
          <a:p>
            <a:r>
              <a:rPr lang="en-US" dirty="0"/>
              <a:t>Trastuzumab is a type of antibody that targets these HER2 receptors. </a:t>
            </a:r>
          </a:p>
          <a:p>
            <a:pPr lvl="1"/>
            <a:r>
              <a:rPr lang="en-US" dirty="0"/>
              <a:t>This blocks the receptor to help prevent cell growth </a:t>
            </a:r>
          </a:p>
          <a:p>
            <a:r>
              <a:rPr lang="en-US" dirty="0"/>
              <a:t>Deruxtecan is a topoisomerase I inhibitor (like irinotecan) and is combined with trastuzumab. </a:t>
            </a:r>
          </a:p>
          <a:p>
            <a:pPr lvl="1"/>
            <a:r>
              <a:rPr lang="en-US" dirty="0"/>
              <a:t>The trastuzumab is a homing beacon and the deruxtecan acts like a chemo-bomb directly to the tumor cell.</a:t>
            </a:r>
          </a:p>
          <a:p>
            <a:endParaRPr lang="en-US" dirty="0"/>
          </a:p>
        </p:txBody>
      </p:sp>
      <p:sp>
        <p:nvSpPr>
          <p:cNvPr id="5" name="Text Placeholder 4"/>
          <p:cNvSpPr>
            <a:spLocks noGrp="1"/>
          </p:cNvSpPr>
          <p:nvPr>
            <p:ph type="body" sz="quarter" idx="3"/>
          </p:nvPr>
        </p:nvSpPr>
        <p:spPr>
          <a:xfrm>
            <a:off x="6172200" y="4368606"/>
            <a:ext cx="5183188" cy="504476"/>
          </a:xfrm>
        </p:spPr>
        <p:txBody>
          <a:bodyPr/>
          <a:lstStyle/>
          <a:p>
            <a:r>
              <a:rPr lang="en-US" dirty="0"/>
              <a:t>m I giving it?</a:t>
            </a:r>
          </a:p>
        </p:txBody>
      </p:sp>
      <p:sp>
        <p:nvSpPr>
          <p:cNvPr id="6" name="Content Placeholder 5"/>
          <p:cNvSpPr>
            <a:spLocks noGrp="1"/>
          </p:cNvSpPr>
          <p:nvPr>
            <p:ph sz="quarter" idx="4"/>
          </p:nvPr>
        </p:nvSpPr>
        <p:spPr>
          <a:xfrm>
            <a:off x="6172200" y="4873082"/>
            <a:ext cx="5183188" cy="1672026"/>
          </a:xfrm>
        </p:spPr>
        <p:txBody>
          <a:bodyPr/>
          <a:lstStyle/>
          <a:p>
            <a:r>
              <a:rPr lang="en-US" dirty="0"/>
              <a:t>Second line therapy for gastric/esophageal cancers for patients with HER2 overexpression</a:t>
            </a:r>
          </a:p>
        </p:txBody>
      </p:sp>
      <p:sp>
        <p:nvSpPr>
          <p:cNvPr id="8" name="TextBox 7"/>
          <p:cNvSpPr txBox="1"/>
          <p:nvPr/>
        </p:nvSpPr>
        <p:spPr>
          <a:xfrm>
            <a:off x="8763794" y="6268109"/>
            <a:ext cx="3400440" cy="5539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rebuchet MS" panose="020B0603020202020204"/>
                <a:ea typeface="+mn-ea"/>
                <a:cs typeface="+mn-cs"/>
              </a:rPr>
              <a:t>Media </a:t>
            </a:r>
            <a:r>
              <a:rPr kumimoji="0" lang="en-US" sz="1000" b="0" i="0" u="none" strike="noStrike" kern="1200" cap="none" spc="0" normalizeH="0" baseline="0" noProof="0" dirty="0" err="1">
                <a:ln>
                  <a:noFill/>
                </a:ln>
                <a:solidFill>
                  <a:srgbClr val="000000"/>
                </a:solidFill>
                <a:effectLst/>
                <a:uLnTx/>
                <a:uFillTx/>
                <a:latin typeface="Trebuchet MS" panose="020B0603020202020204"/>
                <a:ea typeface="+mn-ea"/>
                <a:cs typeface="+mn-cs"/>
              </a:rPr>
              <a:t>Delveinsight</a:t>
            </a:r>
            <a:r>
              <a:rPr kumimoji="0" lang="en-US" sz="1000" b="0" i="0" u="none" strike="noStrike" kern="1200" cap="none" spc="0" normalizeH="0" baseline="0" noProof="0" dirty="0">
                <a:ln>
                  <a:noFill/>
                </a:ln>
                <a:solidFill>
                  <a:srgbClr val="000000"/>
                </a:solidFill>
                <a:effectLst/>
                <a:uLnTx/>
                <a:uFillTx/>
                <a:latin typeface="Trebuchet MS" panose="020B0603020202020204"/>
                <a:ea typeface="+mn-ea"/>
                <a:cs typeface="+mn-cs"/>
              </a:rPr>
              <a:t>, 2023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rebuchet MS" panose="020B0603020202020204"/>
                <a:ea typeface="+mn-ea"/>
                <a:cs typeface="+mn-cs"/>
              </a:rPr>
              <a:t>Iqbal, 2014</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rebuchet MS" panose="020B0603020202020204"/>
                <a:ea typeface="+mn-ea"/>
                <a:cs typeface="+mn-cs"/>
              </a:rPr>
              <a:t>NCCN Guidelines (Gastric and Gastroesophageal), 2025</a:t>
            </a:r>
          </a:p>
        </p:txBody>
      </p:sp>
      <p:sp>
        <p:nvSpPr>
          <p:cNvPr id="9" name="TextBox 8"/>
          <p:cNvSpPr txBox="1"/>
          <p:nvPr/>
        </p:nvSpPr>
        <p:spPr>
          <a:xfrm>
            <a:off x="6172200" y="4470913"/>
            <a:ext cx="5091748"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rebuchet MS" panose="020B0603020202020204"/>
                <a:ea typeface="+mn-ea"/>
                <a:cs typeface="+mn-cs"/>
              </a:rPr>
              <a:t>Why we give it</a:t>
            </a:r>
          </a:p>
        </p:txBody>
      </p:sp>
      <p:sp>
        <p:nvSpPr>
          <p:cNvPr id="10" name="TextBox 9"/>
          <p:cNvSpPr txBox="1"/>
          <p:nvPr/>
        </p:nvSpPr>
        <p:spPr>
          <a:xfrm>
            <a:off x="1770301" y="1500739"/>
            <a:ext cx="3118339"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rebuchet MS" panose="020B0603020202020204"/>
                <a:ea typeface="+mn-ea"/>
                <a:cs typeface="+mn-cs"/>
              </a:rPr>
              <a:t>How does it work?</a:t>
            </a:r>
          </a:p>
        </p:txBody>
      </p:sp>
      <p:sp>
        <p:nvSpPr>
          <p:cNvPr id="11" name="TextBox 10">
            <a:extLst>
              <a:ext uri="{FF2B5EF4-FFF2-40B4-BE49-F238E27FC236}">
                <a16:creationId xmlns:a16="http://schemas.microsoft.com/office/drawing/2014/main" id="{AB48902C-94F7-94A8-28CB-9BEB4C1C9EA3}"/>
              </a:ext>
            </a:extLst>
          </p:cNvPr>
          <p:cNvSpPr txBox="1"/>
          <p:nvPr/>
        </p:nvSpPr>
        <p:spPr>
          <a:xfrm>
            <a:off x="5908363" y="1739266"/>
            <a:ext cx="2541530" cy="323165"/>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Mechanism of Action of T-</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DXd</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0331253B-CB31-0F52-D72F-E08F6D86AF6F}"/>
              </a:ext>
            </a:extLst>
          </p:cNvPr>
          <p:cNvSpPr txBox="1"/>
          <p:nvPr/>
        </p:nvSpPr>
        <p:spPr>
          <a:xfrm>
            <a:off x="7701994" y="2896635"/>
            <a:ext cx="378137" cy="145504"/>
          </a:xfrm>
          <a:prstGeom prst="rect">
            <a:avLst/>
          </a:prstGeom>
          <a:solidFill>
            <a:schemeClr val="bg1"/>
          </a:solidFill>
        </p:spPr>
        <p:txBody>
          <a:bodyPr wrap="none" lIns="0" tIns="0" rIns="0" bIns="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a:t>
            </a:r>
            <a:r>
              <a:rPr kumimoji="0" lang="en-US" sz="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DXd</a:t>
            </a:r>
            <a:endParaRPr kumimoji="0" lang="en-US"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3" name="TextBox 12">
            <a:extLst>
              <a:ext uri="{FF2B5EF4-FFF2-40B4-BE49-F238E27FC236}">
                <a16:creationId xmlns:a16="http://schemas.microsoft.com/office/drawing/2014/main" id="{1961D219-C811-62F5-818E-5B1BF489D161}"/>
              </a:ext>
            </a:extLst>
          </p:cNvPr>
          <p:cNvSpPr txBox="1"/>
          <p:nvPr/>
        </p:nvSpPr>
        <p:spPr>
          <a:xfrm>
            <a:off x="6163408" y="3714321"/>
            <a:ext cx="984738" cy="145503"/>
          </a:xfrm>
          <a:prstGeom prst="rect">
            <a:avLst/>
          </a:prstGeom>
          <a:solidFill>
            <a:schemeClr val="bg1"/>
          </a:solidFill>
        </p:spPr>
        <p:txBody>
          <a:bodyPr wrap="none" lIns="0" tIns="0" rIns="0" bIns="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a:t>
            </a:r>
            <a:r>
              <a:rPr kumimoji="0" lang="en-US" sz="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DXd</a:t>
            </a:r>
            <a:r>
              <a:rPr kumimoji="0" lang="en-US"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is made up of</a:t>
            </a:r>
          </a:p>
        </p:txBody>
      </p:sp>
      <p:sp>
        <p:nvSpPr>
          <p:cNvPr id="14" name="TextBox 13">
            <a:extLst>
              <a:ext uri="{FF2B5EF4-FFF2-40B4-BE49-F238E27FC236}">
                <a16:creationId xmlns:a16="http://schemas.microsoft.com/office/drawing/2014/main" id="{040E41C5-E18D-2DC6-99A3-D80486B72FC1}"/>
              </a:ext>
            </a:extLst>
          </p:cNvPr>
          <p:cNvSpPr txBox="1"/>
          <p:nvPr/>
        </p:nvSpPr>
        <p:spPr>
          <a:xfrm>
            <a:off x="7608271" y="3750068"/>
            <a:ext cx="1324714" cy="443845"/>
          </a:xfrm>
          <a:prstGeom prst="rect">
            <a:avLst/>
          </a:prstGeom>
          <a:solidFill>
            <a:schemeClr val="bg1"/>
          </a:solidFill>
        </p:spPr>
        <p:txBody>
          <a:bodyPr wrap="none" lIns="0" tIns="0" rIns="0" bIns="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 antibody part of</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a:t>
            </a:r>
            <a:r>
              <a:rPr kumimoji="0" lang="en-US" sz="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DXd</a:t>
            </a:r>
            <a:r>
              <a:rPr kumimoji="0" lang="en-US"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targets and attaches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to the HER2+ cancer cell</a:t>
            </a:r>
          </a:p>
        </p:txBody>
      </p:sp>
      <p:sp>
        <p:nvSpPr>
          <p:cNvPr id="15" name="TextBox 14">
            <a:extLst>
              <a:ext uri="{FF2B5EF4-FFF2-40B4-BE49-F238E27FC236}">
                <a16:creationId xmlns:a16="http://schemas.microsoft.com/office/drawing/2014/main" id="{4964BF6C-EEBF-A745-F1F2-CA8C3C95F689}"/>
              </a:ext>
            </a:extLst>
          </p:cNvPr>
          <p:cNvSpPr txBox="1"/>
          <p:nvPr/>
        </p:nvSpPr>
        <p:spPr>
          <a:xfrm>
            <a:off x="9267094" y="3714321"/>
            <a:ext cx="984738" cy="145503"/>
          </a:xfrm>
          <a:prstGeom prst="rect">
            <a:avLst/>
          </a:prstGeom>
          <a:solidFill>
            <a:schemeClr val="bg1"/>
          </a:solidFill>
        </p:spPr>
        <p:txBody>
          <a:bodyPr wrap="none" lIns="0" tIns="0" rIns="0" bIns="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a:t>
            </a:r>
            <a:r>
              <a:rPr kumimoji="0" lang="en-US" sz="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DXd</a:t>
            </a:r>
            <a:r>
              <a:rPr kumimoji="0" lang="en-US"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enters the</a:t>
            </a:r>
          </a:p>
        </p:txBody>
      </p:sp>
      <p:sp>
        <p:nvSpPr>
          <p:cNvPr id="16" name="TextBox 15">
            <a:extLst>
              <a:ext uri="{FF2B5EF4-FFF2-40B4-BE49-F238E27FC236}">
                <a16:creationId xmlns:a16="http://schemas.microsoft.com/office/drawing/2014/main" id="{123E67C7-5DAC-F279-91F5-DA72E6D5999A}"/>
              </a:ext>
            </a:extLst>
          </p:cNvPr>
          <p:cNvSpPr txBox="1"/>
          <p:nvPr/>
        </p:nvSpPr>
        <p:spPr>
          <a:xfrm>
            <a:off x="10479131" y="3750068"/>
            <a:ext cx="1324714" cy="585701"/>
          </a:xfrm>
          <a:prstGeom prst="rect">
            <a:avLst/>
          </a:prstGeom>
          <a:solidFill>
            <a:schemeClr val="bg1"/>
          </a:solidFill>
        </p:spPr>
        <p:txBody>
          <a:bodyPr wrap="none" lIns="0" tIns="0" rIns="0" bIns="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 chemotherapy part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of T-</a:t>
            </a:r>
            <a:r>
              <a:rPr kumimoji="0" lang="en-US" sz="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DXd</a:t>
            </a:r>
            <a:r>
              <a:rPr kumimoji="0" lang="en-US"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helps destroy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 cancer cell as well as other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cells nearby</a:t>
            </a:r>
          </a:p>
        </p:txBody>
      </p:sp>
    </p:spTree>
    <p:extLst>
      <p:ext uri="{BB962C8B-B14F-4D97-AF65-F5344CB8AC3E}">
        <p14:creationId xmlns:p14="http://schemas.microsoft.com/office/powerpoint/2010/main" val="178270040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5790" y="182245"/>
            <a:ext cx="10748010" cy="1325563"/>
          </a:xfrm>
          <a:ln>
            <a:solidFill>
              <a:schemeClr val="accent1">
                <a:lumMod val="75000"/>
              </a:schemeClr>
            </a:solidFill>
          </a:ln>
        </p:spPr>
        <p:txBody>
          <a:bodyPr>
            <a:normAutofit fontScale="90000"/>
          </a:bodyPr>
          <a:lstStyle/>
          <a:p>
            <a:r>
              <a:rPr lang="en-US" sz="4000" dirty="0"/>
              <a:t>Common Adverse events seen </a:t>
            </a:r>
            <a:br>
              <a:rPr lang="en-US" sz="4000" dirty="0"/>
            </a:br>
            <a:r>
              <a:rPr lang="en-US" sz="3100" dirty="0"/>
              <a:t>(DESTINY-GASTRIC01 study)</a:t>
            </a:r>
          </a:p>
        </p:txBody>
      </p:sp>
      <p:graphicFrame>
        <p:nvGraphicFramePr>
          <p:cNvPr id="6" name="Content Placeholder 5"/>
          <p:cNvGraphicFramePr>
            <a:graphicFrameLocks noGrp="1"/>
          </p:cNvGraphicFramePr>
          <p:nvPr>
            <p:ph idx="1"/>
          </p:nvPr>
        </p:nvGraphicFramePr>
        <p:xfrm>
          <a:off x="465296" y="1611242"/>
          <a:ext cx="5234940" cy="4615815"/>
        </p:xfrm>
        <a:graphic>
          <a:graphicData uri="http://schemas.openxmlformats.org/drawingml/2006/table">
            <a:tbl>
              <a:tblPr firstRow="1" bandRow="1">
                <a:tableStyleId>{5C22544A-7EE6-4342-B048-85BDC9FD1C3A}</a:tableStyleId>
              </a:tblPr>
              <a:tblGrid>
                <a:gridCol w="2922270">
                  <a:extLst>
                    <a:ext uri="{9D8B030D-6E8A-4147-A177-3AD203B41FA5}">
                      <a16:colId xmlns:a16="http://schemas.microsoft.com/office/drawing/2014/main" val="958858567"/>
                    </a:ext>
                  </a:extLst>
                </a:gridCol>
                <a:gridCol w="1108710">
                  <a:extLst>
                    <a:ext uri="{9D8B030D-6E8A-4147-A177-3AD203B41FA5}">
                      <a16:colId xmlns:a16="http://schemas.microsoft.com/office/drawing/2014/main" val="3458345786"/>
                    </a:ext>
                  </a:extLst>
                </a:gridCol>
                <a:gridCol w="1203960">
                  <a:extLst>
                    <a:ext uri="{9D8B030D-6E8A-4147-A177-3AD203B41FA5}">
                      <a16:colId xmlns:a16="http://schemas.microsoft.com/office/drawing/2014/main" val="1961402775"/>
                    </a:ext>
                  </a:extLst>
                </a:gridCol>
              </a:tblGrid>
              <a:tr h="568325">
                <a:tc>
                  <a:txBody>
                    <a:bodyPr/>
                    <a:lstStyle/>
                    <a:p>
                      <a:endParaRPr lang="en-US" dirty="0"/>
                    </a:p>
                  </a:txBody>
                  <a:tcPr/>
                </a:tc>
                <a:tc>
                  <a:txBody>
                    <a:bodyPr/>
                    <a:lstStyle/>
                    <a:p>
                      <a:r>
                        <a:rPr lang="en-US" dirty="0"/>
                        <a:t>Any Grade</a:t>
                      </a:r>
                    </a:p>
                  </a:txBody>
                  <a:tcPr/>
                </a:tc>
                <a:tc>
                  <a:txBody>
                    <a:bodyPr/>
                    <a:lstStyle/>
                    <a:p>
                      <a:r>
                        <a:rPr lang="en-US" dirty="0"/>
                        <a:t>Grade ≥3</a:t>
                      </a:r>
                    </a:p>
                    <a:p>
                      <a:endParaRPr lang="en-US" dirty="0"/>
                    </a:p>
                  </a:txBody>
                  <a:tcPr/>
                </a:tc>
                <a:extLst>
                  <a:ext uri="{0D108BD9-81ED-4DB2-BD59-A6C34878D82A}">
                    <a16:rowId xmlns:a16="http://schemas.microsoft.com/office/drawing/2014/main" val="1252680966"/>
                  </a:ext>
                </a:extLst>
              </a:tr>
              <a:tr h="368935">
                <a:tc>
                  <a:txBody>
                    <a:bodyPr/>
                    <a:lstStyle/>
                    <a:p>
                      <a:r>
                        <a:rPr lang="en-US" dirty="0"/>
                        <a:t>Nausea</a:t>
                      </a:r>
                    </a:p>
                  </a:txBody>
                  <a:tcPr/>
                </a:tc>
                <a:tc>
                  <a:txBody>
                    <a:bodyPr/>
                    <a:lstStyle/>
                    <a:p>
                      <a:r>
                        <a:rPr lang="en-US" dirty="0"/>
                        <a:t>63%</a:t>
                      </a:r>
                    </a:p>
                  </a:txBody>
                  <a:tcPr/>
                </a:tc>
                <a:tc>
                  <a:txBody>
                    <a:bodyPr/>
                    <a:lstStyle/>
                    <a:p>
                      <a:r>
                        <a:rPr lang="en-US" dirty="0"/>
                        <a:t>5%</a:t>
                      </a:r>
                    </a:p>
                  </a:txBody>
                  <a:tcPr/>
                </a:tc>
                <a:extLst>
                  <a:ext uri="{0D108BD9-81ED-4DB2-BD59-A6C34878D82A}">
                    <a16:rowId xmlns:a16="http://schemas.microsoft.com/office/drawing/2014/main" val="883672593"/>
                  </a:ext>
                </a:extLst>
              </a:tr>
              <a:tr h="370840">
                <a:tc>
                  <a:txBody>
                    <a:bodyPr/>
                    <a:lstStyle/>
                    <a:p>
                      <a:r>
                        <a:rPr lang="en-US" dirty="0"/>
                        <a:t>Neutrophil count decreased </a:t>
                      </a:r>
                    </a:p>
                  </a:txBody>
                  <a:tcPr/>
                </a:tc>
                <a:tc>
                  <a:txBody>
                    <a:bodyPr/>
                    <a:lstStyle/>
                    <a:p>
                      <a:r>
                        <a:rPr lang="en-US" dirty="0"/>
                        <a:t>63%</a:t>
                      </a:r>
                    </a:p>
                  </a:txBody>
                  <a:tcPr/>
                </a:tc>
                <a:tc>
                  <a:txBody>
                    <a:bodyPr/>
                    <a:lstStyle/>
                    <a:p>
                      <a:r>
                        <a:rPr lang="en-US" dirty="0"/>
                        <a:t>38%</a:t>
                      </a:r>
                    </a:p>
                  </a:txBody>
                  <a:tcPr/>
                </a:tc>
                <a:extLst>
                  <a:ext uri="{0D108BD9-81ED-4DB2-BD59-A6C34878D82A}">
                    <a16:rowId xmlns:a16="http://schemas.microsoft.com/office/drawing/2014/main" val="3414757786"/>
                  </a:ext>
                </a:extLst>
              </a:tr>
              <a:tr h="370840">
                <a:tc>
                  <a:txBody>
                    <a:bodyPr/>
                    <a:lstStyle/>
                    <a:p>
                      <a:r>
                        <a:rPr lang="en-US" dirty="0"/>
                        <a:t>Decreased appetite</a:t>
                      </a:r>
                    </a:p>
                  </a:txBody>
                  <a:tcPr/>
                </a:tc>
                <a:tc>
                  <a:txBody>
                    <a:bodyPr/>
                    <a:lstStyle/>
                    <a:p>
                      <a:r>
                        <a:rPr lang="en-US" dirty="0"/>
                        <a:t>60%</a:t>
                      </a:r>
                    </a:p>
                  </a:txBody>
                  <a:tcPr/>
                </a:tc>
                <a:tc>
                  <a:txBody>
                    <a:bodyPr/>
                    <a:lstStyle/>
                    <a:p>
                      <a:r>
                        <a:rPr lang="en-US" dirty="0"/>
                        <a:t>17%</a:t>
                      </a:r>
                    </a:p>
                  </a:txBody>
                  <a:tcPr/>
                </a:tc>
                <a:extLst>
                  <a:ext uri="{0D108BD9-81ED-4DB2-BD59-A6C34878D82A}">
                    <a16:rowId xmlns:a16="http://schemas.microsoft.com/office/drawing/2014/main" val="2415405864"/>
                  </a:ext>
                </a:extLst>
              </a:tr>
              <a:tr h="370840">
                <a:tc>
                  <a:txBody>
                    <a:bodyPr/>
                    <a:lstStyle/>
                    <a:p>
                      <a:r>
                        <a:rPr lang="en-US" dirty="0"/>
                        <a:t>Anemia</a:t>
                      </a:r>
                      <a:r>
                        <a:rPr lang="en-US" baseline="0" dirty="0"/>
                        <a:t> </a:t>
                      </a:r>
                      <a:endParaRPr lang="en-US" dirty="0"/>
                    </a:p>
                  </a:txBody>
                  <a:tcPr/>
                </a:tc>
                <a:tc>
                  <a:txBody>
                    <a:bodyPr/>
                    <a:lstStyle/>
                    <a:p>
                      <a:r>
                        <a:rPr lang="en-US" dirty="0"/>
                        <a:t>58%</a:t>
                      </a:r>
                    </a:p>
                  </a:txBody>
                  <a:tcPr/>
                </a:tc>
                <a:tc>
                  <a:txBody>
                    <a:bodyPr/>
                    <a:lstStyle/>
                    <a:p>
                      <a:r>
                        <a:rPr lang="en-US" dirty="0"/>
                        <a:t>38%</a:t>
                      </a:r>
                    </a:p>
                  </a:txBody>
                  <a:tcPr/>
                </a:tc>
                <a:extLst>
                  <a:ext uri="{0D108BD9-81ED-4DB2-BD59-A6C34878D82A}">
                    <a16:rowId xmlns:a16="http://schemas.microsoft.com/office/drawing/2014/main" val="3520600675"/>
                  </a:ext>
                </a:extLst>
              </a:tr>
              <a:tr h="370840">
                <a:tc>
                  <a:txBody>
                    <a:bodyPr/>
                    <a:lstStyle/>
                    <a:p>
                      <a:r>
                        <a:rPr lang="en-US" dirty="0"/>
                        <a:t>Platelet</a:t>
                      </a:r>
                      <a:r>
                        <a:rPr lang="en-US" baseline="0" dirty="0"/>
                        <a:t> count decreased</a:t>
                      </a:r>
                      <a:endParaRPr lang="en-US" dirty="0"/>
                    </a:p>
                  </a:txBody>
                  <a:tcPr/>
                </a:tc>
                <a:tc>
                  <a:txBody>
                    <a:bodyPr/>
                    <a:lstStyle/>
                    <a:p>
                      <a:r>
                        <a:rPr lang="en-US" dirty="0"/>
                        <a:t>39%</a:t>
                      </a:r>
                    </a:p>
                  </a:txBody>
                  <a:tcPr/>
                </a:tc>
                <a:tc>
                  <a:txBody>
                    <a:bodyPr/>
                    <a:lstStyle/>
                    <a:p>
                      <a:r>
                        <a:rPr lang="en-US" dirty="0"/>
                        <a:t>10%</a:t>
                      </a:r>
                    </a:p>
                  </a:txBody>
                  <a:tcPr/>
                </a:tc>
                <a:extLst>
                  <a:ext uri="{0D108BD9-81ED-4DB2-BD59-A6C34878D82A}">
                    <a16:rowId xmlns:a16="http://schemas.microsoft.com/office/drawing/2014/main" val="2705208920"/>
                  </a:ext>
                </a:extLst>
              </a:tr>
              <a:tr h="370840">
                <a:tc>
                  <a:txBody>
                    <a:bodyPr/>
                    <a:lstStyle/>
                    <a:p>
                      <a:r>
                        <a:rPr lang="en-US" dirty="0"/>
                        <a:t>Diarrhea</a:t>
                      </a:r>
                    </a:p>
                  </a:txBody>
                  <a:tcPr/>
                </a:tc>
                <a:tc>
                  <a:txBody>
                    <a:bodyPr/>
                    <a:lstStyle/>
                    <a:p>
                      <a:r>
                        <a:rPr lang="en-US" dirty="0"/>
                        <a:t>32%</a:t>
                      </a:r>
                    </a:p>
                  </a:txBody>
                  <a:tcPr/>
                </a:tc>
                <a:tc>
                  <a:txBody>
                    <a:bodyPr/>
                    <a:lstStyle/>
                    <a:p>
                      <a:r>
                        <a:rPr lang="en-US" dirty="0"/>
                        <a:t>2%</a:t>
                      </a:r>
                    </a:p>
                  </a:txBody>
                  <a:tcPr/>
                </a:tc>
                <a:extLst>
                  <a:ext uri="{0D108BD9-81ED-4DB2-BD59-A6C34878D82A}">
                    <a16:rowId xmlns:a16="http://schemas.microsoft.com/office/drawing/2014/main" val="4188454964"/>
                  </a:ext>
                </a:extLst>
              </a:tr>
              <a:tr h="370840">
                <a:tc>
                  <a:txBody>
                    <a:bodyPr/>
                    <a:lstStyle/>
                    <a:p>
                      <a:r>
                        <a:rPr lang="en-US" dirty="0"/>
                        <a:t>Vomiting </a:t>
                      </a:r>
                    </a:p>
                  </a:txBody>
                  <a:tcPr/>
                </a:tc>
                <a:tc>
                  <a:txBody>
                    <a:bodyPr/>
                    <a:lstStyle/>
                    <a:p>
                      <a:r>
                        <a:rPr lang="en-US" dirty="0"/>
                        <a:t>26%</a:t>
                      </a:r>
                    </a:p>
                  </a:txBody>
                  <a:tcPr/>
                </a:tc>
                <a:tc>
                  <a:txBody>
                    <a:bodyPr/>
                    <a:lstStyle/>
                    <a:p>
                      <a:r>
                        <a:rPr lang="en-US" dirty="0"/>
                        <a:t>--</a:t>
                      </a:r>
                    </a:p>
                  </a:txBody>
                  <a:tcPr/>
                </a:tc>
                <a:extLst>
                  <a:ext uri="{0D108BD9-81ED-4DB2-BD59-A6C34878D82A}">
                    <a16:rowId xmlns:a16="http://schemas.microsoft.com/office/drawing/2014/main" val="3545061426"/>
                  </a:ext>
                </a:extLst>
              </a:tr>
              <a:tr h="370840">
                <a:tc>
                  <a:txBody>
                    <a:bodyPr/>
                    <a:lstStyle/>
                    <a:p>
                      <a:r>
                        <a:rPr lang="en-US" dirty="0"/>
                        <a:t>Alopecia</a:t>
                      </a:r>
                    </a:p>
                  </a:txBody>
                  <a:tcPr/>
                </a:tc>
                <a:tc>
                  <a:txBody>
                    <a:bodyPr/>
                    <a:lstStyle/>
                    <a:p>
                      <a:r>
                        <a:rPr lang="en-US" dirty="0"/>
                        <a:t>22%</a:t>
                      </a:r>
                    </a:p>
                  </a:txBody>
                  <a:tcPr/>
                </a:tc>
                <a:tc>
                  <a:txBody>
                    <a:bodyPr/>
                    <a:lstStyle/>
                    <a:p>
                      <a:r>
                        <a:rPr lang="en-US" dirty="0"/>
                        <a:t>--</a:t>
                      </a:r>
                    </a:p>
                  </a:txBody>
                  <a:tcPr/>
                </a:tc>
                <a:extLst>
                  <a:ext uri="{0D108BD9-81ED-4DB2-BD59-A6C34878D82A}">
                    <a16:rowId xmlns:a16="http://schemas.microsoft.com/office/drawing/2014/main" val="2147715169"/>
                  </a:ext>
                </a:extLst>
              </a:tr>
              <a:tr h="370840">
                <a:tc>
                  <a:txBody>
                    <a:bodyPr/>
                    <a:lstStyle/>
                    <a:p>
                      <a:r>
                        <a:rPr lang="en-US" dirty="0"/>
                        <a:t>Fatigue</a:t>
                      </a:r>
                    </a:p>
                  </a:txBody>
                  <a:tcPr/>
                </a:tc>
                <a:tc>
                  <a:txBody>
                    <a:bodyPr/>
                    <a:lstStyle/>
                    <a:p>
                      <a:r>
                        <a:rPr lang="en-US" dirty="0"/>
                        <a:t>22%</a:t>
                      </a:r>
                    </a:p>
                  </a:txBody>
                  <a:tcPr/>
                </a:tc>
                <a:tc>
                  <a:txBody>
                    <a:bodyPr/>
                    <a:lstStyle/>
                    <a:p>
                      <a:r>
                        <a:rPr lang="en-US" dirty="0"/>
                        <a:t>7%</a:t>
                      </a:r>
                    </a:p>
                  </a:txBody>
                  <a:tcPr/>
                </a:tc>
                <a:extLst>
                  <a:ext uri="{0D108BD9-81ED-4DB2-BD59-A6C34878D82A}">
                    <a16:rowId xmlns:a16="http://schemas.microsoft.com/office/drawing/2014/main" val="3676637463"/>
                  </a:ext>
                </a:extLst>
              </a:tr>
              <a:tr h="370840">
                <a:tc>
                  <a:txBody>
                    <a:bodyPr/>
                    <a:lstStyle/>
                    <a:p>
                      <a:r>
                        <a:rPr lang="en-US" dirty="0"/>
                        <a:t>Interstitial Lung Disease</a:t>
                      </a:r>
                    </a:p>
                  </a:txBody>
                  <a:tcPr/>
                </a:tc>
                <a:tc>
                  <a:txBody>
                    <a:bodyPr/>
                    <a:lstStyle/>
                    <a:p>
                      <a:r>
                        <a:rPr lang="en-US" dirty="0"/>
                        <a:t>10%</a:t>
                      </a:r>
                    </a:p>
                  </a:txBody>
                  <a:tcPr/>
                </a:tc>
                <a:tc>
                  <a:txBody>
                    <a:bodyPr/>
                    <a:lstStyle/>
                    <a:p>
                      <a:r>
                        <a:rPr lang="en-US" dirty="0"/>
                        <a:t>2%</a:t>
                      </a:r>
                    </a:p>
                  </a:txBody>
                  <a:tcPr/>
                </a:tc>
                <a:extLst>
                  <a:ext uri="{0D108BD9-81ED-4DB2-BD59-A6C34878D82A}">
                    <a16:rowId xmlns:a16="http://schemas.microsoft.com/office/drawing/2014/main" val="149465778"/>
                  </a:ext>
                </a:extLst>
              </a:tr>
            </a:tbl>
          </a:graphicData>
        </a:graphic>
      </p:graphicFrame>
      <p:sp>
        <p:nvSpPr>
          <p:cNvPr id="7" name="TextBox 6"/>
          <p:cNvSpPr txBox="1"/>
          <p:nvPr/>
        </p:nvSpPr>
        <p:spPr>
          <a:xfrm>
            <a:off x="5898539" y="5903892"/>
            <a:ext cx="601122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rebuchet MS" panose="020B0603020202020204"/>
                <a:ea typeface="+mn-ea"/>
                <a:cs typeface="+mn-cs"/>
              </a:rPr>
              <a:t>*No decreased left ejection fraction seen with this study. However, thought to be anywhere between 3-8%</a:t>
            </a:r>
          </a:p>
        </p:txBody>
      </p:sp>
      <p:sp>
        <p:nvSpPr>
          <p:cNvPr id="8" name="TextBox 7"/>
          <p:cNvSpPr txBox="1"/>
          <p:nvPr/>
        </p:nvSpPr>
        <p:spPr>
          <a:xfrm>
            <a:off x="137160" y="6550223"/>
            <a:ext cx="256032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rebuchet MS" panose="020B0603020202020204"/>
                <a:ea typeface="+mn-ea"/>
                <a:cs typeface="+mn-cs"/>
              </a:rPr>
              <a:t>Shitara, 2020</a:t>
            </a:r>
          </a:p>
        </p:txBody>
      </p:sp>
      <p:sp>
        <p:nvSpPr>
          <p:cNvPr id="11" name="TextBox 10"/>
          <p:cNvSpPr txBox="1"/>
          <p:nvPr/>
        </p:nvSpPr>
        <p:spPr>
          <a:xfrm>
            <a:off x="6343650" y="2085065"/>
            <a:ext cx="4724400" cy="3361946"/>
          </a:xfrm>
          <a:prstGeom prst="rect">
            <a:avLst/>
          </a:prstGeom>
          <a:noFill/>
        </p:spPr>
        <p:txBody>
          <a:bodyPr wrap="square" rtlCol="0">
            <a:spAutoFit/>
          </a:bodyPr>
          <a:lstStyle/>
          <a:p>
            <a:pPr marL="228600" marR="0" lvl="0" indent="-228600" algn="l" defTabSz="4572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Coughing, chest tightness, wheezing</a:t>
            </a:r>
          </a:p>
          <a:p>
            <a:pPr marL="228600" marR="0" lvl="0" indent="-228600" algn="l" defTabSz="4572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Trouble breathing or shortness of breath</a:t>
            </a:r>
          </a:p>
          <a:p>
            <a:pPr marL="228600" marR="0" lvl="0" indent="-228600" algn="l" defTabSz="4572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Feeling tired</a:t>
            </a:r>
          </a:p>
          <a:p>
            <a:pPr marL="228600" marR="0" lvl="0" indent="-228600" algn="l" defTabSz="4572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Swelling of your ankles or legs</a:t>
            </a:r>
          </a:p>
          <a:p>
            <a:pPr marL="228600" marR="0" lvl="0" indent="-228600" algn="l" defTabSz="4572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Irregular heartbeat</a:t>
            </a:r>
          </a:p>
          <a:p>
            <a:pPr marL="228600" marR="0" lvl="0" indent="-228600" algn="l" defTabSz="4572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Sudden weight gain</a:t>
            </a:r>
          </a:p>
          <a:p>
            <a:pPr marL="228600" marR="0" lvl="0" indent="-228600" algn="l" defTabSz="4572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Dizziness or feeling light-headed</a:t>
            </a:r>
          </a:p>
          <a:p>
            <a:pPr marL="228600" marR="0" lvl="0" indent="-228600" algn="l" defTabSz="4572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Loss of consciousness</a:t>
            </a:r>
          </a:p>
          <a:p>
            <a:pPr marL="228600" marR="0" lvl="0" indent="-228600" algn="l" defTabSz="4572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Fever</a:t>
            </a:r>
          </a:p>
        </p:txBody>
      </p:sp>
      <p:sp>
        <p:nvSpPr>
          <p:cNvPr id="12" name="TextBox 11"/>
          <p:cNvSpPr txBox="1"/>
          <p:nvPr/>
        </p:nvSpPr>
        <p:spPr>
          <a:xfrm>
            <a:off x="7042785" y="1671062"/>
            <a:ext cx="3326130"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18AB3">
                    <a:lumMod val="75000"/>
                  </a:srgbClr>
                </a:solidFill>
                <a:effectLst/>
                <a:uLnTx/>
                <a:uFillTx/>
                <a:latin typeface="Trebuchet MS" panose="020B0603020202020204"/>
                <a:ea typeface="+mn-ea"/>
                <a:cs typeface="+mn-cs"/>
              </a:rPr>
              <a:t>When to call</a:t>
            </a:r>
          </a:p>
        </p:txBody>
      </p:sp>
    </p:spTree>
    <p:extLst>
      <p:ext uri="{BB962C8B-B14F-4D97-AF65-F5344CB8AC3E}">
        <p14:creationId xmlns:p14="http://schemas.microsoft.com/office/powerpoint/2010/main" val="41841485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8819" y="502127"/>
            <a:ext cx="7729728" cy="1188720"/>
          </a:xfrm>
          <a:ln>
            <a:solidFill>
              <a:schemeClr val="accent1">
                <a:lumMod val="75000"/>
              </a:schemeClr>
            </a:solidFill>
          </a:ln>
        </p:spPr>
        <p:txBody>
          <a:bodyPr/>
          <a:lstStyle/>
          <a:p>
            <a:r>
              <a:rPr lang="en-US" b="1" dirty="0"/>
              <a:t>Management of Adverse effects</a:t>
            </a:r>
          </a:p>
        </p:txBody>
      </p:sp>
      <p:sp>
        <p:nvSpPr>
          <p:cNvPr id="3" name="Content Placeholder 2"/>
          <p:cNvSpPr>
            <a:spLocks noGrp="1"/>
          </p:cNvSpPr>
          <p:nvPr>
            <p:ph sz="half" idx="1"/>
          </p:nvPr>
        </p:nvSpPr>
        <p:spPr>
          <a:xfrm>
            <a:off x="1581912" y="1960404"/>
            <a:ext cx="4514088" cy="2725896"/>
          </a:xfrm>
        </p:spPr>
        <p:txBody>
          <a:bodyPr>
            <a:normAutofit fontScale="25000" lnSpcReduction="20000"/>
          </a:bodyPr>
          <a:lstStyle/>
          <a:p>
            <a:pPr marL="0" indent="0">
              <a:lnSpc>
                <a:spcPct val="120000"/>
              </a:lnSpc>
              <a:buNone/>
            </a:pPr>
            <a:r>
              <a:rPr lang="en-US" sz="8000" b="1" dirty="0"/>
              <a:t>Common AEs </a:t>
            </a:r>
            <a:r>
              <a:rPr lang="en-US" sz="8000" dirty="0"/>
              <a:t>– Fatigue, nausea, vomiting, diarrhea, neutropenia etc.</a:t>
            </a:r>
          </a:p>
          <a:p>
            <a:pPr lvl="1">
              <a:lnSpc>
                <a:spcPct val="120000"/>
              </a:lnSpc>
            </a:pPr>
            <a:r>
              <a:rPr lang="en-US" sz="8000" dirty="0"/>
              <a:t>Manage as you would with any typical chemotherapy </a:t>
            </a:r>
          </a:p>
          <a:p>
            <a:pPr lvl="2">
              <a:lnSpc>
                <a:spcPct val="120000"/>
              </a:lnSpc>
            </a:pPr>
            <a:r>
              <a:rPr lang="en-US" sz="8000" dirty="0"/>
              <a:t>Anti-emetics </a:t>
            </a:r>
          </a:p>
          <a:p>
            <a:pPr lvl="2">
              <a:lnSpc>
                <a:spcPct val="120000"/>
              </a:lnSpc>
            </a:pPr>
            <a:r>
              <a:rPr lang="en-US" sz="8000" dirty="0"/>
              <a:t>Anti-</a:t>
            </a:r>
            <a:r>
              <a:rPr lang="en-US" sz="8000" dirty="0" err="1"/>
              <a:t>diarrheals</a:t>
            </a:r>
            <a:endParaRPr lang="en-US" sz="8000" dirty="0"/>
          </a:p>
          <a:p>
            <a:pPr lvl="2">
              <a:lnSpc>
                <a:spcPct val="120000"/>
              </a:lnSpc>
            </a:pPr>
            <a:r>
              <a:rPr lang="en-US" sz="8000" dirty="0"/>
              <a:t>GCSF</a:t>
            </a:r>
          </a:p>
          <a:p>
            <a:pPr lvl="2">
              <a:lnSpc>
                <a:spcPct val="120000"/>
              </a:lnSpc>
            </a:pPr>
            <a:r>
              <a:rPr lang="en-US" sz="8000" dirty="0"/>
              <a:t>Hold treatment and consider dose reduction </a:t>
            </a:r>
          </a:p>
          <a:p>
            <a:pPr marL="914400" lvl="2" indent="0">
              <a:lnSpc>
                <a:spcPct val="120000"/>
              </a:lnSpc>
              <a:buNone/>
            </a:pPr>
            <a:endParaRPr lang="en-US" dirty="0"/>
          </a:p>
        </p:txBody>
      </p:sp>
      <p:sp>
        <p:nvSpPr>
          <p:cNvPr id="6" name="Content Placeholder 5"/>
          <p:cNvSpPr>
            <a:spLocks noGrp="1"/>
          </p:cNvSpPr>
          <p:nvPr>
            <p:ph sz="half" idx="2"/>
          </p:nvPr>
        </p:nvSpPr>
        <p:spPr>
          <a:xfrm>
            <a:off x="6338319" y="1960404"/>
            <a:ext cx="5181600" cy="4351338"/>
          </a:xfrm>
        </p:spPr>
        <p:txBody>
          <a:bodyPr>
            <a:normAutofit fontScale="25000" lnSpcReduction="20000"/>
          </a:bodyPr>
          <a:lstStyle/>
          <a:p>
            <a:pPr marL="0" indent="0">
              <a:lnSpc>
                <a:spcPct val="120000"/>
              </a:lnSpc>
              <a:buNone/>
            </a:pPr>
            <a:r>
              <a:rPr lang="en-US" sz="8000" b="1" dirty="0"/>
              <a:t>Left ventricular dysfunction </a:t>
            </a:r>
          </a:p>
          <a:p>
            <a:pPr>
              <a:lnSpc>
                <a:spcPct val="120000"/>
              </a:lnSpc>
            </a:pPr>
            <a:r>
              <a:rPr lang="en-US" sz="8000" dirty="0"/>
              <a:t>Need baseline TTE prior to initiating treatment. Repeat every 3 months while on treatment</a:t>
            </a:r>
          </a:p>
          <a:p>
            <a:pPr>
              <a:lnSpc>
                <a:spcPct val="120000"/>
              </a:lnSpc>
            </a:pPr>
            <a:r>
              <a:rPr lang="en-US" sz="8000" dirty="0"/>
              <a:t>Holds, discontinuations and dose reductions are based off of severity of LVEF decrease </a:t>
            </a:r>
          </a:p>
          <a:p>
            <a:pPr>
              <a:lnSpc>
                <a:spcPct val="120000"/>
              </a:lnSpc>
            </a:pPr>
            <a:endParaRPr lang="en-US" dirty="0"/>
          </a:p>
        </p:txBody>
      </p:sp>
      <p:sp>
        <p:nvSpPr>
          <p:cNvPr id="7" name="Rectangle 6"/>
          <p:cNvSpPr/>
          <p:nvPr/>
        </p:nvSpPr>
        <p:spPr>
          <a:xfrm>
            <a:off x="7029450" y="4537710"/>
            <a:ext cx="3188970" cy="1331462"/>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9" name="TextBox 8"/>
          <p:cNvSpPr txBox="1"/>
          <p:nvPr/>
        </p:nvSpPr>
        <p:spPr>
          <a:xfrm>
            <a:off x="211455" y="6446520"/>
            <a:ext cx="298323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rebuchet MS" panose="020B0603020202020204"/>
                <a:ea typeface="+mn-ea"/>
                <a:cs typeface="+mn-cs"/>
              </a:rPr>
              <a:t>T-</a:t>
            </a:r>
            <a:r>
              <a:rPr kumimoji="0" lang="en-US" sz="1400" b="0" i="0" u="none" strike="noStrike" kern="1200" cap="none" spc="0" normalizeH="0" baseline="0" noProof="0" dirty="0" err="1">
                <a:ln>
                  <a:noFill/>
                </a:ln>
                <a:solidFill>
                  <a:srgbClr val="000000"/>
                </a:solidFill>
                <a:effectLst/>
                <a:uLnTx/>
                <a:uFillTx/>
                <a:latin typeface="Trebuchet MS" panose="020B0603020202020204"/>
                <a:ea typeface="+mn-ea"/>
                <a:cs typeface="+mn-cs"/>
              </a:rPr>
              <a:t>DXd</a:t>
            </a:r>
            <a:r>
              <a:rPr kumimoji="0" lang="en-US" sz="1400" b="0" i="0" u="none" strike="noStrike" kern="1200" cap="none" spc="0" normalizeH="0" baseline="0" noProof="0" dirty="0">
                <a:ln>
                  <a:noFill/>
                </a:ln>
                <a:solidFill>
                  <a:srgbClr val="000000"/>
                </a:solidFill>
                <a:effectLst/>
                <a:uLnTx/>
                <a:uFillTx/>
                <a:latin typeface="Trebuchet MS" panose="020B0603020202020204"/>
                <a:ea typeface="+mn-ea"/>
                <a:cs typeface="+mn-cs"/>
              </a:rPr>
              <a:t> package insert.</a:t>
            </a:r>
          </a:p>
        </p:txBody>
      </p:sp>
      <p:sp>
        <p:nvSpPr>
          <p:cNvPr id="10" name="TextBox 9"/>
          <p:cNvSpPr txBox="1"/>
          <p:nvPr/>
        </p:nvSpPr>
        <p:spPr>
          <a:xfrm>
            <a:off x="7166610" y="4686300"/>
            <a:ext cx="2903220"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rebuchet MS" panose="020B0603020202020204"/>
                <a:ea typeface="+mn-ea"/>
                <a:cs typeface="+mn-cs"/>
              </a:rPr>
              <a:t>Dose Reductions in GE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rebuchet MS" panose="020B0603020202020204"/>
                <a:ea typeface="+mn-ea"/>
                <a:cs typeface="+mn-cs"/>
              </a:rPr>
              <a:t>Dose level -1 = 5.4 mg/kg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rebuchet MS" panose="020B0603020202020204"/>
                <a:ea typeface="+mn-ea"/>
                <a:cs typeface="+mn-cs"/>
              </a:rPr>
              <a:t>Dose level -2 = 4.4 mg/kg</a:t>
            </a:r>
          </a:p>
        </p:txBody>
      </p:sp>
    </p:spTree>
    <p:extLst>
      <p:ext uri="{BB962C8B-B14F-4D97-AF65-F5344CB8AC3E}">
        <p14:creationId xmlns:p14="http://schemas.microsoft.com/office/powerpoint/2010/main" val="225138008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840404"/>
            <a:ext cx="7729728" cy="1188720"/>
          </a:xfrm>
        </p:spPr>
        <p:txBody>
          <a:bodyPr/>
          <a:lstStyle/>
          <a:p>
            <a:r>
              <a:rPr lang="en-US" dirty="0"/>
              <a:t>Management of Interstitial</a:t>
            </a:r>
            <a:br>
              <a:rPr lang="en-US" dirty="0"/>
            </a:br>
            <a:r>
              <a:rPr lang="en-US" dirty="0"/>
              <a:t> Lung Disease</a:t>
            </a:r>
          </a:p>
        </p:txBody>
      </p:sp>
      <p:sp>
        <p:nvSpPr>
          <p:cNvPr id="3" name="Content Placeholder 2"/>
          <p:cNvSpPr>
            <a:spLocks noGrp="1"/>
          </p:cNvSpPr>
          <p:nvPr>
            <p:ph sz="half" idx="1"/>
          </p:nvPr>
        </p:nvSpPr>
        <p:spPr>
          <a:xfrm>
            <a:off x="637794" y="2484726"/>
            <a:ext cx="5181600" cy="4351338"/>
          </a:xfrm>
        </p:spPr>
        <p:txBody>
          <a:bodyPr>
            <a:normAutofit/>
          </a:bodyPr>
          <a:lstStyle/>
          <a:p>
            <a:pPr marL="0" indent="0" algn="ctr">
              <a:buNone/>
            </a:pPr>
            <a:r>
              <a:rPr lang="en-US" sz="2000" b="1" dirty="0"/>
              <a:t>Asymptomatic gr 1 ILD</a:t>
            </a:r>
          </a:p>
          <a:p>
            <a:r>
              <a:rPr lang="en-US" dirty="0"/>
              <a:t>Consider corticosteroid treatment (</a:t>
            </a:r>
            <a:r>
              <a:rPr lang="en-US" dirty="0" err="1"/>
              <a:t>eg</a:t>
            </a:r>
            <a:r>
              <a:rPr lang="en-US" dirty="0"/>
              <a:t>, ≥0.5 mg/kg per day prednisolone or equivalent)</a:t>
            </a:r>
          </a:p>
          <a:p>
            <a:r>
              <a:rPr lang="en-US" dirty="0"/>
              <a:t>Interrupt T-</a:t>
            </a:r>
            <a:r>
              <a:rPr lang="en-US" dirty="0" err="1"/>
              <a:t>DXd</a:t>
            </a:r>
            <a:r>
              <a:rPr lang="en-US" dirty="0"/>
              <a:t> until resolved to Grade 0, then:</a:t>
            </a:r>
          </a:p>
          <a:p>
            <a:pPr lvl="1"/>
            <a:r>
              <a:rPr lang="en-US" sz="1800" dirty="0"/>
              <a:t>If resolved in ≤28 days from date of onset, maintain dose</a:t>
            </a:r>
          </a:p>
          <a:p>
            <a:pPr lvl="1"/>
            <a:r>
              <a:rPr lang="en-US" sz="1800" dirty="0"/>
              <a:t>If resolved in &gt;28 days from date of onset, reduce dose 1 level</a:t>
            </a:r>
          </a:p>
          <a:p>
            <a:pPr marL="0" indent="0">
              <a:buNone/>
            </a:pPr>
            <a:endParaRPr lang="en-US" dirty="0"/>
          </a:p>
        </p:txBody>
      </p:sp>
      <p:sp>
        <p:nvSpPr>
          <p:cNvPr id="4" name="Content Placeholder 3"/>
          <p:cNvSpPr>
            <a:spLocks noGrp="1"/>
          </p:cNvSpPr>
          <p:nvPr>
            <p:ph sz="half" idx="2"/>
          </p:nvPr>
        </p:nvSpPr>
        <p:spPr>
          <a:xfrm>
            <a:off x="6096000" y="2484726"/>
            <a:ext cx="5181600" cy="4351338"/>
          </a:xfrm>
        </p:spPr>
        <p:txBody>
          <a:bodyPr>
            <a:normAutofit/>
          </a:bodyPr>
          <a:lstStyle/>
          <a:p>
            <a:pPr marL="0" indent="0" algn="ctr">
              <a:buNone/>
            </a:pPr>
            <a:r>
              <a:rPr lang="en-US" sz="2000" b="1" dirty="0"/>
              <a:t>Gr ≥ 2 symptomatic ILD</a:t>
            </a:r>
          </a:p>
          <a:p>
            <a:r>
              <a:rPr lang="en-US" dirty="0"/>
              <a:t>Promptly initiate systemic corticosteroid treatment (</a:t>
            </a:r>
            <a:r>
              <a:rPr lang="en-US" dirty="0" err="1"/>
              <a:t>eg</a:t>
            </a:r>
            <a:r>
              <a:rPr lang="en-US" dirty="0"/>
              <a:t>, ≥1 mg/kg per day prednisolone or equivalent)</a:t>
            </a:r>
          </a:p>
          <a:p>
            <a:r>
              <a:rPr lang="en-US" dirty="0"/>
              <a:t>Continue for ≥14 days followed by gradual taper for ≥4 weeks</a:t>
            </a:r>
          </a:p>
          <a:p>
            <a:r>
              <a:rPr lang="en-US" dirty="0"/>
              <a:t>Permanently discontinue T-</a:t>
            </a:r>
            <a:r>
              <a:rPr lang="en-US" dirty="0" err="1"/>
              <a:t>DXd</a:t>
            </a:r>
            <a:r>
              <a:rPr lang="en-US" dirty="0"/>
              <a:t> in patients who are diagnosed with any symptomatic ILD/pneumonitis</a:t>
            </a:r>
          </a:p>
          <a:p>
            <a:endParaRPr lang="en-US" dirty="0"/>
          </a:p>
        </p:txBody>
      </p:sp>
      <p:sp>
        <p:nvSpPr>
          <p:cNvPr id="5" name="TextBox 4"/>
          <p:cNvSpPr txBox="1"/>
          <p:nvPr/>
        </p:nvSpPr>
        <p:spPr>
          <a:xfrm>
            <a:off x="0" y="6327085"/>
            <a:ext cx="2000250" cy="53091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Trebuchet MS" panose="020B0603020202020204"/>
                <a:ea typeface="+mn-ea"/>
                <a:cs typeface="+mn-cs"/>
              </a:rPr>
              <a:t>Chiu et al., 2023</a:t>
            </a:r>
          </a:p>
        </p:txBody>
      </p:sp>
    </p:spTree>
    <p:extLst>
      <p:ext uri="{BB962C8B-B14F-4D97-AF65-F5344CB8AC3E}">
        <p14:creationId xmlns:p14="http://schemas.microsoft.com/office/powerpoint/2010/main" val="48533579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9C49D-8B43-7BA9-641C-A403D12C6D9F}"/>
              </a:ext>
            </a:extLst>
          </p:cNvPr>
          <p:cNvSpPr>
            <a:spLocks noGrp="1"/>
          </p:cNvSpPr>
          <p:nvPr>
            <p:ph type="title"/>
          </p:nvPr>
        </p:nvSpPr>
        <p:spPr>
          <a:xfrm>
            <a:off x="2231136" y="460196"/>
            <a:ext cx="7729728" cy="1188720"/>
          </a:xfrm>
        </p:spPr>
        <p:txBody>
          <a:bodyPr/>
          <a:lstStyle/>
          <a:p>
            <a:r>
              <a:rPr lang="en-US" dirty="0"/>
              <a:t>Clinical experience</a:t>
            </a:r>
          </a:p>
        </p:txBody>
      </p:sp>
      <p:sp>
        <p:nvSpPr>
          <p:cNvPr id="3" name="Content Placeholder 2">
            <a:extLst>
              <a:ext uri="{FF2B5EF4-FFF2-40B4-BE49-F238E27FC236}">
                <a16:creationId xmlns:a16="http://schemas.microsoft.com/office/drawing/2014/main" id="{B79418D7-8A80-783F-DA41-599F69E5E0CA}"/>
              </a:ext>
            </a:extLst>
          </p:cNvPr>
          <p:cNvSpPr>
            <a:spLocks noGrp="1"/>
          </p:cNvSpPr>
          <p:nvPr>
            <p:ph idx="1"/>
          </p:nvPr>
        </p:nvSpPr>
        <p:spPr>
          <a:xfrm>
            <a:off x="554613" y="1841554"/>
            <a:ext cx="6710846" cy="4149343"/>
          </a:xfrm>
        </p:spPr>
        <p:txBody>
          <a:bodyPr>
            <a:normAutofit lnSpcReduction="10000"/>
          </a:bodyPr>
          <a:lstStyle/>
          <a:p>
            <a:pPr>
              <a:lnSpc>
                <a:spcPct val="140000"/>
              </a:lnSpc>
            </a:pPr>
            <a:r>
              <a:rPr lang="en-US" dirty="0"/>
              <a:t>64 </a:t>
            </a:r>
            <a:r>
              <a:rPr lang="en-US" dirty="0" err="1"/>
              <a:t>yo</a:t>
            </a:r>
            <a:r>
              <a:rPr lang="en-US" dirty="0"/>
              <a:t> old male with stage IV esophageal cancer</a:t>
            </a:r>
          </a:p>
          <a:p>
            <a:pPr>
              <a:lnSpc>
                <a:spcPct val="140000"/>
              </a:lnSpc>
            </a:pPr>
            <a:r>
              <a:rPr lang="en-US" dirty="0"/>
              <a:t>Treated with T-</a:t>
            </a:r>
            <a:r>
              <a:rPr lang="en-US" dirty="0" err="1"/>
              <a:t>DXd</a:t>
            </a:r>
            <a:r>
              <a:rPr lang="en-US" dirty="0"/>
              <a:t> from 10/18/24-1/08/25. Discontinued treatment due to clinical progression and switched to paclitaxel + ramucirumab</a:t>
            </a:r>
          </a:p>
          <a:p>
            <a:pPr>
              <a:lnSpc>
                <a:spcPct val="140000"/>
              </a:lnSpc>
            </a:pPr>
            <a:r>
              <a:rPr lang="en-US" dirty="0"/>
              <a:t>1/30/25 complained of increased SOB. </a:t>
            </a:r>
            <a:r>
              <a:rPr lang="en-US" dirty="0">
                <a:effectLst/>
                <a:latin typeface="Arial" panose="020B0604020202020204" pitchFamily="34" charset="0"/>
              </a:rPr>
              <a:t>CTA chest for PE showed no evidence of PE, but diffuse bilateral ground glass opacities and septal thickening </a:t>
            </a:r>
          </a:p>
          <a:p>
            <a:pPr>
              <a:lnSpc>
                <a:spcPct val="140000"/>
              </a:lnSpc>
            </a:pPr>
            <a:r>
              <a:rPr lang="en-US" dirty="0">
                <a:latin typeface="Arial" panose="020B0604020202020204" pitchFamily="34" charset="0"/>
              </a:rPr>
              <a:t>Started on 80mg of prednisone </a:t>
            </a:r>
          </a:p>
          <a:p>
            <a:pPr>
              <a:lnSpc>
                <a:spcPct val="140000"/>
              </a:lnSpc>
            </a:pPr>
            <a:r>
              <a:rPr lang="en-US" dirty="0">
                <a:latin typeface="Arial" panose="020B0604020202020204" pitchFamily="34" charset="0"/>
              </a:rPr>
              <a:t>Attempted taper, but unable to complete due to worsening symptoms. Admitted to hospice following disease progression</a:t>
            </a:r>
            <a:endParaRPr lang="en-US" dirty="0">
              <a:effectLst/>
              <a:latin typeface="Arial" panose="020B0604020202020204" pitchFamily="34" charset="0"/>
            </a:endParaRPr>
          </a:p>
        </p:txBody>
      </p:sp>
      <p:pic>
        <p:nvPicPr>
          <p:cNvPr id="1026" name="Picture 2" descr="Usual interstitial pneumonia (UIP) | Radiology Case | Radiopaedia.org">
            <a:extLst>
              <a:ext uri="{FF2B5EF4-FFF2-40B4-BE49-F238E27FC236}">
                <a16:creationId xmlns:a16="http://schemas.microsoft.com/office/drawing/2014/main" id="{48C862DA-C09C-465E-469F-5BBAA9B9E9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5459" y="1841554"/>
            <a:ext cx="4545239" cy="408390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ED41B77-DA0D-6E78-896D-D02431AE34B1}"/>
              </a:ext>
            </a:extLst>
          </p:cNvPr>
          <p:cNvSpPr txBox="1"/>
          <p:nvPr/>
        </p:nvSpPr>
        <p:spPr>
          <a:xfrm>
            <a:off x="166953" y="6428224"/>
            <a:ext cx="1616148"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rebuchet MS" panose="020B0603020202020204"/>
                <a:ea typeface="+mn-ea"/>
                <a:cs typeface="+mn-cs"/>
              </a:rPr>
              <a:t>Image </a:t>
            </a:r>
            <a:r>
              <a:rPr kumimoji="0" lang="en-US" sz="1000" b="0" i="0" u="none" strike="noStrike" kern="1200" cap="none" spc="0" normalizeH="0" baseline="0" noProof="0" dirty="0" err="1">
                <a:ln>
                  <a:noFill/>
                </a:ln>
                <a:solidFill>
                  <a:srgbClr val="000000"/>
                </a:solidFill>
                <a:effectLst/>
                <a:uLnTx/>
                <a:uFillTx/>
                <a:latin typeface="Trebuchet MS" panose="020B0603020202020204"/>
                <a:ea typeface="+mn-ea"/>
                <a:cs typeface="+mn-cs"/>
              </a:rPr>
              <a:t>Cuete</a:t>
            </a:r>
            <a:r>
              <a:rPr kumimoji="0" lang="en-US" sz="1000" b="0" i="0" u="none" strike="noStrike" kern="1200" cap="none" spc="0" normalizeH="0" baseline="0" noProof="0" dirty="0">
                <a:ln>
                  <a:noFill/>
                </a:ln>
                <a:solidFill>
                  <a:srgbClr val="000000"/>
                </a:solidFill>
                <a:effectLst/>
                <a:uLnTx/>
                <a:uFillTx/>
                <a:latin typeface="Trebuchet MS" panose="020B0603020202020204"/>
                <a:ea typeface="+mn-ea"/>
                <a:cs typeface="+mn-cs"/>
              </a:rPr>
              <a:t>, n.d.</a:t>
            </a:r>
          </a:p>
        </p:txBody>
      </p:sp>
    </p:spTree>
    <p:extLst>
      <p:ext uri="{BB962C8B-B14F-4D97-AF65-F5344CB8AC3E}">
        <p14:creationId xmlns:p14="http://schemas.microsoft.com/office/powerpoint/2010/main" val="6307096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1AD6647-D42C-412F-9C69-11269E07D29C}"/>
              </a:ext>
            </a:extLst>
          </p:cNvPr>
          <p:cNvSpPr txBox="1"/>
          <p:nvPr/>
        </p:nvSpPr>
        <p:spPr>
          <a:xfrm>
            <a:off x="1804256" y="4733666"/>
            <a:ext cx="8354891" cy="697835"/>
          </a:xfrm>
          <a:prstGeom prst="rect">
            <a:avLst/>
          </a:prstGeom>
        </p:spPr>
        <p:txBody>
          <a:bodyPr vert="horz" lIns="68580" tIns="34290" rIns="68580" bIns="34290" rtlCol="0" anchor="b">
            <a:normAutofit/>
          </a:bodyPr>
          <a:lstStyle/>
          <a:p>
            <a:pPr marL="0" marR="0" lvl="0" indent="0" algn="ctr" defTabSz="457200" rtl="0" eaLnBrk="1" fontAlgn="auto" latinLnBrk="0" hangingPunct="1">
              <a:lnSpc>
                <a:spcPct val="90000"/>
              </a:lnSpc>
              <a:spcBef>
                <a:spcPct val="0"/>
              </a:spcBef>
              <a:spcAft>
                <a:spcPts val="450"/>
              </a:spcAft>
              <a:buClrTx/>
              <a:buSzTx/>
              <a:buFontTx/>
              <a:buNone/>
              <a:tabLst/>
              <a:defRPr/>
            </a:pPr>
            <a:r>
              <a:rPr kumimoji="0" lang="en-US" sz="2250" b="0" i="0" u="none" strike="noStrike" kern="1200" cap="none" spc="0" normalizeH="0" baseline="0" noProof="0" dirty="0">
                <a:ln>
                  <a:noFill/>
                </a:ln>
                <a:solidFill>
                  <a:srgbClr val="FFFFFF"/>
                </a:solidFill>
                <a:effectLst/>
                <a:uLnTx/>
                <a:uFillTx/>
                <a:latin typeface="Calibri"/>
                <a:ea typeface="+mn-ea"/>
                <a:cs typeface="+mn-cs"/>
              </a:rPr>
              <a:t>Esophageal Cancer can present as Squamous Cell Carcinoma (SCC) or Adenocarcinoma</a:t>
            </a:r>
          </a:p>
        </p:txBody>
      </p:sp>
      <p:pic>
        <p:nvPicPr>
          <p:cNvPr id="5" name="Picture 4" descr="A screenshot of a cell phone&#10;&#10;Description automatically generated">
            <a:extLst>
              <a:ext uri="{FF2B5EF4-FFF2-40B4-BE49-F238E27FC236}">
                <a16:creationId xmlns:a16="http://schemas.microsoft.com/office/drawing/2014/main" id="{07E2640C-1368-4E22-87E9-707C6B27A1D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3423424" y="823255"/>
            <a:ext cx="3664136" cy="2867185"/>
          </a:xfrm>
          <a:prstGeom prst="rect">
            <a:avLst/>
          </a:prstGeom>
        </p:spPr>
      </p:pic>
      <p:pic>
        <p:nvPicPr>
          <p:cNvPr id="4" name="Picture 3">
            <a:extLst>
              <a:ext uri="{FF2B5EF4-FFF2-40B4-BE49-F238E27FC236}">
                <a16:creationId xmlns:a16="http://schemas.microsoft.com/office/drawing/2014/main" id="{73834A1B-9098-464E-BA35-1720321D47D0}"/>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966228" y="3792568"/>
            <a:ext cx="5570204" cy="2283782"/>
          </a:xfrm>
          <a:prstGeom prst="rect">
            <a:avLst/>
          </a:prstGeom>
        </p:spPr>
      </p:pic>
      <p:pic>
        <p:nvPicPr>
          <p:cNvPr id="6" name="Picture 5">
            <a:extLst>
              <a:ext uri="{FF2B5EF4-FFF2-40B4-BE49-F238E27FC236}">
                <a16:creationId xmlns:a16="http://schemas.microsoft.com/office/drawing/2014/main" id="{737CD996-3098-4DE8-A560-CEF8D288E51D}"/>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rcRect t="2429"/>
          <a:stretch/>
        </p:blipFill>
        <p:spPr>
          <a:xfrm>
            <a:off x="7087559" y="1011686"/>
            <a:ext cx="3300185" cy="4519320"/>
          </a:xfrm>
          <a:prstGeom prst="rect">
            <a:avLst/>
          </a:prstGeom>
        </p:spPr>
      </p:pic>
      <p:sp>
        <p:nvSpPr>
          <p:cNvPr id="13" name="TextBox 12">
            <a:extLst>
              <a:ext uri="{FF2B5EF4-FFF2-40B4-BE49-F238E27FC236}">
                <a16:creationId xmlns:a16="http://schemas.microsoft.com/office/drawing/2014/main" id="{0B7BEB05-21EB-4264-BA8D-8A47770E712F}"/>
              </a:ext>
            </a:extLst>
          </p:cNvPr>
          <p:cNvSpPr txBox="1"/>
          <p:nvPr/>
        </p:nvSpPr>
        <p:spPr>
          <a:xfrm>
            <a:off x="1855909" y="5947484"/>
            <a:ext cx="8354891" cy="295852"/>
          </a:xfrm>
          <a:prstGeom prst="rect">
            <a:avLst/>
          </a:prstGeom>
        </p:spPr>
        <p:txBody>
          <a:bodyPr vert="horz" lIns="68580" tIns="34290" rIns="68580" bIns="34290" rtlCol="0" anchor="b">
            <a:normAutofit lnSpcReduction="10000"/>
          </a:bodyPr>
          <a:lstStyle/>
          <a:p>
            <a:pPr marL="0" marR="0" lvl="0" indent="0" algn="ctr" defTabSz="457200" rtl="0" eaLnBrk="1" fontAlgn="auto" latinLnBrk="0" hangingPunct="1">
              <a:lnSpc>
                <a:spcPct val="90000"/>
              </a:lnSpc>
              <a:spcBef>
                <a:spcPct val="0"/>
              </a:spcBef>
              <a:spcAft>
                <a:spcPts val="45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Esophageal Cancer can present as Squamous Cell Carcinoma (SCC) or Adenocarcinoma</a:t>
            </a:r>
          </a:p>
        </p:txBody>
      </p:sp>
      <p:sp>
        <p:nvSpPr>
          <p:cNvPr id="2" name="Title 1">
            <a:extLst>
              <a:ext uri="{FF2B5EF4-FFF2-40B4-BE49-F238E27FC236}">
                <a16:creationId xmlns:a16="http://schemas.microsoft.com/office/drawing/2014/main" id="{AC5004D7-FDFA-B80B-525F-3215B99DEEC1}"/>
              </a:ext>
            </a:extLst>
          </p:cNvPr>
          <p:cNvSpPr>
            <a:spLocks noGrp="1"/>
          </p:cNvSpPr>
          <p:nvPr>
            <p:ph type="title"/>
          </p:nvPr>
        </p:nvSpPr>
        <p:spPr>
          <a:xfrm>
            <a:off x="0" y="229327"/>
            <a:ext cx="12192000" cy="553745"/>
          </a:xfrm>
        </p:spPr>
        <p:txBody>
          <a:bodyPr>
            <a:noAutofit/>
          </a:bodyPr>
          <a:lstStyle/>
          <a:p>
            <a:r>
              <a:rPr lang="en-US" sz="3200" dirty="0"/>
              <a:t>Adenocarcinoma v. Squamous Cell Cancer? </a:t>
            </a:r>
          </a:p>
        </p:txBody>
      </p:sp>
    </p:spTree>
    <p:extLst>
      <p:ext uri="{BB962C8B-B14F-4D97-AF65-F5344CB8AC3E}">
        <p14:creationId xmlns:p14="http://schemas.microsoft.com/office/powerpoint/2010/main" val="25124055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82D0D9-8246-4077-500B-726B3D6C9B43}"/>
              </a:ext>
            </a:extLst>
          </p:cNvPr>
          <p:cNvSpPr>
            <a:spLocks noGrp="1"/>
          </p:cNvSpPr>
          <p:nvPr>
            <p:ph type="title"/>
          </p:nvPr>
        </p:nvSpPr>
        <p:spPr>
          <a:xfrm>
            <a:off x="838200" y="163789"/>
            <a:ext cx="10515600" cy="1325563"/>
          </a:xfrm>
        </p:spPr>
        <p:txBody>
          <a:bodyPr>
            <a:normAutofit/>
          </a:bodyPr>
          <a:lstStyle/>
          <a:p>
            <a:r>
              <a:rPr lang="en-US" sz="4000" b="1" dirty="0"/>
              <a:t>Case Presentation: Dr Shah</a:t>
            </a:r>
          </a:p>
        </p:txBody>
      </p:sp>
      <p:sp>
        <p:nvSpPr>
          <p:cNvPr id="5" name="Content Placeholder 4">
            <a:extLst>
              <a:ext uri="{FF2B5EF4-FFF2-40B4-BE49-F238E27FC236}">
                <a16:creationId xmlns:a16="http://schemas.microsoft.com/office/drawing/2014/main" id="{75372A2E-0584-D1FC-955A-EFCCDE586BC5}"/>
              </a:ext>
            </a:extLst>
          </p:cNvPr>
          <p:cNvSpPr>
            <a:spLocks noGrp="1"/>
          </p:cNvSpPr>
          <p:nvPr>
            <p:ph idx="1"/>
          </p:nvPr>
        </p:nvSpPr>
        <p:spPr>
          <a:xfrm>
            <a:off x="838200" y="1619075"/>
            <a:ext cx="10515600" cy="4557888"/>
          </a:xfrm>
        </p:spPr>
        <p:txBody>
          <a:bodyPr>
            <a:normAutofit/>
          </a:bodyPr>
          <a:lstStyle/>
          <a:p>
            <a:r>
              <a:rPr lang="en-US" sz="2000" dirty="0">
                <a:effectLst/>
                <a:latin typeface="Arial" panose="020B0604020202020204" pitchFamily="34" charset="0"/>
                <a:ea typeface="Cambria" panose="02040503050406030204" pitchFamily="18" charset="0"/>
              </a:rPr>
              <a:t>67-year-old male presents with anemia and pain after eating. He continues to work as a lawyer but is finding he needs to rest in the afternoons. </a:t>
            </a:r>
            <a:endParaRPr lang="en-US" sz="2000" dirty="0">
              <a:latin typeface="Arial" panose="020B0604020202020204" pitchFamily="34" charset="0"/>
              <a:ea typeface="Cambria" panose="02040503050406030204" pitchFamily="18" charset="0"/>
            </a:endParaRPr>
          </a:p>
          <a:p>
            <a:r>
              <a:rPr lang="en-US" sz="2000" dirty="0">
                <a:effectLst/>
                <a:latin typeface="Arial" panose="020B0604020202020204" pitchFamily="34" charset="0"/>
                <a:ea typeface="Cambria" panose="02040503050406030204" pitchFamily="18" charset="0"/>
              </a:rPr>
              <a:t>Work up reveals pallor on exam, Hb 7.4, LFT WNL</a:t>
            </a:r>
          </a:p>
          <a:p>
            <a:endParaRPr lang="en-US" sz="2000" dirty="0">
              <a:effectLst/>
              <a:latin typeface="Arial" panose="020B0604020202020204" pitchFamily="34" charset="0"/>
              <a:ea typeface="Cambria" panose="02040503050406030204" pitchFamily="18" charset="0"/>
            </a:endParaRPr>
          </a:p>
          <a:p>
            <a:r>
              <a:rPr lang="en-US" sz="2000" dirty="0">
                <a:latin typeface="Arial" panose="020B0604020202020204" pitchFamily="34" charset="0"/>
                <a:ea typeface="Cambria" panose="02040503050406030204" pitchFamily="18" charset="0"/>
              </a:rPr>
              <a:t>EGD reveals </a:t>
            </a:r>
            <a:r>
              <a:rPr lang="en-US" sz="2000" dirty="0">
                <a:effectLst/>
                <a:latin typeface="Arial" panose="020B0604020202020204" pitchFamily="34" charset="0"/>
                <a:ea typeface="Cambria" panose="02040503050406030204" pitchFamily="18" charset="0"/>
              </a:rPr>
              <a:t>a mass in the gastric cardia</a:t>
            </a:r>
          </a:p>
          <a:p>
            <a:endParaRPr lang="en-US" sz="2000" dirty="0">
              <a:latin typeface="Arial" panose="020B0604020202020204" pitchFamily="34" charset="0"/>
              <a:ea typeface="Cambria" panose="02040503050406030204" pitchFamily="18" charset="0"/>
            </a:endParaRPr>
          </a:p>
          <a:p>
            <a:endParaRPr lang="en-US" sz="2000" dirty="0">
              <a:effectLst/>
              <a:latin typeface="Arial" panose="020B0604020202020204" pitchFamily="34" charset="0"/>
              <a:ea typeface="Cambria" panose="02040503050406030204" pitchFamily="18" charset="0"/>
            </a:endParaRPr>
          </a:p>
          <a:p>
            <a:endParaRPr lang="en-US" sz="2000" dirty="0">
              <a:effectLst/>
              <a:latin typeface="Arial" panose="020B0604020202020204" pitchFamily="34" charset="0"/>
              <a:ea typeface="Cambria" panose="02040503050406030204" pitchFamily="18" charset="0"/>
            </a:endParaRPr>
          </a:p>
          <a:p>
            <a:r>
              <a:rPr lang="en-US" sz="2000" dirty="0">
                <a:effectLst/>
                <a:latin typeface="Arial" panose="020B0604020202020204" pitchFamily="34" charset="0"/>
                <a:ea typeface="Cambria" panose="02040503050406030204" pitchFamily="18" charset="0"/>
              </a:rPr>
              <a:t>Pathology is consistent with adenocarcinoma, intestinal type, moderately differentiated</a:t>
            </a:r>
          </a:p>
          <a:p>
            <a:endParaRPr lang="en-US" sz="2000" dirty="0">
              <a:effectLst/>
              <a:latin typeface="Arial" panose="020B0604020202020204" pitchFamily="34" charset="0"/>
              <a:ea typeface="Cambria" panose="02040503050406030204" pitchFamily="18" charset="0"/>
            </a:endParaRPr>
          </a:p>
        </p:txBody>
      </p:sp>
      <p:pic>
        <p:nvPicPr>
          <p:cNvPr id="2052" name="Picture 4" descr="Undiagnosed Borrmann type II gastric cancer due to necrosis and  regenerative epithelium">
            <a:extLst>
              <a:ext uri="{FF2B5EF4-FFF2-40B4-BE49-F238E27FC236}">
                <a16:creationId xmlns:a16="http://schemas.microsoft.com/office/drawing/2014/main" id="{9E1A872D-7983-AAA9-8007-44CA5F4741A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2104" b="66586"/>
          <a:stretch/>
        </p:blipFill>
        <p:spPr bwMode="auto">
          <a:xfrm>
            <a:off x="7495622" y="2283246"/>
            <a:ext cx="2573796" cy="229150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athology Outlines - Intestinal type ...">
            <a:extLst>
              <a:ext uri="{FF2B5EF4-FFF2-40B4-BE49-F238E27FC236}">
                <a16:creationId xmlns:a16="http://schemas.microsoft.com/office/drawing/2014/main" id="{018EEEE2-00E3-88C9-6B23-48A2CD133A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0902" y="5122586"/>
            <a:ext cx="2914650" cy="1571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04675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Gastric adenocarcinoma | Image | Radiopaedia.org">
            <a:extLst>
              <a:ext uri="{FF2B5EF4-FFF2-40B4-BE49-F238E27FC236}">
                <a16:creationId xmlns:a16="http://schemas.microsoft.com/office/drawing/2014/main" id="{1E7FE1FF-4F92-A175-A46A-9E9047EDADB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202"/>
          <a:stretch/>
        </p:blipFill>
        <p:spPr bwMode="auto">
          <a:xfrm>
            <a:off x="7108920" y="1070110"/>
            <a:ext cx="3434364" cy="288102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Endoscopic ultrasound in oncology: An ...">
            <a:extLst>
              <a:ext uri="{FF2B5EF4-FFF2-40B4-BE49-F238E27FC236}">
                <a16:creationId xmlns:a16="http://schemas.microsoft.com/office/drawing/2014/main" id="{CDDB1B5B-D356-8673-516E-E26611EC02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114" y="3612570"/>
            <a:ext cx="3778201" cy="276875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CC06EF6-222F-B530-2078-922E06536D83}"/>
              </a:ext>
            </a:extLst>
          </p:cNvPr>
          <p:cNvSpPr txBox="1"/>
          <p:nvPr/>
        </p:nvSpPr>
        <p:spPr>
          <a:xfrm>
            <a:off x="555460" y="1430269"/>
            <a:ext cx="6477260" cy="1477328"/>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Cambria" panose="02040503050406030204" pitchFamily="18" charset="0"/>
                <a:cs typeface="+mn-cs"/>
              </a:rPr>
              <a:t>CT/PET is without evidence of metastatic disease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Cambria" panose="02040503050406030204" pitchFamily="18"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Cambria" panose="02040503050406030204" pitchFamily="18"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Cambria" panose="02040503050406030204" pitchFamily="18" charset="0"/>
                <a:cs typeface="+mn-cs"/>
              </a:rPr>
              <a:t>EUS reveals tumor invading into submucosa, 2 lymph nodes, FNA of the node is positive for adeno ca - cT3N1M0</a:t>
            </a:r>
          </a:p>
        </p:txBody>
      </p:sp>
      <p:sp>
        <p:nvSpPr>
          <p:cNvPr id="7" name="TextBox 6">
            <a:extLst>
              <a:ext uri="{FF2B5EF4-FFF2-40B4-BE49-F238E27FC236}">
                <a16:creationId xmlns:a16="http://schemas.microsoft.com/office/drawing/2014/main" id="{87DE79A9-1BEE-698F-44EE-94B4751A8F0D}"/>
              </a:ext>
            </a:extLst>
          </p:cNvPr>
          <p:cNvSpPr txBox="1"/>
          <p:nvPr/>
        </p:nvSpPr>
        <p:spPr>
          <a:xfrm>
            <a:off x="4672304" y="4176544"/>
            <a:ext cx="7093597" cy="1938992"/>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mbria" panose="02040503050406030204" pitchFamily="18" charset="0"/>
                <a:cs typeface="+mn-cs"/>
              </a:rPr>
              <a:t>Laparascopic evaluation is without evidence of disease, cytology washings are negative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mbria" panose="02040503050406030204" pitchFamily="18" charset="0"/>
                <a:cs typeface="+mn-cs"/>
              </a:rPr>
              <a:t>Molecular testing reveals the following profile:</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mbria" panose="02040503050406030204" pitchFamily="18" charset="0"/>
                <a:cs typeface="+mn-cs"/>
              </a:rPr>
              <a:t>PD-L1 tumor area positivity (TAP) &gt;10%, HER2-negative, microsatellite stable (MSS)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mbria" panose="02040503050406030204" pitchFamily="18" charset="0"/>
              <a:cs typeface="+mn-cs"/>
            </a:endParaRPr>
          </a:p>
        </p:txBody>
      </p:sp>
      <p:sp>
        <p:nvSpPr>
          <p:cNvPr id="3" name="TextBox 2">
            <a:extLst>
              <a:ext uri="{FF2B5EF4-FFF2-40B4-BE49-F238E27FC236}">
                <a16:creationId xmlns:a16="http://schemas.microsoft.com/office/drawing/2014/main" id="{B6DEAF89-C8FC-86F6-D993-751899E6F6D1}"/>
              </a:ext>
            </a:extLst>
          </p:cNvPr>
          <p:cNvSpPr txBox="1"/>
          <p:nvPr/>
        </p:nvSpPr>
        <p:spPr>
          <a:xfrm>
            <a:off x="407368" y="198366"/>
            <a:ext cx="8880648" cy="646331"/>
          </a:xfrm>
          <a:prstGeom prst="rect">
            <a:avLst/>
          </a:prstGeom>
          <a:noFill/>
        </p:spPr>
        <p:txBody>
          <a:bodyPr wrap="square">
            <a:spAutoFit/>
          </a:bodyPr>
          <a:lstStyle/>
          <a:p>
            <a:r>
              <a:rPr lang="en-US" sz="3600" dirty="0">
                <a:solidFill>
                  <a:schemeClr val="tx1"/>
                </a:solidFill>
                <a:latin typeface="+mj-lt"/>
                <a:cs typeface="Calibri" panose="020F0502020204030204" pitchFamily="34" charset="0"/>
              </a:rPr>
              <a:t>Case Presentation: Dr Shah</a:t>
            </a:r>
            <a:endParaRPr lang="en-US" dirty="0">
              <a:solidFill>
                <a:schemeClr val="tx1"/>
              </a:solidFill>
              <a:latin typeface="+mj-lt"/>
              <a:cs typeface="Calibri" panose="020F0502020204030204" pitchFamily="34" charset="0"/>
            </a:endParaRPr>
          </a:p>
        </p:txBody>
      </p:sp>
    </p:spTree>
    <p:extLst>
      <p:ext uri="{BB962C8B-B14F-4D97-AF65-F5344CB8AC3E}">
        <p14:creationId xmlns:p14="http://schemas.microsoft.com/office/powerpoint/2010/main" val="33375523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094EB-41E8-AEDE-01B9-9BE1850812E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DC5CDF8-232D-0317-B9A3-4E569C5F5EC0}"/>
              </a:ext>
            </a:extLst>
          </p:cNvPr>
          <p:cNvSpPr>
            <a:spLocks noGrp="1"/>
          </p:cNvSpPr>
          <p:nvPr>
            <p:ph type="title"/>
          </p:nvPr>
        </p:nvSpPr>
        <p:spPr>
          <a:xfrm>
            <a:off x="479376" y="163789"/>
            <a:ext cx="10515600" cy="1325563"/>
          </a:xfrm>
        </p:spPr>
        <p:txBody>
          <a:bodyPr>
            <a:normAutofit/>
          </a:bodyPr>
          <a:lstStyle/>
          <a:p>
            <a:r>
              <a:rPr lang="en-US" sz="4000" b="1" dirty="0">
                <a:solidFill>
                  <a:schemeClr val="tx1"/>
                </a:solidFill>
                <a:latin typeface="+mj-lt"/>
                <a:cs typeface="Calibri" panose="020F0502020204030204" pitchFamily="34" charset="0"/>
              </a:rPr>
              <a:t>Case Presentation: Dr Shah</a:t>
            </a:r>
            <a:endParaRPr lang="en-US" sz="3200" b="1" dirty="0">
              <a:solidFill>
                <a:schemeClr val="tx1"/>
              </a:solidFill>
              <a:latin typeface="+mj-lt"/>
              <a:cs typeface="Calibri" panose="020F0502020204030204" pitchFamily="34" charset="0"/>
            </a:endParaRPr>
          </a:p>
        </p:txBody>
      </p:sp>
      <p:sp>
        <p:nvSpPr>
          <p:cNvPr id="5" name="Content Placeholder 4">
            <a:extLst>
              <a:ext uri="{FF2B5EF4-FFF2-40B4-BE49-F238E27FC236}">
                <a16:creationId xmlns:a16="http://schemas.microsoft.com/office/drawing/2014/main" id="{8C9B2DC4-FB55-2569-02C2-68C5AB1D6486}"/>
              </a:ext>
            </a:extLst>
          </p:cNvPr>
          <p:cNvSpPr>
            <a:spLocks noGrp="1"/>
          </p:cNvSpPr>
          <p:nvPr>
            <p:ph idx="1"/>
          </p:nvPr>
        </p:nvSpPr>
        <p:spPr>
          <a:xfrm>
            <a:off x="838200" y="1619075"/>
            <a:ext cx="10515600" cy="4557888"/>
          </a:xfrm>
        </p:spPr>
        <p:txBody>
          <a:bodyPr>
            <a:normAutofit/>
          </a:bodyPr>
          <a:lstStyle/>
          <a:p>
            <a:pPr>
              <a:lnSpc>
                <a:spcPct val="100000"/>
              </a:lnSpc>
            </a:pPr>
            <a:r>
              <a:rPr lang="en-US" sz="2000" dirty="0">
                <a:effectLst/>
                <a:latin typeface="Arial" panose="020B0604020202020204" pitchFamily="34" charset="0"/>
                <a:ea typeface="Cambria" panose="02040503050406030204" pitchFamily="18" charset="0"/>
              </a:rPr>
              <a:t>67-year-old male presents with anemia and pain after eating. He continues to work as a lawyer but is finding he needs to rest in the afternoons. </a:t>
            </a:r>
            <a:endParaRPr lang="en-US" sz="2000" dirty="0">
              <a:latin typeface="Arial" panose="020B0604020202020204" pitchFamily="34" charset="0"/>
              <a:ea typeface="Cambria" panose="02040503050406030204" pitchFamily="18" charset="0"/>
            </a:endParaRPr>
          </a:p>
          <a:p>
            <a:pPr>
              <a:lnSpc>
                <a:spcPct val="100000"/>
              </a:lnSpc>
            </a:pPr>
            <a:r>
              <a:rPr lang="en-US" sz="2000" dirty="0">
                <a:effectLst/>
                <a:latin typeface="Arial" panose="020B0604020202020204" pitchFamily="34" charset="0"/>
                <a:ea typeface="Cambria" panose="02040503050406030204" pitchFamily="18" charset="0"/>
              </a:rPr>
              <a:t>Work up reveals pallor on exam, Hb 7.4, LFT WNL</a:t>
            </a:r>
          </a:p>
          <a:p>
            <a:pPr>
              <a:lnSpc>
                <a:spcPct val="100000"/>
              </a:lnSpc>
            </a:pPr>
            <a:endParaRPr lang="en-US" sz="2000" dirty="0">
              <a:effectLst/>
              <a:latin typeface="Arial" panose="020B0604020202020204" pitchFamily="34" charset="0"/>
              <a:ea typeface="Cambria" panose="02040503050406030204" pitchFamily="18" charset="0"/>
            </a:endParaRPr>
          </a:p>
          <a:p>
            <a:pPr>
              <a:lnSpc>
                <a:spcPct val="100000"/>
              </a:lnSpc>
            </a:pPr>
            <a:r>
              <a:rPr lang="en-US" sz="2000" dirty="0">
                <a:latin typeface="Arial" panose="020B0604020202020204" pitchFamily="34" charset="0"/>
                <a:ea typeface="Cambria" panose="02040503050406030204" pitchFamily="18" charset="0"/>
              </a:rPr>
              <a:t>EGD reveals </a:t>
            </a:r>
            <a:r>
              <a:rPr lang="en-US" sz="2000" dirty="0">
                <a:effectLst/>
                <a:latin typeface="Arial" panose="020B0604020202020204" pitchFamily="34" charset="0"/>
                <a:ea typeface="Cambria" panose="02040503050406030204" pitchFamily="18" charset="0"/>
              </a:rPr>
              <a:t>a mass in the gastric cardia, adenocarcinoma, moderately differentiated</a:t>
            </a:r>
          </a:p>
          <a:p>
            <a:pPr>
              <a:lnSpc>
                <a:spcPct val="100000"/>
              </a:lnSpc>
            </a:pPr>
            <a:endParaRPr lang="en-US" sz="2000" dirty="0">
              <a:latin typeface="Arial" panose="020B0604020202020204" pitchFamily="34" charset="0"/>
              <a:ea typeface="Cambria" panose="02040503050406030204" pitchFamily="18" charset="0"/>
            </a:endParaRPr>
          </a:p>
          <a:p>
            <a:pPr>
              <a:lnSpc>
                <a:spcPct val="100000"/>
              </a:lnSpc>
            </a:pPr>
            <a:r>
              <a:rPr lang="en-US" sz="2000" dirty="0">
                <a:effectLst/>
                <a:latin typeface="Arial" panose="020B0604020202020204" pitchFamily="34" charset="0"/>
                <a:ea typeface="Cambria" panose="02040503050406030204" pitchFamily="18" charset="0"/>
              </a:rPr>
              <a:t>Pt received </a:t>
            </a:r>
            <a:r>
              <a:rPr lang="en-US" sz="2000" dirty="0">
                <a:latin typeface="Arial" panose="020B0604020202020204" pitchFamily="34" charset="0"/>
                <a:ea typeface="Cambria" panose="02040503050406030204" pitchFamily="18" charset="0"/>
              </a:rPr>
              <a:t>perioperative FLOT chemotherapy</a:t>
            </a:r>
          </a:p>
          <a:p>
            <a:pPr>
              <a:lnSpc>
                <a:spcPct val="100000"/>
              </a:lnSpc>
            </a:pPr>
            <a:endParaRPr lang="en-US" sz="2000" dirty="0">
              <a:effectLst/>
              <a:latin typeface="Arial" panose="020B0604020202020204" pitchFamily="34" charset="0"/>
              <a:ea typeface="Cambria" panose="02040503050406030204" pitchFamily="18" charset="0"/>
            </a:endParaRPr>
          </a:p>
          <a:p>
            <a:pPr>
              <a:lnSpc>
                <a:spcPct val="100000"/>
              </a:lnSpc>
            </a:pPr>
            <a:r>
              <a:rPr lang="en-US" sz="2000" dirty="0">
                <a:latin typeface="Arial" panose="020B0604020202020204" pitchFamily="34" charset="0"/>
                <a:ea typeface="Cambria" panose="02040503050406030204" pitchFamily="18" charset="0"/>
              </a:rPr>
              <a:t>Resection – rare cancer cells, consistent with major pathologic response. TRG 1.  ypT3N0. (0/18 lymph nodes). </a:t>
            </a:r>
          </a:p>
          <a:p>
            <a:pPr>
              <a:lnSpc>
                <a:spcPct val="100000"/>
              </a:lnSpc>
            </a:pPr>
            <a:endParaRPr lang="en-US" sz="2000" dirty="0">
              <a:latin typeface="Arial" panose="020B0604020202020204" pitchFamily="34" charset="0"/>
              <a:ea typeface="Cambria" panose="02040503050406030204" pitchFamily="18" charset="0"/>
            </a:endParaRPr>
          </a:p>
          <a:p>
            <a:pPr>
              <a:lnSpc>
                <a:spcPct val="100000"/>
              </a:lnSpc>
            </a:pPr>
            <a:endParaRPr lang="en-US" sz="2000" dirty="0">
              <a:latin typeface="Arial" panose="020B0604020202020204" pitchFamily="34" charset="0"/>
              <a:ea typeface="Cambria" panose="02040503050406030204" pitchFamily="18" charset="0"/>
            </a:endParaRPr>
          </a:p>
        </p:txBody>
      </p:sp>
    </p:spTree>
    <p:extLst>
      <p:ext uri="{BB962C8B-B14F-4D97-AF65-F5344CB8AC3E}">
        <p14:creationId xmlns:p14="http://schemas.microsoft.com/office/powerpoint/2010/main" val="33310215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E7604-1ACC-A32A-B789-90BCA086B7A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BC536F9-CE4C-3F8F-66DF-28A11F2A0C2F}"/>
              </a:ext>
            </a:extLst>
          </p:cNvPr>
          <p:cNvSpPr/>
          <p:nvPr/>
        </p:nvSpPr>
        <p:spPr bwMode="auto">
          <a:xfrm>
            <a:off x="758948" y="1628800"/>
            <a:ext cx="10512305" cy="93610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0152A917-4B54-B9DF-7E89-A37D2AD9E49D}"/>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9D437912-6787-FE6D-BC41-A7DE4F23A4FE}"/>
              </a:ext>
            </a:extLst>
          </p:cNvPr>
          <p:cNvSpPr>
            <a:spLocks noGrp="1"/>
          </p:cNvSpPr>
          <p:nvPr>
            <p:ph idx="1"/>
          </p:nvPr>
        </p:nvSpPr>
        <p:spPr>
          <a:xfrm>
            <a:off x="912286" y="1052736"/>
            <a:ext cx="10512306" cy="4799013"/>
          </a:xfrm>
        </p:spPr>
        <p:txBody>
          <a:bodyPr/>
          <a:lstStyle/>
          <a:p>
            <a:pPr marL="0" indent="0">
              <a:spcBef>
                <a:spcPts val="1800"/>
              </a:spcBef>
              <a:spcAft>
                <a:spcPts val="0"/>
              </a:spcAft>
              <a:buNone/>
            </a:pPr>
            <a:r>
              <a:rPr lang="en-US" sz="2500" dirty="0">
                <a:solidFill>
                  <a:srgbClr val="0432FF"/>
                </a:solidFill>
              </a:rPr>
              <a:t>Introduction: </a:t>
            </a:r>
            <a:r>
              <a:rPr lang="en-US" sz="2500" dirty="0">
                <a:solidFill>
                  <a:schemeClr val="tx1"/>
                </a:solidFill>
              </a:rPr>
              <a:t>Clinical Presentation of Gastroesophageal Cancer</a:t>
            </a:r>
          </a:p>
          <a:p>
            <a:pPr marL="0" indent="0">
              <a:spcBef>
                <a:spcPts val="1800"/>
              </a:spcBef>
              <a:spcAft>
                <a:spcPts val="0"/>
              </a:spcAft>
              <a:buNone/>
            </a:pPr>
            <a:r>
              <a:rPr lang="en-US" sz="2500" dirty="0">
                <a:solidFill>
                  <a:schemeClr val="bg1"/>
                </a:solidFill>
              </a:rPr>
              <a:t>Module 1: Management of Localized or Locally Advanced Gastroesophageal Cancers; Current and Future Role of Immune Checkpoint Inhibitors </a:t>
            </a:r>
          </a:p>
          <a:p>
            <a:pPr marL="0" indent="0">
              <a:spcBef>
                <a:spcPts val="1800"/>
              </a:spcBef>
              <a:spcAft>
                <a:spcPts val="0"/>
              </a:spcAft>
              <a:buNone/>
            </a:pPr>
            <a:r>
              <a:rPr lang="en-US" sz="2500" dirty="0">
                <a:solidFill>
                  <a:srgbClr val="0432FF"/>
                </a:solidFill>
              </a:rPr>
              <a:t>Module 2: </a:t>
            </a:r>
            <a:r>
              <a:rPr lang="en-US" sz="2500" dirty="0">
                <a:solidFill>
                  <a:schemeClr val="tx1"/>
                </a:solidFill>
              </a:rPr>
              <a:t>Incorporation of Immunotherapeutic Strategies for HER2-Negative Metastatic Gastroesophageal Tumors </a:t>
            </a:r>
          </a:p>
          <a:p>
            <a:pPr marL="0" indent="0">
              <a:spcBef>
                <a:spcPts val="1800"/>
              </a:spcBef>
              <a:spcAft>
                <a:spcPts val="0"/>
              </a:spcAft>
              <a:buNone/>
            </a:pPr>
            <a:r>
              <a:rPr lang="en-US" sz="2500" dirty="0">
                <a:solidFill>
                  <a:srgbClr val="0432FF"/>
                </a:solidFill>
              </a:rPr>
              <a:t>Module 3: </a:t>
            </a:r>
            <a:r>
              <a:rPr lang="en-US" sz="2500" b="1" dirty="0">
                <a:solidFill>
                  <a:srgbClr val="000000"/>
                </a:solidFill>
                <a:effectLst/>
                <a:latin typeface="+mn-lt"/>
                <a:ea typeface="Calibri" panose="020F0502020204030204" pitchFamily="34" charset="0"/>
              </a:rPr>
              <a:t>Role of Therapy Targeting CLDN18.2 in Advanced Gastric/Gastroesophageal Junction Adenocarcinoma </a:t>
            </a:r>
          </a:p>
          <a:p>
            <a:pPr marL="0" indent="0">
              <a:spcBef>
                <a:spcPts val="1800"/>
              </a:spcBef>
              <a:spcAft>
                <a:spcPts val="0"/>
              </a:spcAft>
              <a:buNone/>
            </a:pPr>
            <a:r>
              <a:rPr lang="en-US" sz="2500" dirty="0">
                <a:solidFill>
                  <a:srgbClr val="0432FF"/>
                </a:solidFill>
              </a:rPr>
              <a:t>Module 4: </a:t>
            </a:r>
            <a:r>
              <a:rPr lang="en-US" sz="25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Considerations in the Care of Patients with HER2-Positive Gastroesophageal Cancers </a:t>
            </a:r>
          </a:p>
        </p:txBody>
      </p:sp>
    </p:spTree>
    <p:extLst>
      <p:ext uri="{BB962C8B-B14F-4D97-AF65-F5344CB8AC3E}">
        <p14:creationId xmlns:p14="http://schemas.microsoft.com/office/powerpoint/2010/main" val="126259954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9FC6A-7FBD-48A4-E083-0A26E947767B}"/>
            </a:ext>
          </a:extLst>
        </p:cNvPr>
        <p:cNvGrpSpPr/>
        <p:nvPr/>
      </p:nvGrpSpPr>
      <p:grpSpPr>
        <a:xfrm>
          <a:off x="0" y="0"/>
          <a:ext cx="0" cy="0"/>
          <a:chOff x="0" y="0"/>
          <a:chExt cx="0" cy="0"/>
        </a:xfrm>
      </p:grpSpPr>
      <p:sp>
        <p:nvSpPr>
          <p:cNvPr id="8" name="Content Placeholder 2">
            <a:extLst>
              <a:ext uri="{FF2B5EF4-FFF2-40B4-BE49-F238E27FC236}">
                <a16:creationId xmlns:a16="http://schemas.microsoft.com/office/drawing/2014/main" id="{0EF855F8-FEAF-70E0-99A3-70D2AA3DC2B9}"/>
              </a:ext>
            </a:extLst>
          </p:cNvPr>
          <p:cNvSpPr>
            <a:spLocks noGrp="1"/>
          </p:cNvSpPr>
          <p:nvPr>
            <p:ph idx="1"/>
          </p:nvPr>
        </p:nvSpPr>
        <p:spPr>
          <a:xfrm>
            <a:off x="528634" y="1988840"/>
            <a:ext cx="11183989" cy="4524375"/>
          </a:xfrm>
        </p:spPr>
        <p:txBody>
          <a:bodyPr/>
          <a:lstStyle/>
          <a:p>
            <a:pPr marL="0" marR="0" indent="0">
              <a:buNone/>
            </a:pPr>
            <a:r>
              <a:rPr lang="en-US" sz="2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 patient with newly diagnosed esophageal cancer that is amenable to surgical resection</a:t>
            </a:r>
            <a:r>
              <a:rPr lang="en-US" sz="2800" b="1"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endParaRPr lang="en-US" sz="2800"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5" name="Text Placeholder 3">
            <a:extLst>
              <a:ext uri="{FF2B5EF4-FFF2-40B4-BE49-F238E27FC236}">
                <a16:creationId xmlns:a16="http://schemas.microsoft.com/office/drawing/2014/main" id="{E9588057-AD12-AC36-04A4-39C71D7E0C67}"/>
              </a:ext>
            </a:extLst>
          </p:cNvPr>
          <p:cNvSpPr>
            <a:spLocks noGrp="1"/>
          </p:cNvSpPr>
          <p:nvPr>
            <p:ph type="body" sz="quarter" idx="10"/>
          </p:nvPr>
        </p:nvSpPr>
        <p:spPr>
          <a:xfrm>
            <a:off x="528635" y="476672"/>
            <a:ext cx="10744200" cy="605309"/>
          </a:xfrm>
        </p:spPr>
        <p:txBody>
          <a:bodyPr/>
          <a:lstStyle/>
          <a:p>
            <a:pPr algn="ctr"/>
            <a:r>
              <a:rPr lang="en-US" i="0" dirty="0"/>
              <a:t>Clinical Scenario</a:t>
            </a:r>
          </a:p>
        </p:txBody>
      </p:sp>
    </p:spTree>
    <p:extLst>
      <p:ext uri="{BB962C8B-B14F-4D97-AF65-F5344CB8AC3E}">
        <p14:creationId xmlns:p14="http://schemas.microsoft.com/office/powerpoint/2010/main" val="311847175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ctrTitle"/>
          </p:nvPr>
        </p:nvSpPr>
        <p:spPr>
          <a:xfrm>
            <a:off x="1828800" y="2133169"/>
            <a:ext cx="8382000" cy="1470025"/>
          </a:xfrm>
        </p:spPr>
        <p:txBody>
          <a:bodyPr/>
          <a:lstStyle/>
          <a:p>
            <a:pPr algn="ctr"/>
            <a:r>
              <a:rPr lang="en-US" sz="3200" b="1" dirty="0">
                <a:solidFill>
                  <a:srgbClr val="C00000"/>
                </a:solidFill>
              </a:rPr>
              <a:t>Locally Advanced Esophageal Cancer</a:t>
            </a:r>
            <a:endParaRPr lang="en-US" sz="6000" dirty="0">
              <a:solidFill>
                <a:srgbClr val="C00000"/>
              </a:solidFill>
            </a:endParaRPr>
          </a:p>
        </p:txBody>
      </p:sp>
      <p:sp>
        <p:nvSpPr>
          <p:cNvPr id="2" name="Subtitle 1"/>
          <p:cNvSpPr>
            <a:spLocks noGrp="1"/>
          </p:cNvSpPr>
          <p:nvPr>
            <p:ph type="subTitle" idx="1"/>
          </p:nvPr>
        </p:nvSpPr>
        <p:spPr>
          <a:xfrm>
            <a:off x="1760756" y="3571329"/>
            <a:ext cx="8382000" cy="1946500"/>
          </a:xfrm>
        </p:spPr>
        <p:txBody>
          <a:bodyPr>
            <a:normAutofit/>
          </a:bodyPr>
          <a:lstStyle/>
          <a:p>
            <a:pPr algn="ctr"/>
            <a:endParaRPr lang="en-US" sz="2000" dirty="0">
              <a:solidFill>
                <a:srgbClr val="FF0000"/>
              </a:solidFill>
            </a:endParaRPr>
          </a:p>
          <a:p>
            <a:pPr algn="ctr"/>
            <a:r>
              <a:rPr lang="en-US" sz="2000" dirty="0">
                <a:solidFill>
                  <a:srgbClr val="FF0000"/>
                </a:solidFill>
              </a:rPr>
              <a:t>Manish A. Shah, MD, FASCO</a:t>
            </a:r>
          </a:p>
          <a:p>
            <a:pPr algn="ctr"/>
            <a:r>
              <a:rPr lang="en-US" sz="2000" dirty="0">
                <a:solidFill>
                  <a:srgbClr val="FF0000"/>
                </a:solidFill>
              </a:rPr>
              <a:t>Weill Cornell Medicine/</a:t>
            </a:r>
            <a:r>
              <a:rPr lang="en-US" sz="2000" dirty="0" err="1">
                <a:solidFill>
                  <a:srgbClr val="FF0000"/>
                </a:solidFill>
              </a:rPr>
              <a:t>NewYork</a:t>
            </a:r>
            <a:r>
              <a:rPr lang="en-US" sz="2000" dirty="0">
                <a:solidFill>
                  <a:srgbClr val="FF0000"/>
                </a:solidFill>
              </a:rPr>
              <a:t>-Presbyterian</a:t>
            </a:r>
          </a:p>
          <a:p>
            <a:pPr algn="ctr"/>
            <a:r>
              <a:rPr lang="en-US" sz="2000" dirty="0">
                <a:solidFill>
                  <a:srgbClr val="FF0000"/>
                </a:solidFill>
              </a:rPr>
              <a:t>mas9313@med.cornell.edu</a:t>
            </a:r>
          </a:p>
        </p:txBody>
      </p:sp>
      <p:pic>
        <p:nvPicPr>
          <p:cNvPr id="5" name="Picture 4">
            <a:extLst>
              <a:ext uri="{FF2B5EF4-FFF2-40B4-BE49-F238E27FC236}">
                <a16:creationId xmlns:a16="http://schemas.microsoft.com/office/drawing/2014/main" id="{41A8F9FE-BEAC-4705-9EEF-B695BE98CE0E}"/>
              </a:ext>
            </a:extLst>
          </p:cNvPr>
          <p:cNvPicPr>
            <a:picLocks noChangeAspect="1"/>
          </p:cNvPicPr>
          <p:nvPr/>
        </p:nvPicPr>
        <p:blipFill rotWithShape="1">
          <a:blip r:embed="rId2"/>
          <a:srcRect r="89279" b="40159"/>
          <a:stretch/>
        </p:blipFill>
        <p:spPr>
          <a:xfrm>
            <a:off x="5252280" y="760786"/>
            <a:ext cx="1398953" cy="1372382"/>
          </a:xfrm>
          <a:prstGeom prst="rect">
            <a:avLst/>
          </a:prstGeom>
        </p:spPr>
      </p:pic>
    </p:spTree>
    <p:extLst>
      <p:ext uri="{BB962C8B-B14F-4D97-AF65-F5344CB8AC3E}">
        <p14:creationId xmlns:p14="http://schemas.microsoft.com/office/powerpoint/2010/main" val="33498675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2640130-9C80-BC47-9CEC-A9DF4389F4F4}"/>
              </a:ext>
            </a:extLst>
          </p:cNvPr>
          <p:cNvSpPr>
            <a:spLocks noGrp="1"/>
          </p:cNvSpPr>
          <p:nvPr>
            <p:ph idx="1"/>
          </p:nvPr>
        </p:nvSpPr>
        <p:spPr/>
        <p:txBody>
          <a:bodyPr>
            <a:normAutofit/>
          </a:bodyPr>
          <a:lstStyle/>
          <a:p>
            <a:pPr marL="257175" indent="-257175"/>
            <a:r>
              <a:rPr lang="en-US" dirty="0"/>
              <a:t>Esophageal cancer is the 7th leading cause of cancer deaths</a:t>
            </a:r>
          </a:p>
          <a:p>
            <a:pPr marL="257175" indent="-257175"/>
            <a:r>
              <a:rPr lang="en-US" dirty="0"/>
              <a:t>1% of all malignancy and 6% of all GI malignancy</a:t>
            </a:r>
          </a:p>
          <a:p>
            <a:pPr marL="257175" indent="-257175"/>
            <a:r>
              <a:rPr lang="en-US" dirty="0"/>
              <a:t>Most common in China, Iran, South Africa, India and former Soviet Union</a:t>
            </a:r>
          </a:p>
          <a:p>
            <a:pPr marL="257175" indent="-257175"/>
            <a:r>
              <a:rPr lang="en-US" dirty="0"/>
              <a:t>Incidence rises with age, reaching a peak in the 6th to 7th decade of life</a:t>
            </a:r>
          </a:p>
          <a:p>
            <a:pPr marL="257175" indent="-257175"/>
            <a:r>
              <a:rPr lang="en-US" dirty="0" err="1"/>
              <a:t>Male:female</a:t>
            </a:r>
            <a:r>
              <a:rPr lang="en-US" dirty="0"/>
              <a:t>  3.5:1</a:t>
            </a:r>
          </a:p>
          <a:p>
            <a:pPr marL="257175" indent="-257175"/>
            <a:r>
              <a:rPr lang="en-US" dirty="0"/>
              <a:t>In the US African-American </a:t>
            </a:r>
            <a:r>
              <a:rPr lang="en-US" dirty="0" err="1"/>
              <a:t>males:white</a:t>
            </a:r>
            <a:r>
              <a:rPr lang="en-US" dirty="0"/>
              <a:t> males  5:1</a:t>
            </a:r>
          </a:p>
          <a:p>
            <a:pPr marL="0" indent="0">
              <a:buNone/>
            </a:pPr>
            <a:endParaRPr lang="en-US" dirty="0"/>
          </a:p>
        </p:txBody>
      </p:sp>
      <p:sp>
        <p:nvSpPr>
          <p:cNvPr id="3" name="Title 2">
            <a:extLst>
              <a:ext uri="{FF2B5EF4-FFF2-40B4-BE49-F238E27FC236}">
                <a16:creationId xmlns:a16="http://schemas.microsoft.com/office/drawing/2014/main" id="{8A883C20-C867-E146-AA81-D5560F57736B}"/>
              </a:ext>
            </a:extLst>
          </p:cNvPr>
          <p:cNvSpPr>
            <a:spLocks noGrp="1"/>
          </p:cNvSpPr>
          <p:nvPr>
            <p:ph type="title"/>
          </p:nvPr>
        </p:nvSpPr>
        <p:spPr/>
        <p:txBody>
          <a:bodyPr/>
          <a:lstStyle/>
          <a:p>
            <a:r>
              <a:rPr lang="en-US" dirty="0"/>
              <a:t>Epidemiology</a:t>
            </a:r>
          </a:p>
        </p:txBody>
      </p:sp>
    </p:spTree>
    <p:extLst>
      <p:ext uri="{BB962C8B-B14F-4D97-AF65-F5344CB8AC3E}">
        <p14:creationId xmlns:p14="http://schemas.microsoft.com/office/powerpoint/2010/main" val="3998942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5FB81-516E-2F14-0553-999E1DDCC1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D69D8A-7B0B-9262-BD1D-AB348696ED52}"/>
              </a:ext>
            </a:extLst>
          </p:cNvPr>
          <p:cNvSpPr>
            <a:spLocks noGrp="1"/>
          </p:cNvSpPr>
          <p:nvPr>
            <p:ph type="title"/>
          </p:nvPr>
        </p:nvSpPr>
        <p:spPr>
          <a:xfrm>
            <a:off x="0" y="0"/>
            <a:ext cx="12192000" cy="1164002"/>
          </a:xfrm>
        </p:spPr>
        <p:txBody>
          <a:bodyPr/>
          <a:lstStyle/>
          <a:p>
            <a:r>
              <a:rPr lang="en-US" dirty="0"/>
              <a:t>Faculty</a:t>
            </a:r>
          </a:p>
        </p:txBody>
      </p:sp>
      <p:sp>
        <p:nvSpPr>
          <p:cNvPr id="11" name="Text Box 7">
            <a:extLst>
              <a:ext uri="{FF2B5EF4-FFF2-40B4-BE49-F238E27FC236}">
                <a16:creationId xmlns:a16="http://schemas.microsoft.com/office/drawing/2014/main" id="{1A9EEA46-6FE8-911E-4B4D-AF8D8CF8EE07}"/>
              </a:ext>
            </a:extLst>
          </p:cNvPr>
          <p:cNvSpPr txBox="1">
            <a:spLocks noChangeArrowheads="1"/>
          </p:cNvSpPr>
          <p:nvPr/>
        </p:nvSpPr>
        <p:spPr bwMode="auto">
          <a:xfrm>
            <a:off x="7282330" y="1228900"/>
            <a:ext cx="4328101"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Sunnie Kim,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GI Medical Oncologist</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Associate Professor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University of Colorado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Aurora, Colorado</a:t>
            </a:r>
          </a:p>
        </p:txBody>
      </p:sp>
      <p:sp>
        <p:nvSpPr>
          <p:cNvPr id="20" name="Text Box 7">
            <a:extLst>
              <a:ext uri="{FF2B5EF4-FFF2-40B4-BE49-F238E27FC236}">
                <a16:creationId xmlns:a16="http://schemas.microsoft.com/office/drawing/2014/main" id="{84C1E25D-8618-7E8C-6FCF-482122BAFB3A}"/>
              </a:ext>
            </a:extLst>
          </p:cNvPr>
          <p:cNvSpPr txBox="1">
            <a:spLocks noChangeArrowheads="1"/>
          </p:cNvSpPr>
          <p:nvPr/>
        </p:nvSpPr>
        <p:spPr bwMode="auto">
          <a:xfrm>
            <a:off x="1695891" y="3645024"/>
            <a:ext cx="4328101"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Michal F Segal, BSN, RN, OCN</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Clinical Trials Nurse II</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Memorial Sloan Kettering Cancer Center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New York, New York</a:t>
            </a:r>
          </a:p>
        </p:txBody>
      </p:sp>
      <p:sp>
        <p:nvSpPr>
          <p:cNvPr id="23" name="Text Box 7">
            <a:extLst>
              <a:ext uri="{FF2B5EF4-FFF2-40B4-BE49-F238E27FC236}">
                <a16:creationId xmlns:a16="http://schemas.microsoft.com/office/drawing/2014/main" id="{4C43DDBB-CF51-58FF-2AD6-0852F22E7AA4}"/>
              </a:ext>
            </a:extLst>
          </p:cNvPr>
          <p:cNvSpPr txBox="1">
            <a:spLocks noChangeArrowheads="1"/>
          </p:cNvSpPr>
          <p:nvPr/>
        </p:nvSpPr>
        <p:spPr bwMode="auto">
          <a:xfrm>
            <a:off x="7282329" y="3645024"/>
            <a:ext cx="4959035"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Manish A Shah,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Professor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Bartlett Family Professor of Gastrointestinal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Chief, Solid Tumor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Weill Cornell Medicine/</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NewYork</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-Presbyterian Hospital</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New York, New York</a:t>
            </a:r>
          </a:p>
        </p:txBody>
      </p:sp>
      <p:sp>
        <p:nvSpPr>
          <p:cNvPr id="25" name="Text Box 7">
            <a:extLst>
              <a:ext uri="{FF2B5EF4-FFF2-40B4-BE49-F238E27FC236}">
                <a16:creationId xmlns:a16="http://schemas.microsoft.com/office/drawing/2014/main" id="{65CC0A34-7FCC-28F3-BEF7-EA65C0D52EB1}"/>
              </a:ext>
            </a:extLst>
          </p:cNvPr>
          <p:cNvSpPr txBox="1">
            <a:spLocks noChangeArrowheads="1"/>
          </p:cNvSpPr>
          <p:nvPr/>
        </p:nvSpPr>
        <p:spPr bwMode="auto">
          <a:xfrm>
            <a:off x="1695891" y="1228900"/>
            <a:ext cx="4325112"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Brooke Parker, MSN, FNP</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Gastrointestinal Oncology Nurse Practitioner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UCHealth</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Cancer Care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Aurora, Colorado</a:t>
            </a:r>
          </a:p>
        </p:txBody>
      </p:sp>
      <p:pic>
        <p:nvPicPr>
          <p:cNvPr id="26" name="Picture 25">
            <a:extLst>
              <a:ext uri="{FF2B5EF4-FFF2-40B4-BE49-F238E27FC236}">
                <a16:creationId xmlns:a16="http://schemas.microsoft.com/office/drawing/2014/main" id="{95E487F4-9B1D-5532-61E1-08E7A8DFDB2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4252" y="1228900"/>
            <a:ext cx="1261872" cy="1261872"/>
          </a:xfrm>
          <a:prstGeom prst="rect">
            <a:avLst/>
          </a:prstGeom>
        </p:spPr>
      </p:pic>
      <p:pic>
        <p:nvPicPr>
          <p:cNvPr id="3" name="Picture 2">
            <a:extLst>
              <a:ext uri="{FF2B5EF4-FFF2-40B4-BE49-F238E27FC236}">
                <a16:creationId xmlns:a16="http://schemas.microsoft.com/office/drawing/2014/main" id="{2F7648BD-B7DB-9E8F-01D3-64104FE9CD9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960691" y="3645024"/>
            <a:ext cx="1261872" cy="1261872"/>
          </a:xfrm>
          <a:prstGeom prst="rect">
            <a:avLst/>
          </a:prstGeom>
        </p:spPr>
      </p:pic>
      <p:pic>
        <p:nvPicPr>
          <p:cNvPr id="4" name="Picture 3">
            <a:extLst>
              <a:ext uri="{FF2B5EF4-FFF2-40B4-BE49-F238E27FC236}">
                <a16:creationId xmlns:a16="http://schemas.microsoft.com/office/drawing/2014/main" id="{35BB5BE5-1935-C2E8-0EA8-5A12A4679C4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960691" y="1228900"/>
            <a:ext cx="1261872" cy="1261872"/>
          </a:xfrm>
          <a:prstGeom prst="rect">
            <a:avLst/>
          </a:prstGeom>
        </p:spPr>
      </p:pic>
      <p:pic>
        <p:nvPicPr>
          <p:cNvPr id="5" name="Picture 4">
            <a:extLst>
              <a:ext uri="{FF2B5EF4-FFF2-40B4-BE49-F238E27FC236}">
                <a16:creationId xmlns:a16="http://schemas.microsoft.com/office/drawing/2014/main" id="{7F17953F-2B9A-8B31-B56D-A2CD876E001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74252" y="3645024"/>
            <a:ext cx="1261872" cy="1261872"/>
          </a:xfrm>
          <a:prstGeom prst="rect">
            <a:avLst/>
          </a:prstGeom>
        </p:spPr>
      </p:pic>
    </p:spTree>
    <p:custDataLst>
      <p:tags r:id="rId1"/>
    </p:custDataLst>
    <p:extLst>
      <p:ext uri="{BB962C8B-B14F-4D97-AF65-F5344CB8AC3E}">
        <p14:creationId xmlns:p14="http://schemas.microsoft.com/office/powerpoint/2010/main" val="225337745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7D5C9-E6AE-604D-779F-2ED47D105ECA}"/>
              </a:ext>
            </a:extLst>
          </p:cNvPr>
          <p:cNvSpPr>
            <a:spLocks noGrp="1"/>
          </p:cNvSpPr>
          <p:nvPr>
            <p:ph type="title"/>
          </p:nvPr>
        </p:nvSpPr>
        <p:spPr>
          <a:xfrm>
            <a:off x="537117" y="96043"/>
            <a:ext cx="10515600" cy="1325563"/>
          </a:xfrm>
        </p:spPr>
        <p:txBody>
          <a:bodyPr/>
          <a:lstStyle/>
          <a:p>
            <a:pPr eaLnBrk="1" hangingPunct="1">
              <a:defRPr/>
            </a:pPr>
            <a:r>
              <a:rPr lang="en-US" dirty="0"/>
              <a:t>CROSS Trial: Major Results</a:t>
            </a:r>
          </a:p>
        </p:txBody>
      </p:sp>
      <p:sp>
        <p:nvSpPr>
          <p:cNvPr id="47108" name="Rectangle 3">
            <a:extLst>
              <a:ext uri="{FF2B5EF4-FFF2-40B4-BE49-F238E27FC236}">
                <a16:creationId xmlns:a16="http://schemas.microsoft.com/office/drawing/2014/main" id="{0583D13B-29DB-6C4F-CB48-59F59ACB36BC}"/>
              </a:ext>
            </a:extLst>
          </p:cNvPr>
          <p:cNvSpPr>
            <a:spLocks noGrp="1" noChangeArrowheads="1"/>
          </p:cNvSpPr>
          <p:nvPr>
            <p:ph sz="quarter" idx="1"/>
          </p:nvPr>
        </p:nvSpPr>
        <p:spPr>
          <a:xfrm>
            <a:off x="1292226" y="1527175"/>
            <a:ext cx="9566275" cy="4572000"/>
          </a:xfrm>
        </p:spPr>
        <p:txBody>
          <a:bodyPr/>
          <a:lstStyle/>
          <a:p>
            <a:pPr eaLnBrk="1" hangingPunct="1"/>
            <a:r>
              <a:rPr lang="en-US" dirty="0">
                <a:cs typeface="Times New Roman" panose="02020603050405020304" pitchFamily="18" charset="0"/>
              </a:rPr>
              <a:t>93% received all courses chemotherapy</a:t>
            </a:r>
          </a:p>
          <a:p>
            <a:pPr lvl="1" eaLnBrk="1" hangingPunct="1"/>
            <a:r>
              <a:rPr lang="en-US" sz="2700" dirty="0">
                <a:cs typeface="Times New Roman" panose="02020603050405020304" pitchFamily="18" charset="0"/>
              </a:rPr>
              <a:t>95% went to operating room</a:t>
            </a:r>
          </a:p>
          <a:p>
            <a:pPr lvl="1" eaLnBrk="1" hangingPunct="1"/>
            <a:r>
              <a:rPr lang="en-US" sz="2700" dirty="0">
                <a:cs typeface="Times New Roman" panose="02020603050405020304" pitchFamily="18" charset="0"/>
              </a:rPr>
              <a:t>~23% had &gt;grade 3 toxicity from pre-op therapy</a:t>
            </a:r>
          </a:p>
          <a:p>
            <a:pPr eaLnBrk="1" hangingPunct="1"/>
            <a:r>
              <a:rPr lang="en-US" dirty="0">
                <a:cs typeface="Times New Roman" panose="02020603050405020304" pitchFamily="18" charset="0"/>
              </a:rPr>
              <a:t>R0 resection rate: 92% versus 67%     p&lt;0.001</a:t>
            </a:r>
          </a:p>
          <a:p>
            <a:pPr lvl="1" eaLnBrk="1" hangingPunct="1"/>
            <a:r>
              <a:rPr lang="en-US" sz="2700" dirty="0">
                <a:cs typeface="Times New Roman" panose="02020603050405020304" pitchFamily="18" charset="0"/>
              </a:rPr>
              <a:t>~26% had pathologic complete remissions</a:t>
            </a:r>
          </a:p>
          <a:p>
            <a:pPr eaLnBrk="1" hangingPunct="1"/>
            <a:r>
              <a:rPr lang="en-US" dirty="0">
                <a:cs typeface="Times New Roman" panose="02020603050405020304" pitchFamily="18" charset="0"/>
              </a:rPr>
              <a:t>Post-operative morbidity and mortality almost identical </a:t>
            </a:r>
            <a:br>
              <a:rPr lang="en-US" dirty="0">
                <a:latin typeface="Arial" panose="020B0604020202020204" pitchFamily="34" charset="0"/>
              </a:rPr>
            </a:br>
            <a:endParaRPr lang="en-US" dirty="0">
              <a:latin typeface="Arial" panose="020B06040202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657A1-B3AB-09EA-E1D7-9B8F531AF520}"/>
              </a:ext>
            </a:extLst>
          </p:cNvPr>
          <p:cNvSpPr>
            <a:spLocks noGrp="1"/>
          </p:cNvSpPr>
          <p:nvPr>
            <p:ph type="title"/>
          </p:nvPr>
        </p:nvSpPr>
        <p:spPr>
          <a:xfrm>
            <a:off x="838200" y="0"/>
            <a:ext cx="10515600" cy="1325563"/>
          </a:xfrm>
        </p:spPr>
        <p:txBody>
          <a:bodyPr/>
          <a:lstStyle/>
          <a:p>
            <a:pPr eaLnBrk="1" hangingPunct="1">
              <a:defRPr/>
            </a:pPr>
            <a:r>
              <a:rPr lang="en-US" dirty="0"/>
              <a:t>CROSS Trial: Overall Survival</a:t>
            </a:r>
          </a:p>
        </p:txBody>
      </p:sp>
      <p:pic>
        <p:nvPicPr>
          <p:cNvPr id="48132" name="Picture 53">
            <a:extLst>
              <a:ext uri="{FF2B5EF4-FFF2-40B4-BE49-F238E27FC236}">
                <a16:creationId xmlns:a16="http://schemas.microsoft.com/office/drawing/2014/main" id="{4404891C-3BB5-1871-6BB9-EB64DC2FE2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700009" y="1092820"/>
            <a:ext cx="6667919" cy="3824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Text Box 35">
            <a:extLst>
              <a:ext uri="{FF2B5EF4-FFF2-40B4-BE49-F238E27FC236}">
                <a16:creationId xmlns:a16="http://schemas.microsoft.com/office/drawing/2014/main" id="{7EDCF7FA-AAF2-2420-2329-1B443C0433CE}"/>
              </a:ext>
            </a:extLst>
          </p:cNvPr>
          <p:cNvSpPr txBox="1">
            <a:spLocks noChangeArrowheads="1"/>
          </p:cNvSpPr>
          <p:nvPr/>
        </p:nvSpPr>
        <p:spPr bwMode="auto">
          <a:xfrm>
            <a:off x="2185988" y="5146675"/>
            <a:ext cx="7840662" cy="1570038"/>
          </a:xfrm>
          <a:prstGeom prst="rect">
            <a:avLst/>
          </a:prstGeom>
          <a:noFill/>
          <a:ln>
            <a:noFill/>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176213" marR="0" lvl="0" indent="-166688" algn="l" defTabSz="914400" rtl="0" eaLnBrk="1" fontAlgn="auto" latinLnBrk="0" hangingPunct="1">
              <a:lnSpc>
                <a:spcPct val="100000"/>
              </a:lnSpc>
              <a:spcBef>
                <a:spcPct val="50000"/>
              </a:spcBef>
              <a:spcAft>
                <a:spcPts val="0"/>
              </a:spcAft>
              <a:buClr>
                <a:prstClr val="black"/>
              </a:buClr>
              <a:buSzTx/>
              <a:buFontTx/>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Times New Roman" pitchFamily="18" charset="0"/>
              </a:rPr>
              <a:t> 1-year survival 82 versus 70%</a:t>
            </a:r>
          </a:p>
          <a:p>
            <a:pPr marL="176213" marR="0" lvl="0" indent="-166688" algn="l" defTabSz="914400" rtl="0" eaLnBrk="1" fontAlgn="auto" latinLnBrk="0" hangingPunct="1">
              <a:lnSpc>
                <a:spcPct val="100000"/>
              </a:lnSpc>
              <a:spcBef>
                <a:spcPct val="50000"/>
              </a:spcBef>
              <a:spcAft>
                <a:spcPts val="0"/>
              </a:spcAft>
              <a:buClr>
                <a:prstClr val="black"/>
              </a:buClr>
              <a:buSzTx/>
              <a:buFontTx/>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Times New Roman" pitchFamily="18" charset="0"/>
              </a:rPr>
              <a:t> 2-year survival 67 versus 52%</a:t>
            </a:r>
          </a:p>
          <a:p>
            <a:pPr marL="176213" marR="0" lvl="0" indent="-166688" algn="l" defTabSz="914400" rtl="0" eaLnBrk="1" fontAlgn="auto" latinLnBrk="0" hangingPunct="1">
              <a:lnSpc>
                <a:spcPct val="100000"/>
              </a:lnSpc>
              <a:spcBef>
                <a:spcPct val="50000"/>
              </a:spcBef>
              <a:spcAft>
                <a:spcPts val="0"/>
              </a:spcAft>
              <a:buClr>
                <a:prstClr val="black"/>
              </a:buClr>
              <a:buSzTx/>
              <a:buFontTx/>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Times New Roman" pitchFamily="18" charset="0"/>
              </a:rPr>
              <a:t> Median survival 49 versus 26 months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81CA34-57CD-7B1B-6E6A-8E805FF907AC}"/>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8FC5F622-8B5B-AE05-DDEF-A223A7829E3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r="188" b="2591"/>
          <a:stretch/>
        </p:blipFill>
        <p:spPr bwMode="auto">
          <a:xfrm>
            <a:off x="124882" y="52359"/>
            <a:ext cx="11950507" cy="6214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B23CC9A6-95EF-4122-CCC0-78EF96EB01A6}"/>
              </a:ext>
            </a:extLst>
          </p:cNvPr>
          <p:cNvSpPr txBox="1"/>
          <p:nvPr/>
        </p:nvSpPr>
        <p:spPr>
          <a:xfrm>
            <a:off x="124882" y="6559420"/>
            <a:ext cx="6097554"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D4D4D"/>
                </a:solidFill>
                <a:effectLst/>
                <a:uLnTx/>
                <a:uFillTx/>
                <a:latin typeface="Calibri" panose="020F0502020204030204"/>
                <a:ea typeface="+mn-ea"/>
                <a:cs typeface="+mn-cs"/>
              </a:rPr>
              <a:t>Kelly et al., N Engl J Med 2021;384:1191-1203</a:t>
            </a:r>
          </a:p>
        </p:txBody>
      </p:sp>
      <p:sp>
        <p:nvSpPr>
          <p:cNvPr id="2" name="Rectangle 1">
            <a:extLst>
              <a:ext uri="{FF2B5EF4-FFF2-40B4-BE49-F238E27FC236}">
                <a16:creationId xmlns:a16="http://schemas.microsoft.com/office/drawing/2014/main" id="{A4137ACB-24A6-1A3D-B727-24CD53205F10}"/>
              </a:ext>
            </a:extLst>
          </p:cNvPr>
          <p:cNvSpPr/>
          <p:nvPr/>
        </p:nvSpPr>
        <p:spPr>
          <a:xfrm>
            <a:off x="11619571" y="6066263"/>
            <a:ext cx="356839" cy="4931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7040502"/>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01C314-C771-5E1C-F7F1-342CBEF87145}"/>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FFC42239-C29B-7BD4-485F-077460D597D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b="2130"/>
          <a:stretch/>
        </p:blipFill>
        <p:spPr bwMode="auto">
          <a:xfrm>
            <a:off x="40328" y="78059"/>
            <a:ext cx="11959910" cy="6233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73C4FC71-0869-A04B-0E60-E15401B25358}"/>
              </a:ext>
            </a:extLst>
          </p:cNvPr>
          <p:cNvSpPr txBox="1"/>
          <p:nvPr/>
        </p:nvSpPr>
        <p:spPr>
          <a:xfrm>
            <a:off x="202941" y="6457890"/>
            <a:ext cx="8502520" cy="80021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D4D4D"/>
                </a:solidFill>
                <a:effectLst/>
                <a:uLnTx/>
                <a:uFillTx/>
                <a:latin typeface="Calibri" panose="020F0502020204030204"/>
                <a:ea typeface="+mn-ea"/>
                <a:cs typeface="+mn-cs"/>
              </a:rPr>
              <a:t>Kelly et al., N Engl J Med 2021;384:1191-1203</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53FA958-1994-D73D-1A07-84B8F227BB54}"/>
              </a:ext>
            </a:extLst>
          </p:cNvPr>
          <p:cNvSpPr/>
          <p:nvPr/>
        </p:nvSpPr>
        <p:spPr>
          <a:xfrm>
            <a:off x="11619571" y="6066263"/>
            <a:ext cx="532101" cy="4931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3403399"/>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82B0B-8EEA-D6E0-B3DD-BF1CE96BDCF9}"/>
              </a:ext>
            </a:extLst>
          </p:cNvPr>
          <p:cNvSpPr txBox="1">
            <a:spLocks/>
          </p:cNvSpPr>
          <p:nvPr/>
        </p:nvSpPr>
        <p:spPr>
          <a:xfrm>
            <a:off x="658440" y="267414"/>
            <a:ext cx="10363200" cy="601526"/>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Light" panose="020F0302020204030204"/>
                <a:ea typeface="+mj-ea"/>
                <a:cs typeface="+mj-cs"/>
              </a:rPr>
              <a:t>FLOT4-AIO: Perioperative FLOT vs ECF/ECX</a:t>
            </a:r>
          </a:p>
        </p:txBody>
      </p:sp>
      <p:pic>
        <p:nvPicPr>
          <p:cNvPr id="3" name="Picture 2">
            <a:extLst>
              <a:ext uri="{FF2B5EF4-FFF2-40B4-BE49-F238E27FC236}">
                <a16:creationId xmlns:a16="http://schemas.microsoft.com/office/drawing/2014/main" id="{DFE113AA-3DC3-0161-454F-786C71B9E40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824280" y="1123266"/>
            <a:ext cx="9822504" cy="5099114"/>
          </a:xfrm>
          <a:prstGeom prst="rect">
            <a:avLst/>
          </a:prstGeom>
        </p:spPr>
      </p:pic>
    </p:spTree>
    <p:extLst>
      <p:ext uri="{BB962C8B-B14F-4D97-AF65-F5344CB8AC3E}">
        <p14:creationId xmlns:p14="http://schemas.microsoft.com/office/powerpoint/2010/main" val="3583831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FDB0E8-A269-10EB-DA55-F2608861F9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113F98-19F5-E49B-98E5-CB603616DB59}"/>
              </a:ext>
            </a:extLst>
          </p:cNvPr>
          <p:cNvSpPr>
            <a:spLocks noGrp="1"/>
          </p:cNvSpPr>
          <p:nvPr>
            <p:ph type="title"/>
          </p:nvPr>
        </p:nvSpPr>
        <p:spPr>
          <a:xfrm>
            <a:off x="658440" y="267414"/>
            <a:ext cx="10363200" cy="601526"/>
          </a:xfrm>
        </p:spPr>
        <p:txBody>
          <a:bodyPr>
            <a:normAutofit fontScale="90000"/>
          </a:bodyPr>
          <a:lstStyle/>
          <a:p>
            <a:pPr algn="ctr"/>
            <a:r>
              <a:rPr lang="en-US" sz="3600" b="1" dirty="0"/>
              <a:t>FLOT4-AIO: Perioperative FLOT improves OS vs ECF/ECX</a:t>
            </a:r>
          </a:p>
        </p:txBody>
      </p:sp>
      <p:sp>
        <p:nvSpPr>
          <p:cNvPr id="4" name="Slide Number Placeholder 3">
            <a:extLst>
              <a:ext uri="{FF2B5EF4-FFF2-40B4-BE49-F238E27FC236}">
                <a16:creationId xmlns:a16="http://schemas.microsoft.com/office/drawing/2014/main" id="{CE2CFC45-96C7-457E-C5E1-EC61A3753DCA}"/>
              </a:ext>
            </a:extLst>
          </p:cNvPr>
          <p:cNvSpPr>
            <a:spLocks noGrp="1"/>
          </p:cNvSpPr>
          <p:nvPr>
            <p:ph type="sldNum" sz="quarter" idx="12"/>
          </p:nvPr>
        </p:nvSpPr>
        <p:spPr/>
        <p:txBody>
          <a:bodyPr/>
          <a:lstStyle/>
          <a:p>
            <a:pPr marL="0" marR="0" lvl="0" indent="0" algn="ctr" defTabSz="748873" rtl="0" eaLnBrk="1" fontAlgn="auto" latinLnBrk="0" hangingPunct="1">
              <a:lnSpc>
                <a:spcPct val="100000"/>
              </a:lnSpc>
              <a:spcBef>
                <a:spcPts val="0"/>
              </a:spcBef>
              <a:spcAft>
                <a:spcPts val="0"/>
              </a:spcAft>
              <a:buClrTx/>
              <a:buSzTx/>
              <a:buFontTx/>
              <a:buNone/>
              <a:tabLst/>
              <a:defRPr/>
            </a:pPr>
            <a:fld id="{402AF41C-0C01-4292-8B40-325CC9F1007B}" type="slidenum">
              <a:rPr kumimoji="0" lang="en-US" sz="105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748873" rtl="0" eaLnBrk="1" fontAlgn="auto" latinLnBrk="0" hangingPunct="1">
                <a:lnSpc>
                  <a:spcPct val="100000"/>
                </a:lnSpc>
                <a:spcBef>
                  <a:spcPts val="0"/>
                </a:spcBef>
                <a:spcAft>
                  <a:spcPts val="0"/>
                </a:spcAft>
                <a:buClrTx/>
                <a:buSzTx/>
                <a:buFontTx/>
                <a:buNone/>
                <a:tabLst/>
                <a:defRPr/>
              </a:pPr>
              <a:t>25</a:t>
            </a:fld>
            <a:endParaRPr kumimoji="0" lang="en-US" sz="1050" b="0" i="0" u="none" strike="noStrike" kern="1200" cap="none" spc="0" normalizeH="0" baseline="0" noProof="0" dirty="0">
              <a:ln>
                <a:noFill/>
              </a:ln>
              <a:solidFill>
                <a:srgbClr val="FFFFFF"/>
              </a:solidFill>
              <a:effectLst/>
              <a:uLnTx/>
              <a:uFillTx/>
              <a:latin typeface="Arial"/>
              <a:ea typeface="+mn-ea"/>
              <a:cs typeface="+mn-cs"/>
            </a:endParaRPr>
          </a:p>
        </p:txBody>
      </p:sp>
      <p:pic>
        <p:nvPicPr>
          <p:cNvPr id="8" name="Picture 7">
            <a:extLst>
              <a:ext uri="{FF2B5EF4-FFF2-40B4-BE49-F238E27FC236}">
                <a16:creationId xmlns:a16="http://schemas.microsoft.com/office/drawing/2014/main" id="{7190E9D9-68D1-CE9C-B86F-B37CF378544A}"/>
              </a:ext>
            </a:extLst>
          </p:cNvPr>
          <p:cNvPicPr>
            <a:picLocks noChangeAspect="1"/>
          </p:cNvPicPr>
          <p:nvPr/>
        </p:nvPicPr>
        <p:blipFill rotWithShape="1">
          <a:blip r:embed="rId3"/>
          <a:srcRect t="56669"/>
          <a:stretch/>
        </p:blipFill>
        <p:spPr>
          <a:xfrm>
            <a:off x="6604598" y="4352395"/>
            <a:ext cx="3902960" cy="1339168"/>
          </a:xfrm>
          <a:prstGeom prst="rect">
            <a:avLst/>
          </a:prstGeom>
        </p:spPr>
      </p:pic>
      <p:pic>
        <p:nvPicPr>
          <p:cNvPr id="10" name="Picture 9">
            <a:extLst>
              <a:ext uri="{FF2B5EF4-FFF2-40B4-BE49-F238E27FC236}">
                <a16:creationId xmlns:a16="http://schemas.microsoft.com/office/drawing/2014/main" id="{B5284DD8-74F4-0030-0ADC-BE25B0D36D5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6096000" y="992761"/>
            <a:ext cx="5120716" cy="3201374"/>
          </a:xfrm>
          <a:prstGeom prst="rect">
            <a:avLst/>
          </a:prstGeom>
        </p:spPr>
      </p:pic>
      <p:grpSp>
        <p:nvGrpSpPr>
          <p:cNvPr id="15" name="Group 14">
            <a:extLst>
              <a:ext uri="{FF2B5EF4-FFF2-40B4-BE49-F238E27FC236}">
                <a16:creationId xmlns:a16="http://schemas.microsoft.com/office/drawing/2014/main" id="{67E17E40-792C-CA9A-9940-9ACDCBE02FF8}"/>
              </a:ext>
            </a:extLst>
          </p:cNvPr>
          <p:cNvGrpSpPr/>
          <p:nvPr/>
        </p:nvGrpSpPr>
        <p:grpSpPr>
          <a:xfrm>
            <a:off x="1470748" y="1068136"/>
            <a:ext cx="3968761" cy="3095566"/>
            <a:chOff x="1772073" y="3372383"/>
            <a:chExt cx="3589331" cy="2827421"/>
          </a:xfrm>
        </p:grpSpPr>
        <p:pic>
          <p:nvPicPr>
            <p:cNvPr id="12" name="Picture 11">
              <a:extLst>
                <a:ext uri="{FF2B5EF4-FFF2-40B4-BE49-F238E27FC236}">
                  <a16:creationId xmlns:a16="http://schemas.microsoft.com/office/drawing/2014/main" id="{96B75470-BBAC-72C3-55DD-DA44B89BE05D}"/>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1772073" y="3372383"/>
              <a:ext cx="3589331" cy="2644369"/>
            </a:xfrm>
            <a:prstGeom prst="rect">
              <a:avLst/>
            </a:prstGeom>
          </p:spPr>
        </p:pic>
        <p:pic>
          <p:nvPicPr>
            <p:cNvPr id="14" name="Picture 13">
              <a:extLst>
                <a:ext uri="{FF2B5EF4-FFF2-40B4-BE49-F238E27FC236}">
                  <a16:creationId xmlns:a16="http://schemas.microsoft.com/office/drawing/2014/main" id="{29C05256-D373-26AD-9D78-1C7F9136A965}"/>
                </a:ext>
              </a:extLst>
            </p:cNvPr>
            <p:cNvPicPr>
              <a:picLocks noChangeAspect="1"/>
            </p:cNvPicPr>
            <p:nvPr/>
          </p:nvPicPr>
          <p:blipFill>
            <a:blip r:embed="rId8"/>
            <a:stretch>
              <a:fillRect/>
            </a:stretch>
          </p:blipFill>
          <p:spPr>
            <a:xfrm>
              <a:off x="2386149" y="5963074"/>
              <a:ext cx="2833129" cy="236730"/>
            </a:xfrm>
            <a:prstGeom prst="rect">
              <a:avLst/>
            </a:prstGeom>
          </p:spPr>
        </p:pic>
      </p:grpSp>
      <p:sp>
        <p:nvSpPr>
          <p:cNvPr id="16" name="TextBox 15">
            <a:extLst>
              <a:ext uri="{FF2B5EF4-FFF2-40B4-BE49-F238E27FC236}">
                <a16:creationId xmlns:a16="http://schemas.microsoft.com/office/drawing/2014/main" id="{335886FA-DD06-AB9A-3DB7-B9A39A5E25EB}"/>
              </a:ext>
            </a:extLst>
          </p:cNvPr>
          <p:cNvSpPr txBox="1"/>
          <p:nvPr/>
        </p:nvSpPr>
        <p:spPr>
          <a:xfrm>
            <a:off x="7562626" y="2757848"/>
            <a:ext cx="2693200" cy="182880"/>
          </a:xfrm>
          <a:prstGeom prst="rect">
            <a:avLst/>
          </a:prstGeom>
          <a:noFill/>
        </p:spPr>
        <p:txBody>
          <a:bodyPr wrap="square" lIns="0" tIns="0" rIns="0" bIns="0" rtlCol="0">
            <a:noAutofit/>
          </a:bodyPr>
          <a:lstStyle/>
          <a:p>
            <a:pPr marL="0" marR="0" lvl="0" indent="0" algn="l" defTabSz="748873" rtl="0" eaLnBrk="1" fontAlgn="auto" latinLnBrk="0" hangingPunct="1">
              <a:lnSpc>
                <a:spcPct val="110000"/>
              </a:lnSpc>
              <a:spcBef>
                <a:spcPts val="1000"/>
              </a:spcBef>
              <a:spcAft>
                <a:spcPts val="0"/>
              </a:spcAft>
              <a:buClrTx/>
              <a:buSzTx/>
              <a:buFontTx/>
              <a:buNone/>
              <a:tabLst/>
              <a:defRPr/>
            </a:pPr>
            <a:r>
              <a:rPr kumimoji="0" lang="en-US" sz="1600" b="0" i="0" u="none" strike="noStrike" kern="1200" cap="none" spc="0" normalizeH="0" baseline="0" noProof="0" dirty="0">
                <a:ln>
                  <a:noFill/>
                </a:ln>
                <a:solidFill>
                  <a:srgbClr val="F4F4F4">
                    <a:lumMod val="10000"/>
                  </a:srgbClr>
                </a:solidFill>
                <a:effectLst/>
                <a:uLnTx/>
                <a:uFillTx/>
                <a:latin typeface="Arial"/>
                <a:ea typeface="+mn-ea"/>
                <a:cs typeface="+mn-cs"/>
              </a:rPr>
              <a:t>Median OS: </a:t>
            </a:r>
            <a:r>
              <a:rPr kumimoji="0" lang="en-US" sz="1600" b="0" i="0" u="none" strike="noStrike" kern="1200" cap="none" spc="0" normalizeH="0" baseline="0" noProof="0" dirty="0">
                <a:ln>
                  <a:noFill/>
                </a:ln>
                <a:solidFill>
                  <a:srgbClr val="C00000"/>
                </a:solidFill>
                <a:effectLst/>
                <a:uLnTx/>
                <a:uFillTx/>
                <a:latin typeface="Arial"/>
                <a:ea typeface="+mn-ea"/>
                <a:cs typeface="+mn-cs"/>
              </a:rPr>
              <a:t>50 mo </a:t>
            </a:r>
            <a:r>
              <a:rPr kumimoji="0" lang="en-US" sz="1600" b="0" i="0" u="none" strike="noStrike" kern="1200" cap="none" spc="0" normalizeH="0" baseline="0" noProof="0" dirty="0">
                <a:ln>
                  <a:noFill/>
                </a:ln>
                <a:solidFill>
                  <a:srgbClr val="1B365D"/>
                </a:solidFill>
                <a:effectLst/>
                <a:uLnTx/>
                <a:uFillTx/>
                <a:latin typeface="Arial"/>
                <a:ea typeface="+mn-ea"/>
                <a:cs typeface="+mn-cs"/>
              </a:rPr>
              <a:t>vs </a:t>
            </a:r>
            <a:r>
              <a:rPr kumimoji="0" lang="en-US" sz="1600" b="1" i="0" u="none" strike="noStrike" kern="1200" cap="none" spc="0" normalizeH="0" baseline="0" noProof="0" dirty="0">
                <a:ln>
                  <a:noFill/>
                </a:ln>
                <a:solidFill>
                  <a:srgbClr val="1B365D">
                    <a:lumMod val="75000"/>
                  </a:srgbClr>
                </a:solidFill>
                <a:effectLst/>
                <a:uLnTx/>
                <a:uFillTx/>
                <a:latin typeface="Arial"/>
                <a:ea typeface="+mn-ea"/>
                <a:cs typeface="+mn-cs"/>
              </a:rPr>
              <a:t>35 mo</a:t>
            </a:r>
          </a:p>
        </p:txBody>
      </p:sp>
      <p:sp>
        <p:nvSpPr>
          <p:cNvPr id="17" name="TextBox 16">
            <a:extLst>
              <a:ext uri="{FF2B5EF4-FFF2-40B4-BE49-F238E27FC236}">
                <a16:creationId xmlns:a16="http://schemas.microsoft.com/office/drawing/2014/main" id="{AFFCD498-2151-2F62-BA7F-46C63639C470}"/>
              </a:ext>
            </a:extLst>
          </p:cNvPr>
          <p:cNvSpPr txBox="1"/>
          <p:nvPr/>
        </p:nvSpPr>
        <p:spPr>
          <a:xfrm>
            <a:off x="2251658" y="1386862"/>
            <a:ext cx="2693200" cy="885747"/>
          </a:xfrm>
          <a:prstGeom prst="rect">
            <a:avLst/>
          </a:prstGeom>
          <a:noFill/>
        </p:spPr>
        <p:txBody>
          <a:bodyPr wrap="square" lIns="0" tIns="0" rIns="0" bIns="0" rtlCol="0">
            <a:noAutofit/>
          </a:bodyPr>
          <a:lstStyle/>
          <a:p>
            <a:pPr marL="0" marR="0" lvl="0" indent="0" algn="l" defTabSz="748873"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F4F4F4">
                    <a:lumMod val="10000"/>
                  </a:srgbClr>
                </a:solidFill>
                <a:effectLst/>
                <a:uLnTx/>
                <a:uFillTx/>
                <a:latin typeface="Arial"/>
                <a:ea typeface="+mn-ea"/>
                <a:cs typeface="+mn-cs"/>
              </a:rPr>
              <a:t>Overall pCR (TRG1a):</a:t>
            </a:r>
          </a:p>
          <a:p>
            <a:pPr marL="0" marR="0" lvl="0" indent="0" algn="l" defTabSz="748873"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C00000"/>
                </a:solidFill>
                <a:effectLst/>
                <a:uLnTx/>
                <a:uFillTx/>
                <a:latin typeface="Arial"/>
                <a:ea typeface="+mn-ea"/>
                <a:cs typeface="+mn-cs"/>
              </a:rPr>
              <a:t>FLOT: 16%</a:t>
            </a:r>
          </a:p>
          <a:p>
            <a:pPr marL="0" marR="0" lvl="0" indent="0" algn="l" defTabSz="748873"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002060"/>
                </a:solidFill>
                <a:effectLst/>
                <a:uLnTx/>
                <a:uFillTx/>
                <a:latin typeface="Arial"/>
                <a:ea typeface="+mn-ea"/>
                <a:cs typeface="+mn-cs"/>
              </a:rPr>
              <a:t>ECF/ECX: 6%</a:t>
            </a:r>
          </a:p>
        </p:txBody>
      </p:sp>
      <p:sp>
        <p:nvSpPr>
          <p:cNvPr id="18" name="TextBox 17">
            <a:extLst>
              <a:ext uri="{FF2B5EF4-FFF2-40B4-BE49-F238E27FC236}">
                <a16:creationId xmlns:a16="http://schemas.microsoft.com/office/drawing/2014/main" id="{535DCE0A-15B0-5EC3-1767-101D75F6B07F}"/>
              </a:ext>
            </a:extLst>
          </p:cNvPr>
          <p:cNvSpPr txBox="1"/>
          <p:nvPr/>
        </p:nvSpPr>
        <p:spPr>
          <a:xfrm>
            <a:off x="7209479" y="5902336"/>
            <a:ext cx="3576609" cy="317162"/>
          </a:xfrm>
          <a:prstGeom prst="rect">
            <a:avLst/>
          </a:prstGeom>
          <a:noFill/>
        </p:spPr>
        <p:txBody>
          <a:bodyPr wrap="square" lIns="0" tIns="0" rIns="0" bIns="0" rtlCol="0">
            <a:noAutofit/>
          </a:bodyPr>
          <a:lstStyle/>
          <a:p>
            <a:pPr marL="0" marR="0" lvl="0" indent="0" algn="l" defTabSz="748873" rtl="0" eaLnBrk="1" fontAlgn="auto" latinLnBrk="0" hangingPunct="1">
              <a:lnSpc>
                <a:spcPct val="110000"/>
              </a:lnSpc>
              <a:spcBef>
                <a:spcPts val="1000"/>
              </a:spcBef>
              <a:spcAft>
                <a:spcPts val="0"/>
              </a:spcAft>
              <a:buClrTx/>
              <a:buSzTx/>
              <a:buFontTx/>
              <a:buNone/>
              <a:tabLst/>
              <a:defRPr/>
            </a:pPr>
            <a:r>
              <a:rPr kumimoji="0" lang="en-US" sz="1600" b="0" i="0" u="none" strike="noStrike" kern="1200" cap="none" spc="0" normalizeH="0" baseline="0" noProof="0" dirty="0">
                <a:ln>
                  <a:noFill/>
                </a:ln>
                <a:solidFill>
                  <a:srgbClr val="F4F4F4">
                    <a:lumMod val="10000"/>
                  </a:srgbClr>
                </a:solidFill>
                <a:effectLst/>
                <a:uLnTx/>
                <a:uFillTx/>
                <a:latin typeface="Arial"/>
                <a:ea typeface="+mn-ea"/>
                <a:cs typeface="+mn-cs"/>
              </a:rPr>
              <a:t>Median DFS: </a:t>
            </a:r>
            <a:r>
              <a:rPr kumimoji="0" lang="en-US" sz="1600" b="0" i="0" u="none" strike="noStrike" kern="1200" cap="none" spc="0" normalizeH="0" baseline="0" noProof="0" dirty="0">
                <a:ln>
                  <a:noFill/>
                </a:ln>
                <a:solidFill>
                  <a:srgbClr val="C00000"/>
                </a:solidFill>
                <a:effectLst/>
                <a:uLnTx/>
                <a:uFillTx/>
                <a:latin typeface="Arial"/>
                <a:ea typeface="+mn-ea"/>
                <a:cs typeface="+mn-cs"/>
              </a:rPr>
              <a:t>30 mo </a:t>
            </a:r>
            <a:r>
              <a:rPr kumimoji="0" lang="en-US" sz="1600" b="0" i="0" u="none" strike="noStrike" kern="1200" cap="none" spc="0" normalizeH="0" baseline="0" noProof="0" dirty="0">
                <a:ln>
                  <a:noFill/>
                </a:ln>
                <a:solidFill>
                  <a:srgbClr val="1B365D"/>
                </a:solidFill>
                <a:effectLst/>
                <a:uLnTx/>
                <a:uFillTx/>
                <a:latin typeface="Arial"/>
                <a:ea typeface="+mn-ea"/>
                <a:cs typeface="+mn-cs"/>
              </a:rPr>
              <a:t>vs </a:t>
            </a:r>
            <a:r>
              <a:rPr kumimoji="0" lang="en-US" sz="1600" b="1" i="0" u="none" strike="noStrike" kern="1200" cap="none" spc="0" normalizeH="0" baseline="0" noProof="0" dirty="0">
                <a:ln>
                  <a:noFill/>
                </a:ln>
                <a:solidFill>
                  <a:srgbClr val="1B365D">
                    <a:lumMod val="75000"/>
                  </a:srgbClr>
                </a:solidFill>
                <a:effectLst/>
                <a:uLnTx/>
                <a:uFillTx/>
                <a:latin typeface="Arial"/>
                <a:ea typeface="+mn-ea"/>
                <a:cs typeface="+mn-cs"/>
              </a:rPr>
              <a:t>18 mo</a:t>
            </a:r>
          </a:p>
        </p:txBody>
      </p:sp>
      <p:sp>
        <p:nvSpPr>
          <p:cNvPr id="23" name="TextBox 22">
            <a:extLst>
              <a:ext uri="{FF2B5EF4-FFF2-40B4-BE49-F238E27FC236}">
                <a16:creationId xmlns:a16="http://schemas.microsoft.com/office/drawing/2014/main" id="{B168D328-8664-6AB3-DA09-FA770FB3CEF3}"/>
              </a:ext>
            </a:extLst>
          </p:cNvPr>
          <p:cNvSpPr txBox="1"/>
          <p:nvPr/>
        </p:nvSpPr>
        <p:spPr>
          <a:xfrm>
            <a:off x="6604598" y="6262962"/>
            <a:ext cx="5301453" cy="551899"/>
          </a:xfrm>
          <a:prstGeom prst="rect">
            <a:avLst/>
          </a:prstGeom>
          <a:noFill/>
        </p:spPr>
        <p:txBody>
          <a:bodyPr wrap="square" lIns="0" tIns="0" rIns="0" bIns="0" rtlCol="0">
            <a:noAutofit/>
          </a:bodyPr>
          <a:lstStyle/>
          <a:p>
            <a:pPr marL="0" marR="0" lvl="0" indent="0" algn="r" defTabSz="74887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365D"/>
                </a:solidFill>
                <a:effectLst/>
                <a:uLnTx/>
                <a:uFillTx/>
                <a:latin typeface="Arial"/>
                <a:ea typeface="+mn-ea"/>
                <a:cs typeface="+mn-cs"/>
              </a:rPr>
              <a:t>Al-</a:t>
            </a:r>
            <a:r>
              <a:rPr kumimoji="0" lang="en-US" sz="1000" b="0" i="0" u="none" strike="noStrike" kern="1200" cap="none" spc="0" normalizeH="0" baseline="0" noProof="0" dirty="0" err="1">
                <a:ln>
                  <a:noFill/>
                </a:ln>
                <a:solidFill>
                  <a:srgbClr val="1B365D"/>
                </a:solidFill>
                <a:effectLst/>
                <a:uLnTx/>
                <a:uFillTx/>
                <a:latin typeface="Arial"/>
                <a:ea typeface="+mn-ea"/>
                <a:cs typeface="+mn-cs"/>
              </a:rPr>
              <a:t>Batran</a:t>
            </a:r>
            <a:r>
              <a:rPr kumimoji="0" lang="en-US" sz="1000" b="0" i="0" u="none" strike="noStrike" kern="1200" cap="none" spc="0" normalizeH="0" baseline="0" noProof="0" dirty="0">
                <a:ln>
                  <a:noFill/>
                </a:ln>
                <a:solidFill>
                  <a:srgbClr val="1B365D"/>
                </a:solidFill>
                <a:effectLst/>
                <a:uLnTx/>
                <a:uFillTx/>
                <a:latin typeface="Arial"/>
                <a:ea typeface="+mn-ea"/>
                <a:cs typeface="+mn-cs"/>
              </a:rPr>
              <a:t> SE et al. </a:t>
            </a:r>
            <a:r>
              <a:rPr kumimoji="0" lang="en-US" sz="1000" b="0" i="1" u="none" strike="noStrike" kern="1200" cap="none" spc="0" normalizeH="0" baseline="0" noProof="0" dirty="0">
                <a:ln>
                  <a:noFill/>
                </a:ln>
                <a:solidFill>
                  <a:srgbClr val="1B365D"/>
                </a:solidFill>
                <a:effectLst/>
                <a:uLnTx/>
                <a:uFillTx/>
                <a:latin typeface="Arial"/>
                <a:ea typeface="+mn-ea"/>
                <a:cs typeface="+mn-cs"/>
              </a:rPr>
              <a:t>Lancet.</a:t>
            </a:r>
            <a:r>
              <a:rPr kumimoji="0" lang="en-US" sz="1000" b="0" i="0" u="none" strike="noStrike" kern="1200" cap="none" spc="0" normalizeH="0" baseline="0" noProof="0" dirty="0">
                <a:ln>
                  <a:noFill/>
                </a:ln>
                <a:solidFill>
                  <a:srgbClr val="1B365D"/>
                </a:solidFill>
                <a:effectLst/>
                <a:uLnTx/>
                <a:uFillTx/>
                <a:latin typeface="Arial"/>
                <a:ea typeface="+mn-ea"/>
                <a:cs typeface="+mn-cs"/>
              </a:rPr>
              <a:t> 2019;393(10184):1948-1957; </a:t>
            </a:r>
          </a:p>
          <a:p>
            <a:pPr marL="0" marR="0" lvl="0" indent="0" algn="r" defTabSz="74887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365D"/>
                </a:solidFill>
                <a:effectLst/>
                <a:uLnTx/>
                <a:uFillTx/>
                <a:latin typeface="Arial"/>
                <a:ea typeface="+mn-ea"/>
                <a:cs typeface="+mn-cs"/>
              </a:rPr>
              <a:t>Al-</a:t>
            </a:r>
            <a:r>
              <a:rPr kumimoji="0" lang="en-US" sz="1000" b="0" i="0" u="none" strike="noStrike" kern="1200" cap="none" spc="0" normalizeH="0" baseline="0" noProof="0" dirty="0" err="1">
                <a:ln>
                  <a:noFill/>
                </a:ln>
                <a:solidFill>
                  <a:srgbClr val="1B365D"/>
                </a:solidFill>
                <a:effectLst/>
                <a:uLnTx/>
                <a:uFillTx/>
                <a:latin typeface="Arial"/>
                <a:ea typeface="+mn-ea"/>
                <a:cs typeface="+mn-cs"/>
              </a:rPr>
              <a:t>Batran</a:t>
            </a:r>
            <a:r>
              <a:rPr kumimoji="0" lang="en-US" sz="1000" b="0" i="0" u="none" strike="noStrike" kern="1200" cap="none" spc="0" normalizeH="0" baseline="0" noProof="0" dirty="0">
                <a:ln>
                  <a:noFill/>
                </a:ln>
                <a:solidFill>
                  <a:srgbClr val="1B365D"/>
                </a:solidFill>
                <a:effectLst/>
                <a:uLnTx/>
                <a:uFillTx/>
                <a:latin typeface="Arial"/>
                <a:ea typeface="+mn-ea"/>
                <a:cs typeface="+mn-cs"/>
              </a:rPr>
              <a:t> SE et al. </a:t>
            </a:r>
            <a:r>
              <a:rPr kumimoji="0" lang="en-US" sz="1000" b="0" i="1" u="none" strike="noStrike" kern="1200" cap="none" spc="0" normalizeH="0" baseline="0" noProof="0" dirty="0">
                <a:ln>
                  <a:noFill/>
                </a:ln>
                <a:solidFill>
                  <a:srgbClr val="1B365D"/>
                </a:solidFill>
                <a:effectLst/>
                <a:uLnTx/>
                <a:uFillTx/>
                <a:latin typeface="Arial"/>
                <a:ea typeface="+mn-ea"/>
                <a:cs typeface="+mn-cs"/>
              </a:rPr>
              <a:t>Lancet Oncol. </a:t>
            </a:r>
            <a:r>
              <a:rPr kumimoji="0" lang="en-US" sz="1000" b="0" i="0" u="none" strike="noStrike" kern="1200" cap="none" spc="0" normalizeH="0" baseline="0" noProof="0" dirty="0">
                <a:ln>
                  <a:noFill/>
                </a:ln>
                <a:solidFill>
                  <a:srgbClr val="1B365D"/>
                </a:solidFill>
                <a:effectLst/>
                <a:uLnTx/>
                <a:uFillTx/>
                <a:latin typeface="Arial"/>
                <a:ea typeface="+mn-ea"/>
                <a:cs typeface="+mn-cs"/>
              </a:rPr>
              <a:t>2016;17(12):1697-1708;</a:t>
            </a:r>
          </a:p>
          <a:p>
            <a:pPr marL="0" marR="0" lvl="0" indent="0" algn="r" defTabSz="74887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365D"/>
                </a:solidFill>
                <a:effectLst/>
                <a:uLnTx/>
                <a:uFillTx/>
                <a:latin typeface="Arial"/>
                <a:ea typeface="+mn-ea"/>
                <a:cs typeface="+mn-cs"/>
              </a:rPr>
              <a:t>Tables extrapolated from Dr. </a:t>
            </a:r>
            <a:r>
              <a:rPr kumimoji="0" lang="en-US" sz="1000" b="0" i="0" u="none" strike="noStrike" kern="1200" cap="none" spc="0" normalizeH="0" baseline="0" noProof="0" dirty="0" err="1">
                <a:ln>
                  <a:noFill/>
                </a:ln>
                <a:solidFill>
                  <a:srgbClr val="1B365D"/>
                </a:solidFill>
                <a:effectLst/>
                <a:uLnTx/>
                <a:uFillTx/>
                <a:latin typeface="Arial"/>
                <a:ea typeface="+mn-ea"/>
                <a:cs typeface="+mn-cs"/>
              </a:rPr>
              <a:t>Burguete</a:t>
            </a:r>
            <a:r>
              <a:rPr kumimoji="0" lang="en-US" sz="1000" b="0" i="0" u="none" strike="noStrike" kern="1200" cap="none" spc="0" normalizeH="0" baseline="0" noProof="0" dirty="0">
                <a:ln>
                  <a:noFill/>
                </a:ln>
                <a:solidFill>
                  <a:srgbClr val="1B365D"/>
                </a:solidFill>
                <a:effectLst/>
                <a:uLnTx/>
                <a:uFillTx/>
                <a:latin typeface="Arial"/>
                <a:ea typeface="+mn-ea"/>
                <a:cs typeface="+mn-cs"/>
              </a:rPr>
              <a:t>-Torres’ presentation, ASCO GI 2024</a:t>
            </a:r>
          </a:p>
          <a:p>
            <a:pPr marL="0" marR="0" lvl="0" indent="0" algn="r" defTabSz="748873"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1B365D"/>
              </a:solidFill>
              <a:effectLst/>
              <a:uLnTx/>
              <a:uFillTx/>
              <a:latin typeface="Arial"/>
              <a:ea typeface="+mn-ea"/>
              <a:cs typeface="+mn-cs"/>
            </a:endParaRPr>
          </a:p>
        </p:txBody>
      </p:sp>
      <p:pic>
        <p:nvPicPr>
          <p:cNvPr id="5" name="Picture 4">
            <a:extLst>
              <a:ext uri="{FF2B5EF4-FFF2-40B4-BE49-F238E27FC236}">
                <a16:creationId xmlns:a16="http://schemas.microsoft.com/office/drawing/2014/main" id="{574B4F38-A712-44DC-BBF3-697EB5373929}"/>
              </a:ext>
            </a:extLst>
          </p:cNvPr>
          <p:cNvPicPr>
            <a:picLocks noChangeAspect="1"/>
          </p:cNvPicPr>
          <p:nvPr/>
        </p:nvPicPr>
        <p:blipFill>
          <a:blip r:embed="rId9"/>
          <a:stretch>
            <a:fillRect/>
          </a:stretch>
        </p:blipFill>
        <p:spPr>
          <a:xfrm>
            <a:off x="1684442" y="4296370"/>
            <a:ext cx="1748635" cy="2105986"/>
          </a:xfrm>
          <a:prstGeom prst="rect">
            <a:avLst/>
          </a:prstGeom>
        </p:spPr>
      </p:pic>
    </p:spTree>
    <p:extLst>
      <p:ext uri="{BB962C8B-B14F-4D97-AF65-F5344CB8AC3E}">
        <p14:creationId xmlns:p14="http://schemas.microsoft.com/office/powerpoint/2010/main" val="31829210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C4CE4-2D21-6252-87C4-29E001BE22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0BB66B-50AF-041C-6A54-8078A59C13BB}"/>
              </a:ext>
            </a:extLst>
          </p:cNvPr>
          <p:cNvSpPr>
            <a:spLocks noGrp="1"/>
          </p:cNvSpPr>
          <p:nvPr>
            <p:ph type="title"/>
          </p:nvPr>
        </p:nvSpPr>
        <p:spPr>
          <a:xfrm>
            <a:off x="507042" y="470102"/>
            <a:ext cx="11260155" cy="1141412"/>
          </a:xfrm>
        </p:spPr>
        <p:txBody>
          <a:bodyPr/>
          <a:lstStyle/>
          <a:p>
            <a:pPr algn="l"/>
            <a:r>
              <a:rPr lang="en-US" dirty="0"/>
              <a:t>Durvalumab-based regimen demonstrated statistically significant and clinically meaningful improvement in event-free survival in resectable early-stage gastric and gastroesophageal junction cancers</a:t>
            </a:r>
            <a:br>
              <a:rPr lang="en-US" dirty="0"/>
            </a:br>
            <a:r>
              <a:rPr lang="en-US" sz="2400" dirty="0"/>
              <a:t>Press Release: March 7, 2025</a:t>
            </a:r>
          </a:p>
        </p:txBody>
      </p:sp>
      <p:sp>
        <p:nvSpPr>
          <p:cNvPr id="3" name="Content Placeholder 2">
            <a:extLst>
              <a:ext uri="{FF2B5EF4-FFF2-40B4-BE49-F238E27FC236}">
                <a16:creationId xmlns:a16="http://schemas.microsoft.com/office/drawing/2014/main" id="{A38D112A-6AEE-446C-FF58-8A810473CD8F}"/>
              </a:ext>
            </a:extLst>
          </p:cNvPr>
          <p:cNvSpPr>
            <a:spLocks noGrp="1"/>
          </p:cNvSpPr>
          <p:nvPr>
            <p:ph idx="1"/>
          </p:nvPr>
        </p:nvSpPr>
        <p:spPr>
          <a:xfrm>
            <a:off x="424802" y="2071486"/>
            <a:ext cx="11342395" cy="4316412"/>
          </a:xfrm>
        </p:spPr>
        <p:txBody>
          <a:bodyPr/>
          <a:lstStyle/>
          <a:p>
            <a:pPr marL="99718" indent="0">
              <a:lnSpc>
                <a:spcPct val="100000"/>
              </a:lnSpc>
              <a:spcBef>
                <a:spcPts val="0"/>
              </a:spcBef>
              <a:spcAft>
                <a:spcPts val="0"/>
              </a:spcAft>
              <a:buNone/>
            </a:pPr>
            <a:r>
              <a:rPr lang="en-US" sz="2000" b="0" dirty="0">
                <a:latin typeface="Calibri" panose="020F0502020204030204" pitchFamily="34" charset="0"/>
                <a:cs typeface="Calibri" panose="020F0502020204030204" pitchFamily="34" charset="0"/>
              </a:rPr>
              <a:t>Positive high-level results from the MATTERHORN Phase III trial showed perioperative treatment with durvalumab in combination with standard-of-care FLOT (fluorouracil, leucovorin, oxaliplatin, and docetaxel) chemotherapy demonstrated a statistically significant and clinically meaningful improvement in the primary endpoint of event-free survival (EFS). </a:t>
            </a:r>
          </a:p>
          <a:p>
            <a:pPr marL="99718" indent="0">
              <a:lnSpc>
                <a:spcPct val="100000"/>
              </a:lnSpc>
              <a:spcBef>
                <a:spcPts val="0"/>
              </a:spcBef>
              <a:spcAft>
                <a:spcPts val="0"/>
              </a:spcAft>
              <a:buNone/>
            </a:pPr>
            <a:endParaRPr lang="en-US" sz="2000" b="0" dirty="0">
              <a:latin typeface="Calibri" panose="020F0502020204030204" pitchFamily="34" charset="0"/>
              <a:cs typeface="Calibri" panose="020F0502020204030204" pitchFamily="34" charset="0"/>
            </a:endParaRPr>
          </a:p>
          <a:p>
            <a:pPr marL="99718" indent="0">
              <a:lnSpc>
                <a:spcPct val="100000"/>
              </a:lnSpc>
              <a:spcBef>
                <a:spcPts val="0"/>
              </a:spcBef>
              <a:spcAft>
                <a:spcPts val="0"/>
              </a:spcAft>
              <a:buNone/>
            </a:pPr>
            <a:r>
              <a:rPr lang="en-US" sz="2000" b="0" dirty="0">
                <a:latin typeface="Calibri" panose="020F0502020204030204" pitchFamily="34" charset="0"/>
                <a:cs typeface="Calibri" panose="020F0502020204030204" pitchFamily="34" charset="0"/>
              </a:rPr>
              <a:t>Patients were treated with neoadjuvant durvalumab in combination with chemotherapy before surgery, followed by adjuvant durvalumab in combination with chemotherapy, then durvalumab monotherapy. The trial evaluated this regimen versus perioperative chemotherapy alone for patients with resectable, early-stage and locally advanced (Stages II, III, IVA) gastric and gastroesophageal junction (GEJ) cancers.</a:t>
            </a:r>
          </a:p>
          <a:p>
            <a:pPr marL="99718" indent="0">
              <a:lnSpc>
                <a:spcPct val="100000"/>
              </a:lnSpc>
              <a:spcBef>
                <a:spcPts val="0"/>
              </a:spcBef>
              <a:spcAft>
                <a:spcPts val="0"/>
              </a:spcAft>
              <a:buNone/>
            </a:pPr>
            <a:endParaRPr lang="en-US" sz="2000" b="0" dirty="0">
              <a:latin typeface="Calibri" panose="020F0502020204030204" pitchFamily="34" charset="0"/>
              <a:cs typeface="Calibri" panose="020F0502020204030204" pitchFamily="34" charset="0"/>
            </a:endParaRPr>
          </a:p>
          <a:p>
            <a:pPr marL="99718" indent="0">
              <a:lnSpc>
                <a:spcPct val="100000"/>
              </a:lnSpc>
              <a:spcBef>
                <a:spcPts val="0"/>
              </a:spcBef>
              <a:spcAft>
                <a:spcPts val="0"/>
              </a:spcAft>
              <a:buNone/>
            </a:pPr>
            <a:r>
              <a:rPr lang="en-US" sz="2000" b="0" dirty="0">
                <a:latin typeface="Calibri" panose="020F0502020204030204" pitchFamily="34" charset="0"/>
                <a:cs typeface="Calibri" panose="020F0502020204030204" pitchFamily="34" charset="0"/>
              </a:rPr>
              <a:t>For the secondary endpoint of overall survival (OS), a strong trend was observed in </a:t>
            </a:r>
            <a:r>
              <a:rPr lang="en-US" sz="2000" b="0" dirty="0" err="1">
                <a:latin typeface="Calibri" panose="020F0502020204030204" pitchFamily="34" charset="0"/>
                <a:cs typeface="Calibri" panose="020F0502020204030204" pitchFamily="34" charset="0"/>
              </a:rPr>
              <a:t>favour</a:t>
            </a:r>
            <a:r>
              <a:rPr lang="en-US" sz="2000" b="0" dirty="0">
                <a:latin typeface="Calibri" panose="020F0502020204030204" pitchFamily="34" charset="0"/>
                <a:cs typeface="Calibri" panose="020F0502020204030204" pitchFamily="34" charset="0"/>
              </a:rPr>
              <a:t> of the durvalumab-based regimen at this interim analysis. The trial will continue to follow OS, which will be formally assessed at the final analysis.</a:t>
            </a:r>
          </a:p>
        </p:txBody>
      </p:sp>
      <p:sp>
        <p:nvSpPr>
          <p:cNvPr id="5" name="TextBox 4">
            <a:extLst>
              <a:ext uri="{FF2B5EF4-FFF2-40B4-BE49-F238E27FC236}">
                <a16:creationId xmlns:a16="http://schemas.microsoft.com/office/drawing/2014/main" id="{0037FE0A-90EC-4202-3AEC-82C78416E623}"/>
              </a:ext>
            </a:extLst>
          </p:cNvPr>
          <p:cNvSpPr txBox="1"/>
          <p:nvPr/>
        </p:nvSpPr>
        <p:spPr>
          <a:xfrm>
            <a:off x="0" y="6565612"/>
            <a:ext cx="11342395"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2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www.astrazeneca.com</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/media-</a:t>
            </a:r>
            <a:r>
              <a:rPr kumimoji="0" lang="en-US" sz="12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centre</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/press-releases/2025/</a:t>
            </a:r>
            <a:r>
              <a:rPr kumimoji="0" lang="en-US" sz="12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imfinzi</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-improved-</a:t>
            </a:r>
            <a:r>
              <a:rPr kumimoji="0" lang="en-US" sz="12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efs</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-in-early-stage-gastric-</a:t>
            </a:r>
            <a:r>
              <a:rPr kumimoji="0" lang="en-US" sz="12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cancer.html</a:t>
            </a: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3465769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dirty="0">
                <a:latin typeface="Arial" charset="0"/>
                <a:ea typeface="+mn-ea"/>
                <a:cs typeface="+mn-cs"/>
              </a:rPr>
              <a:t>Methods</a:t>
            </a:r>
          </a:p>
        </p:txBody>
      </p:sp>
      <p:pic>
        <p:nvPicPr>
          <p:cNvPr id="102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4205" t="16991" r="854" b="9023"/>
          <a:stretch/>
        </p:blipFill>
        <p:spPr bwMode="auto">
          <a:xfrm>
            <a:off x="196700" y="713678"/>
            <a:ext cx="11798600" cy="5171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93EBB4AD-8EB2-4B63-922D-F78513745A1D}"/>
              </a:ext>
            </a:extLst>
          </p:cNvPr>
          <p:cNvSpPr txBox="1">
            <a:spLocks/>
          </p:cNvSpPr>
          <p:nvPr/>
        </p:nvSpPr>
        <p:spPr bwMode="auto">
          <a:xfrm>
            <a:off x="258422" y="6418441"/>
            <a:ext cx="11447746" cy="35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marL="0" marR="0" lvl="0" indent="0" algn="l" defTabSz="457200" rtl="0" eaLnBrk="1" fontAlgn="base" latinLnBrk="0" hangingPunct="0">
              <a:lnSpc>
                <a:spcPct val="112000"/>
              </a:lnSpc>
              <a:spcBef>
                <a:spcPct val="0"/>
              </a:spcBef>
              <a:spcAft>
                <a:spcPct val="0"/>
              </a:spcAft>
              <a:buClr>
                <a:srgbClr val="000000"/>
              </a:buClr>
              <a:buSzPct val="45000"/>
              <a:buFont typeface="StarSymbol" charset="0"/>
              <a:buNone/>
              <a:tabLst/>
              <a:defRPr/>
            </a:pPr>
            <a:r>
              <a:rPr kumimoji="0" lang="en-US" sz="1000" b="0" i="0" u="none" strike="noStrike" kern="1200" cap="none" spc="0" normalizeH="0" baseline="0" noProof="0" dirty="0" err="1">
                <a:ln>
                  <a:noFill/>
                </a:ln>
                <a:solidFill>
                  <a:prstClr val="black"/>
                </a:solidFill>
                <a:effectLst/>
                <a:uLnTx/>
                <a:uFillTx/>
                <a:latin typeface="Calibri" panose="020F0502020204030204" pitchFamily="34" charset="0"/>
                <a:ea typeface="+mj-ea"/>
                <a:cs typeface="Calibri" panose="020F0502020204030204" pitchFamily="34" charset="0"/>
              </a:rPr>
              <a:t>Janjigian</a:t>
            </a: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 YY, et al., Annal Oncol 2023, 34:S1315-S1316</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dirty="0">
                <a:latin typeface="Arial" charset="0"/>
                <a:ea typeface="+mn-ea"/>
                <a:cs typeface="+mn-cs"/>
              </a:rPr>
              <a:t>Pathological complete response</a:t>
            </a:r>
          </a:p>
        </p:txBody>
      </p:sp>
      <p:pic>
        <p:nvPicPr>
          <p:cNvPr id="102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3672" r="10040" b="15282"/>
          <a:stretch/>
        </p:blipFill>
        <p:spPr bwMode="auto">
          <a:xfrm>
            <a:off x="258422" y="82371"/>
            <a:ext cx="11244595" cy="6177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258422" y="6418441"/>
            <a:ext cx="11447746" cy="35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marL="0" marR="0" lvl="0" indent="0" algn="l" defTabSz="457200" rtl="0" eaLnBrk="1" fontAlgn="base" latinLnBrk="0" hangingPunct="0">
              <a:lnSpc>
                <a:spcPct val="112000"/>
              </a:lnSpc>
              <a:spcBef>
                <a:spcPct val="0"/>
              </a:spcBef>
              <a:spcAft>
                <a:spcPct val="0"/>
              </a:spcAft>
              <a:buClr>
                <a:srgbClr val="000000"/>
              </a:buClr>
              <a:buSzPct val="45000"/>
              <a:buFont typeface="StarSymbol" charset="0"/>
              <a:buNone/>
              <a:tabLst/>
              <a:defRPr/>
            </a:pPr>
            <a:r>
              <a:rPr kumimoji="0" lang="en-US" sz="1000" b="0" i="0" u="none" strike="noStrike" kern="1200" cap="none" spc="0" normalizeH="0" baseline="0" noProof="0" dirty="0" err="1">
                <a:ln>
                  <a:noFill/>
                </a:ln>
                <a:solidFill>
                  <a:prstClr val="black"/>
                </a:solidFill>
                <a:effectLst/>
                <a:uLnTx/>
                <a:uFillTx/>
                <a:latin typeface="Calibri" panose="020F0502020204030204" pitchFamily="34" charset="0"/>
                <a:ea typeface="+mj-ea"/>
                <a:cs typeface="Calibri" panose="020F0502020204030204" pitchFamily="34" charset="0"/>
              </a:rPr>
              <a:t>Janjigian</a:t>
            </a: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 YY, et al., Annal Oncol 2023, 34:S1315-S1316</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C49B31-EAB5-C690-8C4C-69A99E55E6E0}"/>
            </a:ext>
          </a:extLst>
        </p:cNvPr>
        <p:cNvGrpSpPr/>
        <p:nvPr/>
      </p:nvGrpSpPr>
      <p:grpSpPr>
        <a:xfrm>
          <a:off x="0" y="0"/>
          <a:ext cx="0" cy="0"/>
          <a:chOff x="0" y="0"/>
          <a:chExt cx="0" cy="0"/>
        </a:xfrm>
      </p:grpSpPr>
      <p:pic>
        <p:nvPicPr>
          <p:cNvPr id="5" name="Picture 2">
            <a:extLst>
              <a:ext uri="{FF2B5EF4-FFF2-40B4-BE49-F238E27FC236}">
                <a16:creationId xmlns:a16="http://schemas.microsoft.com/office/drawing/2014/main" id="{06714C04-9E40-CE4E-7B75-95BEE740CEC8}"/>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3672" r="10040" b="15282"/>
          <a:stretch/>
        </p:blipFill>
        <p:spPr bwMode="auto">
          <a:xfrm>
            <a:off x="258422" y="82371"/>
            <a:ext cx="11244595" cy="6177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a:extLst>
              <a:ext uri="{FF2B5EF4-FFF2-40B4-BE49-F238E27FC236}">
                <a16:creationId xmlns:a16="http://schemas.microsoft.com/office/drawing/2014/main" id="{1332CCCB-AD1C-E026-2D09-83CB67502AA4}"/>
              </a:ext>
            </a:extLst>
          </p:cNvPr>
          <p:cNvSpPr txBox="1">
            <a:spLocks/>
          </p:cNvSpPr>
          <p:nvPr/>
        </p:nvSpPr>
        <p:spPr bwMode="auto">
          <a:xfrm>
            <a:off x="258422" y="6418441"/>
            <a:ext cx="11447746" cy="35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marL="0" marR="0" lvl="0" indent="0" algn="l" defTabSz="457200" rtl="0" eaLnBrk="1" fontAlgn="base" latinLnBrk="0" hangingPunct="0">
              <a:lnSpc>
                <a:spcPct val="112000"/>
              </a:lnSpc>
              <a:spcBef>
                <a:spcPct val="0"/>
              </a:spcBef>
              <a:spcAft>
                <a:spcPct val="0"/>
              </a:spcAft>
              <a:buClr>
                <a:srgbClr val="000000"/>
              </a:buClr>
              <a:buSzPct val="45000"/>
              <a:buFont typeface="StarSymbol" charset="0"/>
              <a:buNone/>
              <a:tabLst/>
              <a:defRPr/>
            </a:pPr>
            <a:r>
              <a:rPr kumimoji="0" lang="en-US" sz="1000" b="0" i="0" u="none" strike="noStrike" kern="1200" cap="none" spc="0" normalizeH="0" baseline="0" noProof="0" dirty="0" err="1">
                <a:ln>
                  <a:noFill/>
                </a:ln>
                <a:solidFill>
                  <a:prstClr val="black"/>
                </a:solidFill>
                <a:effectLst/>
                <a:uLnTx/>
                <a:uFillTx/>
                <a:latin typeface="Calibri" panose="020F0502020204030204" pitchFamily="34" charset="0"/>
                <a:ea typeface="+mj-ea"/>
                <a:cs typeface="Calibri" panose="020F0502020204030204" pitchFamily="34" charset="0"/>
              </a:rPr>
              <a:t>Janjigian</a:t>
            </a: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 YY, et al., Annal Oncol 2023, 34:S1315-S1316</a:t>
            </a:r>
          </a:p>
        </p:txBody>
      </p:sp>
      <p:sp>
        <p:nvSpPr>
          <p:cNvPr id="3" name="TextBox 2">
            <a:extLst>
              <a:ext uri="{FF2B5EF4-FFF2-40B4-BE49-F238E27FC236}">
                <a16:creationId xmlns:a16="http://schemas.microsoft.com/office/drawing/2014/main" id="{C26497B8-16B9-2730-317E-F45147A04617}"/>
              </a:ext>
            </a:extLst>
          </p:cNvPr>
          <p:cNvSpPr txBox="1"/>
          <p:nvPr/>
        </p:nvSpPr>
        <p:spPr>
          <a:xfrm rot="19916190">
            <a:off x="1931372" y="3578572"/>
            <a:ext cx="6802760"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Primary endpoint (EFS) met! </a:t>
            </a:r>
          </a:p>
        </p:txBody>
      </p:sp>
    </p:spTree>
    <p:extLst>
      <p:ext uri="{BB962C8B-B14F-4D97-AF65-F5344CB8AC3E}">
        <p14:creationId xmlns:p14="http://schemas.microsoft.com/office/powerpoint/2010/main" val="2202039234"/>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sz="3200" dirty="0">
                <a:solidFill>
                  <a:srgbClr val="0432FF"/>
                </a:solidFill>
              </a:rPr>
              <a:t>Dr Kim — Disclosures</a:t>
            </a:r>
          </a:p>
        </p:txBody>
      </p:sp>
      <p:graphicFrame>
        <p:nvGraphicFramePr>
          <p:cNvPr id="3" name="Content Placeholder 3">
            <a:extLst>
              <a:ext uri="{FF2B5EF4-FFF2-40B4-BE49-F238E27FC236}">
                <a16:creationId xmlns:a16="http://schemas.microsoft.com/office/drawing/2014/main" id="{18D11090-A4FE-AAF9-80EF-90A22AAB21C8}"/>
              </a:ext>
            </a:extLst>
          </p:cNvPr>
          <p:cNvGraphicFramePr>
            <a:graphicFrameLocks/>
          </p:cNvGraphicFramePr>
          <p:nvPr>
            <p:extLst>
              <p:ext uri="{D42A27DB-BD31-4B8C-83A1-F6EECF244321}">
                <p14:modId xmlns:p14="http://schemas.microsoft.com/office/powerpoint/2010/main" val="2593463086"/>
              </p:ext>
            </p:extLst>
          </p:nvPr>
        </p:nvGraphicFramePr>
        <p:xfrm>
          <a:off x="1236095" y="2204864"/>
          <a:ext cx="9719807" cy="2880320"/>
        </p:xfrm>
        <a:graphic>
          <a:graphicData uri="http://schemas.openxmlformats.org/drawingml/2006/table">
            <a:tbl>
              <a:tblPr firstRow="1" bandRow="1">
                <a:tableStyleId>{F2DE63D5-997A-4646-A377-4702673A728D}</a:tableStyleId>
              </a:tblPr>
              <a:tblGrid>
                <a:gridCol w="2915689">
                  <a:extLst>
                    <a:ext uri="{9D8B030D-6E8A-4147-A177-3AD203B41FA5}">
                      <a16:colId xmlns:a16="http://schemas.microsoft.com/office/drawing/2014/main" val="20000"/>
                    </a:ext>
                  </a:extLst>
                </a:gridCol>
                <a:gridCol w="6804118">
                  <a:extLst>
                    <a:ext uri="{9D8B030D-6E8A-4147-A177-3AD203B41FA5}">
                      <a16:colId xmlns:a16="http://schemas.microsoft.com/office/drawing/2014/main" val="20001"/>
                    </a:ext>
                  </a:extLst>
                </a:gridCol>
              </a:tblGrid>
              <a:tr h="1069833">
                <a:tc>
                  <a:txBody>
                    <a:bodyPr/>
                    <a:lstStyle/>
                    <a:p>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Amgen Inc, AstraZeneca Pharmaceuticals LP, </a:t>
                      </a:r>
                      <a:r>
                        <a:rPr lang="en-US" sz="1800" b="0" kern="1200" dirty="0" err="1">
                          <a:solidFill>
                            <a:schemeClr val="tx1"/>
                          </a:solidFill>
                          <a:effectLst/>
                          <a:latin typeface="+mn-lt"/>
                          <a:ea typeface="+mn-ea"/>
                          <a:cs typeface="+mn-cs"/>
                        </a:rPr>
                        <a:t>BeiGene</a:t>
                      </a:r>
                      <a:r>
                        <a:rPr lang="en-US" sz="1800" b="0" kern="1200" dirty="0">
                          <a:solidFill>
                            <a:schemeClr val="tx1"/>
                          </a:solidFill>
                          <a:effectLst/>
                          <a:latin typeface="+mn-lt"/>
                          <a:ea typeface="+mn-ea"/>
                          <a:cs typeface="+mn-cs"/>
                        </a:rPr>
                        <a:t> Ltd, Bristol Myers Squibb, Gilead Sciences Inc, I-Mab Biopharma, Merck</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740654">
                <a:tc>
                  <a:txBody>
                    <a:bodyPr/>
                    <a:lstStyle/>
                    <a:p>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Merck</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27924926"/>
                  </a:ext>
                </a:extLst>
              </a:tr>
              <a:tr h="1069833">
                <a:tc>
                  <a:txBody>
                    <a:bodyPr/>
                    <a:lstStyle/>
                    <a:p>
                      <a:r>
                        <a:rPr lang="en-US" sz="1800" b="1" kern="1200" dirty="0">
                          <a:solidFill>
                            <a:schemeClr val="tx1"/>
                          </a:solidFill>
                          <a:effectLst/>
                          <a:latin typeface="+mn-lt"/>
                          <a:ea typeface="+mn-ea"/>
                          <a:cs typeface="+mn-cs"/>
                        </a:rPr>
                        <a:t>Data and Safety Monitoring Boards/</a:t>
                      </a:r>
                      <a:br>
                        <a:rPr lang="en-US" sz="1800" b="1" kern="1200" dirty="0">
                          <a:solidFill>
                            <a:schemeClr val="tx1"/>
                          </a:solidFill>
                          <a:effectLst/>
                          <a:latin typeface="+mn-lt"/>
                          <a:ea typeface="+mn-ea"/>
                          <a:cs typeface="+mn-cs"/>
                        </a:rPr>
                      </a:br>
                      <a:r>
                        <a:rPr lang="en-US" sz="1800" b="1" kern="1200" dirty="0">
                          <a:solidFill>
                            <a:schemeClr val="tx1"/>
                          </a:solidFill>
                          <a:effectLst/>
                          <a:latin typeface="+mn-lt"/>
                          <a:ea typeface="+mn-ea"/>
                          <a:cs typeface="+mn-cs"/>
                        </a:rPr>
                        <a:t>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Jazz Pharmaceuticals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47106156"/>
                  </a:ext>
                </a:extLst>
              </a:tr>
            </a:tbl>
          </a:graphicData>
        </a:graphic>
      </p:graphicFrame>
    </p:spTree>
    <p:custDataLst>
      <p:tags r:id="rId1"/>
    </p:custDataLst>
    <p:extLst>
      <p:ext uri="{BB962C8B-B14F-4D97-AF65-F5344CB8AC3E}">
        <p14:creationId xmlns:p14="http://schemas.microsoft.com/office/powerpoint/2010/main" val="191119848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02209-6072-A586-222E-364A17D0EA0B}"/>
              </a:ext>
            </a:extLst>
          </p:cNvPr>
          <p:cNvSpPr>
            <a:spLocks noGrp="1"/>
          </p:cNvSpPr>
          <p:nvPr>
            <p:ph type="title"/>
          </p:nvPr>
        </p:nvSpPr>
        <p:spPr>
          <a:xfrm>
            <a:off x="386509" y="0"/>
            <a:ext cx="10515600" cy="1325563"/>
          </a:xfrm>
        </p:spPr>
        <p:txBody>
          <a:bodyPr/>
          <a:lstStyle/>
          <a:p>
            <a:r>
              <a:rPr lang="en-US" b="1" dirty="0"/>
              <a:t>Summary	</a:t>
            </a:r>
          </a:p>
        </p:txBody>
      </p:sp>
      <p:sp>
        <p:nvSpPr>
          <p:cNvPr id="3" name="Content Placeholder 2">
            <a:extLst>
              <a:ext uri="{FF2B5EF4-FFF2-40B4-BE49-F238E27FC236}">
                <a16:creationId xmlns:a16="http://schemas.microsoft.com/office/drawing/2014/main" id="{993632CF-1D56-C898-80F9-DA3F764AAD86}"/>
              </a:ext>
            </a:extLst>
          </p:cNvPr>
          <p:cNvSpPr>
            <a:spLocks noGrp="1"/>
          </p:cNvSpPr>
          <p:nvPr>
            <p:ph idx="1"/>
          </p:nvPr>
        </p:nvSpPr>
        <p:spPr>
          <a:xfrm>
            <a:off x="838200" y="1432193"/>
            <a:ext cx="10515600" cy="4744770"/>
          </a:xfrm>
        </p:spPr>
        <p:txBody>
          <a:bodyPr>
            <a:normAutofit/>
          </a:bodyPr>
          <a:lstStyle/>
          <a:p>
            <a:r>
              <a:rPr lang="en-US" dirty="0"/>
              <a:t>FLOT remains standard of care in perioperative MSS esophagogastric cancer</a:t>
            </a:r>
          </a:p>
          <a:p>
            <a:pPr lvl="1"/>
            <a:r>
              <a:rPr lang="en-US" dirty="0"/>
              <a:t>ESOPEC </a:t>
            </a:r>
          </a:p>
          <a:p>
            <a:pPr lvl="1"/>
            <a:r>
              <a:rPr lang="en-US" dirty="0"/>
              <a:t>Checkmate 577</a:t>
            </a:r>
          </a:p>
          <a:p>
            <a:r>
              <a:rPr lang="en-US" dirty="0"/>
              <a:t>MSI H/</a:t>
            </a:r>
            <a:r>
              <a:rPr lang="en-US" dirty="0" err="1"/>
              <a:t>dMMR</a:t>
            </a:r>
            <a:r>
              <a:rPr lang="en-US" dirty="0"/>
              <a:t> disease IO</a:t>
            </a:r>
          </a:p>
          <a:p>
            <a:r>
              <a:rPr lang="en-US" dirty="0"/>
              <a:t>The addition of IO to perioperative chemotherapy has improved </a:t>
            </a:r>
            <a:r>
              <a:rPr lang="en-US" dirty="0" err="1"/>
              <a:t>pCR</a:t>
            </a:r>
            <a:r>
              <a:rPr lang="en-US" dirty="0"/>
              <a:t> but not impacted OS</a:t>
            </a:r>
          </a:p>
          <a:p>
            <a:pPr lvl="1"/>
            <a:r>
              <a:rPr lang="en-US" dirty="0"/>
              <a:t>Matterhorn is positive for EFS</a:t>
            </a:r>
          </a:p>
          <a:p>
            <a:r>
              <a:rPr lang="en-US" dirty="0"/>
              <a:t>The role of radiation limited to R1 disease</a:t>
            </a:r>
          </a:p>
          <a:p>
            <a:pPr marL="0" indent="0">
              <a:buNone/>
            </a:pPr>
            <a:endParaRPr lang="en-US" dirty="0"/>
          </a:p>
          <a:p>
            <a:pPr marL="0" indent="0">
              <a:buNone/>
            </a:pPr>
            <a:endParaRPr lang="en-US" dirty="0"/>
          </a:p>
          <a:p>
            <a:endParaRPr lang="en-US" dirty="0"/>
          </a:p>
        </p:txBody>
      </p:sp>
    </p:spTree>
    <p:extLst>
      <p:ext uri="{BB962C8B-B14F-4D97-AF65-F5344CB8AC3E}">
        <p14:creationId xmlns:p14="http://schemas.microsoft.com/office/powerpoint/2010/main" val="30077981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6AB5D9-593E-1C54-A832-1C9257E299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4FC87E-9825-530E-6DA0-383AC24A47D4}"/>
              </a:ext>
            </a:extLst>
          </p:cNvPr>
          <p:cNvSpPr>
            <a:spLocks noGrp="1"/>
          </p:cNvSpPr>
          <p:nvPr>
            <p:ph type="title"/>
          </p:nvPr>
        </p:nvSpPr>
        <p:spPr>
          <a:xfrm>
            <a:off x="19365" y="3097609"/>
            <a:ext cx="12192000" cy="662782"/>
          </a:xfrm>
        </p:spPr>
        <p:txBody>
          <a:bodyPr>
            <a:normAutofit/>
          </a:bodyPr>
          <a:lstStyle/>
          <a:p>
            <a:r>
              <a:rPr lang="en-US" sz="4000" dirty="0"/>
              <a:t>Roundtable Discussion</a:t>
            </a:r>
          </a:p>
        </p:txBody>
      </p:sp>
    </p:spTree>
    <p:extLst>
      <p:ext uri="{BB962C8B-B14F-4D97-AF65-F5344CB8AC3E}">
        <p14:creationId xmlns:p14="http://schemas.microsoft.com/office/powerpoint/2010/main" val="416969250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814B6A3-5F3E-4909-8ED5-87FE82492264}"/>
              </a:ext>
            </a:extLst>
          </p:cNvPr>
          <p:cNvSpPr>
            <a:spLocks noGrp="1"/>
          </p:cNvSpPr>
          <p:nvPr>
            <p:ph type="ctrTitle"/>
          </p:nvPr>
        </p:nvSpPr>
        <p:spPr/>
        <p:txBody>
          <a:bodyPr vert="horz" lIns="109728" tIns="109728" rIns="109728" bIns="91440" rtlCol="0" anchor="ctr">
            <a:normAutofit/>
          </a:bodyPr>
          <a:lstStyle/>
          <a:p>
            <a:r>
              <a:rPr lang="en-US" sz="3200" b="1" dirty="0">
                <a:effectLst/>
                <a:latin typeface="Aptos" panose="020B0004020202020204" pitchFamily="34" charset="0"/>
                <a:ea typeface="Aptos" panose="020B0004020202020204" pitchFamily="34" charset="0"/>
                <a:cs typeface="Times New Roman" panose="02020603050405020304" pitchFamily="18" charset="0"/>
              </a:rPr>
              <a:t>Management of Localized/Locally Advanced Gastroesophageal Cancers </a:t>
            </a:r>
            <a:br>
              <a:rPr lang="en-US" sz="1800" b="1" dirty="0">
                <a:effectLst/>
                <a:latin typeface="Aptos" panose="020B0004020202020204" pitchFamily="34" charset="0"/>
                <a:ea typeface="Aptos" panose="020B0004020202020204" pitchFamily="34" charset="0"/>
                <a:cs typeface="Times New Roman" panose="02020603050405020304" pitchFamily="18" charset="0"/>
              </a:rPr>
            </a:br>
            <a:br>
              <a:rPr lang="en-US" sz="1800" b="1" dirty="0">
                <a:effectLst/>
                <a:latin typeface="Aptos" panose="020B0004020202020204" pitchFamily="34" charset="0"/>
                <a:ea typeface="Aptos" panose="020B0004020202020204" pitchFamily="34" charset="0"/>
                <a:cs typeface="Times New Roman" panose="02020603050405020304" pitchFamily="18" charset="0"/>
              </a:rPr>
            </a:br>
            <a:br>
              <a:rPr lang="en-US" sz="2400" b="1" dirty="0">
                <a:effectLst/>
                <a:latin typeface="Aptos" panose="020B0004020202020204" pitchFamily="34" charset="0"/>
                <a:ea typeface="Aptos" panose="020B0004020202020204" pitchFamily="34" charset="0"/>
                <a:cs typeface="Times New Roman" panose="02020603050405020304" pitchFamily="18" charset="0"/>
              </a:rPr>
            </a:br>
            <a:r>
              <a:rPr lang="en-US" sz="2400" b="1" dirty="0">
                <a:effectLst/>
                <a:latin typeface="Aptos" panose="020B0004020202020204" pitchFamily="34" charset="0"/>
                <a:ea typeface="Aptos" panose="020B0004020202020204" pitchFamily="34" charset="0"/>
                <a:cs typeface="Times New Roman" panose="02020603050405020304" pitchFamily="18" charset="0"/>
              </a:rPr>
              <a:t>	Nursing Considerations </a:t>
            </a:r>
            <a:endParaRPr lang="en-US" dirty="0"/>
          </a:p>
        </p:txBody>
      </p:sp>
      <p:sp>
        <p:nvSpPr>
          <p:cNvPr id="2" name="Title 6">
            <a:extLst>
              <a:ext uri="{FF2B5EF4-FFF2-40B4-BE49-F238E27FC236}">
                <a16:creationId xmlns:a16="http://schemas.microsoft.com/office/drawing/2014/main" id="{7FCE1F1A-932D-AE0E-4D3D-0C172700F799}"/>
              </a:ext>
            </a:extLst>
          </p:cNvPr>
          <p:cNvSpPr txBox="1">
            <a:spLocks/>
          </p:cNvSpPr>
          <p:nvPr/>
        </p:nvSpPr>
        <p:spPr>
          <a:xfrm>
            <a:off x="1386629" y="4683511"/>
            <a:ext cx="5326405" cy="959006"/>
          </a:xfrm>
          <a:prstGeom prst="rect">
            <a:avLst/>
          </a:prstGeom>
        </p:spPr>
        <p:txBody>
          <a:bodyPr vert="horz" lIns="109728" tIns="109728" rIns="109728" bIns="91440" rtlCol="0" anchor="ctr" anchorCtr="0">
            <a:normAutofit/>
          </a:bodyPr>
          <a:lstStyle>
            <a:lvl1pPr algn="l" defTabSz="914400" rtl="0" eaLnBrk="1" latinLnBrk="0" hangingPunct="1">
              <a:lnSpc>
                <a:spcPct val="100000"/>
              </a:lnSpc>
              <a:spcBef>
                <a:spcPct val="0"/>
              </a:spcBef>
              <a:buNone/>
              <a:defRPr sz="4800" b="1" kern="1200" cap="all" spc="150" baseline="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all" spc="15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Michal F Segal, BSN, RN, OCN</a:t>
            </a:r>
            <a:endParaRPr kumimoji="0" lang="en-US" sz="4800" b="1" i="0" u="none" strike="noStrike" kern="1200" cap="all" spc="150" normalizeH="0" baseline="0" noProof="0" dirty="0">
              <a:ln>
                <a:noFill/>
              </a:ln>
              <a:solidFill>
                <a:prstClr val="white"/>
              </a:solidFill>
              <a:effectLst/>
              <a:uLnTx/>
              <a:uFillTx/>
              <a:latin typeface="Meiryo"/>
              <a:ea typeface="+mj-ea"/>
              <a:cs typeface="+mj-cs"/>
            </a:endParaRPr>
          </a:p>
        </p:txBody>
      </p:sp>
    </p:spTree>
    <p:extLst>
      <p:ext uri="{BB962C8B-B14F-4D97-AF65-F5344CB8AC3E}">
        <p14:creationId xmlns:p14="http://schemas.microsoft.com/office/powerpoint/2010/main" val="28260813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DE6B89-9484-4E50-8387-C55E031D8549}"/>
              </a:ext>
            </a:extLst>
          </p:cNvPr>
          <p:cNvSpPr>
            <a:spLocks noGrp="1"/>
          </p:cNvSpPr>
          <p:nvPr>
            <p:ph type="title"/>
          </p:nvPr>
        </p:nvSpPr>
        <p:spPr>
          <a:xfrm>
            <a:off x="553498" y="1097763"/>
            <a:ext cx="6623040" cy="924077"/>
          </a:xfrm>
        </p:spPr>
        <p:txBody>
          <a:bodyPr>
            <a:normAutofit/>
          </a:bodyPr>
          <a:lstStyle/>
          <a:p>
            <a:r>
              <a:rPr lang="en-US" dirty="0"/>
              <a:t>Known Risk Factors </a:t>
            </a:r>
          </a:p>
        </p:txBody>
      </p:sp>
      <p:sp>
        <p:nvSpPr>
          <p:cNvPr id="12" name="TextBox 7">
            <a:extLst>
              <a:ext uri="{FF2B5EF4-FFF2-40B4-BE49-F238E27FC236}">
                <a16:creationId xmlns:a16="http://schemas.microsoft.com/office/drawing/2014/main" id="{AC369180-D7E2-41B3-9F6D-1552A4F818D5}"/>
              </a:ext>
            </a:extLst>
          </p:cNvPr>
          <p:cNvSpPr txBox="1"/>
          <p:nvPr/>
        </p:nvSpPr>
        <p:spPr>
          <a:xfrm>
            <a:off x="262758" y="6350000"/>
            <a:ext cx="7347081" cy="274320"/>
          </a:xfrm>
          <a:prstGeom prst="rect">
            <a:avLst/>
          </a:prstGeom>
          <a:noFill/>
          <a:effectLst/>
        </p:spPr>
        <p:txBody>
          <a:bodyPr wrap="square" rtlCol="0">
            <a:noAutofit/>
          </a:bodyPr>
          <a:lstStyle>
            <a:defPPr>
              <a:defRPr lang="en-US"/>
            </a:defPPr>
            <a:lvl1pPr algn="l" rtl="0" eaLnBrk="0" fontAlgn="base" hangingPunct="0">
              <a:spcBef>
                <a:spcPct val="0"/>
              </a:spcBef>
              <a:spcAft>
                <a:spcPct val="0"/>
              </a:spcAft>
              <a:defRPr sz="1200" kern="1200">
                <a:solidFill>
                  <a:schemeClr val="tx2"/>
                </a:solidFill>
                <a:latin typeface="Times New Roman" charset="0"/>
                <a:ea typeface="ＭＳ Ｐゴシック" charset="-128"/>
                <a:cs typeface="+mn-cs"/>
              </a:defRPr>
            </a:lvl1pPr>
            <a:lvl2pPr marL="457200" algn="l" rtl="0" eaLnBrk="0" fontAlgn="base" hangingPunct="0">
              <a:spcBef>
                <a:spcPct val="0"/>
              </a:spcBef>
              <a:spcAft>
                <a:spcPct val="0"/>
              </a:spcAft>
              <a:defRPr sz="1200" kern="1200">
                <a:solidFill>
                  <a:schemeClr val="tx2"/>
                </a:solidFill>
                <a:latin typeface="Times New Roman" charset="0"/>
                <a:ea typeface="ＭＳ Ｐゴシック" charset="-128"/>
                <a:cs typeface="+mn-cs"/>
              </a:defRPr>
            </a:lvl2pPr>
            <a:lvl3pPr marL="914400" algn="l" rtl="0" eaLnBrk="0" fontAlgn="base" hangingPunct="0">
              <a:spcBef>
                <a:spcPct val="0"/>
              </a:spcBef>
              <a:spcAft>
                <a:spcPct val="0"/>
              </a:spcAft>
              <a:defRPr sz="1200" kern="1200">
                <a:solidFill>
                  <a:schemeClr val="tx2"/>
                </a:solidFill>
                <a:latin typeface="Times New Roman" charset="0"/>
                <a:ea typeface="ＭＳ Ｐゴシック" charset="-128"/>
                <a:cs typeface="+mn-cs"/>
              </a:defRPr>
            </a:lvl3pPr>
            <a:lvl4pPr marL="1371600" algn="l" rtl="0" eaLnBrk="0" fontAlgn="base" hangingPunct="0">
              <a:spcBef>
                <a:spcPct val="0"/>
              </a:spcBef>
              <a:spcAft>
                <a:spcPct val="0"/>
              </a:spcAft>
              <a:defRPr sz="1200" kern="1200">
                <a:solidFill>
                  <a:schemeClr val="tx2"/>
                </a:solidFill>
                <a:latin typeface="Times New Roman" charset="0"/>
                <a:ea typeface="ＭＳ Ｐゴシック" charset="-128"/>
                <a:cs typeface="+mn-cs"/>
              </a:defRPr>
            </a:lvl4pPr>
            <a:lvl5pPr marL="1828800" algn="l" rtl="0" eaLnBrk="0" fontAlgn="base" hangingPunct="0">
              <a:spcBef>
                <a:spcPct val="0"/>
              </a:spcBef>
              <a:spcAft>
                <a:spcPct val="0"/>
              </a:spcAft>
              <a:defRPr sz="1200" kern="1200">
                <a:solidFill>
                  <a:schemeClr val="tx2"/>
                </a:solidFill>
                <a:latin typeface="Times New Roman" charset="0"/>
                <a:ea typeface="ＭＳ Ｐゴシック" charset="-128"/>
                <a:cs typeface="+mn-cs"/>
              </a:defRPr>
            </a:lvl5pPr>
            <a:lvl6pPr marL="2286000" algn="l" defTabSz="914400" rtl="0" eaLnBrk="1" latinLnBrk="0" hangingPunct="1">
              <a:defRPr sz="1200" kern="1200">
                <a:solidFill>
                  <a:schemeClr val="tx2"/>
                </a:solidFill>
                <a:latin typeface="Times New Roman" charset="0"/>
                <a:ea typeface="ＭＳ Ｐゴシック" charset="-128"/>
                <a:cs typeface="+mn-cs"/>
              </a:defRPr>
            </a:lvl6pPr>
            <a:lvl7pPr marL="2743200" algn="l" defTabSz="914400" rtl="0" eaLnBrk="1" latinLnBrk="0" hangingPunct="1">
              <a:defRPr sz="1200" kern="1200">
                <a:solidFill>
                  <a:schemeClr val="tx2"/>
                </a:solidFill>
                <a:latin typeface="Times New Roman" charset="0"/>
                <a:ea typeface="ＭＳ Ｐゴシック" charset="-128"/>
                <a:cs typeface="+mn-cs"/>
              </a:defRPr>
            </a:lvl7pPr>
            <a:lvl8pPr marL="3200400" algn="l" defTabSz="914400" rtl="0" eaLnBrk="1" latinLnBrk="0" hangingPunct="1">
              <a:defRPr sz="1200" kern="1200">
                <a:solidFill>
                  <a:schemeClr val="tx2"/>
                </a:solidFill>
                <a:latin typeface="Times New Roman" charset="0"/>
                <a:ea typeface="ＭＳ Ｐゴシック" charset="-128"/>
                <a:cs typeface="+mn-cs"/>
              </a:defRPr>
            </a:lvl8pPr>
            <a:lvl9pPr marL="3657600" algn="l" defTabSz="914400" rtl="0" eaLnBrk="1" latinLnBrk="0" hangingPunct="1">
              <a:defRPr sz="1200" kern="1200">
                <a:solidFill>
                  <a:schemeClr val="tx2"/>
                </a:solidFill>
                <a:latin typeface="Times New Roman" charset="0"/>
                <a:ea typeface="ＭＳ Ｐゴシック" charset="-128"/>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Meiryo"/>
                <a:ea typeface="ＭＳ Ｐゴシック" charset="-128"/>
                <a:cs typeface="+mn-cs"/>
              </a:rPr>
              <a:t>Source: </a:t>
            </a:r>
            <a:r>
              <a:rPr kumimoji="0" lang="en-US" sz="1200" b="0" i="0" u="none" strike="noStrike" kern="1200" cap="none" spc="0" normalizeH="0" baseline="0" noProof="0" dirty="0" err="1">
                <a:ln>
                  <a:noFill/>
                </a:ln>
                <a:solidFill>
                  <a:prstClr val="white"/>
                </a:solidFill>
                <a:effectLst/>
                <a:uLnTx/>
                <a:uFillTx/>
                <a:latin typeface="Meiryo"/>
                <a:ea typeface="ＭＳ Ｐゴシック" charset="-128"/>
                <a:cs typeface="+mn-cs"/>
              </a:rPr>
              <a:t>Enzinger</a:t>
            </a:r>
            <a:r>
              <a:rPr kumimoji="0" lang="en-US" sz="1200" b="0" i="0" u="none" strike="noStrike" kern="1200" cap="none" spc="0" normalizeH="0" baseline="0" noProof="0" dirty="0">
                <a:ln>
                  <a:noFill/>
                </a:ln>
                <a:solidFill>
                  <a:prstClr val="white"/>
                </a:solidFill>
                <a:effectLst/>
                <a:uLnTx/>
                <a:uFillTx/>
                <a:latin typeface="Meiryo"/>
                <a:ea typeface="ＭＳ Ｐゴシック" charset="-128"/>
                <a:cs typeface="+mn-cs"/>
              </a:rPr>
              <a:t> PC, Mayer RJ. Esophageal cancer. </a:t>
            </a:r>
            <a:r>
              <a:rPr kumimoji="0" lang="en-US" sz="1200" b="0" i="1" u="none" strike="noStrike" kern="1200" cap="none" spc="0" normalizeH="0" baseline="0" noProof="0" dirty="0">
                <a:ln>
                  <a:noFill/>
                </a:ln>
                <a:solidFill>
                  <a:prstClr val="white"/>
                </a:solidFill>
                <a:effectLst/>
                <a:uLnTx/>
                <a:uFillTx/>
                <a:latin typeface="Meiryo"/>
                <a:ea typeface="ＭＳ Ｐゴシック" charset="-128"/>
                <a:cs typeface="+mn-cs"/>
              </a:rPr>
              <a:t>N </a:t>
            </a:r>
            <a:r>
              <a:rPr kumimoji="0" lang="en-US" sz="1200" b="0" i="1" u="none" strike="noStrike" kern="1200" cap="none" spc="0" normalizeH="0" baseline="0" noProof="0" dirty="0" err="1">
                <a:ln>
                  <a:noFill/>
                </a:ln>
                <a:solidFill>
                  <a:prstClr val="white"/>
                </a:solidFill>
                <a:effectLst/>
                <a:uLnTx/>
                <a:uFillTx/>
                <a:latin typeface="Meiryo"/>
                <a:ea typeface="ＭＳ Ｐゴシック" charset="-128"/>
                <a:cs typeface="+mn-cs"/>
              </a:rPr>
              <a:t>Engl</a:t>
            </a:r>
            <a:r>
              <a:rPr kumimoji="0" lang="en-US" sz="1200" b="0" i="1" u="none" strike="noStrike" kern="1200" cap="none" spc="0" normalizeH="0" baseline="0" noProof="0" dirty="0">
                <a:ln>
                  <a:noFill/>
                </a:ln>
                <a:solidFill>
                  <a:prstClr val="white"/>
                </a:solidFill>
                <a:effectLst/>
                <a:uLnTx/>
                <a:uFillTx/>
                <a:latin typeface="Meiryo"/>
                <a:ea typeface="ＭＳ Ｐゴシック" charset="-128"/>
                <a:cs typeface="+mn-cs"/>
              </a:rPr>
              <a:t> J Med</a:t>
            </a:r>
            <a:r>
              <a:rPr kumimoji="0" lang="en-US" sz="1200" b="0" i="0" u="none" strike="noStrike" kern="1200" cap="none" spc="0" normalizeH="0" baseline="0" noProof="0" dirty="0">
                <a:ln>
                  <a:noFill/>
                </a:ln>
                <a:solidFill>
                  <a:prstClr val="white"/>
                </a:solidFill>
                <a:effectLst/>
                <a:uLnTx/>
                <a:uFillTx/>
                <a:latin typeface="Meiryo"/>
                <a:ea typeface="ＭＳ Ｐゴシック" charset="-128"/>
                <a:cs typeface="+mn-cs"/>
              </a:rPr>
              <a:t>. 2003;349(23):2241-2252.</a:t>
            </a:r>
          </a:p>
        </p:txBody>
      </p:sp>
      <p:pic>
        <p:nvPicPr>
          <p:cNvPr id="16" name="Content Placeholder 15">
            <a:extLst>
              <a:ext uri="{FF2B5EF4-FFF2-40B4-BE49-F238E27FC236}">
                <a16:creationId xmlns:a16="http://schemas.microsoft.com/office/drawing/2014/main" id="{F5595EF7-C612-6FFA-A490-99B46F3B720B}"/>
              </a:ext>
            </a:extLst>
          </p:cNvPr>
          <p:cNvPicPr>
            <a:picLocks noGrp="1" noChangeAspect="1"/>
          </p:cNvPicPr>
          <p:nvPr>
            <p:ph sz="quarter" idx="14"/>
          </p:nvPr>
        </p:nvPicPr>
        <p:blipFill>
          <a:blip r:embed="rId3"/>
          <a:stretch>
            <a:fillRect/>
          </a:stretch>
        </p:blipFill>
        <p:spPr>
          <a:xfrm>
            <a:off x="553497" y="2021840"/>
            <a:ext cx="6740681" cy="4074160"/>
          </a:xfrm>
        </p:spPr>
      </p:pic>
      <p:graphicFrame>
        <p:nvGraphicFramePr>
          <p:cNvPr id="17" name="Content Placeholder 2">
            <a:extLst>
              <a:ext uri="{FF2B5EF4-FFF2-40B4-BE49-F238E27FC236}">
                <a16:creationId xmlns:a16="http://schemas.microsoft.com/office/drawing/2014/main" id="{055691C4-FE62-83B3-AC4F-A39357D837C9}"/>
              </a:ext>
            </a:extLst>
          </p:cNvPr>
          <p:cNvGraphicFramePr>
            <a:graphicFrameLocks/>
          </p:cNvGraphicFramePr>
          <p:nvPr/>
        </p:nvGraphicFramePr>
        <p:xfrm>
          <a:off x="8310880" y="1834547"/>
          <a:ext cx="3718560" cy="1870691"/>
        </p:xfrm>
        <a:graphic>
          <a:graphicData uri="http://schemas.openxmlformats.org/drawingml/2006/table">
            <a:tbl>
              <a:tblPr firstRow="1" bandRow="1">
                <a:tableStyleId>{69CF1AB2-1976-4502-BF36-3FF5EA218861}</a:tableStyleId>
              </a:tblPr>
              <a:tblGrid>
                <a:gridCol w="3718560">
                  <a:extLst>
                    <a:ext uri="{9D8B030D-6E8A-4147-A177-3AD203B41FA5}">
                      <a16:colId xmlns:a16="http://schemas.microsoft.com/office/drawing/2014/main" val="663166056"/>
                    </a:ext>
                  </a:extLst>
                </a:gridCol>
              </a:tblGrid>
              <a:tr h="180963">
                <a:tc>
                  <a:txBody>
                    <a:bodyPr/>
                    <a:lstStyle/>
                    <a:p>
                      <a:pPr algn="ctr"/>
                      <a:r>
                        <a:rPr lang="en-US" sz="2400" b="0" dirty="0" err="1">
                          <a:solidFill>
                            <a:schemeClr val="bg1"/>
                          </a:solidFill>
                        </a:rPr>
                        <a:t>Esoph</a:t>
                      </a:r>
                      <a:r>
                        <a:rPr lang="en-US" sz="2400" b="0" dirty="0">
                          <a:solidFill>
                            <a:schemeClr val="bg1"/>
                          </a:solidFill>
                        </a:rPr>
                        <a:t>/GEJ/Gastric</a:t>
                      </a:r>
                    </a:p>
                  </a:txBody>
                  <a:tcPr>
                    <a:solidFill>
                      <a:srgbClr val="4C6BB0"/>
                    </a:solidFill>
                  </a:tcPr>
                </a:tc>
                <a:extLst>
                  <a:ext uri="{0D108BD9-81ED-4DB2-BD59-A6C34878D82A}">
                    <a16:rowId xmlns:a16="http://schemas.microsoft.com/office/drawing/2014/main" val="1397209826"/>
                  </a:ext>
                </a:extLst>
              </a:tr>
              <a:tr h="1413491">
                <a:tc>
                  <a:txBody>
                    <a:bodyPr/>
                    <a:lstStyle/>
                    <a:p>
                      <a:pPr marL="800100" lvl="1" indent="-342900">
                        <a:spcBef>
                          <a:spcPts val="1000"/>
                        </a:spcBef>
                        <a:buFont typeface="Arial" panose="020B0604020202020204" pitchFamily="34" charset="0"/>
                        <a:buChar char="•"/>
                      </a:pPr>
                      <a:r>
                        <a:rPr lang="en-US" sz="2000" dirty="0"/>
                        <a:t>Age</a:t>
                      </a:r>
                    </a:p>
                    <a:p>
                      <a:pPr marL="800100" lvl="1" indent="-342900">
                        <a:spcBef>
                          <a:spcPts val="1000"/>
                        </a:spcBef>
                        <a:buFont typeface="Arial" panose="020B0604020202020204" pitchFamily="34" charset="0"/>
                        <a:buChar char="•"/>
                      </a:pPr>
                      <a:r>
                        <a:rPr lang="en-US" sz="2000" dirty="0"/>
                        <a:t>Sex</a:t>
                      </a:r>
                    </a:p>
                    <a:p>
                      <a:pPr marL="800100" lvl="1" indent="-342900">
                        <a:spcBef>
                          <a:spcPts val="1000"/>
                        </a:spcBef>
                        <a:buFont typeface="Arial" panose="020B0604020202020204" pitchFamily="34" charset="0"/>
                        <a:buChar char="•"/>
                      </a:pPr>
                      <a:r>
                        <a:rPr lang="en-US" sz="2000" dirty="0"/>
                        <a:t>Race</a:t>
                      </a:r>
                    </a:p>
                  </a:txBody>
                  <a:tcPr/>
                </a:tc>
                <a:extLst>
                  <a:ext uri="{0D108BD9-81ED-4DB2-BD59-A6C34878D82A}">
                    <a16:rowId xmlns:a16="http://schemas.microsoft.com/office/drawing/2014/main" val="446725341"/>
                  </a:ext>
                </a:extLst>
              </a:tr>
            </a:tbl>
          </a:graphicData>
        </a:graphic>
      </p:graphicFrame>
    </p:spTree>
    <p:extLst>
      <p:ext uri="{BB962C8B-B14F-4D97-AF65-F5344CB8AC3E}">
        <p14:creationId xmlns:p14="http://schemas.microsoft.com/office/powerpoint/2010/main" val="4593219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DE6B89-9484-4E50-8387-C55E031D8549}"/>
              </a:ext>
            </a:extLst>
          </p:cNvPr>
          <p:cNvSpPr>
            <a:spLocks noGrp="1"/>
          </p:cNvSpPr>
          <p:nvPr>
            <p:ph type="title"/>
          </p:nvPr>
        </p:nvSpPr>
        <p:spPr>
          <a:xfrm>
            <a:off x="586918" y="910471"/>
            <a:ext cx="6623040" cy="924077"/>
          </a:xfrm>
        </p:spPr>
        <p:txBody>
          <a:bodyPr>
            <a:normAutofit/>
          </a:bodyPr>
          <a:lstStyle/>
          <a:p>
            <a:r>
              <a:rPr lang="en-US" dirty="0"/>
              <a:t>Known Risk Factors </a:t>
            </a:r>
          </a:p>
        </p:txBody>
      </p:sp>
      <p:graphicFrame>
        <p:nvGraphicFramePr>
          <p:cNvPr id="3" name="Content Placeholder 2">
            <a:extLst>
              <a:ext uri="{FF2B5EF4-FFF2-40B4-BE49-F238E27FC236}">
                <a16:creationId xmlns:a16="http://schemas.microsoft.com/office/drawing/2014/main" id="{5E8D3DD2-1640-A34F-78E2-14D0CF754367}"/>
              </a:ext>
            </a:extLst>
          </p:cNvPr>
          <p:cNvGraphicFramePr>
            <a:graphicFrameLocks noGrp="1"/>
          </p:cNvGraphicFramePr>
          <p:nvPr>
            <p:ph sz="quarter" idx="14"/>
          </p:nvPr>
        </p:nvGraphicFramePr>
        <p:xfrm>
          <a:off x="406573" y="1834547"/>
          <a:ext cx="6441267" cy="4028359"/>
        </p:xfrm>
        <a:graphic>
          <a:graphicData uri="http://schemas.openxmlformats.org/drawingml/2006/table">
            <a:tbl>
              <a:tblPr firstRow="1" bandRow="1">
                <a:tableStyleId>{69CF1AB2-1976-4502-BF36-3FF5EA218861}</a:tableStyleId>
              </a:tblPr>
              <a:tblGrid>
                <a:gridCol w="6441267">
                  <a:extLst>
                    <a:ext uri="{9D8B030D-6E8A-4147-A177-3AD203B41FA5}">
                      <a16:colId xmlns:a16="http://schemas.microsoft.com/office/drawing/2014/main" val="663166056"/>
                    </a:ext>
                  </a:extLst>
                </a:gridCol>
              </a:tblGrid>
              <a:tr h="405814">
                <a:tc>
                  <a:txBody>
                    <a:bodyPr/>
                    <a:lstStyle/>
                    <a:p>
                      <a:pPr algn="ctr"/>
                      <a:r>
                        <a:rPr lang="en-US" sz="2400" b="0" dirty="0">
                          <a:solidFill>
                            <a:schemeClr val="bg1"/>
                          </a:solidFill>
                        </a:rPr>
                        <a:t>Gastric Adenocarcinoma </a:t>
                      </a:r>
                    </a:p>
                  </a:txBody>
                  <a:tcPr anchor="ctr">
                    <a:solidFill>
                      <a:srgbClr val="4C6BB0"/>
                    </a:solidFill>
                  </a:tcPr>
                </a:tc>
                <a:extLst>
                  <a:ext uri="{0D108BD9-81ED-4DB2-BD59-A6C34878D82A}">
                    <a16:rowId xmlns:a16="http://schemas.microsoft.com/office/drawing/2014/main" val="1397209826"/>
                  </a:ext>
                </a:extLst>
              </a:tr>
              <a:tr h="3571159">
                <a:tc>
                  <a:txBody>
                    <a:bodyPr/>
                    <a:lstStyle/>
                    <a:p>
                      <a:pPr marL="800100" lvl="1" indent="-342900">
                        <a:spcBef>
                          <a:spcPts val="200"/>
                        </a:spcBef>
                        <a:buFont typeface="Arial" panose="020B0604020202020204" pitchFamily="34" charset="0"/>
                        <a:buChar char="•"/>
                      </a:pPr>
                      <a:r>
                        <a:rPr lang="en-US" sz="2000" dirty="0"/>
                        <a:t>Fried foods, salted meats, low fiber, nitrates, pickled vegetables</a:t>
                      </a:r>
                    </a:p>
                    <a:p>
                      <a:pPr marL="800100" lvl="1" indent="-342900">
                        <a:spcBef>
                          <a:spcPts val="200"/>
                        </a:spcBef>
                        <a:buFont typeface="Arial" panose="020B0604020202020204" pitchFamily="34" charset="0"/>
                        <a:buChar char="•"/>
                      </a:pPr>
                      <a:r>
                        <a:rPr lang="en-US" sz="2000" i="1" dirty="0"/>
                        <a:t>H. pylori</a:t>
                      </a:r>
                    </a:p>
                    <a:p>
                      <a:pPr marL="800100" lvl="1" indent="-342900">
                        <a:spcBef>
                          <a:spcPts val="200"/>
                        </a:spcBef>
                        <a:buFont typeface="Arial" panose="020B0604020202020204" pitchFamily="34" charset="0"/>
                        <a:buChar char="•"/>
                      </a:pPr>
                      <a:r>
                        <a:rPr lang="en-US" sz="2000" dirty="0"/>
                        <a:t>Tobacco</a:t>
                      </a:r>
                    </a:p>
                    <a:p>
                      <a:pPr marL="800100" lvl="1" indent="-342900">
                        <a:spcBef>
                          <a:spcPts val="200"/>
                        </a:spcBef>
                        <a:buFont typeface="Arial" panose="020B0604020202020204" pitchFamily="34" charset="0"/>
                        <a:buChar char="•"/>
                      </a:pPr>
                      <a:r>
                        <a:rPr lang="en-US" sz="2000" dirty="0"/>
                        <a:t>Atrophic gastritis</a:t>
                      </a:r>
                    </a:p>
                    <a:p>
                      <a:pPr marL="800100" lvl="1" indent="-342900">
                        <a:spcBef>
                          <a:spcPts val="200"/>
                        </a:spcBef>
                        <a:buFont typeface="Arial" panose="020B0604020202020204" pitchFamily="34" charset="0"/>
                        <a:buChar char="•"/>
                      </a:pPr>
                      <a:r>
                        <a:rPr lang="en-US" sz="2000" dirty="0"/>
                        <a:t>Intestinal metaplasia</a:t>
                      </a:r>
                    </a:p>
                    <a:p>
                      <a:pPr marL="800100" lvl="1" indent="-342900">
                        <a:spcBef>
                          <a:spcPts val="200"/>
                        </a:spcBef>
                        <a:buFont typeface="Arial" panose="020B0604020202020204" pitchFamily="34" charset="0"/>
                        <a:buChar char="•"/>
                      </a:pPr>
                      <a:r>
                        <a:rPr lang="en-US" sz="2000" dirty="0"/>
                        <a:t>High Body Mass Index</a:t>
                      </a:r>
                    </a:p>
                    <a:p>
                      <a:pPr marL="800100" lvl="1" indent="-342900">
                        <a:spcBef>
                          <a:spcPts val="200"/>
                        </a:spcBef>
                        <a:buFont typeface="Arial" panose="020B0604020202020204" pitchFamily="34" charset="0"/>
                        <a:buChar char="•"/>
                      </a:pPr>
                      <a:r>
                        <a:rPr lang="en-US" sz="2000" dirty="0"/>
                        <a:t>Coal mining, lumber, rubber</a:t>
                      </a:r>
                    </a:p>
                    <a:p>
                      <a:pPr marL="800100" lvl="1" indent="-342900">
                        <a:spcBef>
                          <a:spcPts val="200"/>
                        </a:spcBef>
                        <a:buFont typeface="Arial" panose="020B0604020202020204" pitchFamily="34" charset="0"/>
                        <a:buChar char="•"/>
                      </a:pPr>
                      <a:r>
                        <a:rPr lang="en-US" sz="2000" dirty="0"/>
                        <a:t>Low vitamin C</a:t>
                      </a:r>
                    </a:p>
                    <a:p>
                      <a:pPr marL="800100" lvl="1" indent="-342900">
                        <a:spcBef>
                          <a:spcPts val="200"/>
                        </a:spcBef>
                        <a:buFont typeface="Arial" panose="020B0604020202020204" pitchFamily="34" charset="0"/>
                        <a:buChar char="•"/>
                      </a:pPr>
                      <a:r>
                        <a:rPr lang="en-US" sz="2000" dirty="0"/>
                        <a:t>Previous gastric ca surgery </a:t>
                      </a:r>
                    </a:p>
                  </a:txBody>
                  <a:tcPr/>
                </a:tc>
                <a:extLst>
                  <a:ext uri="{0D108BD9-81ED-4DB2-BD59-A6C34878D82A}">
                    <a16:rowId xmlns:a16="http://schemas.microsoft.com/office/drawing/2014/main" val="446725341"/>
                  </a:ext>
                </a:extLst>
              </a:tr>
            </a:tbl>
          </a:graphicData>
        </a:graphic>
      </p:graphicFrame>
      <p:graphicFrame>
        <p:nvGraphicFramePr>
          <p:cNvPr id="6" name="Content Placeholder 2">
            <a:extLst>
              <a:ext uri="{FF2B5EF4-FFF2-40B4-BE49-F238E27FC236}">
                <a16:creationId xmlns:a16="http://schemas.microsoft.com/office/drawing/2014/main" id="{7C8752B0-825B-32DB-92EE-05394BAD886F}"/>
              </a:ext>
            </a:extLst>
          </p:cNvPr>
          <p:cNvGraphicFramePr>
            <a:graphicFrameLocks/>
          </p:cNvGraphicFramePr>
          <p:nvPr/>
        </p:nvGraphicFramePr>
        <p:xfrm>
          <a:off x="8310880" y="1834546"/>
          <a:ext cx="3718560" cy="4028359"/>
        </p:xfrm>
        <a:graphic>
          <a:graphicData uri="http://schemas.openxmlformats.org/drawingml/2006/table">
            <a:tbl>
              <a:tblPr firstRow="1" bandRow="1">
                <a:tableStyleId>{69CF1AB2-1976-4502-BF36-3FF5EA218861}</a:tableStyleId>
              </a:tblPr>
              <a:tblGrid>
                <a:gridCol w="3718560">
                  <a:extLst>
                    <a:ext uri="{9D8B030D-6E8A-4147-A177-3AD203B41FA5}">
                      <a16:colId xmlns:a16="http://schemas.microsoft.com/office/drawing/2014/main" val="663166056"/>
                    </a:ext>
                  </a:extLst>
                </a:gridCol>
              </a:tblGrid>
              <a:tr h="405814">
                <a:tc>
                  <a:txBody>
                    <a:bodyPr/>
                    <a:lstStyle/>
                    <a:p>
                      <a:pPr algn="ctr"/>
                      <a:r>
                        <a:rPr lang="en-US" sz="2400" b="0" dirty="0">
                          <a:solidFill>
                            <a:schemeClr val="bg1"/>
                          </a:solidFill>
                        </a:rPr>
                        <a:t>Genetic Risk Factors </a:t>
                      </a:r>
                    </a:p>
                  </a:txBody>
                  <a:tcPr anchor="ctr">
                    <a:solidFill>
                      <a:srgbClr val="4C6BB0"/>
                    </a:solidFill>
                  </a:tcPr>
                </a:tc>
                <a:extLst>
                  <a:ext uri="{0D108BD9-81ED-4DB2-BD59-A6C34878D82A}">
                    <a16:rowId xmlns:a16="http://schemas.microsoft.com/office/drawing/2014/main" val="1397209826"/>
                  </a:ext>
                </a:extLst>
              </a:tr>
              <a:tr h="3571159">
                <a:tc>
                  <a:txBody>
                    <a:bodyPr/>
                    <a:lstStyle/>
                    <a:p>
                      <a:pPr marL="800100" lvl="1" indent="-342900">
                        <a:spcBef>
                          <a:spcPts val="1000"/>
                        </a:spcBef>
                        <a:buFont typeface="Arial" panose="020B0604020202020204" pitchFamily="34" charset="0"/>
                        <a:buChar char="•"/>
                      </a:pPr>
                      <a:r>
                        <a:rPr lang="en-US" sz="1800" dirty="0"/>
                        <a:t>Lynch syndrome</a:t>
                      </a:r>
                    </a:p>
                    <a:p>
                      <a:pPr marL="800100" lvl="1" indent="-342900">
                        <a:spcBef>
                          <a:spcPts val="1000"/>
                        </a:spcBef>
                        <a:buFont typeface="Arial" panose="020B0604020202020204" pitchFamily="34" charset="0"/>
                        <a:buChar char="•"/>
                      </a:pPr>
                      <a:r>
                        <a:rPr lang="en-US" sz="1800" dirty="0" err="1"/>
                        <a:t>Menetrier</a:t>
                      </a:r>
                      <a:r>
                        <a:rPr lang="en-US" sz="1800" dirty="0"/>
                        <a:t> disease</a:t>
                      </a:r>
                    </a:p>
                    <a:p>
                      <a:pPr marL="800100" marR="0" lvl="1"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sz="1800" dirty="0"/>
                        <a:t>FAP (Familial adenomatous polyposis)</a:t>
                      </a:r>
                    </a:p>
                    <a:p>
                      <a:pPr marL="800100" marR="0" lvl="1"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sz="1800" dirty="0"/>
                        <a:t>Hereditary diffuse gastric Ca: (CDH1) E-cadherin mutations</a:t>
                      </a:r>
                    </a:p>
                  </a:txBody>
                  <a:tcPr/>
                </a:tc>
                <a:extLst>
                  <a:ext uri="{0D108BD9-81ED-4DB2-BD59-A6C34878D82A}">
                    <a16:rowId xmlns:a16="http://schemas.microsoft.com/office/drawing/2014/main" val="446725341"/>
                  </a:ext>
                </a:extLst>
              </a:tr>
            </a:tbl>
          </a:graphicData>
        </a:graphic>
      </p:graphicFrame>
      <p:sp>
        <p:nvSpPr>
          <p:cNvPr id="8" name="TextBox 7">
            <a:extLst>
              <a:ext uri="{FF2B5EF4-FFF2-40B4-BE49-F238E27FC236}">
                <a16:creationId xmlns:a16="http://schemas.microsoft.com/office/drawing/2014/main" id="{63CC96C9-DAF8-D976-09E8-2BBCBB406F54}"/>
              </a:ext>
            </a:extLst>
          </p:cNvPr>
          <p:cNvSpPr txBox="1"/>
          <p:nvPr/>
        </p:nvSpPr>
        <p:spPr>
          <a:xfrm>
            <a:off x="586918" y="6085186"/>
            <a:ext cx="4769069" cy="717952"/>
          </a:xfrm>
          <a:prstGeom prst="rect">
            <a:avLst/>
          </a:prstGeom>
          <a:noFill/>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Salted foods: (Int J Cancer. 2004;108(4):606-12)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Vit C use: Cancer Epidemiol Biomarkers Prev. 2002;11(1):35-41.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Occupation: </a:t>
            </a:r>
            <a:r>
              <a:rPr kumimoji="0" lang="en-US" sz="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Scand</a:t>
            </a:r>
            <a:r>
              <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J Work Environ Health. 1991 Aug;17(4):240-7.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Smoking: Smoking: Int J Cancer. 2003 Nov 20;107(4):629-34.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J Gastroenterol Hepatol. 2003 Nov;18(11):1257-1263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Pernicious anemia Gut. 2003 Jul;52(7):938-41. </a:t>
            </a:r>
          </a:p>
        </p:txBody>
      </p:sp>
    </p:spTree>
    <p:extLst>
      <p:ext uri="{BB962C8B-B14F-4D97-AF65-F5344CB8AC3E}">
        <p14:creationId xmlns:p14="http://schemas.microsoft.com/office/powerpoint/2010/main" val="3265303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B65A9-1ACB-EE49-7672-A927F8F3463B}"/>
              </a:ext>
            </a:extLst>
          </p:cNvPr>
          <p:cNvSpPr>
            <a:spLocks noGrp="1"/>
          </p:cNvSpPr>
          <p:nvPr>
            <p:ph type="title"/>
          </p:nvPr>
        </p:nvSpPr>
        <p:spPr>
          <a:xfrm>
            <a:off x="4744720" y="167463"/>
            <a:ext cx="7376160" cy="1204137"/>
          </a:xfrm>
        </p:spPr>
        <p:txBody>
          <a:bodyPr/>
          <a:lstStyle/>
          <a:p>
            <a:r>
              <a:rPr lang="en-US" sz="2800"/>
              <a:t>Common </a:t>
            </a:r>
            <a:r>
              <a:rPr lang="en-US" sz="2800" dirty="0"/>
              <a:t>Presenting Symptoms </a:t>
            </a:r>
          </a:p>
        </p:txBody>
      </p:sp>
      <p:sp>
        <p:nvSpPr>
          <p:cNvPr id="6" name="Content Placeholder 5">
            <a:extLst>
              <a:ext uri="{FF2B5EF4-FFF2-40B4-BE49-F238E27FC236}">
                <a16:creationId xmlns:a16="http://schemas.microsoft.com/office/drawing/2014/main" id="{2BBAABBD-8A7F-A90C-3E5F-9B47E6255AA6}"/>
              </a:ext>
            </a:extLst>
          </p:cNvPr>
          <p:cNvSpPr>
            <a:spLocks noGrp="1"/>
          </p:cNvSpPr>
          <p:nvPr>
            <p:ph sz="quarter" idx="15"/>
          </p:nvPr>
        </p:nvSpPr>
        <p:spPr/>
        <p:txBody>
          <a:bodyPr>
            <a:normAutofit/>
          </a:bodyPr>
          <a:lstStyle/>
          <a:p>
            <a:pPr marL="285750" indent="-285750">
              <a:buFont typeface="Arial" panose="020B0604020202020204" pitchFamily="34" charset="0"/>
              <a:buChar char="•"/>
            </a:pPr>
            <a:r>
              <a:rPr lang="en-US" sz="2400" dirty="0"/>
              <a:t>Dysphagia/Odynophagia</a:t>
            </a:r>
          </a:p>
          <a:p>
            <a:pPr marL="285750" indent="-285750">
              <a:buFont typeface="Arial" panose="020B0604020202020204" pitchFamily="34" charset="0"/>
              <a:buChar char="•"/>
            </a:pPr>
            <a:r>
              <a:rPr lang="en-US" sz="2400" dirty="0"/>
              <a:t>Weight loss</a:t>
            </a:r>
          </a:p>
          <a:p>
            <a:pPr marL="285750" indent="-285750">
              <a:buFont typeface="Arial" panose="020B0604020202020204" pitchFamily="34" charset="0"/>
              <a:buChar char="•"/>
            </a:pPr>
            <a:r>
              <a:rPr lang="en-US" sz="2400" dirty="0"/>
              <a:t>Abdominal pain</a:t>
            </a:r>
          </a:p>
          <a:p>
            <a:pPr marL="285750" indent="-285750">
              <a:buFont typeface="Arial" panose="020B0604020202020204" pitchFamily="34" charset="0"/>
              <a:buChar char="•"/>
            </a:pPr>
            <a:r>
              <a:rPr lang="en-US" sz="2400" dirty="0"/>
              <a:t>Supraclavicular adenopathy</a:t>
            </a:r>
          </a:p>
          <a:p>
            <a:pPr marL="285750" indent="-285750">
              <a:buFont typeface="Arial" panose="020B0604020202020204" pitchFamily="34" charset="0"/>
              <a:buChar char="•"/>
            </a:pPr>
            <a:r>
              <a:rPr lang="en-US" sz="2400" dirty="0"/>
              <a:t>Other</a:t>
            </a:r>
          </a:p>
          <a:p>
            <a:pPr marL="690563" lvl="5" indent="-293688">
              <a:buFont typeface="Arial" panose="020B0604020202020204" pitchFamily="34" charset="0"/>
              <a:buChar char="•"/>
            </a:pPr>
            <a:r>
              <a:rPr lang="en-US" sz="2000" dirty="0"/>
              <a:t>Cough </a:t>
            </a:r>
          </a:p>
          <a:p>
            <a:pPr marL="690563" lvl="5" indent="-293688">
              <a:buFont typeface="Arial" panose="020B0604020202020204" pitchFamily="34" charset="0"/>
              <a:buChar char="•"/>
            </a:pPr>
            <a:r>
              <a:rPr lang="en-US" sz="2000" dirty="0"/>
              <a:t>Hoarseness</a:t>
            </a:r>
          </a:p>
          <a:p>
            <a:pPr marL="285750" indent="-285750">
              <a:buFont typeface="Arial" panose="020B0604020202020204" pitchFamily="34" charset="0"/>
              <a:buChar char="•"/>
            </a:pPr>
            <a:endParaRPr lang="en-US" sz="2400" dirty="0"/>
          </a:p>
        </p:txBody>
      </p:sp>
      <p:pic>
        <p:nvPicPr>
          <p:cNvPr id="5" name="Content Placeholder 4">
            <a:extLst>
              <a:ext uri="{FF2B5EF4-FFF2-40B4-BE49-F238E27FC236}">
                <a16:creationId xmlns:a16="http://schemas.microsoft.com/office/drawing/2014/main" id="{A1105DAE-DE1C-7437-F121-9A92116EFE5C}"/>
              </a:ext>
            </a:extLst>
          </p:cNvPr>
          <p:cNvPicPr>
            <a:picLocks noGrp="1" noChangeAspect="1"/>
            <a:extLst>
              <a:ext uri="{51228E76-BA90-4043-B771-695A4F85340A}">
                <alf:liveFeedProps xmlns:alf="http://schemas.microsoft.com/office/drawing/2021/livefeed"/>
              </a:ext>
            </a:extLst>
          </p:cNvPicPr>
          <p:nvPr>
            <p:ph sz="quarter" idx="16"/>
          </p:nvPr>
        </p:nvPicPr>
        <p:blipFill>
          <a:blip r:embed="rId3">
            <a:extLst>
              <a:ext uri="{96DAC541-7B7A-43D3-8B79-37D633B846F1}">
                <asvg:svgBlip xmlns:asvg="http://schemas.microsoft.com/office/drawing/2016/SVG/main" r:embed="rId4"/>
              </a:ext>
            </a:extLst>
          </a:blip>
          <a:stretch>
            <a:fillRect/>
          </a:stretch>
        </p:blipFill>
        <p:spPr/>
      </p:pic>
      <p:pic>
        <p:nvPicPr>
          <p:cNvPr id="8" name="Picture 7" descr="Lush leaves background">
            <a:extLst>
              <a:ext uri="{FF2B5EF4-FFF2-40B4-BE49-F238E27FC236}">
                <a16:creationId xmlns:a16="http://schemas.microsoft.com/office/drawing/2014/main" id="{329BA3B7-9A1D-7536-489D-FD8210DC875B}"/>
              </a:ext>
            </a:extLst>
          </p:cNvPr>
          <p:cNvPicPr>
            <a:picLocks noChangeAspect="1"/>
          </p:cNvPicPr>
          <p:nvPr/>
        </p:nvPicPr>
        <p:blipFill>
          <a:blip r:embed="rId5"/>
          <a:stretch>
            <a:fillRect/>
          </a:stretch>
        </p:blipFill>
        <p:spPr>
          <a:xfrm>
            <a:off x="0" y="0"/>
            <a:ext cx="4613275" cy="6858000"/>
          </a:xfrm>
          <a:prstGeom prst="rect">
            <a:avLst/>
          </a:prstGeom>
        </p:spPr>
      </p:pic>
    </p:spTree>
    <p:extLst>
      <p:ext uri="{BB962C8B-B14F-4D97-AF65-F5344CB8AC3E}">
        <p14:creationId xmlns:p14="http://schemas.microsoft.com/office/powerpoint/2010/main" val="8587903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30E0F-10C6-298A-C347-E831FFF4ECB8}"/>
              </a:ext>
            </a:extLst>
          </p:cNvPr>
          <p:cNvSpPr>
            <a:spLocks noGrp="1"/>
          </p:cNvSpPr>
          <p:nvPr>
            <p:ph type="title"/>
          </p:nvPr>
        </p:nvSpPr>
        <p:spPr/>
        <p:txBody>
          <a:bodyPr/>
          <a:lstStyle/>
          <a:p>
            <a:r>
              <a:rPr lang="en-US" dirty="0"/>
              <a:t>Typical Side Effects: Chemotherapy, Immunotherapy and/or Radiation </a:t>
            </a:r>
          </a:p>
        </p:txBody>
      </p:sp>
      <p:graphicFrame>
        <p:nvGraphicFramePr>
          <p:cNvPr id="13" name="Table 12">
            <a:extLst>
              <a:ext uri="{FF2B5EF4-FFF2-40B4-BE49-F238E27FC236}">
                <a16:creationId xmlns:a16="http://schemas.microsoft.com/office/drawing/2014/main" id="{CADF499A-BAB4-2CC9-B945-19B167D67E59}"/>
              </a:ext>
            </a:extLst>
          </p:cNvPr>
          <p:cNvGraphicFramePr>
            <a:graphicFrameLocks noGrp="1"/>
          </p:cNvGraphicFramePr>
          <p:nvPr/>
        </p:nvGraphicFramePr>
        <p:xfrm>
          <a:off x="2188365" y="2456035"/>
          <a:ext cx="8696960" cy="4075854"/>
        </p:xfrm>
        <a:graphic>
          <a:graphicData uri="http://schemas.openxmlformats.org/drawingml/2006/table">
            <a:tbl>
              <a:tblPr firstRow="1" bandRow="1">
                <a:tableStyleId>{8A107856-5554-42FB-B03E-39F5DBC370BA}</a:tableStyleId>
              </a:tblPr>
              <a:tblGrid>
                <a:gridCol w="4673600">
                  <a:extLst>
                    <a:ext uri="{9D8B030D-6E8A-4147-A177-3AD203B41FA5}">
                      <a16:colId xmlns:a16="http://schemas.microsoft.com/office/drawing/2014/main" val="3631833144"/>
                    </a:ext>
                  </a:extLst>
                </a:gridCol>
                <a:gridCol w="4023360">
                  <a:extLst>
                    <a:ext uri="{9D8B030D-6E8A-4147-A177-3AD203B41FA5}">
                      <a16:colId xmlns:a16="http://schemas.microsoft.com/office/drawing/2014/main" val="3345594282"/>
                    </a:ext>
                  </a:extLst>
                </a:gridCol>
              </a:tblGrid>
              <a:tr h="509694">
                <a:tc>
                  <a:txBody>
                    <a:bodyPr/>
                    <a:lstStyle/>
                    <a:p>
                      <a:r>
                        <a:rPr lang="en-US" dirty="0">
                          <a:solidFill>
                            <a:schemeClr val="bg1"/>
                          </a:solidFill>
                        </a:rPr>
                        <a:t>Chemotherapy and Immunotherapy</a:t>
                      </a:r>
                    </a:p>
                  </a:txBody>
                  <a:tcPr anchor="ctr">
                    <a:solidFill>
                      <a:srgbClr val="4C6BB0"/>
                    </a:solidFill>
                  </a:tcPr>
                </a:tc>
                <a:tc>
                  <a:txBody>
                    <a:bodyPr/>
                    <a:lstStyle/>
                    <a:p>
                      <a:r>
                        <a:rPr lang="en-US" dirty="0">
                          <a:solidFill>
                            <a:schemeClr val="bg1"/>
                          </a:solidFill>
                        </a:rPr>
                        <a:t>Radiation </a:t>
                      </a:r>
                    </a:p>
                  </a:txBody>
                  <a:tcPr anchor="ctr">
                    <a:solidFill>
                      <a:srgbClr val="4C6BB0"/>
                    </a:solidFill>
                  </a:tcPr>
                </a:tc>
                <a:extLst>
                  <a:ext uri="{0D108BD9-81ED-4DB2-BD59-A6C34878D82A}">
                    <a16:rowId xmlns:a16="http://schemas.microsoft.com/office/drawing/2014/main" val="183385559"/>
                  </a:ext>
                </a:extLst>
              </a:tr>
              <a:tr h="3113800">
                <a:tc>
                  <a:txBody>
                    <a:bodyPr/>
                    <a:lstStyle/>
                    <a:p>
                      <a:pPr marL="285750" indent="-285750">
                        <a:spcBef>
                          <a:spcPts val="400"/>
                        </a:spcBef>
                        <a:buFont typeface="Arial" panose="020B0604020202020204" pitchFamily="34" charset="0"/>
                        <a:buChar char="•"/>
                      </a:pPr>
                      <a:r>
                        <a:rPr lang="en-US" dirty="0"/>
                        <a:t>Fatigue, weakness</a:t>
                      </a:r>
                    </a:p>
                    <a:p>
                      <a:pPr marL="285750" indent="-285750">
                        <a:spcBef>
                          <a:spcPts val="400"/>
                        </a:spcBef>
                        <a:buFont typeface="Arial" panose="020B0604020202020204" pitchFamily="34" charset="0"/>
                        <a:buChar char="•"/>
                      </a:pPr>
                      <a:r>
                        <a:rPr lang="en-US" dirty="0"/>
                        <a:t>Nausea, vomiting, loss of appetite</a:t>
                      </a:r>
                    </a:p>
                    <a:p>
                      <a:pPr marL="285750" indent="-285750">
                        <a:spcBef>
                          <a:spcPts val="400"/>
                        </a:spcBef>
                        <a:buFont typeface="Arial" panose="020B0604020202020204" pitchFamily="34" charset="0"/>
                        <a:buChar char="•"/>
                      </a:pPr>
                      <a:r>
                        <a:rPr lang="en-US" dirty="0"/>
                        <a:t>Weight loss</a:t>
                      </a:r>
                    </a:p>
                    <a:p>
                      <a:pPr marL="285750" indent="-285750">
                        <a:spcBef>
                          <a:spcPts val="400"/>
                        </a:spcBef>
                        <a:buFont typeface="Arial" panose="020B0604020202020204" pitchFamily="34" charset="0"/>
                        <a:buChar char="•"/>
                      </a:pPr>
                      <a:r>
                        <a:rPr lang="en-US" dirty="0"/>
                        <a:t>Constipation, diarrhea</a:t>
                      </a:r>
                    </a:p>
                    <a:p>
                      <a:pPr marL="285750" indent="-285750">
                        <a:spcBef>
                          <a:spcPts val="400"/>
                        </a:spcBef>
                        <a:buFont typeface="Arial" panose="020B0604020202020204" pitchFamily="34" charset="0"/>
                        <a:buChar char="•"/>
                      </a:pPr>
                      <a:r>
                        <a:rPr lang="en-US" dirty="0"/>
                        <a:t>Mouth sores</a:t>
                      </a:r>
                    </a:p>
                    <a:p>
                      <a:pPr marL="285750" indent="-285750">
                        <a:spcBef>
                          <a:spcPts val="400"/>
                        </a:spcBef>
                        <a:buFont typeface="Arial" panose="020B0604020202020204" pitchFamily="34" charset="0"/>
                        <a:buChar char="•"/>
                      </a:pPr>
                      <a:r>
                        <a:rPr lang="en-US" dirty="0"/>
                        <a:t>Hand-foot syndrome</a:t>
                      </a:r>
                    </a:p>
                    <a:p>
                      <a:pPr marL="285750" indent="-285750">
                        <a:spcBef>
                          <a:spcPts val="400"/>
                        </a:spcBef>
                        <a:buFont typeface="Arial" panose="020B0604020202020204" pitchFamily="34" charset="0"/>
                        <a:buChar char="•"/>
                      </a:pPr>
                      <a:r>
                        <a:rPr lang="en-US" dirty="0"/>
                        <a:t>Photosensitivity </a:t>
                      </a:r>
                    </a:p>
                    <a:p>
                      <a:pPr marL="285750" indent="-285750">
                        <a:spcBef>
                          <a:spcPts val="400"/>
                        </a:spcBef>
                        <a:buFont typeface="Arial" panose="020B0604020202020204" pitchFamily="34" charset="0"/>
                        <a:buChar char="•"/>
                      </a:pPr>
                      <a:r>
                        <a:rPr lang="en-US" dirty="0"/>
                        <a:t>Hair loss (paclitaxel)</a:t>
                      </a:r>
                    </a:p>
                    <a:p>
                      <a:pPr marL="285750" indent="-285750">
                        <a:spcBef>
                          <a:spcPts val="400"/>
                        </a:spcBef>
                        <a:buFont typeface="Arial" panose="020B0604020202020204" pitchFamily="34" charset="0"/>
                        <a:buChar char="•"/>
                      </a:pPr>
                      <a:r>
                        <a:rPr lang="en-US" dirty="0"/>
                        <a:t>Effects from supportive medications </a:t>
                      </a:r>
                    </a:p>
                    <a:p>
                      <a:pPr marL="285750" indent="-285750">
                        <a:spcBef>
                          <a:spcPts val="400"/>
                        </a:spcBef>
                        <a:buFont typeface="Arial" panose="020B0604020202020204" pitchFamily="34" charset="0"/>
                        <a:buChar char="•"/>
                      </a:pPr>
                      <a:r>
                        <a:rPr lang="en-US" dirty="0"/>
                        <a:t>IO: “Itis’s” (colitis, gastritis, etc.)</a:t>
                      </a:r>
                    </a:p>
                    <a:p>
                      <a:pPr marL="285750" indent="-285750">
                        <a:buFont typeface="Arial" panose="020B0604020202020204" pitchFamily="34" charset="0"/>
                        <a:buChar char="•"/>
                      </a:pPr>
                      <a:endParaRPr lang="en-US" dirty="0"/>
                    </a:p>
                  </a:txBody>
                  <a:tcPr/>
                </a:tc>
                <a:tc>
                  <a:txBody>
                    <a:bodyPr/>
                    <a:lstStyle/>
                    <a:p>
                      <a:pPr marL="285750" indent="-285750">
                        <a:spcBef>
                          <a:spcPts val="400"/>
                        </a:spcBef>
                        <a:buFont typeface="Arial" panose="020B0604020202020204" pitchFamily="34" charset="0"/>
                        <a:buChar char="•"/>
                      </a:pPr>
                      <a:r>
                        <a:rPr lang="en-US" dirty="0"/>
                        <a:t>Fatigue </a:t>
                      </a:r>
                    </a:p>
                    <a:p>
                      <a:pPr marL="285750" indent="-285750">
                        <a:spcBef>
                          <a:spcPts val="400"/>
                        </a:spcBef>
                        <a:buFont typeface="Arial" panose="020B0604020202020204" pitchFamily="34" charset="0"/>
                        <a:buChar char="•"/>
                      </a:pPr>
                      <a:r>
                        <a:rPr lang="en-US" dirty="0"/>
                        <a:t>Nausea</a:t>
                      </a:r>
                    </a:p>
                    <a:p>
                      <a:pPr marL="285750" indent="-285750">
                        <a:spcBef>
                          <a:spcPts val="400"/>
                        </a:spcBef>
                        <a:buFont typeface="Arial" panose="020B0604020202020204" pitchFamily="34" charset="0"/>
                        <a:buChar char="•"/>
                      </a:pPr>
                      <a:r>
                        <a:rPr lang="en-US" dirty="0"/>
                        <a:t>Skin changes</a:t>
                      </a:r>
                    </a:p>
                    <a:p>
                      <a:pPr marL="285750" indent="-285750">
                        <a:spcBef>
                          <a:spcPts val="400"/>
                        </a:spcBef>
                        <a:buFont typeface="Arial" panose="020B0604020202020204" pitchFamily="34" charset="0"/>
                        <a:buChar char="•"/>
                      </a:pPr>
                      <a:r>
                        <a:rPr lang="en-US" dirty="0"/>
                        <a:t>Dysphagia/odynophagia</a:t>
                      </a:r>
                    </a:p>
                  </a:txBody>
                  <a:tcPr/>
                </a:tc>
                <a:extLst>
                  <a:ext uri="{0D108BD9-81ED-4DB2-BD59-A6C34878D82A}">
                    <a16:rowId xmlns:a16="http://schemas.microsoft.com/office/drawing/2014/main" val="3472630361"/>
                  </a:ext>
                </a:extLst>
              </a:tr>
            </a:tbl>
          </a:graphicData>
        </a:graphic>
      </p:graphicFrame>
    </p:spTree>
    <p:extLst>
      <p:ext uri="{BB962C8B-B14F-4D97-AF65-F5344CB8AC3E}">
        <p14:creationId xmlns:p14="http://schemas.microsoft.com/office/powerpoint/2010/main" val="25630071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30E0F-10C6-298A-C347-E831FFF4ECB8}"/>
              </a:ext>
            </a:extLst>
          </p:cNvPr>
          <p:cNvSpPr>
            <a:spLocks noGrp="1"/>
          </p:cNvSpPr>
          <p:nvPr>
            <p:ph type="title"/>
          </p:nvPr>
        </p:nvSpPr>
        <p:spPr/>
        <p:txBody>
          <a:bodyPr/>
          <a:lstStyle/>
          <a:p>
            <a:r>
              <a:rPr lang="en-US" dirty="0"/>
              <a:t>Side Effect Prevention and Management </a:t>
            </a:r>
          </a:p>
        </p:txBody>
      </p:sp>
      <p:graphicFrame>
        <p:nvGraphicFramePr>
          <p:cNvPr id="13" name="Table 12">
            <a:extLst>
              <a:ext uri="{FF2B5EF4-FFF2-40B4-BE49-F238E27FC236}">
                <a16:creationId xmlns:a16="http://schemas.microsoft.com/office/drawing/2014/main" id="{CADF499A-BAB4-2CC9-B945-19B167D67E59}"/>
              </a:ext>
            </a:extLst>
          </p:cNvPr>
          <p:cNvGraphicFramePr>
            <a:graphicFrameLocks noGrp="1"/>
          </p:cNvGraphicFramePr>
          <p:nvPr/>
        </p:nvGraphicFramePr>
        <p:xfrm>
          <a:off x="2107386" y="2295166"/>
          <a:ext cx="8869680" cy="4506319"/>
        </p:xfrm>
        <a:graphic>
          <a:graphicData uri="http://schemas.openxmlformats.org/drawingml/2006/table">
            <a:tbl>
              <a:tblPr firstRow="1" bandRow="1">
                <a:tableStyleId>{8A107856-5554-42FB-B03E-39F5DBC370BA}</a:tableStyleId>
              </a:tblPr>
              <a:tblGrid>
                <a:gridCol w="8869680">
                  <a:extLst>
                    <a:ext uri="{9D8B030D-6E8A-4147-A177-3AD203B41FA5}">
                      <a16:colId xmlns:a16="http://schemas.microsoft.com/office/drawing/2014/main" val="3631833144"/>
                    </a:ext>
                  </a:extLst>
                </a:gridCol>
              </a:tblGrid>
              <a:tr h="543919">
                <a:tc>
                  <a:txBody>
                    <a:bodyPr/>
                    <a:lstStyle/>
                    <a:p>
                      <a:pPr algn="ctr"/>
                      <a:r>
                        <a:rPr lang="en-US" sz="2800" dirty="0">
                          <a:solidFill>
                            <a:schemeClr val="bg1"/>
                          </a:solidFill>
                        </a:rPr>
                        <a:t>All Modalities </a:t>
                      </a:r>
                    </a:p>
                  </a:txBody>
                  <a:tcPr anchor="ctr">
                    <a:solidFill>
                      <a:srgbClr val="4C6BB0"/>
                    </a:solidFill>
                  </a:tcPr>
                </a:tc>
                <a:extLst>
                  <a:ext uri="{0D108BD9-81ED-4DB2-BD59-A6C34878D82A}">
                    <a16:rowId xmlns:a16="http://schemas.microsoft.com/office/drawing/2014/main" val="183385559"/>
                  </a:ext>
                </a:extLst>
              </a:tr>
              <a:tr h="3684335">
                <a:tc>
                  <a:txBody>
                    <a:bodyPr/>
                    <a:lstStyle/>
                    <a:p>
                      <a:pPr marL="285750" indent="-285750">
                        <a:spcBef>
                          <a:spcPts val="200"/>
                        </a:spcBef>
                        <a:buFont typeface="Arial" panose="020B0604020202020204" pitchFamily="34" charset="0"/>
                        <a:buChar char="•"/>
                      </a:pPr>
                      <a:r>
                        <a:rPr lang="en-US" dirty="0"/>
                        <a:t>Pre-medication</a:t>
                      </a:r>
                    </a:p>
                    <a:p>
                      <a:pPr marL="285750" indent="-285750">
                        <a:spcBef>
                          <a:spcPts val="200"/>
                        </a:spcBef>
                        <a:buFont typeface="Arial" panose="020B0604020202020204" pitchFamily="34" charset="0"/>
                        <a:buChar char="•"/>
                      </a:pPr>
                      <a:r>
                        <a:rPr lang="en-US" dirty="0"/>
                        <a:t>Take home PRN – Proactive with Rx and OTC</a:t>
                      </a:r>
                    </a:p>
                    <a:p>
                      <a:pPr marL="285750" indent="-285750">
                        <a:spcBef>
                          <a:spcPts val="200"/>
                        </a:spcBef>
                        <a:buFont typeface="Arial" panose="020B0604020202020204" pitchFamily="34" charset="0"/>
                        <a:buChar char="•"/>
                      </a:pPr>
                      <a:r>
                        <a:rPr lang="en-US" dirty="0"/>
                        <a:t>Weight management – stress caloric intake, protein  </a:t>
                      </a:r>
                    </a:p>
                    <a:p>
                      <a:pPr marL="285750" indent="-285750">
                        <a:spcBef>
                          <a:spcPts val="200"/>
                        </a:spcBef>
                        <a:buFont typeface="Arial" panose="020B0604020202020204" pitchFamily="34" charset="0"/>
                        <a:buChar char="•"/>
                      </a:pPr>
                      <a:r>
                        <a:rPr lang="en-US" dirty="0"/>
                        <a:t>Small, frequent meals, liberalize food choices and textures </a:t>
                      </a:r>
                    </a:p>
                    <a:p>
                      <a:pPr marL="285750" indent="-285750">
                        <a:spcBef>
                          <a:spcPts val="200"/>
                        </a:spcBef>
                        <a:buFont typeface="Arial" panose="020B0604020202020204" pitchFamily="34" charset="0"/>
                        <a:buChar char="•"/>
                      </a:pPr>
                      <a:r>
                        <a:rPr lang="en-US" dirty="0"/>
                        <a:t>IV hydration as needed</a:t>
                      </a:r>
                    </a:p>
                    <a:p>
                      <a:pPr marL="285750" indent="-285750">
                        <a:spcBef>
                          <a:spcPts val="200"/>
                        </a:spcBef>
                        <a:buFont typeface="Arial" panose="020B0604020202020204" pitchFamily="34" charset="0"/>
                        <a:buChar char="•"/>
                      </a:pPr>
                      <a:r>
                        <a:rPr lang="en-US" dirty="0"/>
                        <a:t>Rest/time off from work </a:t>
                      </a:r>
                    </a:p>
                    <a:p>
                      <a:pPr marL="285750" indent="-285750">
                        <a:spcBef>
                          <a:spcPts val="200"/>
                        </a:spcBef>
                        <a:buFont typeface="Arial" panose="020B0604020202020204" pitchFamily="34" charset="0"/>
                        <a:buChar char="•"/>
                      </a:pPr>
                      <a:r>
                        <a:rPr lang="en-US" dirty="0"/>
                        <a:t>Manage activities/physical expectations </a:t>
                      </a:r>
                    </a:p>
                    <a:p>
                      <a:pPr marL="285750" indent="-285750">
                        <a:spcBef>
                          <a:spcPts val="200"/>
                        </a:spcBef>
                        <a:buFont typeface="Arial" panose="020B0604020202020204" pitchFamily="34" charset="0"/>
                        <a:buChar char="•"/>
                      </a:pPr>
                      <a:r>
                        <a:rPr lang="en-US" dirty="0"/>
                        <a:t>Reporting symptoms </a:t>
                      </a:r>
                    </a:p>
                    <a:p>
                      <a:pPr marL="285750" indent="-285750">
                        <a:spcBef>
                          <a:spcPts val="200"/>
                        </a:spcBef>
                        <a:buFont typeface="Arial" panose="020B0604020202020204" pitchFamily="34" charset="0"/>
                        <a:buChar char="•"/>
                      </a:pPr>
                      <a:r>
                        <a:rPr lang="en-US" dirty="0"/>
                        <a:t>Mouth care prevention </a:t>
                      </a:r>
                    </a:p>
                    <a:p>
                      <a:pPr marL="285750" indent="-285750">
                        <a:spcBef>
                          <a:spcPts val="200"/>
                        </a:spcBef>
                        <a:buFont typeface="Arial" panose="020B0604020202020204" pitchFamily="34" charset="0"/>
                        <a:buChar char="•"/>
                      </a:pPr>
                      <a:r>
                        <a:rPr lang="en-US" dirty="0"/>
                        <a:t>Skin care prevention </a:t>
                      </a:r>
                    </a:p>
                    <a:p>
                      <a:pPr marL="285750" indent="-285750">
                        <a:spcBef>
                          <a:spcPts val="200"/>
                        </a:spcBef>
                        <a:buFont typeface="Arial" panose="020B0604020202020204" pitchFamily="34" charset="0"/>
                        <a:buChar char="•"/>
                      </a:pPr>
                      <a:r>
                        <a:rPr lang="en-US" dirty="0"/>
                        <a:t>Hygiene/avoid sick people </a:t>
                      </a:r>
                    </a:p>
                    <a:p>
                      <a:pPr marL="285750" indent="-285750">
                        <a:spcBef>
                          <a:spcPts val="200"/>
                        </a:spcBef>
                        <a:buFont typeface="Arial" panose="020B0604020202020204" pitchFamily="34" charset="0"/>
                        <a:buChar char="•"/>
                      </a:pPr>
                      <a:r>
                        <a:rPr lang="en-US" dirty="0"/>
                        <a:t>Movement/light exercise </a:t>
                      </a:r>
                    </a:p>
                    <a:p>
                      <a:pPr marL="285750" indent="-285750">
                        <a:spcBef>
                          <a:spcPts val="200"/>
                        </a:spcBef>
                        <a:buFont typeface="Arial" panose="020B0604020202020204" pitchFamily="34" charset="0"/>
                        <a:buChar char="•"/>
                      </a:pPr>
                      <a:r>
                        <a:rPr lang="en-US" dirty="0"/>
                        <a:t>Support system </a:t>
                      </a:r>
                    </a:p>
                  </a:txBody>
                  <a:tcPr/>
                </a:tc>
                <a:extLst>
                  <a:ext uri="{0D108BD9-81ED-4DB2-BD59-A6C34878D82A}">
                    <a16:rowId xmlns:a16="http://schemas.microsoft.com/office/drawing/2014/main" val="3472630361"/>
                  </a:ext>
                </a:extLst>
              </a:tr>
            </a:tbl>
          </a:graphicData>
        </a:graphic>
      </p:graphicFrame>
    </p:spTree>
    <p:extLst>
      <p:ext uri="{BB962C8B-B14F-4D97-AF65-F5344CB8AC3E}">
        <p14:creationId xmlns:p14="http://schemas.microsoft.com/office/powerpoint/2010/main" val="8511273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D2769-08DE-E62F-163A-27A5442A9FFA}"/>
              </a:ext>
            </a:extLst>
          </p:cNvPr>
          <p:cNvSpPr>
            <a:spLocks noGrp="1"/>
          </p:cNvSpPr>
          <p:nvPr>
            <p:ph type="title"/>
          </p:nvPr>
        </p:nvSpPr>
        <p:spPr>
          <a:xfrm>
            <a:off x="4166702" y="1056585"/>
            <a:ext cx="7042570" cy="805271"/>
          </a:xfrm>
        </p:spPr>
        <p:txBody>
          <a:bodyPr/>
          <a:lstStyle/>
          <a:p>
            <a:r>
              <a:rPr lang="en-US" dirty="0"/>
              <a:t>Post Op Management </a:t>
            </a:r>
          </a:p>
        </p:txBody>
      </p:sp>
      <p:sp>
        <p:nvSpPr>
          <p:cNvPr id="3" name="Content Placeholder 2">
            <a:extLst>
              <a:ext uri="{FF2B5EF4-FFF2-40B4-BE49-F238E27FC236}">
                <a16:creationId xmlns:a16="http://schemas.microsoft.com/office/drawing/2014/main" id="{3EAD3192-D337-8C2E-FAAC-9B46B5DFBD21}"/>
              </a:ext>
            </a:extLst>
          </p:cNvPr>
          <p:cNvSpPr>
            <a:spLocks noGrp="1"/>
          </p:cNvSpPr>
          <p:nvPr>
            <p:ph sz="quarter" idx="16"/>
          </p:nvPr>
        </p:nvSpPr>
        <p:spPr>
          <a:xfrm>
            <a:off x="4166703" y="1744717"/>
            <a:ext cx="7382374" cy="4381763"/>
          </a:xfrm>
        </p:spPr>
        <p:txBody>
          <a:bodyPr>
            <a:normAutofit fontScale="62500" lnSpcReduction="20000"/>
          </a:bodyPr>
          <a:lstStyle/>
          <a:p>
            <a:pPr marL="285750" indent="-285750">
              <a:spcBef>
                <a:spcPts val="700"/>
              </a:spcBef>
              <a:spcAft>
                <a:spcPts val="500"/>
              </a:spcAft>
              <a:buFont typeface="Arial" panose="020B0604020202020204" pitchFamily="34" charset="0"/>
              <a:buChar char="•"/>
            </a:pPr>
            <a:r>
              <a:rPr lang="en-US" sz="2600" dirty="0"/>
              <a:t>Manage expectations</a:t>
            </a:r>
          </a:p>
          <a:p>
            <a:pPr marL="285750" indent="-285750">
              <a:spcBef>
                <a:spcPts val="700"/>
              </a:spcBef>
              <a:spcAft>
                <a:spcPts val="500"/>
              </a:spcAft>
              <a:buFont typeface="Arial" panose="020B0604020202020204" pitchFamily="34" charset="0"/>
              <a:buChar char="•"/>
            </a:pPr>
            <a:r>
              <a:rPr lang="en-US" sz="2600" dirty="0"/>
              <a:t>PEG/PEJ tube (short-term)</a:t>
            </a:r>
          </a:p>
          <a:p>
            <a:pPr marL="285750" indent="-285750">
              <a:spcBef>
                <a:spcPts val="700"/>
              </a:spcBef>
              <a:spcAft>
                <a:spcPts val="500"/>
              </a:spcAft>
              <a:buFont typeface="Arial" panose="020B0604020202020204" pitchFamily="34" charset="0"/>
              <a:buChar char="•"/>
            </a:pPr>
            <a:r>
              <a:rPr lang="en-US" sz="2600" dirty="0"/>
              <a:t>Hydration – with calories (limit during meals)</a:t>
            </a:r>
          </a:p>
          <a:p>
            <a:pPr marL="285750" indent="-285750">
              <a:spcBef>
                <a:spcPts val="700"/>
              </a:spcBef>
              <a:spcAft>
                <a:spcPts val="500"/>
              </a:spcAft>
              <a:buFont typeface="Arial" panose="020B0604020202020204" pitchFamily="34" charset="0"/>
              <a:buChar char="•"/>
            </a:pPr>
            <a:r>
              <a:rPr lang="en-US" sz="2600" dirty="0"/>
              <a:t>Supplements (Shakes, meal-replacement)</a:t>
            </a:r>
          </a:p>
          <a:p>
            <a:pPr marL="285750" indent="-285750">
              <a:spcBef>
                <a:spcPts val="700"/>
              </a:spcBef>
              <a:spcAft>
                <a:spcPts val="500"/>
              </a:spcAft>
              <a:buFont typeface="Arial" panose="020B0604020202020204" pitchFamily="34" charset="0"/>
              <a:buChar char="•"/>
            </a:pPr>
            <a:r>
              <a:rPr lang="en-US" sz="2600" dirty="0"/>
              <a:t>Slow, small, frequent meals</a:t>
            </a:r>
          </a:p>
          <a:p>
            <a:pPr marL="285750" indent="-285750">
              <a:spcBef>
                <a:spcPts val="700"/>
              </a:spcBef>
              <a:spcAft>
                <a:spcPts val="500"/>
              </a:spcAft>
              <a:buFont typeface="Arial" panose="020B0604020202020204" pitchFamily="34" charset="0"/>
              <a:buChar char="•"/>
            </a:pPr>
            <a:r>
              <a:rPr lang="en-US" sz="2600" dirty="0"/>
              <a:t>Soft, avoid spicy, avoid fatty, avoid carbonated </a:t>
            </a:r>
          </a:p>
          <a:p>
            <a:pPr marL="285750" indent="-285750">
              <a:spcBef>
                <a:spcPts val="700"/>
              </a:spcBef>
              <a:spcAft>
                <a:spcPts val="500"/>
              </a:spcAft>
              <a:buFont typeface="Arial" panose="020B0604020202020204" pitchFamily="34" charset="0"/>
              <a:buChar char="•"/>
            </a:pPr>
            <a:r>
              <a:rPr lang="en-US" sz="2600" dirty="0"/>
              <a:t>Mindset adjustment, food schedule </a:t>
            </a:r>
          </a:p>
          <a:p>
            <a:pPr marL="285750" indent="-285750">
              <a:spcBef>
                <a:spcPts val="700"/>
              </a:spcBef>
              <a:spcAft>
                <a:spcPts val="500"/>
              </a:spcAft>
              <a:buFont typeface="Arial" panose="020B0604020202020204" pitchFamily="34" charset="0"/>
              <a:buChar char="•"/>
            </a:pPr>
            <a:r>
              <a:rPr lang="en-US" sz="2600" dirty="0"/>
              <a:t>Pain management </a:t>
            </a:r>
          </a:p>
          <a:p>
            <a:pPr marL="285750" indent="-285750">
              <a:spcBef>
                <a:spcPts val="700"/>
              </a:spcBef>
              <a:spcAft>
                <a:spcPts val="500"/>
              </a:spcAft>
              <a:buFont typeface="Arial" panose="020B0604020202020204" pitchFamily="34" charset="0"/>
              <a:buChar char="•"/>
            </a:pPr>
            <a:r>
              <a:rPr lang="en-US" sz="2600" dirty="0"/>
              <a:t>Dumping syndrome – sugary, fatty </a:t>
            </a:r>
          </a:p>
          <a:p>
            <a:pPr marL="285750" indent="-285750">
              <a:spcBef>
                <a:spcPts val="700"/>
              </a:spcBef>
              <a:spcAft>
                <a:spcPts val="500"/>
              </a:spcAft>
              <a:buFont typeface="Arial" panose="020B0604020202020204" pitchFamily="34" charset="0"/>
              <a:buChar char="•"/>
            </a:pPr>
            <a:r>
              <a:rPr lang="en-US" sz="2600" dirty="0"/>
              <a:t>Reflux management </a:t>
            </a:r>
          </a:p>
          <a:p>
            <a:pPr marL="285750" indent="-285750">
              <a:buFont typeface="Arial" panose="020B0604020202020204" pitchFamily="34" charset="0"/>
              <a:buChar char="•"/>
            </a:pPr>
            <a:endParaRPr lang="en-US" dirty="0"/>
          </a:p>
        </p:txBody>
      </p:sp>
      <p:graphicFrame>
        <p:nvGraphicFramePr>
          <p:cNvPr id="4" name="Content Placeholder 2">
            <a:extLst>
              <a:ext uri="{FF2B5EF4-FFF2-40B4-BE49-F238E27FC236}">
                <a16:creationId xmlns:a16="http://schemas.microsoft.com/office/drawing/2014/main" id="{3583A874-D9E9-446E-73E0-3F06B4C3609E}"/>
              </a:ext>
            </a:extLst>
          </p:cNvPr>
          <p:cNvGraphicFramePr>
            <a:graphicFrameLocks/>
          </p:cNvGraphicFramePr>
          <p:nvPr/>
        </p:nvGraphicFramePr>
        <p:xfrm>
          <a:off x="108337" y="1459220"/>
          <a:ext cx="3718560" cy="2275840"/>
        </p:xfrm>
        <a:graphic>
          <a:graphicData uri="http://schemas.openxmlformats.org/drawingml/2006/table">
            <a:tbl>
              <a:tblPr firstRow="1" bandRow="1">
                <a:tableStyleId>{69CF1AB2-1976-4502-BF36-3FF5EA218861}</a:tableStyleId>
              </a:tblPr>
              <a:tblGrid>
                <a:gridCol w="3718560">
                  <a:extLst>
                    <a:ext uri="{9D8B030D-6E8A-4147-A177-3AD203B41FA5}">
                      <a16:colId xmlns:a16="http://schemas.microsoft.com/office/drawing/2014/main" val="663166056"/>
                    </a:ext>
                  </a:extLst>
                </a:gridCol>
              </a:tblGrid>
              <a:tr h="292007">
                <a:tc>
                  <a:txBody>
                    <a:bodyPr/>
                    <a:lstStyle/>
                    <a:p>
                      <a:pPr algn="ctr"/>
                      <a:r>
                        <a:rPr lang="en-US" sz="2800" b="0" dirty="0">
                          <a:solidFill>
                            <a:schemeClr val="bg1"/>
                          </a:solidFill>
                        </a:rPr>
                        <a:t>Monitoring Tools</a:t>
                      </a:r>
                    </a:p>
                  </a:txBody>
                  <a:tcPr anchor="ctr">
                    <a:solidFill>
                      <a:srgbClr val="4C6BB0"/>
                    </a:solidFill>
                  </a:tcPr>
                </a:tc>
                <a:extLst>
                  <a:ext uri="{0D108BD9-81ED-4DB2-BD59-A6C34878D82A}">
                    <a16:rowId xmlns:a16="http://schemas.microsoft.com/office/drawing/2014/main" val="1397209826"/>
                  </a:ext>
                </a:extLst>
              </a:tr>
              <a:tr h="1012292">
                <a:tc>
                  <a:txBody>
                    <a:bodyPr/>
                    <a:lstStyle/>
                    <a:p>
                      <a:pPr marL="800100" lvl="1" indent="-342900">
                        <a:spcBef>
                          <a:spcPts val="400"/>
                        </a:spcBef>
                        <a:buFont typeface="Arial" panose="020B0604020202020204" pitchFamily="34" charset="0"/>
                        <a:buChar char="•"/>
                      </a:pPr>
                      <a:r>
                        <a:rPr lang="en-US" sz="2000" dirty="0"/>
                        <a:t>Food tracking</a:t>
                      </a:r>
                    </a:p>
                    <a:p>
                      <a:pPr marL="800100" lvl="1" indent="-342900">
                        <a:spcBef>
                          <a:spcPts val="400"/>
                        </a:spcBef>
                        <a:buFont typeface="Arial" panose="020B0604020202020204" pitchFamily="34" charset="0"/>
                        <a:buChar char="•"/>
                      </a:pPr>
                      <a:r>
                        <a:rPr lang="en-US" sz="2000" dirty="0"/>
                        <a:t>Scale for weight</a:t>
                      </a:r>
                    </a:p>
                    <a:p>
                      <a:pPr marL="800100" lvl="1" indent="-342900">
                        <a:spcBef>
                          <a:spcPts val="400"/>
                        </a:spcBef>
                        <a:buFont typeface="Arial" panose="020B0604020202020204" pitchFamily="34" charset="0"/>
                        <a:buChar char="•"/>
                      </a:pPr>
                      <a:r>
                        <a:rPr lang="en-US" sz="2000" dirty="0"/>
                        <a:t>Blood test</a:t>
                      </a:r>
                    </a:p>
                    <a:p>
                      <a:pPr marL="1087438" lvl="1" indent="-233363">
                        <a:spcBef>
                          <a:spcPts val="400"/>
                        </a:spcBef>
                        <a:buFont typeface="Arial" panose="020B0604020202020204" pitchFamily="34" charset="0"/>
                        <a:buChar char="•"/>
                      </a:pPr>
                      <a:r>
                        <a:rPr lang="en-US" sz="1800" dirty="0"/>
                        <a:t>Albumin </a:t>
                      </a:r>
                    </a:p>
                    <a:p>
                      <a:pPr marL="1087438" lvl="1" indent="-233363">
                        <a:spcBef>
                          <a:spcPts val="400"/>
                        </a:spcBef>
                        <a:buFont typeface="Arial" panose="020B0604020202020204" pitchFamily="34" charset="0"/>
                        <a:buChar char="•"/>
                      </a:pPr>
                      <a:r>
                        <a:rPr lang="en-US" sz="1800" dirty="0"/>
                        <a:t>Metabolic panel </a:t>
                      </a:r>
                    </a:p>
                  </a:txBody>
                  <a:tcPr/>
                </a:tc>
                <a:extLst>
                  <a:ext uri="{0D108BD9-81ED-4DB2-BD59-A6C34878D82A}">
                    <a16:rowId xmlns:a16="http://schemas.microsoft.com/office/drawing/2014/main" val="446725341"/>
                  </a:ext>
                </a:extLst>
              </a:tr>
            </a:tbl>
          </a:graphicData>
        </a:graphic>
      </p:graphicFrame>
    </p:spTree>
    <p:extLst>
      <p:ext uri="{BB962C8B-B14F-4D97-AF65-F5344CB8AC3E}">
        <p14:creationId xmlns:p14="http://schemas.microsoft.com/office/powerpoint/2010/main" val="27974652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30E0F-10C6-298A-C347-E831FFF4ECB8}"/>
              </a:ext>
            </a:extLst>
          </p:cNvPr>
          <p:cNvSpPr>
            <a:spLocks noGrp="1"/>
          </p:cNvSpPr>
          <p:nvPr>
            <p:ph type="title"/>
          </p:nvPr>
        </p:nvSpPr>
        <p:spPr/>
        <p:txBody>
          <a:bodyPr/>
          <a:lstStyle/>
          <a:p>
            <a:r>
              <a:rPr lang="en-US" dirty="0"/>
              <a:t>Supportive Care </a:t>
            </a:r>
          </a:p>
        </p:txBody>
      </p:sp>
      <p:sp>
        <p:nvSpPr>
          <p:cNvPr id="3" name="Content Placeholder 2">
            <a:extLst>
              <a:ext uri="{FF2B5EF4-FFF2-40B4-BE49-F238E27FC236}">
                <a16:creationId xmlns:a16="http://schemas.microsoft.com/office/drawing/2014/main" id="{41191CC7-9CF2-71F0-1AD4-791EA9CBAD97}"/>
              </a:ext>
            </a:extLst>
          </p:cNvPr>
          <p:cNvSpPr>
            <a:spLocks noGrp="1"/>
          </p:cNvSpPr>
          <p:nvPr>
            <p:ph sz="quarter" idx="14"/>
          </p:nvPr>
        </p:nvSpPr>
        <p:spPr>
          <a:xfrm>
            <a:off x="648934" y="1646102"/>
            <a:ext cx="4796825" cy="4160520"/>
          </a:xfrm>
        </p:spPr>
        <p:txBody>
          <a:bodyPr>
            <a:normAutofit fontScale="92500"/>
          </a:bodyPr>
          <a:lstStyle/>
          <a:p>
            <a:pPr marL="285750" indent="-285750">
              <a:buFont typeface="Arial" panose="020B0604020202020204" pitchFamily="34" charset="0"/>
              <a:buChar char="•"/>
            </a:pPr>
            <a:r>
              <a:rPr lang="en-US" sz="2000" b="1" dirty="0"/>
              <a:t>Nutritionist </a:t>
            </a:r>
          </a:p>
          <a:p>
            <a:pPr marL="285750" indent="-285750">
              <a:buFont typeface="Arial" panose="020B0604020202020204" pitchFamily="34" charset="0"/>
              <a:buChar char="•"/>
            </a:pPr>
            <a:r>
              <a:rPr lang="en-US" sz="2000" b="1" dirty="0"/>
              <a:t>Registered Dietician</a:t>
            </a:r>
          </a:p>
          <a:p>
            <a:pPr marL="630238" lvl="1" indent="-201168">
              <a:spcBef>
                <a:spcPts val="600"/>
              </a:spcBef>
              <a:buFont typeface="Arial" panose="020B0604020202020204" pitchFamily="34" charset="0"/>
              <a:buChar char="•"/>
            </a:pPr>
            <a:r>
              <a:rPr lang="en-US" sz="1600" b="1" dirty="0"/>
              <a:t>Meal Plans</a:t>
            </a:r>
          </a:p>
          <a:p>
            <a:pPr marL="630238" lvl="1" indent="-201168">
              <a:spcBef>
                <a:spcPts val="600"/>
              </a:spcBef>
              <a:buFont typeface="Arial" panose="020B0604020202020204" pitchFamily="34" charset="0"/>
              <a:buChar char="•"/>
            </a:pPr>
            <a:r>
              <a:rPr lang="en-US" sz="1600" b="1" dirty="0"/>
              <a:t>Recipe ideas</a:t>
            </a:r>
          </a:p>
          <a:p>
            <a:pPr marL="630238" lvl="1" indent="-201168">
              <a:spcBef>
                <a:spcPts val="600"/>
              </a:spcBef>
              <a:buFont typeface="Arial" panose="020B0604020202020204" pitchFamily="34" charset="0"/>
              <a:buChar char="•"/>
            </a:pPr>
            <a:r>
              <a:rPr lang="en-US" sz="1600" b="1" dirty="0"/>
              <a:t>Tips/tricks  </a:t>
            </a:r>
          </a:p>
          <a:p>
            <a:pPr marL="285750" indent="-285750">
              <a:buFont typeface="Arial" panose="020B0604020202020204" pitchFamily="34" charset="0"/>
              <a:buChar char="•"/>
            </a:pPr>
            <a:r>
              <a:rPr lang="en-US" sz="2000" dirty="0"/>
              <a:t>Support Groups </a:t>
            </a:r>
          </a:p>
          <a:p>
            <a:pPr marL="285750" indent="-285750">
              <a:buFont typeface="Arial" panose="020B0604020202020204" pitchFamily="34" charset="0"/>
              <a:buChar char="•"/>
            </a:pPr>
            <a:r>
              <a:rPr lang="en-US" sz="2000" dirty="0"/>
              <a:t>Resources for Life After Cancer (RLAC) Program (MSK)</a:t>
            </a:r>
          </a:p>
          <a:p>
            <a:endParaRPr lang="en-US" dirty="0"/>
          </a:p>
        </p:txBody>
      </p:sp>
      <p:graphicFrame>
        <p:nvGraphicFramePr>
          <p:cNvPr id="6" name="Content Placeholder 2">
            <a:extLst>
              <a:ext uri="{FF2B5EF4-FFF2-40B4-BE49-F238E27FC236}">
                <a16:creationId xmlns:a16="http://schemas.microsoft.com/office/drawing/2014/main" id="{5A5A4377-3629-9C02-55B8-DF05F88F5C9E}"/>
              </a:ext>
            </a:extLst>
          </p:cNvPr>
          <p:cNvGraphicFramePr>
            <a:graphicFrameLocks/>
          </p:cNvGraphicFramePr>
          <p:nvPr/>
        </p:nvGraphicFramePr>
        <p:xfrm>
          <a:off x="5811520" y="1376856"/>
          <a:ext cx="5242560" cy="4692142"/>
        </p:xfrm>
        <a:graphic>
          <a:graphicData uri="http://schemas.openxmlformats.org/drawingml/2006/table">
            <a:tbl>
              <a:tblPr firstRow="1" bandRow="1">
                <a:tableStyleId>{69CF1AB2-1976-4502-BF36-3FF5EA218861}</a:tableStyleId>
              </a:tblPr>
              <a:tblGrid>
                <a:gridCol w="5242560">
                  <a:extLst>
                    <a:ext uri="{9D8B030D-6E8A-4147-A177-3AD203B41FA5}">
                      <a16:colId xmlns:a16="http://schemas.microsoft.com/office/drawing/2014/main" val="663166056"/>
                    </a:ext>
                  </a:extLst>
                </a:gridCol>
              </a:tblGrid>
              <a:tr h="513632">
                <a:tc>
                  <a:txBody>
                    <a:bodyPr/>
                    <a:lstStyle/>
                    <a:p>
                      <a:pPr algn="ctr"/>
                      <a:r>
                        <a:rPr lang="en-US" sz="2800" b="0" dirty="0">
                          <a:solidFill>
                            <a:schemeClr val="bg1"/>
                          </a:solidFill>
                        </a:rPr>
                        <a:t>Integrative Medicine </a:t>
                      </a:r>
                    </a:p>
                  </a:txBody>
                  <a:tcPr>
                    <a:solidFill>
                      <a:srgbClr val="4C6BB0"/>
                    </a:solidFill>
                  </a:tcPr>
                </a:tc>
                <a:extLst>
                  <a:ext uri="{0D108BD9-81ED-4DB2-BD59-A6C34878D82A}">
                    <a16:rowId xmlns:a16="http://schemas.microsoft.com/office/drawing/2014/main" val="1397209826"/>
                  </a:ext>
                </a:extLst>
              </a:tr>
              <a:tr h="4173982">
                <a:tc>
                  <a:txBody>
                    <a:bodyPr/>
                    <a:lstStyle/>
                    <a:p>
                      <a:pPr marL="285750" indent="-285750">
                        <a:lnSpc>
                          <a:spcPct val="150000"/>
                        </a:lnSpc>
                        <a:buFont typeface="Arial" panose="020B0604020202020204" pitchFamily="34" charset="0"/>
                        <a:buChar char="•"/>
                      </a:pPr>
                      <a:r>
                        <a:rPr lang="en-US" sz="1800" b="0" i="0" u="none" strike="noStrike" kern="1200" baseline="0" dirty="0">
                          <a:solidFill>
                            <a:schemeClr val="dk1"/>
                          </a:solidFill>
                          <a:latin typeface="+mn-lt"/>
                          <a:ea typeface="+mn-ea"/>
                          <a:cs typeface="+mn-cs"/>
                        </a:rPr>
                        <a:t>Acupuncture</a:t>
                      </a:r>
                    </a:p>
                    <a:p>
                      <a:pPr marL="285750" indent="-285750">
                        <a:lnSpc>
                          <a:spcPct val="150000"/>
                        </a:lnSpc>
                        <a:buFont typeface="Arial" panose="020B0604020202020204" pitchFamily="34" charset="0"/>
                        <a:buChar char="•"/>
                      </a:pPr>
                      <a:r>
                        <a:rPr lang="en-US" sz="1800" b="0" i="0" u="none" strike="noStrike" kern="1200" baseline="0" dirty="0">
                          <a:solidFill>
                            <a:schemeClr val="dk1"/>
                          </a:solidFill>
                          <a:latin typeface="+mn-lt"/>
                          <a:ea typeface="+mn-ea"/>
                          <a:cs typeface="+mn-cs"/>
                        </a:rPr>
                        <a:t>Acupressure</a:t>
                      </a:r>
                    </a:p>
                    <a:p>
                      <a:pPr marL="285750" indent="-285750">
                        <a:lnSpc>
                          <a:spcPct val="150000"/>
                        </a:lnSpc>
                        <a:buFont typeface="Arial" panose="020B0604020202020204" pitchFamily="34" charset="0"/>
                        <a:buChar char="•"/>
                      </a:pPr>
                      <a:r>
                        <a:rPr lang="en-US" sz="1800" b="0" i="0" u="none" strike="noStrike" kern="1200" baseline="0" dirty="0">
                          <a:solidFill>
                            <a:schemeClr val="dk1"/>
                          </a:solidFill>
                          <a:latin typeface="+mn-lt"/>
                          <a:ea typeface="+mn-ea"/>
                          <a:cs typeface="+mn-cs"/>
                        </a:rPr>
                        <a:t>Yoga</a:t>
                      </a:r>
                    </a:p>
                    <a:p>
                      <a:pPr marL="285750" indent="-285750">
                        <a:lnSpc>
                          <a:spcPct val="150000"/>
                        </a:lnSpc>
                        <a:buFont typeface="Arial" panose="020B0604020202020204" pitchFamily="34" charset="0"/>
                        <a:buChar char="•"/>
                      </a:pPr>
                      <a:r>
                        <a:rPr lang="en-US" sz="1800" b="0" i="0" u="none" strike="noStrike" kern="1200" baseline="0" dirty="0">
                          <a:solidFill>
                            <a:schemeClr val="dk1"/>
                          </a:solidFill>
                          <a:latin typeface="+mn-lt"/>
                          <a:ea typeface="+mn-ea"/>
                          <a:cs typeface="+mn-cs"/>
                        </a:rPr>
                        <a:t>Tai chi</a:t>
                      </a:r>
                    </a:p>
                    <a:p>
                      <a:pPr marL="285750" indent="-285750">
                        <a:lnSpc>
                          <a:spcPct val="150000"/>
                        </a:lnSpc>
                        <a:buFont typeface="Arial" panose="020B0604020202020204" pitchFamily="34" charset="0"/>
                        <a:buChar char="•"/>
                      </a:pPr>
                      <a:r>
                        <a:rPr lang="en-US" sz="1800" b="0" i="0" u="none" strike="noStrike" kern="1200" baseline="0" dirty="0">
                          <a:solidFill>
                            <a:schemeClr val="dk1"/>
                          </a:solidFill>
                          <a:latin typeface="+mn-lt"/>
                          <a:ea typeface="+mn-ea"/>
                          <a:cs typeface="+mn-cs"/>
                        </a:rPr>
                        <a:t>Massage therapy</a:t>
                      </a:r>
                    </a:p>
                    <a:p>
                      <a:pPr marL="285750" indent="-285750">
                        <a:lnSpc>
                          <a:spcPct val="150000"/>
                        </a:lnSpc>
                        <a:buFont typeface="Arial" panose="020B0604020202020204" pitchFamily="34" charset="0"/>
                        <a:buChar char="•"/>
                      </a:pPr>
                      <a:r>
                        <a:rPr lang="en-US" sz="1800" b="0" i="0" u="none" strike="noStrike" kern="1200" baseline="0" dirty="0">
                          <a:solidFill>
                            <a:schemeClr val="dk1"/>
                          </a:solidFill>
                          <a:latin typeface="+mn-lt"/>
                          <a:ea typeface="+mn-ea"/>
                          <a:cs typeface="+mn-cs"/>
                        </a:rPr>
                        <a:t>Dance and movement therapy</a:t>
                      </a:r>
                    </a:p>
                    <a:p>
                      <a:pPr marL="285750" indent="-285750">
                        <a:lnSpc>
                          <a:spcPct val="150000"/>
                        </a:lnSpc>
                        <a:buFont typeface="Arial" panose="020B0604020202020204" pitchFamily="34" charset="0"/>
                        <a:buChar char="•"/>
                      </a:pPr>
                      <a:r>
                        <a:rPr lang="en-US" sz="1800" b="0" i="0" u="none" strike="noStrike" kern="1200" baseline="0" dirty="0">
                          <a:solidFill>
                            <a:schemeClr val="dk1"/>
                          </a:solidFill>
                          <a:latin typeface="+mn-lt"/>
                          <a:ea typeface="+mn-ea"/>
                          <a:cs typeface="+mn-cs"/>
                        </a:rPr>
                        <a:t>Meditation and other mind-body relaxation therapies</a:t>
                      </a:r>
                    </a:p>
                    <a:p>
                      <a:pPr marL="285750" indent="-285750">
                        <a:lnSpc>
                          <a:spcPct val="150000"/>
                        </a:lnSpc>
                        <a:buFont typeface="Arial" panose="020B0604020202020204" pitchFamily="34" charset="0"/>
                        <a:buChar char="•"/>
                      </a:pPr>
                      <a:r>
                        <a:rPr lang="en-US" sz="1800" b="0" i="0" u="none" strike="noStrike" kern="1200" baseline="0" dirty="0">
                          <a:solidFill>
                            <a:schemeClr val="dk1"/>
                          </a:solidFill>
                          <a:latin typeface="+mn-lt"/>
                          <a:ea typeface="+mn-ea"/>
                          <a:cs typeface="+mn-cs"/>
                        </a:rPr>
                        <a:t>Music therapy</a:t>
                      </a:r>
                    </a:p>
                    <a:p>
                      <a:pPr marL="285750" indent="-285750">
                        <a:lnSpc>
                          <a:spcPct val="150000"/>
                        </a:lnSpc>
                        <a:buFont typeface="Arial" panose="020B0604020202020204" pitchFamily="34" charset="0"/>
                        <a:buChar char="•"/>
                      </a:pPr>
                      <a:r>
                        <a:rPr lang="en-US" sz="1800" b="0" i="0" u="none" strike="noStrike" kern="1200" baseline="0" dirty="0">
                          <a:solidFill>
                            <a:schemeClr val="dk1"/>
                          </a:solidFill>
                          <a:latin typeface="+mn-lt"/>
                          <a:ea typeface="+mn-ea"/>
                          <a:cs typeface="+mn-cs"/>
                        </a:rPr>
                        <a:t>Exercise</a:t>
                      </a:r>
                      <a:endParaRPr lang="en-US" sz="2400" dirty="0"/>
                    </a:p>
                  </a:txBody>
                  <a:tcPr/>
                </a:tc>
                <a:extLst>
                  <a:ext uri="{0D108BD9-81ED-4DB2-BD59-A6C34878D82A}">
                    <a16:rowId xmlns:a16="http://schemas.microsoft.com/office/drawing/2014/main" val="446725341"/>
                  </a:ext>
                </a:extLst>
              </a:tr>
            </a:tbl>
          </a:graphicData>
        </a:graphic>
      </p:graphicFrame>
    </p:spTree>
    <p:extLst>
      <p:ext uri="{BB962C8B-B14F-4D97-AF65-F5344CB8AC3E}">
        <p14:creationId xmlns:p14="http://schemas.microsoft.com/office/powerpoint/2010/main" val="29376347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sz="3200" dirty="0" err="1">
                <a:solidFill>
                  <a:srgbClr val="0432FF"/>
                </a:solidFill>
              </a:rPr>
              <a:t>Ms</a:t>
            </a:r>
            <a:r>
              <a:rPr lang="en-US" sz="3200" dirty="0">
                <a:solidFill>
                  <a:srgbClr val="0432FF"/>
                </a:solidFill>
              </a:rPr>
              <a:t> Parker — Disclosures</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extLst>
              <p:ext uri="{D42A27DB-BD31-4B8C-83A1-F6EECF244321}">
                <p14:modId xmlns:p14="http://schemas.microsoft.com/office/powerpoint/2010/main" val="3443978466"/>
              </p:ext>
            </p:extLst>
          </p:nvPr>
        </p:nvGraphicFramePr>
        <p:xfrm>
          <a:off x="1236095" y="2204864"/>
          <a:ext cx="9719807" cy="1224136"/>
        </p:xfrm>
        <a:graphic>
          <a:graphicData uri="http://schemas.openxmlformats.org/drawingml/2006/table">
            <a:tbl>
              <a:tblPr firstRow="1" bandRow="1">
                <a:tableStyleId>{F2DE63D5-997A-4646-A377-4702673A728D}</a:tableStyleId>
              </a:tblPr>
              <a:tblGrid>
                <a:gridCol w="9719807">
                  <a:extLst>
                    <a:ext uri="{9D8B030D-6E8A-4147-A177-3AD203B41FA5}">
                      <a16:colId xmlns:a16="http://schemas.microsoft.com/office/drawing/2014/main" val="20000"/>
                    </a:ext>
                  </a:extLst>
                </a:gridCol>
              </a:tblGrid>
              <a:tr h="1224136">
                <a:tc>
                  <a:txBody>
                    <a:bodyPr/>
                    <a:lstStyle/>
                    <a:p>
                      <a:pPr algn="ctr"/>
                      <a:r>
                        <a:rPr lang="en-US" sz="1800" b="0" kern="1200" dirty="0">
                          <a:solidFill>
                            <a:schemeClr val="tx1"/>
                          </a:solidFill>
                          <a:effectLst/>
                          <a:latin typeface="+mn-lt"/>
                          <a:ea typeface="+mn-ea"/>
                          <a:cs typeface="+mn-cs"/>
                        </a:rPr>
                        <a:t>No relevant conflicts of interest to disclose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77256355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30E0F-10C6-298A-C347-E831FFF4ECB8}"/>
              </a:ext>
            </a:extLst>
          </p:cNvPr>
          <p:cNvSpPr>
            <a:spLocks noGrp="1"/>
          </p:cNvSpPr>
          <p:nvPr>
            <p:ph type="title"/>
          </p:nvPr>
        </p:nvSpPr>
        <p:spPr/>
        <p:txBody>
          <a:bodyPr/>
          <a:lstStyle/>
          <a:p>
            <a:r>
              <a:rPr lang="en-US" dirty="0"/>
              <a:t>Case Study </a:t>
            </a:r>
          </a:p>
        </p:txBody>
      </p:sp>
      <p:sp>
        <p:nvSpPr>
          <p:cNvPr id="3" name="Content Placeholder 2">
            <a:extLst>
              <a:ext uri="{FF2B5EF4-FFF2-40B4-BE49-F238E27FC236}">
                <a16:creationId xmlns:a16="http://schemas.microsoft.com/office/drawing/2014/main" id="{41191CC7-9CF2-71F0-1AD4-791EA9CBAD97}"/>
              </a:ext>
            </a:extLst>
          </p:cNvPr>
          <p:cNvSpPr>
            <a:spLocks noGrp="1"/>
          </p:cNvSpPr>
          <p:nvPr>
            <p:ph sz="quarter" idx="14"/>
          </p:nvPr>
        </p:nvSpPr>
        <p:spPr>
          <a:xfrm>
            <a:off x="1535372" y="462243"/>
            <a:ext cx="10107988" cy="3866324"/>
          </a:xfrm>
        </p:spPr>
        <p:txBody>
          <a:bodyPr>
            <a:normAutofit/>
          </a:bodyPr>
          <a:lstStyle/>
          <a:p>
            <a:pPr marL="0" indent="0">
              <a:buNone/>
            </a:pPr>
            <a:r>
              <a:rPr lang="en-US" sz="2000" dirty="0">
                <a:latin typeface="Arial" panose="020B0604020202020204" pitchFamily="34" charset="0"/>
                <a:cs typeface="Arial" panose="020B0604020202020204" pitchFamily="34" charset="0"/>
              </a:rPr>
              <a:t>60-year-old male with a history of GERD presents with 2 months of progressive dysphagia accompanied with 10-pound weight loss. Endoscopy last week revealed partially obstructing mass at the gastroesophageal junction extending into the cardia. Pathology confirmed poorly differentiated adenocarcinoma.</a:t>
            </a:r>
          </a:p>
          <a:p>
            <a:pPr marL="0" indent="0">
              <a:buNone/>
            </a:pPr>
            <a:endParaRPr lang="en-US" sz="2000" dirty="0">
              <a:latin typeface="Arial" panose="020B0604020202020204" pitchFamily="34" charset="0"/>
              <a:cs typeface="Arial" panose="020B0604020202020204" pitchFamily="34" charset="0"/>
            </a:endParaRPr>
          </a:p>
          <a:p>
            <a:pPr marL="0" indent="0">
              <a:buNone/>
            </a:pPr>
            <a:r>
              <a:rPr lang="en-US" sz="2000" dirty="0">
                <a:latin typeface="Arial" panose="020B0604020202020204" pitchFamily="34" charset="0"/>
                <a:cs typeface="Arial" panose="020B0604020202020204" pitchFamily="34" charset="0"/>
              </a:rPr>
              <a:t>What are next steps?</a:t>
            </a:r>
          </a:p>
          <a:p>
            <a:endParaRPr lang="en-US" dirty="0"/>
          </a:p>
        </p:txBody>
      </p:sp>
    </p:spTree>
    <p:extLst>
      <p:ext uri="{BB962C8B-B14F-4D97-AF65-F5344CB8AC3E}">
        <p14:creationId xmlns:p14="http://schemas.microsoft.com/office/powerpoint/2010/main" val="36809834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30E0F-10C6-298A-C347-E831FFF4ECB8}"/>
              </a:ext>
            </a:extLst>
          </p:cNvPr>
          <p:cNvSpPr>
            <a:spLocks noGrp="1"/>
          </p:cNvSpPr>
          <p:nvPr>
            <p:ph type="title"/>
          </p:nvPr>
        </p:nvSpPr>
        <p:spPr/>
        <p:txBody>
          <a:bodyPr/>
          <a:lstStyle/>
          <a:p>
            <a:r>
              <a:rPr lang="en-US" dirty="0"/>
              <a:t>Case Study </a:t>
            </a:r>
          </a:p>
        </p:txBody>
      </p:sp>
      <p:sp>
        <p:nvSpPr>
          <p:cNvPr id="3" name="Content Placeholder 2">
            <a:extLst>
              <a:ext uri="{FF2B5EF4-FFF2-40B4-BE49-F238E27FC236}">
                <a16:creationId xmlns:a16="http://schemas.microsoft.com/office/drawing/2014/main" id="{41191CC7-9CF2-71F0-1AD4-791EA9CBAD97}"/>
              </a:ext>
            </a:extLst>
          </p:cNvPr>
          <p:cNvSpPr>
            <a:spLocks noGrp="1"/>
          </p:cNvSpPr>
          <p:nvPr>
            <p:ph sz="quarter" idx="14"/>
          </p:nvPr>
        </p:nvSpPr>
        <p:spPr>
          <a:xfrm>
            <a:off x="1320800" y="182880"/>
            <a:ext cx="10322560" cy="4551679"/>
          </a:xfrm>
        </p:spPr>
        <p:txBody>
          <a:bodyPr>
            <a:normAutofit fontScale="92500" lnSpcReduction="20000"/>
          </a:bodyPr>
          <a:lstStyle/>
          <a:p>
            <a:r>
              <a:rPr lang="en-US" sz="2600" dirty="0"/>
              <a:t>Preparation and Education </a:t>
            </a:r>
          </a:p>
          <a:p>
            <a:pPr marL="285750" indent="-285750">
              <a:buFont typeface="Arial" panose="020B0604020202020204" pitchFamily="34" charset="0"/>
              <a:buChar char="•"/>
            </a:pPr>
            <a:r>
              <a:rPr lang="en-US" sz="1900" dirty="0"/>
              <a:t>Complete work up (imaging, EUS)</a:t>
            </a:r>
          </a:p>
          <a:p>
            <a:pPr marL="285750" indent="-285750">
              <a:buFont typeface="Arial" panose="020B0604020202020204" pitchFamily="34" charset="0"/>
              <a:buChar char="•"/>
            </a:pPr>
            <a:r>
              <a:rPr lang="en-US" sz="1900" dirty="0" err="1"/>
              <a:t>Mediport</a:t>
            </a:r>
            <a:r>
              <a:rPr lang="en-US" sz="1900" dirty="0"/>
              <a:t>, EKG, basis labs</a:t>
            </a:r>
          </a:p>
          <a:p>
            <a:pPr marL="285750" indent="-285750">
              <a:buFont typeface="Arial" panose="020B0604020202020204" pitchFamily="34" charset="0"/>
              <a:buChar char="•"/>
            </a:pPr>
            <a:r>
              <a:rPr lang="en-US" sz="1900" dirty="0"/>
              <a:t>Discuss adjuvant and neoadjuvant therapy </a:t>
            </a:r>
          </a:p>
          <a:p>
            <a:pPr marL="285750" indent="-285750">
              <a:buFont typeface="Arial" panose="020B0604020202020204" pitchFamily="34" charset="0"/>
              <a:buChar char="•"/>
            </a:pPr>
            <a:r>
              <a:rPr lang="en-US" sz="1900" dirty="0"/>
              <a:t>Investigate available support system</a:t>
            </a:r>
          </a:p>
          <a:p>
            <a:pPr marL="285750" indent="-285750">
              <a:buFont typeface="Arial" panose="020B0604020202020204" pitchFamily="34" charset="0"/>
              <a:buChar char="•"/>
            </a:pPr>
            <a:r>
              <a:rPr lang="en-US" sz="1900" dirty="0"/>
              <a:t>Introduce nutrition and social work</a:t>
            </a:r>
          </a:p>
          <a:p>
            <a:pPr marL="285750" indent="-285750">
              <a:buFont typeface="Arial" panose="020B0604020202020204" pitchFamily="34" charset="0"/>
              <a:buChar char="•"/>
            </a:pPr>
            <a:r>
              <a:rPr lang="en-US" sz="1900" dirty="0"/>
              <a:t>What to expect, manage anxiety </a:t>
            </a:r>
          </a:p>
          <a:p>
            <a:pPr marL="285750" indent="-285750">
              <a:buFont typeface="Arial" panose="020B0604020202020204" pitchFamily="34" charset="0"/>
              <a:buChar char="•"/>
            </a:pPr>
            <a:r>
              <a:rPr lang="en-US" sz="1900" dirty="0"/>
              <a:t>Help guide disability leave, or accommodations</a:t>
            </a:r>
          </a:p>
          <a:p>
            <a:pPr marL="285750" indent="-285750">
              <a:buFont typeface="Arial" panose="020B0604020202020204" pitchFamily="34" charset="0"/>
              <a:buChar char="•"/>
            </a:pPr>
            <a:r>
              <a:rPr lang="en-US" sz="1900" dirty="0"/>
              <a:t>Cancer center navigation  </a:t>
            </a:r>
          </a:p>
          <a:p>
            <a:endParaRPr lang="en-US" dirty="0"/>
          </a:p>
        </p:txBody>
      </p:sp>
    </p:spTree>
    <p:extLst>
      <p:ext uri="{BB962C8B-B14F-4D97-AF65-F5344CB8AC3E}">
        <p14:creationId xmlns:p14="http://schemas.microsoft.com/office/powerpoint/2010/main" val="33514962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9AFD5-1107-2E3E-A7A5-F27E60BF3A44}"/>
              </a:ext>
            </a:extLst>
          </p:cNvPr>
          <p:cNvSpPr>
            <a:spLocks noGrp="1"/>
          </p:cNvSpPr>
          <p:nvPr>
            <p:ph type="title"/>
          </p:nvPr>
        </p:nvSpPr>
        <p:spPr>
          <a:xfrm>
            <a:off x="19365" y="3097609"/>
            <a:ext cx="12192000" cy="662782"/>
          </a:xfrm>
        </p:spPr>
        <p:txBody>
          <a:bodyPr>
            <a:normAutofit/>
          </a:bodyPr>
          <a:lstStyle/>
          <a:p>
            <a:r>
              <a:rPr lang="en-US" sz="4000" dirty="0"/>
              <a:t>Roundtable Discussion</a:t>
            </a:r>
          </a:p>
        </p:txBody>
      </p:sp>
    </p:spTree>
    <p:extLst>
      <p:ext uri="{BB962C8B-B14F-4D97-AF65-F5344CB8AC3E}">
        <p14:creationId xmlns:p14="http://schemas.microsoft.com/office/powerpoint/2010/main" val="20681540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1F06BD-F7B6-27F5-0C5E-85B319C2902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FC84F27-DA62-27A3-6477-8B1703BE5296}"/>
              </a:ext>
            </a:extLst>
          </p:cNvPr>
          <p:cNvSpPr/>
          <p:nvPr/>
        </p:nvSpPr>
        <p:spPr bwMode="auto">
          <a:xfrm>
            <a:off x="758948" y="2636912"/>
            <a:ext cx="10512305" cy="93610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04163C51-1225-FCD7-1D4B-560B4FE2F90C}"/>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BE1C6A59-48A8-F148-1F19-9D81DB1045F5}"/>
              </a:ext>
            </a:extLst>
          </p:cNvPr>
          <p:cNvSpPr>
            <a:spLocks noGrp="1"/>
          </p:cNvSpPr>
          <p:nvPr>
            <p:ph idx="1"/>
          </p:nvPr>
        </p:nvSpPr>
        <p:spPr>
          <a:xfrm>
            <a:off x="912286" y="1052736"/>
            <a:ext cx="10512306" cy="4799013"/>
          </a:xfrm>
        </p:spPr>
        <p:txBody>
          <a:bodyPr/>
          <a:lstStyle/>
          <a:p>
            <a:pPr marL="0" indent="0">
              <a:spcBef>
                <a:spcPts val="1800"/>
              </a:spcBef>
              <a:spcAft>
                <a:spcPts val="0"/>
              </a:spcAft>
              <a:buNone/>
            </a:pPr>
            <a:r>
              <a:rPr lang="en-US" sz="2500" dirty="0">
                <a:solidFill>
                  <a:srgbClr val="0432FF"/>
                </a:solidFill>
              </a:rPr>
              <a:t>Introduction: </a:t>
            </a:r>
            <a:r>
              <a:rPr lang="en-US" sz="2500" dirty="0">
                <a:solidFill>
                  <a:schemeClr val="tx1"/>
                </a:solidFill>
              </a:rPr>
              <a:t>Clinical Presentation of Gastroesophageal Cancer</a:t>
            </a:r>
          </a:p>
          <a:p>
            <a:pPr marL="0" indent="0">
              <a:spcBef>
                <a:spcPts val="1800"/>
              </a:spcBef>
              <a:spcAft>
                <a:spcPts val="0"/>
              </a:spcAft>
              <a:buNone/>
            </a:pPr>
            <a:r>
              <a:rPr lang="en-US" sz="2500" dirty="0">
                <a:solidFill>
                  <a:srgbClr val="0432FF"/>
                </a:solidFill>
              </a:rPr>
              <a:t>Module 1: </a:t>
            </a:r>
            <a:r>
              <a:rPr lang="en-US" sz="2500" dirty="0">
                <a:solidFill>
                  <a:schemeClr val="tx1"/>
                </a:solidFill>
              </a:rPr>
              <a:t>Management of Localized or Locally Advanced Gastroesophageal Cancers; Current and Future Role of Immune Checkpoint Inhibitors </a:t>
            </a:r>
          </a:p>
          <a:p>
            <a:pPr marL="0" indent="0">
              <a:spcBef>
                <a:spcPts val="1800"/>
              </a:spcBef>
              <a:spcAft>
                <a:spcPts val="0"/>
              </a:spcAft>
              <a:buNone/>
            </a:pPr>
            <a:r>
              <a:rPr lang="en-US" sz="2500" dirty="0">
                <a:solidFill>
                  <a:schemeClr val="bg1"/>
                </a:solidFill>
              </a:rPr>
              <a:t>Module 2: Incorporation of Immunotherapeutic Strategies for HER2-Negative Metastatic Gastroesophageal Tumors </a:t>
            </a:r>
          </a:p>
          <a:p>
            <a:pPr marL="0" indent="0">
              <a:spcBef>
                <a:spcPts val="1800"/>
              </a:spcBef>
              <a:spcAft>
                <a:spcPts val="0"/>
              </a:spcAft>
              <a:buNone/>
            </a:pPr>
            <a:r>
              <a:rPr lang="en-US" sz="2500" dirty="0">
                <a:solidFill>
                  <a:srgbClr val="0432FF"/>
                </a:solidFill>
              </a:rPr>
              <a:t>Module 3: </a:t>
            </a:r>
            <a:r>
              <a:rPr lang="en-US" sz="2500" b="1" dirty="0">
                <a:solidFill>
                  <a:srgbClr val="000000"/>
                </a:solidFill>
                <a:effectLst/>
                <a:latin typeface="+mn-lt"/>
                <a:ea typeface="Calibri" panose="020F0502020204030204" pitchFamily="34" charset="0"/>
              </a:rPr>
              <a:t>Role of Therapy Targeting CLDN18.2 in Advanced Gastric/Gastroesophageal Junction Adenocarcinoma </a:t>
            </a:r>
          </a:p>
          <a:p>
            <a:pPr marL="0" indent="0">
              <a:spcBef>
                <a:spcPts val="1800"/>
              </a:spcBef>
              <a:spcAft>
                <a:spcPts val="0"/>
              </a:spcAft>
              <a:buNone/>
            </a:pPr>
            <a:r>
              <a:rPr lang="en-US" sz="2500" dirty="0">
                <a:solidFill>
                  <a:srgbClr val="0432FF"/>
                </a:solidFill>
              </a:rPr>
              <a:t>Module 4: </a:t>
            </a:r>
            <a:r>
              <a:rPr lang="en-US" sz="25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Considerations in the Care of Patients with HER2-Positive Gastroesophageal Cancers </a:t>
            </a:r>
          </a:p>
        </p:txBody>
      </p:sp>
    </p:spTree>
    <p:extLst>
      <p:ext uri="{BB962C8B-B14F-4D97-AF65-F5344CB8AC3E}">
        <p14:creationId xmlns:p14="http://schemas.microsoft.com/office/powerpoint/2010/main" val="40721253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B5416D-E7CE-AA5C-1E93-66898316C03F}"/>
            </a:ext>
          </a:extLst>
        </p:cNvPr>
        <p:cNvGrpSpPr/>
        <p:nvPr/>
      </p:nvGrpSpPr>
      <p:grpSpPr>
        <a:xfrm>
          <a:off x="0" y="0"/>
          <a:ext cx="0" cy="0"/>
          <a:chOff x="0" y="0"/>
          <a:chExt cx="0" cy="0"/>
        </a:xfrm>
      </p:grpSpPr>
      <p:sp>
        <p:nvSpPr>
          <p:cNvPr id="8" name="Content Placeholder 2">
            <a:extLst>
              <a:ext uri="{FF2B5EF4-FFF2-40B4-BE49-F238E27FC236}">
                <a16:creationId xmlns:a16="http://schemas.microsoft.com/office/drawing/2014/main" id="{F71D0D95-68C7-AB89-8CAC-294A6F75535D}"/>
              </a:ext>
            </a:extLst>
          </p:cNvPr>
          <p:cNvSpPr>
            <a:spLocks noGrp="1"/>
          </p:cNvSpPr>
          <p:nvPr>
            <p:ph idx="1"/>
          </p:nvPr>
        </p:nvSpPr>
        <p:spPr>
          <a:xfrm>
            <a:off x="528635" y="1988840"/>
            <a:ext cx="10967966" cy="4524375"/>
          </a:xfrm>
        </p:spPr>
        <p:txBody>
          <a:bodyPr/>
          <a:lstStyle/>
          <a:p>
            <a:pPr marL="0" marR="0" indent="0">
              <a:buNone/>
            </a:pPr>
            <a:r>
              <a:rPr lang="en-US" sz="2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 patient with newly diagnosed metastatic gastric cancer who is about to begin first-line treatment with chemotherapy in combination with an anti-PD-1/PD-L1 antibody</a:t>
            </a:r>
            <a:endParaRPr lang="en-US" sz="2800"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5" name="Text Placeholder 3">
            <a:extLst>
              <a:ext uri="{FF2B5EF4-FFF2-40B4-BE49-F238E27FC236}">
                <a16:creationId xmlns:a16="http://schemas.microsoft.com/office/drawing/2014/main" id="{92A2D7A8-645C-7A88-08C6-366D3ECBDCC6}"/>
              </a:ext>
            </a:extLst>
          </p:cNvPr>
          <p:cNvSpPr>
            <a:spLocks noGrp="1"/>
          </p:cNvSpPr>
          <p:nvPr>
            <p:ph type="body" sz="quarter" idx="10"/>
          </p:nvPr>
        </p:nvSpPr>
        <p:spPr>
          <a:xfrm>
            <a:off x="528635" y="476672"/>
            <a:ext cx="10744200" cy="605309"/>
          </a:xfrm>
        </p:spPr>
        <p:txBody>
          <a:bodyPr/>
          <a:lstStyle/>
          <a:p>
            <a:pPr algn="ctr"/>
            <a:r>
              <a:rPr lang="en-US" i="0" dirty="0"/>
              <a:t>Clinical Scenario</a:t>
            </a:r>
          </a:p>
        </p:txBody>
      </p:sp>
    </p:spTree>
    <p:extLst>
      <p:ext uri="{BB962C8B-B14F-4D97-AF65-F5344CB8AC3E}">
        <p14:creationId xmlns:p14="http://schemas.microsoft.com/office/powerpoint/2010/main" val="21097394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CFB9AB8-C47A-5AAA-CDF5-341A19C70C35}"/>
              </a:ext>
            </a:extLst>
          </p:cNvPr>
          <p:cNvSpPr>
            <a:spLocks noGrp="1"/>
          </p:cNvSpPr>
          <p:nvPr>
            <p:ph type="ctrTitle"/>
          </p:nvPr>
        </p:nvSpPr>
        <p:spPr>
          <a:xfrm>
            <a:off x="1524000" y="1381211"/>
            <a:ext cx="9144000" cy="2387600"/>
          </a:xfrm>
        </p:spPr>
        <p:txBody>
          <a:bodyPr>
            <a:normAutofit/>
          </a:bodyPr>
          <a:lstStyle/>
          <a:p>
            <a:r>
              <a:rPr lang="en-US" sz="4000" dirty="0"/>
              <a:t>Incorporation of Immunotherapeutic Strategies for Patients with HER2-Negative Metastatic Gastroesophageal Tumors</a:t>
            </a:r>
          </a:p>
        </p:txBody>
      </p:sp>
      <p:sp>
        <p:nvSpPr>
          <p:cNvPr id="6" name="Subtitle 5">
            <a:extLst>
              <a:ext uri="{FF2B5EF4-FFF2-40B4-BE49-F238E27FC236}">
                <a16:creationId xmlns:a16="http://schemas.microsoft.com/office/drawing/2014/main" id="{0AB8799A-5FC4-21D6-1C76-ED809945C5A0}"/>
              </a:ext>
            </a:extLst>
          </p:cNvPr>
          <p:cNvSpPr>
            <a:spLocks noGrp="1"/>
          </p:cNvSpPr>
          <p:nvPr>
            <p:ph type="subTitle" idx="1"/>
          </p:nvPr>
        </p:nvSpPr>
        <p:spPr>
          <a:xfrm>
            <a:off x="1524000" y="4046881"/>
            <a:ext cx="9144000" cy="1655762"/>
          </a:xfrm>
        </p:spPr>
        <p:txBody>
          <a:bodyPr/>
          <a:lstStyle/>
          <a:p>
            <a:r>
              <a:rPr lang="en-US" dirty="0"/>
              <a:t>Sunnie Kim, MD</a:t>
            </a:r>
          </a:p>
        </p:txBody>
      </p:sp>
    </p:spTree>
    <p:extLst>
      <p:ext uri="{BB962C8B-B14F-4D97-AF65-F5344CB8AC3E}">
        <p14:creationId xmlns:p14="http://schemas.microsoft.com/office/powerpoint/2010/main" val="28696797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967351-6C14-60D8-37F0-3B0BB0FD70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6CDA96-7CA8-9C1A-9595-4582D6EEDFDD}"/>
              </a:ext>
            </a:extLst>
          </p:cNvPr>
          <p:cNvSpPr>
            <a:spLocks noGrp="1"/>
          </p:cNvSpPr>
          <p:nvPr>
            <p:ph type="title"/>
          </p:nvPr>
        </p:nvSpPr>
        <p:spPr>
          <a:xfrm>
            <a:off x="838200" y="323562"/>
            <a:ext cx="10740736" cy="1325563"/>
          </a:xfrm>
        </p:spPr>
        <p:txBody>
          <a:bodyPr/>
          <a:lstStyle/>
          <a:p>
            <a:r>
              <a:rPr lang="en-US" dirty="0"/>
              <a:t>Patient Case</a:t>
            </a:r>
          </a:p>
        </p:txBody>
      </p:sp>
      <p:sp>
        <p:nvSpPr>
          <p:cNvPr id="3" name="Content Placeholder 2">
            <a:extLst>
              <a:ext uri="{FF2B5EF4-FFF2-40B4-BE49-F238E27FC236}">
                <a16:creationId xmlns:a16="http://schemas.microsoft.com/office/drawing/2014/main" id="{F5901B1A-9222-54C7-8242-EADDF42C2A7F}"/>
              </a:ext>
            </a:extLst>
          </p:cNvPr>
          <p:cNvSpPr>
            <a:spLocks noGrp="1"/>
          </p:cNvSpPr>
          <p:nvPr>
            <p:ph sz="half" idx="1"/>
          </p:nvPr>
        </p:nvSpPr>
        <p:spPr>
          <a:xfrm>
            <a:off x="838201" y="1504349"/>
            <a:ext cx="7297882" cy="4351338"/>
          </a:xfrm>
        </p:spPr>
        <p:txBody>
          <a:bodyPr/>
          <a:lstStyle/>
          <a:p>
            <a:r>
              <a:rPr lang="en-US" dirty="0"/>
              <a:t>67-year-old woman presents with abdominal pain, anemia and weight loss</a:t>
            </a:r>
          </a:p>
          <a:p>
            <a:r>
              <a:rPr lang="en-US" dirty="0"/>
              <a:t>EGD shows fungating mass in gastric body</a:t>
            </a:r>
          </a:p>
          <a:p>
            <a:r>
              <a:rPr lang="en-US" dirty="0"/>
              <a:t>Pathology reveals moderately differentiated adenocarcinoma with signet ring features</a:t>
            </a:r>
          </a:p>
          <a:p>
            <a:r>
              <a:rPr lang="en-US" dirty="0"/>
              <a:t>CT CAP shows liver lesions, lung nodules, and peritoneal thickening consistent with metastatic disease</a:t>
            </a:r>
          </a:p>
        </p:txBody>
      </p:sp>
      <p:pic>
        <p:nvPicPr>
          <p:cNvPr id="5" name="Picture 4" descr="A close-up of a ct scan&#10;&#10;AI-generated content may be incorrect.">
            <a:extLst>
              <a:ext uri="{FF2B5EF4-FFF2-40B4-BE49-F238E27FC236}">
                <a16:creationId xmlns:a16="http://schemas.microsoft.com/office/drawing/2014/main" id="{739E1127-1CFD-A7B4-8772-3BC321D180F4}"/>
              </a:ext>
            </a:extLst>
          </p:cNvPr>
          <p:cNvPicPr>
            <a:picLocks noChangeAspect="1"/>
          </p:cNvPicPr>
          <p:nvPr/>
        </p:nvPicPr>
        <p:blipFill>
          <a:blip r:embed="rId3"/>
          <a:stretch>
            <a:fillRect/>
          </a:stretch>
        </p:blipFill>
        <p:spPr>
          <a:xfrm>
            <a:off x="8216121" y="1912361"/>
            <a:ext cx="3727021" cy="2805005"/>
          </a:xfrm>
          <a:prstGeom prst="rect">
            <a:avLst/>
          </a:prstGeom>
        </p:spPr>
      </p:pic>
      <p:sp>
        <p:nvSpPr>
          <p:cNvPr id="6" name="TextBox 5">
            <a:extLst>
              <a:ext uri="{FF2B5EF4-FFF2-40B4-BE49-F238E27FC236}">
                <a16:creationId xmlns:a16="http://schemas.microsoft.com/office/drawing/2014/main" id="{D66D1705-3E9C-582C-1D46-6A036036FE20}"/>
              </a:ext>
            </a:extLst>
          </p:cNvPr>
          <p:cNvSpPr txBox="1"/>
          <p:nvPr/>
        </p:nvSpPr>
        <p:spPr>
          <a:xfrm>
            <a:off x="4932892" y="5591413"/>
            <a:ext cx="504613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Next steps?</a:t>
            </a:r>
          </a:p>
        </p:txBody>
      </p:sp>
    </p:spTree>
    <p:extLst>
      <p:ext uri="{BB962C8B-B14F-4D97-AF65-F5344CB8AC3E}">
        <p14:creationId xmlns:p14="http://schemas.microsoft.com/office/powerpoint/2010/main" val="338176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44954-ABBA-B0DE-000F-2E1F8382105A}"/>
              </a:ext>
            </a:extLst>
          </p:cNvPr>
          <p:cNvSpPr>
            <a:spLocks noGrp="1"/>
          </p:cNvSpPr>
          <p:nvPr>
            <p:ph type="title"/>
          </p:nvPr>
        </p:nvSpPr>
        <p:spPr>
          <a:xfrm>
            <a:off x="613063" y="323562"/>
            <a:ext cx="10965873" cy="1325563"/>
          </a:xfrm>
        </p:spPr>
        <p:txBody>
          <a:bodyPr/>
          <a:lstStyle/>
          <a:p>
            <a:r>
              <a:rPr lang="en-US" dirty="0"/>
              <a:t>Growing List of Biomarker Testing in GE Cancers</a:t>
            </a:r>
          </a:p>
        </p:txBody>
      </p:sp>
      <p:sp>
        <p:nvSpPr>
          <p:cNvPr id="3" name="Content Placeholder 2">
            <a:extLst>
              <a:ext uri="{FF2B5EF4-FFF2-40B4-BE49-F238E27FC236}">
                <a16:creationId xmlns:a16="http://schemas.microsoft.com/office/drawing/2014/main" id="{B9AB2547-8265-F03E-7628-35551F5DF4B9}"/>
              </a:ext>
            </a:extLst>
          </p:cNvPr>
          <p:cNvSpPr>
            <a:spLocks noGrp="1"/>
          </p:cNvSpPr>
          <p:nvPr>
            <p:ph sz="half" idx="1"/>
          </p:nvPr>
        </p:nvSpPr>
        <p:spPr>
          <a:xfrm>
            <a:off x="838200" y="1825625"/>
            <a:ext cx="10388600" cy="4351338"/>
          </a:xfrm>
        </p:spPr>
        <p:txBody>
          <a:bodyPr/>
          <a:lstStyle/>
          <a:p>
            <a:r>
              <a:rPr lang="en-US" dirty="0"/>
              <a:t>PD-L1 </a:t>
            </a:r>
          </a:p>
          <a:p>
            <a:r>
              <a:rPr lang="en-US" dirty="0"/>
              <a:t>MMR/MSI </a:t>
            </a:r>
          </a:p>
          <a:p>
            <a:r>
              <a:rPr lang="en-US" dirty="0"/>
              <a:t>HER2 </a:t>
            </a:r>
          </a:p>
          <a:p>
            <a:r>
              <a:rPr lang="en-US" dirty="0"/>
              <a:t>Claudin 18.2</a:t>
            </a:r>
          </a:p>
          <a:p>
            <a:r>
              <a:rPr lang="en-US" dirty="0"/>
              <a:t>Rarer alterations (NTRK, EBV, EGFR, BRAF V600E, RET)</a:t>
            </a:r>
          </a:p>
          <a:p>
            <a:pPr marL="0" indent="0">
              <a:buNone/>
            </a:pPr>
            <a:endParaRPr lang="en-US" dirty="0"/>
          </a:p>
        </p:txBody>
      </p:sp>
      <p:sp>
        <p:nvSpPr>
          <p:cNvPr id="6" name="5-Point Star 5">
            <a:extLst>
              <a:ext uri="{FF2B5EF4-FFF2-40B4-BE49-F238E27FC236}">
                <a16:creationId xmlns:a16="http://schemas.microsoft.com/office/drawing/2014/main" id="{48F983B9-E455-E3F7-A6FF-F71DC9AE80FD}"/>
              </a:ext>
            </a:extLst>
          </p:cNvPr>
          <p:cNvSpPr/>
          <p:nvPr/>
        </p:nvSpPr>
        <p:spPr>
          <a:xfrm>
            <a:off x="789706" y="1797912"/>
            <a:ext cx="401782" cy="363393"/>
          </a:xfrm>
          <a:prstGeom prst="star5">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5-Point Star 6">
            <a:extLst>
              <a:ext uri="{FF2B5EF4-FFF2-40B4-BE49-F238E27FC236}">
                <a16:creationId xmlns:a16="http://schemas.microsoft.com/office/drawing/2014/main" id="{AAEC1ABB-F88A-3BC2-E087-1670AF8BBEA9}"/>
              </a:ext>
            </a:extLst>
          </p:cNvPr>
          <p:cNvSpPr/>
          <p:nvPr/>
        </p:nvSpPr>
        <p:spPr>
          <a:xfrm>
            <a:off x="775846" y="2310532"/>
            <a:ext cx="401782" cy="363393"/>
          </a:xfrm>
          <a:prstGeom prst="star5">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36229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0" fill="hold"/>
                                        <p:tgtEl>
                                          <p:spTgt spid="6"/>
                                        </p:tgtEl>
                                        <p:attrNameLst>
                                          <p:attrName>ppt_w</p:attrName>
                                        </p:attrNameLst>
                                      </p:cBhvr>
                                      <p:tavLst>
                                        <p:tav tm="0" fmla="#ppt_w*sin(2.5*pi*$)">
                                          <p:val>
                                            <p:fltVal val="0"/>
                                          </p:val>
                                        </p:tav>
                                        <p:tav tm="100000">
                                          <p:val>
                                            <p:fltVal val="1"/>
                                          </p:val>
                                        </p:tav>
                                      </p:tavLst>
                                    </p:anim>
                                    <p:anim calcmode="lin" valueType="num">
                                      <p:cBhvr>
                                        <p:cTn id="8" dur="5000" fill="hold"/>
                                        <p:tgtEl>
                                          <p:spTgt spid="6"/>
                                        </p:tgtEl>
                                        <p:attrNameLst>
                                          <p:attrName>ppt_h</p:attrName>
                                        </p:attrNameLst>
                                      </p:cBhvr>
                                      <p:tavLst>
                                        <p:tav tm="0">
                                          <p:val>
                                            <p:strVal val="#ppt_h"/>
                                          </p:val>
                                        </p:tav>
                                        <p:tav tm="100000">
                                          <p:val>
                                            <p:strVal val="#ppt_h"/>
                                          </p:val>
                                        </p:tav>
                                      </p:tavLst>
                                    </p:anim>
                                  </p:childTnLst>
                                </p:cTn>
                              </p:par>
                              <p:par>
                                <p:cTn id="9" presetID="19" presetClass="entr" presetSubtype="1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0" fill="hold"/>
                                        <p:tgtEl>
                                          <p:spTgt spid="7"/>
                                        </p:tgtEl>
                                        <p:attrNameLst>
                                          <p:attrName>ppt_w</p:attrName>
                                        </p:attrNameLst>
                                      </p:cBhvr>
                                      <p:tavLst>
                                        <p:tav tm="0" fmla="#ppt_w*sin(2.5*pi*$)">
                                          <p:val>
                                            <p:fltVal val="0"/>
                                          </p:val>
                                        </p:tav>
                                        <p:tav tm="100000">
                                          <p:val>
                                            <p:fltVal val="1"/>
                                          </p:val>
                                        </p:tav>
                                      </p:tavLst>
                                    </p:anim>
                                    <p:anim calcmode="lin" valueType="num">
                                      <p:cBhvr>
                                        <p:cTn id="12" dur="5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1F1C8-2E05-C53E-94FA-10DB39D371CF}"/>
              </a:ext>
            </a:extLst>
          </p:cNvPr>
          <p:cNvSpPr>
            <a:spLocks noGrp="1"/>
          </p:cNvSpPr>
          <p:nvPr>
            <p:ph type="title"/>
          </p:nvPr>
        </p:nvSpPr>
        <p:spPr>
          <a:xfrm>
            <a:off x="1482623" y="25885"/>
            <a:ext cx="10515600" cy="1325563"/>
          </a:xfrm>
        </p:spPr>
        <p:txBody>
          <a:bodyPr/>
          <a:lstStyle/>
          <a:p>
            <a:r>
              <a:rPr lang="en-US" dirty="0"/>
              <a:t>PD-L1 Combined Positive Score (CPS)</a:t>
            </a:r>
          </a:p>
        </p:txBody>
      </p:sp>
      <p:pic>
        <p:nvPicPr>
          <p:cNvPr id="9" name="Picture 8" descr="A diagram of lymphocyte cells&#10;&#10;AI-generated content may be incorrect.">
            <a:extLst>
              <a:ext uri="{FF2B5EF4-FFF2-40B4-BE49-F238E27FC236}">
                <a16:creationId xmlns:a16="http://schemas.microsoft.com/office/drawing/2014/main" id="{52E0126B-AC45-025A-BB59-B76C5FBE78A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616199" y="995527"/>
            <a:ext cx="6624595" cy="5862473"/>
          </a:xfrm>
          <a:prstGeom prst="rect">
            <a:avLst/>
          </a:prstGeom>
        </p:spPr>
      </p:pic>
      <p:sp>
        <p:nvSpPr>
          <p:cNvPr id="10" name="TextBox 9">
            <a:extLst>
              <a:ext uri="{FF2B5EF4-FFF2-40B4-BE49-F238E27FC236}">
                <a16:creationId xmlns:a16="http://schemas.microsoft.com/office/drawing/2014/main" id="{A7B4DDAE-10BF-1787-0760-FDE73CE49B28}"/>
              </a:ext>
            </a:extLst>
          </p:cNvPr>
          <p:cNvSpPr txBox="1"/>
          <p:nvPr/>
        </p:nvSpPr>
        <p:spPr>
          <a:xfrm>
            <a:off x="8188036" y="6524338"/>
            <a:ext cx="400396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Aptos" panose="02110004020202020204"/>
                <a:ea typeface="+mn-ea"/>
                <a:cs typeface="+mn-cs"/>
              </a:rPr>
              <a:t>Epistola</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 R, Cancer Management Research 2023</a:t>
            </a:r>
          </a:p>
        </p:txBody>
      </p:sp>
    </p:spTree>
    <p:extLst>
      <p:ext uri="{BB962C8B-B14F-4D97-AF65-F5344CB8AC3E}">
        <p14:creationId xmlns:p14="http://schemas.microsoft.com/office/powerpoint/2010/main" val="21961581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E4357-9758-AD74-085E-B1A79BEBF8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852492-FA56-C392-488F-D423AF201137}"/>
              </a:ext>
            </a:extLst>
          </p:cNvPr>
          <p:cNvSpPr>
            <a:spLocks noGrp="1"/>
          </p:cNvSpPr>
          <p:nvPr>
            <p:ph type="title"/>
          </p:nvPr>
        </p:nvSpPr>
        <p:spPr>
          <a:xfrm>
            <a:off x="838200" y="323562"/>
            <a:ext cx="10740736" cy="1325563"/>
          </a:xfrm>
        </p:spPr>
        <p:txBody>
          <a:bodyPr/>
          <a:lstStyle/>
          <a:p>
            <a:r>
              <a:rPr lang="en-US" dirty="0"/>
              <a:t>Patient Case</a:t>
            </a:r>
          </a:p>
        </p:txBody>
      </p:sp>
      <p:sp>
        <p:nvSpPr>
          <p:cNvPr id="3" name="Content Placeholder 2">
            <a:extLst>
              <a:ext uri="{FF2B5EF4-FFF2-40B4-BE49-F238E27FC236}">
                <a16:creationId xmlns:a16="http://schemas.microsoft.com/office/drawing/2014/main" id="{C5EE37B5-A1D5-3851-992A-9363FA2F4E28}"/>
              </a:ext>
            </a:extLst>
          </p:cNvPr>
          <p:cNvSpPr>
            <a:spLocks noGrp="1"/>
          </p:cNvSpPr>
          <p:nvPr>
            <p:ph sz="half" idx="1"/>
          </p:nvPr>
        </p:nvSpPr>
        <p:spPr>
          <a:xfrm>
            <a:off x="838200" y="1504349"/>
            <a:ext cx="7502611" cy="523220"/>
          </a:xfrm>
        </p:spPr>
        <p:txBody>
          <a:bodyPr>
            <a:normAutofit fontScale="92500"/>
          </a:bodyPr>
          <a:lstStyle/>
          <a:p>
            <a:r>
              <a:rPr lang="en-US" dirty="0"/>
              <a:t>67-year-old woman with Stage 4 gastric cancer</a:t>
            </a:r>
          </a:p>
        </p:txBody>
      </p:sp>
      <p:sp>
        <p:nvSpPr>
          <p:cNvPr id="4" name="Content Placeholder 2">
            <a:extLst>
              <a:ext uri="{FF2B5EF4-FFF2-40B4-BE49-F238E27FC236}">
                <a16:creationId xmlns:a16="http://schemas.microsoft.com/office/drawing/2014/main" id="{2AF2A43E-F97B-4A30-1FD3-923DB26B613D}"/>
              </a:ext>
            </a:extLst>
          </p:cNvPr>
          <p:cNvSpPr txBox="1">
            <a:spLocks/>
          </p:cNvSpPr>
          <p:nvPr/>
        </p:nvSpPr>
        <p:spPr>
          <a:xfrm>
            <a:off x="838200" y="2155513"/>
            <a:ext cx="8735291" cy="37188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Biomarker testing as follows: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err="1">
                <a:ln>
                  <a:noFill/>
                </a:ln>
                <a:solidFill>
                  <a:prstClr val="black"/>
                </a:solidFill>
                <a:effectLst/>
                <a:uLnTx/>
                <a:uFillTx/>
                <a:latin typeface="Aptos" panose="02110004020202020204"/>
                <a:ea typeface="+mn-ea"/>
                <a:cs typeface="+mn-cs"/>
              </a:rPr>
              <a:t>pMMR</a:t>
            </a: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PD-L1 CPS: 10</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HER2 negative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Claudin 18.2 negative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Started </a:t>
            </a:r>
            <a:r>
              <a:rPr kumimoji="0" lang="en-US" sz="2800" b="0" i="0" u="none" strike="noStrike" kern="1200" cap="none" spc="0" normalizeH="0" baseline="0" noProof="0" dirty="0" err="1">
                <a:ln>
                  <a:noFill/>
                </a:ln>
                <a:solidFill>
                  <a:prstClr val="black"/>
                </a:solidFill>
                <a:effectLst/>
                <a:uLnTx/>
                <a:uFillTx/>
                <a:latin typeface="Aptos" panose="02110004020202020204"/>
                <a:ea typeface="+mn-ea"/>
                <a:cs typeface="+mn-cs"/>
              </a:rPr>
              <a:t>FOLFOX+nivolumab</a:t>
            </a: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14803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sz="3200" dirty="0" err="1">
                <a:solidFill>
                  <a:srgbClr val="0432FF"/>
                </a:solidFill>
              </a:rPr>
              <a:t>Ms</a:t>
            </a:r>
            <a:r>
              <a:rPr lang="en-US" sz="3200" dirty="0">
                <a:solidFill>
                  <a:srgbClr val="0432FF"/>
                </a:solidFill>
              </a:rPr>
              <a:t> Segal — Disclosures</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extLst>
              <p:ext uri="{D42A27DB-BD31-4B8C-83A1-F6EECF244321}">
                <p14:modId xmlns:p14="http://schemas.microsoft.com/office/powerpoint/2010/main" val="4147844718"/>
              </p:ext>
            </p:extLst>
          </p:nvPr>
        </p:nvGraphicFramePr>
        <p:xfrm>
          <a:off x="1236095" y="2204864"/>
          <a:ext cx="9719807" cy="1224136"/>
        </p:xfrm>
        <a:graphic>
          <a:graphicData uri="http://schemas.openxmlformats.org/drawingml/2006/table">
            <a:tbl>
              <a:tblPr firstRow="1" bandRow="1">
                <a:tableStyleId>{F2DE63D5-997A-4646-A377-4702673A728D}</a:tableStyleId>
              </a:tblPr>
              <a:tblGrid>
                <a:gridCol w="2916310">
                  <a:extLst>
                    <a:ext uri="{9D8B030D-6E8A-4147-A177-3AD203B41FA5}">
                      <a16:colId xmlns:a16="http://schemas.microsoft.com/office/drawing/2014/main" val="20000"/>
                    </a:ext>
                  </a:extLst>
                </a:gridCol>
                <a:gridCol w="6803497">
                  <a:extLst>
                    <a:ext uri="{9D8B030D-6E8A-4147-A177-3AD203B41FA5}">
                      <a16:colId xmlns:a16="http://schemas.microsoft.com/office/drawing/2014/main" val="20001"/>
                    </a:ext>
                  </a:extLst>
                </a:gridCol>
              </a:tblGrid>
              <a:tr h="1224136">
                <a:tc>
                  <a:txBody>
                    <a:bodyPr/>
                    <a:lstStyle/>
                    <a:p>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Astellas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262116173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1925D-9209-3338-17EB-9C30B14E2066}"/>
              </a:ext>
            </a:extLst>
          </p:cNvPr>
          <p:cNvSpPr>
            <a:spLocks noGrp="1"/>
          </p:cNvSpPr>
          <p:nvPr>
            <p:ph type="title"/>
          </p:nvPr>
        </p:nvSpPr>
        <p:spPr>
          <a:xfrm>
            <a:off x="0" y="105633"/>
            <a:ext cx="11957222" cy="1325563"/>
          </a:xfrm>
        </p:spPr>
        <p:txBody>
          <a:bodyPr>
            <a:normAutofit/>
          </a:bodyPr>
          <a:lstStyle/>
          <a:p>
            <a:pPr algn="ctr"/>
            <a:r>
              <a:rPr lang="en-US" sz="4000" dirty="0"/>
              <a:t>Phase 3 trials of 1L chemo+PD-1 inhibitor </a:t>
            </a:r>
            <a:br>
              <a:rPr lang="en-US" sz="4000" dirty="0"/>
            </a:br>
            <a:r>
              <a:rPr lang="en-US" sz="4000" dirty="0"/>
              <a:t>versus chemo in advanced gastric/GEJ cancer</a:t>
            </a:r>
          </a:p>
        </p:txBody>
      </p:sp>
      <p:pic>
        <p:nvPicPr>
          <p:cNvPr id="8" name="Picture 7" descr="A close-up of a bottle&#10;&#10;AI-generated content may be incorrect.">
            <a:extLst>
              <a:ext uri="{FF2B5EF4-FFF2-40B4-BE49-F238E27FC236}">
                <a16:creationId xmlns:a16="http://schemas.microsoft.com/office/drawing/2014/main" id="{059EB42D-104B-77D9-0B82-A6FB9A878A6C}"/>
              </a:ext>
            </a:extLst>
          </p:cNvPr>
          <p:cNvPicPr>
            <a:picLocks noChangeAspect="1"/>
          </p:cNvPicPr>
          <p:nvPr/>
        </p:nvPicPr>
        <p:blipFill>
          <a:blip r:embed="rId2"/>
          <a:stretch>
            <a:fillRect/>
          </a:stretch>
        </p:blipFill>
        <p:spPr>
          <a:xfrm>
            <a:off x="893620" y="1933769"/>
            <a:ext cx="1818503" cy="2178603"/>
          </a:xfrm>
          <a:prstGeom prst="rect">
            <a:avLst/>
          </a:prstGeom>
        </p:spPr>
      </p:pic>
      <p:sp>
        <p:nvSpPr>
          <p:cNvPr id="3" name="TextBox 2">
            <a:extLst>
              <a:ext uri="{FF2B5EF4-FFF2-40B4-BE49-F238E27FC236}">
                <a16:creationId xmlns:a16="http://schemas.microsoft.com/office/drawing/2014/main" id="{8CDA1499-F6D0-9C3D-1725-E2CDDF253721}"/>
              </a:ext>
            </a:extLst>
          </p:cNvPr>
          <p:cNvSpPr txBox="1"/>
          <p:nvPr/>
        </p:nvSpPr>
        <p:spPr>
          <a:xfrm>
            <a:off x="3337" y="4334043"/>
            <a:ext cx="3765326" cy="110799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ptos" panose="02110004020202020204"/>
                <a:ea typeface="+mn-ea"/>
                <a:cs typeface="+mn-cs"/>
              </a:rPr>
              <a:t>KEYNOTE-859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333333"/>
                </a:solidFill>
                <a:effectLst/>
                <a:uLnTx/>
                <a:uFillTx/>
                <a:latin typeface="-apple-system"/>
                <a:ea typeface="+mn-ea"/>
                <a:cs typeface="+mn-cs"/>
              </a:rPr>
              <a:t>OS: 12.9 months </a:t>
            </a:r>
            <a:r>
              <a:rPr kumimoji="0" lang="en-US" sz="2200" b="0" i="1" u="none" strike="noStrike" kern="1200" cap="none" spc="0" normalizeH="0" baseline="0" noProof="0" dirty="0">
                <a:ln>
                  <a:noFill/>
                </a:ln>
                <a:solidFill>
                  <a:srgbClr val="333333"/>
                </a:solidFill>
                <a:effectLst/>
                <a:uLnTx/>
                <a:uFillTx/>
                <a:latin typeface="-apple-system"/>
                <a:ea typeface="+mn-ea"/>
                <a:cs typeface="+mn-cs"/>
              </a:rPr>
              <a:t>v</a:t>
            </a:r>
            <a:r>
              <a:rPr kumimoji="0" lang="en-US" sz="2200" b="0" i="0" u="none" strike="noStrike" kern="1200" cap="none" spc="0" normalizeH="0" baseline="0" noProof="0" dirty="0">
                <a:ln>
                  <a:noFill/>
                </a:ln>
                <a:solidFill>
                  <a:srgbClr val="333333"/>
                </a:solidFill>
                <a:effectLst/>
                <a:uLnTx/>
                <a:uFillTx/>
                <a:latin typeface="-apple-system"/>
                <a:ea typeface="+mn-ea"/>
                <a:cs typeface="+mn-cs"/>
              </a:rPr>
              <a:t> 11.5 months</a:t>
            </a:r>
            <a:endPar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DDD1487B-4B95-18BD-0006-65E245A42B03}"/>
              </a:ext>
            </a:extLst>
          </p:cNvPr>
          <p:cNvSpPr txBox="1"/>
          <p:nvPr/>
        </p:nvSpPr>
        <p:spPr>
          <a:xfrm>
            <a:off x="4095948" y="4308762"/>
            <a:ext cx="3765326" cy="110799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ptos" panose="02110004020202020204"/>
                <a:ea typeface="+mn-ea"/>
                <a:cs typeface="+mn-cs"/>
              </a:rPr>
              <a:t>RATIONALE-305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212121"/>
                </a:solidFill>
                <a:effectLst/>
                <a:uLnTx/>
                <a:uFillTx/>
                <a:latin typeface="system-ui"/>
                <a:ea typeface="+mn-ea"/>
                <a:cs typeface="+mn-cs"/>
              </a:rPr>
              <a:t>OS: 15.0 months </a:t>
            </a:r>
            <a:r>
              <a:rPr kumimoji="0" lang="en-US" sz="2200" b="0" i="1" u="none" strike="noStrike" kern="1200" cap="none" spc="0" normalizeH="0" baseline="0" noProof="0" dirty="0">
                <a:ln>
                  <a:noFill/>
                </a:ln>
                <a:solidFill>
                  <a:srgbClr val="212121"/>
                </a:solidFill>
                <a:effectLst/>
                <a:uLnTx/>
                <a:uFillTx/>
                <a:latin typeface="system-ui"/>
                <a:ea typeface="+mn-ea"/>
                <a:cs typeface="+mn-cs"/>
              </a:rPr>
              <a:t>v</a:t>
            </a:r>
            <a:r>
              <a:rPr kumimoji="0" lang="en-US" sz="2200" b="0" i="0" u="none" strike="noStrike" kern="1200" cap="none" spc="0" normalizeH="0" baseline="0" noProof="0" dirty="0">
                <a:ln>
                  <a:noFill/>
                </a:ln>
                <a:solidFill>
                  <a:srgbClr val="212121"/>
                </a:solidFill>
                <a:effectLst/>
                <a:uLnTx/>
                <a:uFillTx/>
                <a:latin typeface="system-ui"/>
                <a:ea typeface="+mn-ea"/>
                <a:cs typeface="+mn-cs"/>
              </a:rPr>
              <a:t> 12.9 months</a:t>
            </a:r>
            <a:endPar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320B8DA6-B5F4-A460-2D78-D6C39AF4B7D5}"/>
              </a:ext>
            </a:extLst>
          </p:cNvPr>
          <p:cNvSpPr txBox="1"/>
          <p:nvPr/>
        </p:nvSpPr>
        <p:spPr>
          <a:xfrm>
            <a:off x="8188559" y="4311164"/>
            <a:ext cx="400344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Aptos" panose="02110004020202020204"/>
                <a:ea typeface="+mn-ea"/>
                <a:cs typeface="+mn-cs"/>
              </a:rPr>
              <a:t>CheckMate</a:t>
            </a:r>
            <a:r>
              <a:rPr kumimoji="0" lang="en-US" sz="2200" b="1" i="0" u="none" strike="noStrike" kern="1200" cap="none" spc="0" normalizeH="0" baseline="0" noProof="0" dirty="0">
                <a:ln>
                  <a:noFill/>
                </a:ln>
                <a:solidFill>
                  <a:prstClr val="black"/>
                </a:solidFill>
                <a:effectLst/>
                <a:uLnTx/>
                <a:uFillTx/>
                <a:latin typeface="Aptos" panose="02110004020202020204"/>
                <a:ea typeface="+mn-ea"/>
                <a:cs typeface="+mn-cs"/>
              </a:rPr>
              <a:t> 649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t>OS: 13.7 months </a:t>
            </a:r>
            <a:r>
              <a:rPr kumimoji="0" lang="en-US" sz="2200" b="0" i="1" u="none" strike="noStrike" kern="1200" cap="none" spc="0" normalizeH="0" baseline="0" noProof="0" dirty="0">
                <a:ln>
                  <a:noFill/>
                </a:ln>
                <a:solidFill>
                  <a:prstClr val="black"/>
                </a:solidFill>
                <a:effectLst/>
                <a:uLnTx/>
                <a:uFillTx/>
                <a:latin typeface="Aptos" panose="02110004020202020204"/>
                <a:ea typeface="+mn-ea"/>
                <a:cs typeface="+mn-cs"/>
              </a:rPr>
              <a:t>v</a:t>
            </a:r>
            <a: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t> 11.6 months</a:t>
            </a:r>
          </a:p>
        </p:txBody>
      </p:sp>
      <p:sp>
        <p:nvSpPr>
          <p:cNvPr id="12" name="TextBox 11">
            <a:extLst>
              <a:ext uri="{FF2B5EF4-FFF2-40B4-BE49-F238E27FC236}">
                <a16:creationId xmlns:a16="http://schemas.microsoft.com/office/drawing/2014/main" id="{FD070D0B-3098-55FD-8571-C2B031E08063}"/>
              </a:ext>
            </a:extLst>
          </p:cNvPr>
          <p:cNvSpPr txBox="1"/>
          <p:nvPr/>
        </p:nvSpPr>
        <p:spPr>
          <a:xfrm>
            <a:off x="9863822" y="6013703"/>
            <a:ext cx="2212978"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Ra, SY G ASCO 2024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Qiu, MZ BMJ 2024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Aptos" panose="02110004020202020204"/>
                <a:ea typeface="+mn-ea"/>
                <a:cs typeface="+mn-cs"/>
              </a:rPr>
              <a:t>Janjigian</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 YY GI ASCO 2025</a:t>
            </a:r>
          </a:p>
        </p:txBody>
      </p:sp>
      <p:sp>
        <p:nvSpPr>
          <p:cNvPr id="9" name="Rectangle 8">
            <a:extLst>
              <a:ext uri="{FF2B5EF4-FFF2-40B4-BE49-F238E27FC236}">
                <a16:creationId xmlns:a16="http://schemas.microsoft.com/office/drawing/2014/main" id="{48BB4D57-57DA-273E-161F-FA12AEDFADB3}"/>
              </a:ext>
            </a:extLst>
          </p:cNvPr>
          <p:cNvSpPr/>
          <p:nvPr/>
        </p:nvSpPr>
        <p:spPr>
          <a:xfrm>
            <a:off x="800100" y="3023070"/>
            <a:ext cx="2140527" cy="40593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D438332B-AFFC-D89A-3FA5-A9440B315128}"/>
              </a:ext>
            </a:extLst>
          </p:cNvPr>
          <p:cNvSpPr txBox="1"/>
          <p:nvPr/>
        </p:nvSpPr>
        <p:spPr>
          <a:xfrm>
            <a:off x="783095" y="2985207"/>
            <a:ext cx="214058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Pembrolizumab</a:t>
            </a:r>
          </a:p>
        </p:txBody>
      </p:sp>
      <p:pic>
        <p:nvPicPr>
          <p:cNvPr id="13" name="Picture 12" descr="A close-up of a bottle&#10;&#10;AI-generated content may be incorrect.">
            <a:extLst>
              <a:ext uri="{FF2B5EF4-FFF2-40B4-BE49-F238E27FC236}">
                <a16:creationId xmlns:a16="http://schemas.microsoft.com/office/drawing/2014/main" id="{68DC7E69-86AC-3A6A-2274-9BA64784DDF2}"/>
              </a:ext>
            </a:extLst>
          </p:cNvPr>
          <p:cNvPicPr>
            <a:picLocks noChangeAspect="1"/>
          </p:cNvPicPr>
          <p:nvPr/>
        </p:nvPicPr>
        <p:blipFill>
          <a:blip r:embed="rId3"/>
          <a:stretch>
            <a:fillRect/>
          </a:stretch>
        </p:blipFill>
        <p:spPr>
          <a:xfrm>
            <a:off x="9624111" y="1975702"/>
            <a:ext cx="1346200" cy="2374900"/>
          </a:xfrm>
          <a:prstGeom prst="rect">
            <a:avLst/>
          </a:prstGeom>
        </p:spPr>
      </p:pic>
      <p:sp>
        <p:nvSpPr>
          <p:cNvPr id="15" name="Rectangle 14">
            <a:extLst>
              <a:ext uri="{FF2B5EF4-FFF2-40B4-BE49-F238E27FC236}">
                <a16:creationId xmlns:a16="http://schemas.microsoft.com/office/drawing/2014/main" id="{F9988864-FC29-B6B0-83F1-D8AE3B4F03DB}"/>
              </a:ext>
            </a:extLst>
          </p:cNvPr>
          <p:cNvSpPr/>
          <p:nvPr/>
        </p:nvSpPr>
        <p:spPr>
          <a:xfrm>
            <a:off x="9150522" y="3285187"/>
            <a:ext cx="2140527" cy="40593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TextBox 13">
            <a:extLst>
              <a:ext uri="{FF2B5EF4-FFF2-40B4-BE49-F238E27FC236}">
                <a16:creationId xmlns:a16="http://schemas.microsoft.com/office/drawing/2014/main" id="{477C8970-9F50-927D-106A-4DAD3979866F}"/>
              </a:ext>
            </a:extLst>
          </p:cNvPr>
          <p:cNvSpPr txBox="1"/>
          <p:nvPr/>
        </p:nvSpPr>
        <p:spPr>
          <a:xfrm>
            <a:off x="9430787" y="3257599"/>
            <a:ext cx="153952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Nivolumab</a:t>
            </a:r>
          </a:p>
        </p:txBody>
      </p:sp>
      <p:pic>
        <p:nvPicPr>
          <p:cNvPr id="17" name="Picture 16" descr="A white bottle with a white label&#10;&#10;AI-generated content may be incorrect.">
            <a:extLst>
              <a:ext uri="{FF2B5EF4-FFF2-40B4-BE49-F238E27FC236}">
                <a16:creationId xmlns:a16="http://schemas.microsoft.com/office/drawing/2014/main" id="{3762D210-2963-2A5D-76A3-ADB4E2B328B9}"/>
              </a:ext>
            </a:extLst>
          </p:cNvPr>
          <p:cNvPicPr>
            <a:picLocks noChangeAspect="1"/>
          </p:cNvPicPr>
          <p:nvPr/>
        </p:nvPicPr>
        <p:blipFill>
          <a:blip r:embed="rId4"/>
          <a:stretch>
            <a:fillRect/>
          </a:stretch>
        </p:blipFill>
        <p:spPr>
          <a:xfrm>
            <a:off x="5277272" y="1841970"/>
            <a:ext cx="1308100" cy="2362200"/>
          </a:xfrm>
          <a:prstGeom prst="rect">
            <a:avLst/>
          </a:prstGeom>
        </p:spPr>
      </p:pic>
      <p:sp>
        <p:nvSpPr>
          <p:cNvPr id="18" name="Rectangle 17">
            <a:extLst>
              <a:ext uri="{FF2B5EF4-FFF2-40B4-BE49-F238E27FC236}">
                <a16:creationId xmlns:a16="http://schemas.microsoft.com/office/drawing/2014/main" id="{592537FF-7C67-D558-2E80-9D625211F8C2}"/>
              </a:ext>
            </a:extLst>
          </p:cNvPr>
          <p:cNvSpPr/>
          <p:nvPr/>
        </p:nvSpPr>
        <p:spPr>
          <a:xfrm>
            <a:off x="4870026" y="2985207"/>
            <a:ext cx="2140527" cy="40593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TextBox 18">
            <a:extLst>
              <a:ext uri="{FF2B5EF4-FFF2-40B4-BE49-F238E27FC236}">
                <a16:creationId xmlns:a16="http://schemas.microsoft.com/office/drawing/2014/main" id="{7116C0E4-3F04-2D99-68C7-CEB7B96F4B5E}"/>
              </a:ext>
            </a:extLst>
          </p:cNvPr>
          <p:cNvSpPr txBox="1"/>
          <p:nvPr/>
        </p:nvSpPr>
        <p:spPr>
          <a:xfrm>
            <a:off x="5076045" y="2957339"/>
            <a:ext cx="172848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Tislelizumab</a:t>
            </a:r>
          </a:p>
        </p:txBody>
      </p:sp>
    </p:spTree>
    <p:extLst>
      <p:ext uri="{BB962C8B-B14F-4D97-AF65-F5344CB8AC3E}">
        <p14:creationId xmlns:p14="http://schemas.microsoft.com/office/powerpoint/2010/main" val="12461834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58BFF-74C4-2740-0358-EF5D34F6040D}"/>
              </a:ext>
            </a:extLst>
          </p:cNvPr>
          <p:cNvSpPr>
            <a:spLocks noGrp="1"/>
          </p:cNvSpPr>
          <p:nvPr>
            <p:ph type="title"/>
          </p:nvPr>
        </p:nvSpPr>
        <p:spPr>
          <a:xfrm>
            <a:off x="346364" y="143452"/>
            <a:ext cx="11675307" cy="1325563"/>
          </a:xfrm>
        </p:spPr>
        <p:txBody>
          <a:bodyPr/>
          <a:lstStyle/>
          <a:p>
            <a:r>
              <a:rPr lang="en-US" dirty="0"/>
              <a:t>How does a PD-L1 score affect clinical outcomes?</a:t>
            </a:r>
          </a:p>
        </p:txBody>
      </p:sp>
      <p:pic>
        <p:nvPicPr>
          <p:cNvPr id="7" name="Content Placeholder 6" descr="A table with numbers and symbols&#10;&#10;AI-generated content may be incorrect.">
            <a:extLst>
              <a:ext uri="{FF2B5EF4-FFF2-40B4-BE49-F238E27FC236}">
                <a16:creationId xmlns:a16="http://schemas.microsoft.com/office/drawing/2014/main" id="{9DAEC2A0-B1A0-6F91-C787-8E8C30567DA0}"/>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615209" y="2022402"/>
            <a:ext cx="8712200" cy="4318000"/>
          </a:xfrm>
        </p:spPr>
      </p:pic>
      <p:sp>
        <p:nvSpPr>
          <p:cNvPr id="8" name="TextBox 7">
            <a:extLst>
              <a:ext uri="{FF2B5EF4-FFF2-40B4-BE49-F238E27FC236}">
                <a16:creationId xmlns:a16="http://schemas.microsoft.com/office/drawing/2014/main" id="{0EA9D212-D3EF-1447-164E-5CE267E445CC}"/>
              </a:ext>
            </a:extLst>
          </p:cNvPr>
          <p:cNvSpPr txBox="1"/>
          <p:nvPr/>
        </p:nvSpPr>
        <p:spPr>
          <a:xfrm>
            <a:off x="3616036" y="1492202"/>
            <a:ext cx="6096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Aptos" panose="02110004020202020204"/>
                <a:ea typeface="+mn-ea"/>
                <a:cs typeface="+mn-cs"/>
              </a:rPr>
              <a:t>CheckMate</a:t>
            </a: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 649</a:t>
            </a:r>
          </a:p>
        </p:txBody>
      </p:sp>
      <p:sp>
        <p:nvSpPr>
          <p:cNvPr id="9" name="TextBox 8">
            <a:extLst>
              <a:ext uri="{FF2B5EF4-FFF2-40B4-BE49-F238E27FC236}">
                <a16:creationId xmlns:a16="http://schemas.microsoft.com/office/drawing/2014/main" id="{4333D176-A8B3-CE7E-944E-295AA7FC0639}"/>
              </a:ext>
            </a:extLst>
          </p:cNvPr>
          <p:cNvSpPr txBox="1"/>
          <p:nvPr/>
        </p:nvSpPr>
        <p:spPr>
          <a:xfrm>
            <a:off x="9781313" y="6459465"/>
            <a:ext cx="2240358"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prstClr val="black"/>
                </a:solidFill>
                <a:effectLst/>
                <a:uLnTx/>
                <a:uFillTx/>
                <a:latin typeface="Aptos" panose="02110004020202020204"/>
                <a:ea typeface="Calibri" panose="020F0502020204030204" pitchFamily="34" charset="0"/>
                <a:cs typeface="Calibri" panose="020F0502020204030204" pitchFamily="34" charset="0"/>
              </a:rPr>
              <a:t>Janjigian</a:t>
            </a:r>
            <a:r>
              <a:rPr kumimoji="0" lang="en-US" sz="1100" b="0" i="0" u="none" strike="noStrike" kern="1200" cap="none" spc="0" normalizeH="0" baseline="0" noProof="0" dirty="0">
                <a:ln>
                  <a:noFill/>
                </a:ln>
                <a:solidFill>
                  <a:prstClr val="black"/>
                </a:solidFill>
                <a:effectLst/>
                <a:uLnTx/>
                <a:uFillTx/>
                <a:latin typeface="Aptos" panose="02110004020202020204"/>
                <a:ea typeface="Calibri" panose="020F0502020204030204" pitchFamily="34" charset="0"/>
                <a:cs typeface="Calibri" panose="020F0502020204030204" pitchFamily="34" charset="0"/>
              </a:rPr>
              <a:t> YY, GI ASCO 2025</a:t>
            </a:r>
          </a:p>
        </p:txBody>
      </p:sp>
      <p:sp>
        <p:nvSpPr>
          <p:cNvPr id="11" name="Rectangle 10">
            <a:extLst>
              <a:ext uri="{FF2B5EF4-FFF2-40B4-BE49-F238E27FC236}">
                <a16:creationId xmlns:a16="http://schemas.microsoft.com/office/drawing/2014/main" id="{79F6C305-B3C5-14D8-72DB-BD75E67CD738}"/>
              </a:ext>
            </a:extLst>
          </p:cNvPr>
          <p:cNvSpPr/>
          <p:nvPr/>
        </p:nvSpPr>
        <p:spPr>
          <a:xfrm>
            <a:off x="3075709" y="2022402"/>
            <a:ext cx="2355273" cy="4318000"/>
          </a:xfrm>
          <a:prstGeom prst="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FE1A2E99-460E-F67F-3A98-78E7CE46A866}"/>
              </a:ext>
            </a:extLst>
          </p:cNvPr>
          <p:cNvSpPr/>
          <p:nvPr/>
        </p:nvSpPr>
        <p:spPr>
          <a:xfrm>
            <a:off x="5430982" y="2022402"/>
            <a:ext cx="2466109" cy="4318000"/>
          </a:xfrm>
          <a:prstGeom prst="rect">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7B854731-9E15-A03F-6956-3C678118120B}"/>
              </a:ext>
            </a:extLst>
          </p:cNvPr>
          <p:cNvSpPr/>
          <p:nvPr/>
        </p:nvSpPr>
        <p:spPr>
          <a:xfrm>
            <a:off x="7897092" y="2022402"/>
            <a:ext cx="2430318" cy="43180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11606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linds(horizont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DE93A6-2062-4805-1160-20F09192B16B}"/>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60607507-7717-4009-CA1D-12916C8B744D}"/>
              </a:ext>
            </a:extLst>
          </p:cNvPr>
          <p:cNvSpPr txBox="1"/>
          <p:nvPr/>
        </p:nvSpPr>
        <p:spPr>
          <a:xfrm>
            <a:off x="10037377" y="6194930"/>
            <a:ext cx="2130446" cy="6001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ptos" panose="02110004020202020204"/>
                <a:ea typeface="Calibri" panose="020F0502020204030204" pitchFamily="34" charset="0"/>
                <a:cs typeface="Calibri" panose="020F0502020204030204" pitchFamily="34" charset="0"/>
              </a:rPr>
              <a:t>Rha SY, et al. ASCO 2024;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ptos" panose="02110004020202020204"/>
                <a:ea typeface="Calibri" panose="020F0502020204030204" pitchFamily="34" charset="0"/>
                <a:cs typeface="Calibri" panose="020F0502020204030204" pitchFamily="34" charset="0"/>
              </a:rPr>
              <a:t>MH Ryu et al. ESMO Asia Congress 2024</a:t>
            </a:r>
          </a:p>
        </p:txBody>
      </p:sp>
      <p:sp>
        <p:nvSpPr>
          <p:cNvPr id="4" name="Text Placeholder 6">
            <a:extLst>
              <a:ext uri="{FF2B5EF4-FFF2-40B4-BE49-F238E27FC236}">
                <a16:creationId xmlns:a16="http://schemas.microsoft.com/office/drawing/2014/main" id="{9F1334D0-459B-170B-4AA1-6AADC49C4756}"/>
              </a:ext>
            </a:extLst>
          </p:cNvPr>
          <p:cNvSpPr txBox="1">
            <a:spLocks/>
          </p:cNvSpPr>
          <p:nvPr/>
        </p:nvSpPr>
        <p:spPr>
          <a:xfrm>
            <a:off x="161430" y="62906"/>
            <a:ext cx="12030569" cy="53301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KEYNOTE-859: Overall Survival Benefit with </a:t>
            </a:r>
            <a:b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PD-1 inhibitor improves with higher PD-L1 CPS</a:t>
            </a:r>
          </a:p>
        </p:txBody>
      </p:sp>
      <p:pic>
        <p:nvPicPr>
          <p:cNvPr id="3" name="Picture 2" descr="A graph of a patient's disease&#10;&#10;AI-generated content may be incorrect.">
            <a:extLst>
              <a:ext uri="{FF2B5EF4-FFF2-40B4-BE49-F238E27FC236}">
                <a16:creationId xmlns:a16="http://schemas.microsoft.com/office/drawing/2014/main" id="{748FC831-5834-7698-FC1E-291074E4E54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07350" y="980392"/>
            <a:ext cx="4855935" cy="5295718"/>
          </a:xfrm>
          <a:prstGeom prst="rect">
            <a:avLst/>
          </a:prstGeom>
        </p:spPr>
      </p:pic>
      <p:sp>
        <p:nvSpPr>
          <p:cNvPr id="8" name="TextBox 7">
            <a:extLst>
              <a:ext uri="{FF2B5EF4-FFF2-40B4-BE49-F238E27FC236}">
                <a16:creationId xmlns:a16="http://schemas.microsoft.com/office/drawing/2014/main" id="{8F12E383-6A1C-00E0-5390-703219931761}"/>
              </a:ext>
            </a:extLst>
          </p:cNvPr>
          <p:cNvSpPr txBox="1"/>
          <p:nvPr/>
        </p:nvSpPr>
        <p:spPr>
          <a:xfrm>
            <a:off x="2872492" y="3458270"/>
            <a:ext cx="193411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Aptos" panose="02110004020202020204"/>
                <a:ea typeface="+mn-ea"/>
                <a:cs typeface="+mn-cs"/>
              </a:rPr>
              <a:t>PD-L1 CPS ≥ 1</a:t>
            </a:r>
          </a:p>
        </p:txBody>
      </p:sp>
      <p:pic>
        <p:nvPicPr>
          <p:cNvPr id="14" name="Picture 13" descr="A graph of a patient's life&#10;&#10;AI-generated content may be incorrect.">
            <a:extLst>
              <a:ext uri="{FF2B5EF4-FFF2-40B4-BE49-F238E27FC236}">
                <a16:creationId xmlns:a16="http://schemas.microsoft.com/office/drawing/2014/main" id="{27F7125B-0DEB-29A7-BB00-F0D91769CD2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5181442" y="1040531"/>
            <a:ext cx="4681714" cy="5183860"/>
          </a:xfrm>
          <a:prstGeom prst="rect">
            <a:avLst/>
          </a:prstGeom>
        </p:spPr>
      </p:pic>
      <p:sp>
        <p:nvSpPr>
          <p:cNvPr id="9" name="TextBox 8">
            <a:extLst>
              <a:ext uri="{FF2B5EF4-FFF2-40B4-BE49-F238E27FC236}">
                <a16:creationId xmlns:a16="http://schemas.microsoft.com/office/drawing/2014/main" id="{A959F259-6AF8-6331-2D5D-50A14B3C3B31}"/>
              </a:ext>
            </a:extLst>
          </p:cNvPr>
          <p:cNvSpPr txBox="1"/>
          <p:nvPr/>
        </p:nvSpPr>
        <p:spPr>
          <a:xfrm>
            <a:off x="7728427" y="3343028"/>
            <a:ext cx="192577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Aptos" panose="02110004020202020204"/>
                <a:ea typeface="+mn-ea"/>
                <a:cs typeface="+mn-cs"/>
              </a:rPr>
              <a:t>PD-L1 CPS ≥ 10</a:t>
            </a:r>
          </a:p>
        </p:txBody>
      </p:sp>
      <p:sp>
        <p:nvSpPr>
          <p:cNvPr id="16" name="Rectangle 15">
            <a:extLst>
              <a:ext uri="{FF2B5EF4-FFF2-40B4-BE49-F238E27FC236}">
                <a16:creationId xmlns:a16="http://schemas.microsoft.com/office/drawing/2014/main" id="{5436FBA3-0081-A579-EB7D-349B3E59AF24}"/>
              </a:ext>
            </a:extLst>
          </p:cNvPr>
          <p:cNvSpPr/>
          <p:nvPr/>
        </p:nvSpPr>
        <p:spPr>
          <a:xfrm>
            <a:off x="5130945" y="1040530"/>
            <a:ext cx="264679" cy="3117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Rectangle 16">
            <a:extLst>
              <a:ext uri="{FF2B5EF4-FFF2-40B4-BE49-F238E27FC236}">
                <a16:creationId xmlns:a16="http://schemas.microsoft.com/office/drawing/2014/main" id="{E83E4DD1-ADC9-98EE-E54C-35379498D4C3}"/>
              </a:ext>
            </a:extLst>
          </p:cNvPr>
          <p:cNvSpPr/>
          <p:nvPr/>
        </p:nvSpPr>
        <p:spPr>
          <a:xfrm>
            <a:off x="449231" y="980391"/>
            <a:ext cx="264679" cy="3117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Rectangle 4">
            <a:extLst>
              <a:ext uri="{FF2B5EF4-FFF2-40B4-BE49-F238E27FC236}">
                <a16:creationId xmlns:a16="http://schemas.microsoft.com/office/drawing/2014/main" id="{EFB16858-52E5-DA27-E2BC-69DCB1FB6DEC}"/>
              </a:ext>
            </a:extLst>
          </p:cNvPr>
          <p:cNvSpPr/>
          <p:nvPr/>
        </p:nvSpPr>
        <p:spPr>
          <a:xfrm>
            <a:off x="3397827" y="1527463"/>
            <a:ext cx="841664" cy="59228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Rectangle 5">
            <a:extLst>
              <a:ext uri="{FF2B5EF4-FFF2-40B4-BE49-F238E27FC236}">
                <a16:creationId xmlns:a16="http://schemas.microsoft.com/office/drawing/2014/main" id="{12AE505F-4DAD-086A-5D25-0B4A6398D805}"/>
              </a:ext>
            </a:extLst>
          </p:cNvPr>
          <p:cNvSpPr/>
          <p:nvPr/>
        </p:nvSpPr>
        <p:spPr>
          <a:xfrm>
            <a:off x="8063345" y="1566189"/>
            <a:ext cx="841664" cy="59228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911875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41E5F-5FF0-2428-DC3C-85088AFA00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7F4CE9-9F04-7A3C-6F1B-FC9FBF87E926}"/>
              </a:ext>
            </a:extLst>
          </p:cNvPr>
          <p:cNvSpPr>
            <a:spLocks noGrp="1"/>
          </p:cNvSpPr>
          <p:nvPr>
            <p:ph type="title"/>
          </p:nvPr>
        </p:nvSpPr>
        <p:spPr>
          <a:xfrm>
            <a:off x="838200" y="323562"/>
            <a:ext cx="10740736" cy="1325563"/>
          </a:xfrm>
        </p:spPr>
        <p:txBody>
          <a:bodyPr/>
          <a:lstStyle/>
          <a:p>
            <a:r>
              <a:rPr lang="en-US" dirty="0"/>
              <a:t>Patient Case</a:t>
            </a:r>
          </a:p>
        </p:txBody>
      </p:sp>
      <p:sp>
        <p:nvSpPr>
          <p:cNvPr id="3" name="Content Placeholder 2">
            <a:extLst>
              <a:ext uri="{FF2B5EF4-FFF2-40B4-BE49-F238E27FC236}">
                <a16:creationId xmlns:a16="http://schemas.microsoft.com/office/drawing/2014/main" id="{4402EC50-3B7A-8CD2-861D-5001B74AED88}"/>
              </a:ext>
            </a:extLst>
          </p:cNvPr>
          <p:cNvSpPr>
            <a:spLocks noGrp="1"/>
          </p:cNvSpPr>
          <p:nvPr>
            <p:ph sz="half" idx="1"/>
          </p:nvPr>
        </p:nvSpPr>
        <p:spPr>
          <a:xfrm>
            <a:off x="838200" y="1504349"/>
            <a:ext cx="9857509" cy="1183433"/>
          </a:xfrm>
        </p:spPr>
        <p:txBody>
          <a:bodyPr>
            <a:normAutofit fontScale="92500"/>
          </a:bodyPr>
          <a:lstStyle/>
          <a:p>
            <a:r>
              <a:rPr lang="en-US" dirty="0"/>
              <a:t>67-year-old woman with Stage 4 gastric cancer, PD-L1 CPS: 10</a:t>
            </a:r>
          </a:p>
          <a:p>
            <a:r>
              <a:rPr lang="en-US" dirty="0"/>
              <a:t>Started </a:t>
            </a:r>
            <a:r>
              <a:rPr lang="en-US" dirty="0" err="1"/>
              <a:t>FOLFOX+nivolumab</a:t>
            </a:r>
            <a:endParaRPr lang="en-US" dirty="0"/>
          </a:p>
        </p:txBody>
      </p:sp>
      <p:sp>
        <p:nvSpPr>
          <p:cNvPr id="4" name="Content Placeholder 2">
            <a:extLst>
              <a:ext uri="{FF2B5EF4-FFF2-40B4-BE49-F238E27FC236}">
                <a16:creationId xmlns:a16="http://schemas.microsoft.com/office/drawing/2014/main" id="{C185872D-739B-78B4-3BA5-B71AF4A33976}"/>
              </a:ext>
            </a:extLst>
          </p:cNvPr>
          <p:cNvSpPr txBox="1">
            <a:spLocks/>
          </p:cNvSpPr>
          <p:nvPr/>
        </p:nvSpPr>
        <p:spPr>
          <a:xfrm>
            <a:off x="838200" y="2155513"/>
            <a:ext cx="8735291" cy="37188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 name="Content Placeholder 2">
            <a:extLst>
              <a:ext uri="{FF2B5EF4-FFF2-40B4-BE49-F238E27FC236}">
                <a16:creationId xmlns:a16="http://schemas.microsoft.com/office/drawing/2014/main" id="{EC0DB764-4BB9-D150-1249-7155728EC87E}"/>
              </a:ext>
            </a:extLst>
          </p:cNvPr>
          <p:cNvSpPr txBox="1">
            <a:spLocks/>
          </p:cNvSpPr>
          <p:nvPr/>
        </p:nvSpPr>
        <p:spPr>
          <a:xfrm>
            <a:off x="838200" y="2685136"/>
            <a:ext cx="9857509" cy="1183433"/>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At next restaging scan, liver lesions decreased in size with decreased gastric wall thickening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Disease control for 2 years before disease progression</a:t>
            </a:r>
          </a:p>
        </p:txBody>
      </p:sp>
    </p:spTree>
    <p:extLst>
      <p:ext uri="{BB962C8B-B14F-4D97-AF65-F5344CB8AC3E}">
        <p14:creationId xmlns:p14="http://schemas.microsoft.com/office/powerpoint/2010/main" val="3314489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C9E65-38DC-0148-86EC-407BAB1531AC}"/>
              </a:ext>
            </a:extLst>
          </p:cNvPr>
          <p:cNvSpPr>
            <a:spLocks noGrp="1"/>
          </p:cNvSpPr>
          <p:nvPr>
            <p:ph type="ctrTitle"/>
          </p:nvPr>
        </p:nvSpPr>
        <p:spPr>
          <a:xfrm>
            <a:off x="401781" y="1660246"/>
            <a:ext cx="11097491" cy="2387600"/>
          </a:xfrm>
        </p:spPr>
        <p:txBody>
          <a:bodyPr/>
          <a:lstStyle/>
          <a:p>
            <a:r>
              <a:rPr lang="en-US" dirty="0"/>
              <a:t>Management of </a:t>
            </a:r>
            <a:r>
              <a:rPr lang="en-US" dirty="0" err="1"/>
              <a:t>dMMR</a:t>
            </a:r>
            <a:r>
              <a:rPr lang="en-US" dirty="0"/>
              <a:t>/MSI-H Gastric/GEJ Cancers</a:t>
            </a:r>
          </a:p>
        </p:txBody>
      </p:sp>
    </p:spTree>
    <p:extLst>
      <p:ext uri="{BB962C8B-B14F-4D97-AF65-F5344CB8AC3E}">
        <p14:creationId xmlns:p14="http://schemas.microsoft.com/office/powerpoint/2010/main" val="42782207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CF1C1-0EF7-440B-C587-5D1AB1311591}"/>
              </a:ext>
            </a:extLst>
          </p:cNvPr>
          <p:cNvSpPr>
            <a:spLocks noGrp="1"/>
          </p:cNvSpPr>
          <p:nvPr>
            <p:ph type="title"/>
          </p:nvPr>
        </p:nvSpPr>
        <p:spPr>
          <a:xfrm>
            <a:off x="1" y="55605"/>
            <a:ext cx="12192000" cy="927533"/>
          </a:xfrm>
        </p:spPr>
        <p:txBody>
          <a:bodyPr/>
          <a:lstStyle/>
          <a:p>
            <a:pPr algn="ctr"/>
            <a:r>
              <a:rPr lang="en-US" dirty="0"/>
              <a:t>Role of MMR Deficiency and MSI in Gastric Cancer</a:t>
            </a:r>
          </a:p>
        </p:txBody>
      </p:sp>
      <p:pic>
        <p:nvPicPr>
          <p:cNvPr id="5" name="Picture 4" descr="Diagram&#10;&#10;Description automatically generated">
            <a:extLst>
              <a:ext uri="{FF2B5EF4-FFF2-40B4-BE49-F238E27FC236}">
                <a16:creationId xmlns:a16="http://schemas.microsoft.com/office/drawing/2014/main" id="{ECA43B4A-43B6-7BD7-5C32-9C3F99F66E7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5892298" y="1206702"/>
            <a:ext cx="4926227" cy="5107104"/>
          </a:xfrm>
          <a:prstGeom prst="rect">
            <a:avLst/>
          </a:prstGeom>
        </p:spPr>
      </p:pic>
      <p:sp>
        <p:nvSpPr>
          <p:cNvPr id="7" name="TextBox 6">
            <a:extLst>
              <a:ext uri="{FF2B5EF4-FFF2-40B4-BE49-F238E27FC236}">
                <a16:creationId xmlns:a16="http://schemas.microsoft.com/office/drawing/2014/main" id="{FB08C8B1-6BB5-B792-FC7D-FC48DB0203B6}"/>
              </a:ext>
            </a:extLst>
          </p:cNvPr>
          <p:cNvSpPr txBox="1"/>
          <p:nvPr/>
        </p:nvSpPr>
        <p:spPr>
          <a:xfrm>
            <a:off x="7265774" y="6537370"/>
            <a:ext cx="4926227"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Aptos" panose="02110004020202020204"/>
                <a:ea typeface="+mn-ea"/>
                <a:cs typeface="+mn-cs"/>
              </a:rPr>
              <a:t>Alouani</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 E Nature Cancer 2022, Wang, Y J Cancer 2021</a:t>
            </a:r>
          </a:p>
        </p:txBody>
      </p:sp>
      <p:pic>
        <p:nvPicPr>
          <p:cNvPr id="8" name="Picture 7" descr="A close-up of a microscope slide&#10;&#10;AI-generated content may be incorrect.">
            <a:extLst>
              <a:ext uri="{FF2B5EF4-FFF2-40B4-BE49-F238E27FC236}">
                <a16:creationId xmlns:a16="http://schemas.microsoft.com/office/drawing/2014/main" id="{4D19E79E-7C7F-FA91-148B-62549F2D3E85}"/>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2017069" y="909595"/>
            <a:ext cx="2374900" cy="5892800"/>
          </a:xfrm>
          <a:prstGeom prst="rect">
            <a:avLst/>
          </a:prstGeom>
        </p:spPr>
      </p:pic>
    </p:spTree>
    <p:extLst>
      <p:ext uri="{BB962C8B-B14F-4D97-AF65-F5344CB8AC3E}">
        <p14:creationId xmlns:p14="http://schemas.microsoft.com/office/powerpoint/2010/main" val="20145480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aph of cancer patients&#10;&#10;AI-generated content may be incorrect.">
            <a:extLst>
              <a:ext uri="{FF2B5EF4-FFF2-40B4-BE49-F238E27FC236}">
                <a16:creationId xmlns:a16="http://schemas.microsoft.com/office/drawing/2014/main" id="{3BBFE974-2523-DEAD-1A1B-43F7D8ACD352}"/>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14300" y="1742498"/>
            <a:ext cx="5737498" cy="4351338"/>
          </a:xfrm>
        </p:spPr>
      </p:pic>
      <p:sp>
        <p:nvSpPr>
          <p:cNvPr id="6" name="Title 2">
            <a:extLst>
              <a:ext uri="{FF2B5EF4-FFF2-40B4-BE49-F238E27FC236}">
                <a16:creationId xmlns:a16="http://schemas.microsoft.com/office/drawing/2014/main" id="{D423FA14-779A-5E84-1DAD-72DCF6B9B499}"/>
              </a:ext>
            </a:extLst>
          </p:cNvPr>
          <p:cNvSpPr>
            <a:spLocks noGrp="1"/>
          </p:cNvSpPr>
          <p:nvPr>
            <p:ph type="title"/>
          </p:nvPr>
        </p:nvSpPr>
        <p:spPr>
          <a:xfrm>
            <a:off x="838200" y="185015"/>
            <a:ext cx="10515600" cy="1325563"/>
          </a:xfrm>
        </p:spPr>
        <p:txBody>
          <a:bodyPr>
            <a:noAutofit/>
          </a:bodyPr>
          <a:lstStyle/>
          <a:p>
            <a:pPr algn="ctr"/>
            <a:r>
              <a:rPr lang="en-US" dirty="0">
                <a:latin typeface="+mn-lt"/>
              </a:rPr>
              <a:t>Survival benefit with PD-1 inhibitor based therapy for for MSI-H gastric cancer </a:t>
            </a:r>
          </a:p>
        </p:txBody>
      </p:sp>
      <p:pic>
        <p:nvPicPr>
          <p:cNvPr id="8" name="Picture 7" descr="A graph of cancer patients&#10;&#10;AI-generated content may be incorrect.">
            <a:extLst>
              <a:ext uri="{FF2B5EF4-FFF2-40B4-BE49-F238E27FC236}">
                <a16:creationId xmlns:a16="http://schemas.microsoft.com/office/drawing/2014/main" id="{52367C45-3E5D-7806-1D78-AB111CF770AA}"/>
              </a:ext>
            </a:extLst>
          </p:cNvPr>
          <p:cNvPicPr>
            <a:picLocks noChangeAspect="1"/>
          </p:cNvPicPr>
          <p:nvPr/>
        </p:nvPicPr>
        <p:blipFill>
          <a:blip r:embed="rId4"/>
          <a:stretch>
            <a:fillRect/>
          </a:stretch>
        </p:blipFill>
        <p:spPr>
          <a:xfrm>
            <a:off x="6257074" y="1674019"/>
            <a:ext cx="5479438" cy="4199739"/>
          </a:xfrm>
          <a:prstGeom prst="rect">
            <a:avLst/>
          </a:prstGeom>
        </p:spPr>
      </p:pic>
      <p:sp>
        <p:nvSpPr>
          <p:cNvPr id="9" name="TextBox 8">
            <a:extLst>
              <a:ext uri="{FF2B5EF4-FFF2-40B4-BE49-F238E27FC236}">
                <a16:creationId xmlns:a16="http://schemas.microsoft.com/office/drawing/2014/main" id="{06E8871E-14D6-5693-6450-095500FD5A22}"/>
              </a:ext>
            </a:extLst>
          </p:cNvPr>
          <p:cNvSpPr txBox="1"/>
          <p:nvPr/>
        </p:nvSpPr>
        <p:spPr>
          <a:xfrm>
            <a:off x="9736777" y="6519096"/>
            <a:ext cx="2455223"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Chao J, JAMA Oncology 2021</a:t>
            </a:r>
          </a:p>
        </p:txBody>
      </p:sp>
    </p:spTree>
    <p:extLst>
      <p:ext uri="{BB962C8B-B14F-4D97-AF65-F5344CB8AC3E}">
        <p14:creationId xmlns:p14="http://schemas.microsoft.com/office/powerpoint/2010/main" val="8486437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16AC7B8F-DDC1-4AFB-DED7-B7D1BF752813}"/>
              </a:ext>
            </a:extLst>
          </p:cNvPr>
          <p:cNvSpPr txBox="1">
            <a:spLocks/>
          </p:cNvSpPr>
          <p:nvPr/>
        </p:nvSpPr>
        <p:spPr>
          <a:xfrm>
            <a:off x="10158325" y="6381270"/>
            <a:ext cx="2033676" cy="47673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Shitara K et al. </a:t>
            </a:r>
            <a:r>
              <a:rPr kumimoji="0" lang="en-US" sz="1200" b="0" i="1" u="none" strike="noStrike" kern="1200" cap="none" spc="0" normalizeH="0" baseline="0" noProof="0" dirty="0">
                <a:ln>
                  <a:noFill/>
                </a:ln>
                <a:solidFill>
                  <a:prstClr val="black"/>
                </a:solidFill>
                <a:effectLst/>
                <a:uLnTx/>
                <a:uFillTx/>
                <a:latin typeface="Aptos" panose="02110004020202020204"/>
                <a:ea typeface="+mn-ea"/>
                <a:cs typeface="+mn-cs"/>
              </a:rPr>
              <a:t>Nature</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2022</a:t>
            </a:r>
          </a:p>
        </p:txBody>
      </p:sp>
      <p:sp>
        <p:nvSpPr>
          <p:cNvPr id="6" name="Title 2">
            <a:extLst>
              <a:ext uri="{FF2B5EF4-FFF2-40B4-BE49-F238E27FC236}">
                <a16:creationId xmlns:a16="http://schemas.microsoft.com/office/drawing/2014/main" id="{743F8AE3-395B-2F06-92F6-A083C2811A9B}"/>
              </a:ext>
            </a:extLst>
          </p:cNvPr>
          <p:cNvSpPr>
            <a:spLocks noGrp="1"/>
          </p:cNvSpPr>
          <p:nvPr>
            <p:ph type="title"/>
          </p:nvPr>
        </p:nvSpPr>
        <p:spPr>
          <a:xfrm>
            <a:off x="944909" y="571581"/>
            <a:ext cx="10398591" cy="815545"/>
          </a:xfrm>
        </p:spPr>
        <p:txBody>
          <a:bodyPr>
            <a:noAutofit/>
          </a:bodyPr>
          <a:lstStyle/>
          <a:p>
            <a:pPr algn="ctr"/>
            <a:r>
              <a:rPr lang="en-US" dirty="0">
                <a:latin typeface="+mn-lt"/>
              </a:rPr>
              <a:t>Significant survival benefit with PD-1 inhibitor for MSI-H gastric cancer </a:t>
            </a:r>
            <a:br>
              <a:rPr lang="en-US" dirty="0">
                <a:latin typeface="+mn-lt"/>
              </a:rPr>
            </a:br>
            <a:r>
              <a:rPr lang="en-US" dirty="0" err="1">
                <a:latin typeface="+mn-lt"/>
              </a:rPr>
              <a:t>CheckMate</a:t>
            </a:r>
            <a:r>
              <a:rPr lang="en-US" dirty="0">
                <a:latin typeface="+mn-lt"/>
              </a:rPr>
              <a:t> 649</a:t>
            </a:r>
          </a:p>
        </p:txBody>
      </p:sp>
      <p:sp>
        <p:nvSpPr>
          <p:cNvPr id="7" name="TextBox 6">
            <a:extLst>
              <a:ext uri="{FF2B5EF4-FFF2-40B4-BE49-F238E27FC236}">
                <a16:creationId xmlns:a16="http://schemas.microsoft.com/office/drawing/2014/main" id="{274003C8-02EB-B799-2ED3-36A7703C28E2}"/>
              </a:ext>
            </a:extLst>
          </p:cNvPr>
          <p:cNvSpPr txBox="1"/>
          <p:nvPr/>
        </p:nvSpPr>
        <p:spPr>
          <a:xfrm>
            <a:off x="1439373" y="1934866"/>
            <a:ext cx="3992999" cy="274320"/>
          </a:xfrm>
          <a:prstGeom prst="rect">
            <a:avLst/>
          </a:prstGeom>
          <a:noFill/>
        </p:spPr>
        <p:txBody>
          <a:bodyPr wrap="square" lIns="0" tIns="0" rIns="0" bIns="0" rtlCol="0">
            <a:noAutofit/>
          </a:bodyPr>
          <a:lstStyle/>
          <a:p>
            <a:pPr marL="0" marR="0" lvl="1" indent="0" algn="ctr" defTabSz="1219170" rtl="0" eaLnBrk="1" fontAlgn="auto" latinLnBrk="0" hangingPunct="1">
              <a:lnSpc>
                <a:spcPct val="100000"/>
              </a:lnSpc>
              <a:spcBef>
                <a:spcPts val="1200"/>
              </a:spcBef>
              <a:spcAft>
                <a:spcPts val="0"/>
              </a:spcAft>
              <a:buClrTx/>
              <a:buSzPct val="100000"/>
              <a:buFontTx/>
              <a:buNone/>
              <a:tabLst/>
              <a:defRPr/>
            </a:pPr>
            <a:r>
              <a:rPr kumimoji="0" lang="en-US" sz="1600" b="1" i="0" u="none" strike="noStrike" kern="1200" cap="none" spc="0" normalizeH="0" baseline="0" noProof="0" dirty="0">
                <a:ln>
                  <a:noFill/>
                </a:ln>
                <a:solidFill>
                  <a:srgbClr val="595454"/>
                </a:solidFill>
                <a:effectLst/>
                <a:uLnTx/>
                <a:uFillTx/>
                <a:latin typeface="Aptos" panose="02110004020202020204"/>
                <a:ea typeface="+mn-ea"/>
                <a:cs typeface="+mn-cs"/>
              </a:rPr>
              <a:t>MSI-H</a:t>
            </a:r>
          </a:p>
          <a:p>
            <a:pPr marL="0" marR="0" lvl="1" indent="0" algn="l" defTabSz="1219170" rtl="0" eaLnBrk="1" fontAlgn="auto" latinLnBrk="0" hangingPunct="1">
              <a:lnSpc>
                <a:spcPct val="100000"/>
              </a:lnSpc>
              <a:spcBef>
                <a:spcPts val="1200"/>
              </a:spcBef>
              <a:spcAft>
                <a:spcPts val="0"/>
              </a:spcAft>
              <a:buClrTx/>
              <a:buSzPct val="100000"/>
              <a:buFontTx/>
              <a:buNone/>
              <a:tabLst/>
              <a:defRPr/>
            </a:pPr>
            <a:endParaRPr kumimoji="0" lang="en-US" sz="1600" b="1" i="0" u="none" strike="noStrike" kern="1200" cap="none" spc="0" normalizeH="0" baseline="0" noProof="0" dirty="0">
              <a:ln>
                <a:noFill/>
              </a:ln>
              <a:solidFill>
                <a:srgbClr val="595454"/>
              </a:solidFill>
              <a:effectLst/>
              <a:uLnTx/>
              <a:uFillTx/>
              <a:latin typeface="Aptos" panose="02110004020202020204"/>
              <a:ea typeface="+mn-ea"/>
              <a:cs typeface="+mn-cs"/>
            </a:endParaRPr>
          </a:p>
        </p:txBody>
      </p:sp>
      <p:graphicFrame>
        <p:nvGraphicFramePr>
          <p:cNvPr id="8" name="Table 7">
            <a:extLst>
              <a:ext uri="{FF2B5EF4-FFF2-40B4-BE49-F238E27FC236}">
                <a16:creationId xmlns:a16="http://schemas.microsoft.com/office/drawing/2014/main" id="{BF1E890B-1C47-91A2-27D4-1291CA510BB0}"/>
              </a:ext>
            </a:extLst>
          </p:cNvPr>
          <p:cNvGraphicFramePr>
            <a:graphicFrameLocks noGrp="1"/>
          </p:cNvGraphicFramePr>
          <p:nvPr/>
        </p:nvGraphicFramePr>
        <p:xfrm>
          <a:off x="2846969" y="2192242"/>
          <a:ext cx="3491809" cy="1228344"/>
        </p:xfrm>
        <a:graphic>
          <a:graphicData uri="http://schemas.openxmlformats.org/drawingml/2006/table">
            <a:tbl>
              <a:tblPr firstRow="1" bandRow="1"/>
              <a:tblGrid>
                <a:gridCol w="1464273">
                  <a:extLst>
                    <a:ext uri="{9D8B030D-6E8A-4147-A177-3AD203B41FA5}">
                      <a16:colId xmlns:a16="http://schemas.microsoft.com/office/drawing/2014/main" val="20000"/>
                    </a:ext>
                  </a:extLst>
                </a:gridCol>
                <a:gridCol w="1013768">
                  <a:extLst>
                    <a:ext uri="{9D8B030D-6E8A-4147-A177-3AD203B41FA5}">
                      <a16:colId xmlns:a16="http://schemas.microsoft.com/office/drawing/2014/main" val="20001"/>
                    </a:ext>
                  </a:extLst>
                </a:gridCol>
                <a:gridCol w="1013768">
                  <a:extLst>
                    <a:ext uri="{9D8B030D-6E8A-4147-A177-3AD203B41FA5}">
                      <a16:colId xmlns:a16="http://schemas.microsoft.com/office/drawing/2014/main" val="20002"/>
                    </a:ext>
                  </a:extLst>
                </a:gridCol>
              </a:tblGrid>
              <a:tr h="261942">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endParaRPr lang="en-US" sz="900" b="1" dirty="0">
                        <a:solidFill>
                          <a:schemeClr val="tx1"/>
                        </a:solidFill>
                        <a:latin typeface="+mn-lt"/>
                      </a:endParaRPr>
                    </a:p>
                  </a:txBody>
                  <a:tcPr marL="24384" marR="24384" marT="24384" marB="2438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900" b="1" dirty="0">
                          <a:solidFill>
                            <a:schemeClr val="bg1"/>
                          </a:solidFill>
                          <a:latin typeface="+mn-lt"/>
                        </a:rPr>
                        <a:t>Nivo + chemo</a:t>
                      </a:r>
                      <a:br>
                        <a:rPr lang="en-US" sz="900" b="1" baseline="0" dirty="0">
                          <a:solidFill>
                            <a:schemeClr val="bg1"/>
                          </a:solidFill>
                          <a:latin typeface="+mn-lt"/>
                        </a:rPr>
                      </a:br>
                      <a:r>
                        <a:rPr lang="en-US" sz="900" b="1" dirty="0">
                          <a:solidFill>
                            <a:schemeClr val="bg1"/>
                          </a:solidFill>
                          <a:latin typeface="+mn-lt"/>
                        </a:rPr>
                        <a:t>(n = 23)</a:t>
                      </a:r>
                      <a:endParaRPr lang="en-US" sz="900" b="1" baseline="30000" dirty="0">
                        <a:solidFill>
                          <a:schemeClr val="bg1"/>
                        </a:solidFill>
                        <a:latin typeface="+mn-lt"/>
                      </a:endParaRPr>
                    </a:p>
                  </a:txBody>
                  <a:tcPr marL="24384" marR="24384" marT="24384" marB="2438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E97BD"/>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900" b="1" dirty="0">
                          <a:solidFill>
                            <a:schemeClr val="bg1"/>
                          </a:solidFill>
                          <a:latin typeface="+mn-lt"/>
                        </a:rPr>
                        <a:t>Chemo</a:t>
                      </a:r>
                    </a:p>
                    <a:p>
                      <a:pPr algn="ctr"/>
                      <a:r>
                        <a:rPr lang="en-US" sz="900" b="1" dirty="0">
                          <a:solidFill>
                            <a:schemeClr val="bg1"/>
                          </a:solidFill>
                          <a:latin typeface="+mn-lt"/>
                        </a:rPr>
                        <a:t>(n =</a:t>
                      </a:r>
                      <a:r>
                        <a:rPr lang="en-US" sz="900" b="1" baseline="0" dirty="0">
                          <a:solidFill>
                            <a:schemeClr val="bg1"/>
                          </a:solidFill>
                          <a:latin typeface="+mn-lt"/>
                        </a:rPr>
                        <a:t> 21</a:t>
                      </a:r>
                      <a:r>
                        <a:rPr lang="en-US" sz="900" b="1" dirty="0">
                          <a:solidFill>
                            <a:schemeClr val="bg1"/>
                          </a:solidFill>
                          <a:latin typeface="+mn-lt"/>
                        </a:rPr>
                        <a:t>)</a:t>
                      </a:r>
                    </a:p>
                  </a:txBody>
                  <a:tcPr marL="24384" marR="24384" marT="24384" marB="2438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69F9F"/>
                    </a:solidFill>
                  </a:tcPr>
                </a:tc>
                <a:extLst>
                  <a:ext uri="{0D108BD9-81ED-4DB2-BD59-A6C34878D82A}">
                    <a16:rowId xmlns:a16="http://schemas.microsoft.com/office/drawing/2014/main" val="10000"/>
                  </a:ext>
                </a:extLst>
              </a:tr>
              <a:tr h="14903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dirty="0">
                          <a:solidFill>
                            <a:schemeClr val="tx1"/>
                          </a:solidFill>
                          <a:latin typeface="+mn-lt"/>
                        </a:rPr>
                        <a:t>Median OS, mo</a:t>
                      </a:r>
                    </a:p>
                  </a:txBody>
                  <a:tcPr marL="24384" marR="24384" marT="24384" marB="2438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900" b="1" dirty="0">
                          <a:solidFill>
                            <a:schemeClr val="tx1"/>
                          </a:solidFill>
                          <a:latin typeface="+mn-lt"/>
                        </a:rPr>
                        <a:t>38.7</a:t>
                      </a:r>
                    </a:p>
                  </a:txBody>
                  <a:tcPr marL="24384" marR="24384" marT="24384" marB="2438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900" b="1" dirty="0">
                          <a:solidFill>
                            <a:schemeClr val="tx1"/>
                          </a:solidFill>
                          <a:latin typeface="+mn-lt"/>
                        </a:rPr>
                        <a:t>12.3</a:t>
                      </a:r>
                    </a:p>
                  </a:txBody>
                  <a:tcPr marL="24384" marR="24384" marT="24384" marB="2438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149036">
                <a:tc>
                  <a:txBody>
                    <a:bodyPr/>
                    <a:lstStyle/>
                    <a:p>
                      <a:pPr marL="0" marR="0" lvl="0" indent="228600" algn="l" defTabSz="914400" rtl="0" eaLnBrk="1" fontAlgn="auto" latinLnBrk="0" hangingPunct="1">
                        <a:lnSpc>
                          <a:spcPct val="100000"/>
                        </a:lnSpc>
                        <a:spcBef>
                          <a:spcPts val="0"/>
                        </a:spcBef>
                        <a:spcAft>
                          <a:spcPts val="0"/>
                        </a:spcAft>
                        <a:buClrTx/>
                        <a:buSzTx/>
                        <a:buFontTx/>
                        <a:buNone/>
                        <a:tabLst/>
                        <a:defRPr/>
                      </a:pPr>
                      <a:r>
                        <a:rPr lang="en-US" sz="900" b="0" baseline="0" dirty="0">
                          <a:solidFill>
                            <a:schemeClr val="tx1"/>
                          </a:solidFill>
                          <a:latin typeface="+mn-lt"/>
                        </a:rPr>
                        <a:t>(95% CI)</a:t>
                      </a:r>
                      <a:endParaRPr lang="en-US" sz="900" b="0" dirty="0">
                        <a:solidFill>
                          <a:schemeClr val="tx1"/>
                        </a:solidFill>
                        <a:latin typeface="+mn-lt"/>
                      </a:endParaRPr>
                    </a:p>
                  </a:txBody>
                  <a:tcPr marL="24384" marR="24384" marT="24384" marB="2438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900" b="0" dirty="0">
                          <a:solidFill>
                            <a:schemeClr val="tx1"/>
                          </a:solidFill>
                          <a:latin typeface="+mn-lt"/>
                        </a:rPr>
                        <a:t>(8.4-44.8)</a:t>
                      </a:r>
                    </a:p>
                  </a:txBody>
                  <a:tcPr marL="24384" marR="24384" marT="24384" marB="2438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900" b="0" dirty="0">
                          <a:solidFill>
                            <a:schemeClr val="tx1"/>
                          </a:solidFill>
                          <a:latin typeface="+mn-lt"/>
                        </a:rPr>
                        <a:t>(4.1-16.5)</a:t>
                      </a:r>
                    </a:p>
                  </a:txBody>
                  <a:tcPr marL="24384" marR="24384" marT="24384" marB="2438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21199278"/>
                  </a:ext>
                </a:extLst>
              </a:tr>
              <a:tr h="1490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dirty="0">
                          <a:solidFill>
                            <a:schemeClr val="tx1"/>
                          </a:solidFill>
                          <a:latin typeface="+mn-lt"/>
                        </a:rPr>
                        <a:t>Unstratified HR (95% CI)</a:t>
                      </a:r>
                    </a:p>
                  </a:txBody>
                  <a:tcPr marL="24384" marR="24384" marT="24384" marB="2438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a:r>
                        <a:rPr lang="en-US" sz="900" b="1" dirty="0">
                          <a:solidFill>
                            <a:schemeClr val="tx1"/>
                          </a:solidFill>
                          <a:latin typeface="+mn-lt"/>
                        </a:rPr>
                        <a:t>0.38 (0.17-0.84)</a:t>
                      </a:r>
                    </a:p>
                  </a:txBody>
                  <a:tcPr marL="24384" marR="24384" marT="24384" marB="2438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US" sz="900" b="0" dirty="0">
                        <a:solidFill>
                          <a:schemeClr val="tx1"/>
                        </a:solidFill>
                        <a:latin typeface="+mn-lt"/>
                      </a:endParaRPr>
                    </a:p>
                  </a:txBody>
                  <a:tcPr marL="24384" marR="24384" marT="24384" marB="2438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26995324"/>
                  </a:ext>
                </a:extLst>
              </a:tr>
              <a:tr h="140004">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dirty="0">
                          <a:solidFill>
                            <a:schemeClr val="tx1"/>
                          </a:solidFill>
                          <a:latin typeface="+mn-lt"/>
                        </a:rPr>
                        <a:t>ORR</a:t>
                      </a:r>
                      <a:r>
                        <a:rPr lang="en-US" sz="900" b="1" baseline="30000" dirty="0">
                          <a:solidFill>
                            <a:schemeClr val="tx1"/>
                          </a:solidFill>
                          <a:latin typeface="+mn-lt"/>
                        </a:rPr>
                        <a:t>*</a:t>
                      </a:r>
                      <a:r>
                        <a:rPr lang="en-US" sz="900" b="1" dirty="0">
                          <a:solidFill>
                            <a:schemeClr val="tx1"/>
                          </a:solidFill>
                          <a:latin typeface="+mn-lt"/>
                        </a:rPr>
                        <a:t> %</a:t>
                      </a:r>
                    </a:p>
                  </a:txBody>
                  <a:tcPr marL="18288" marR="18288"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900" b="1" dirty="0">
                          <a:solidFill>
                            <a:schemeClr val="tx1"/>
                          </a:solidFill>
                          <a:latin typeface="+mn-lt"/>
                        </a:rPr>
                        <a:t>55</a:t>
                      </a:r>
                    </a:p>
                  </a:txBody>
                  <a:tcPr marL="18288" marR="18288"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900" b="1" dirty="0">
                          <a:solidFill>
                            <a:schemeClr val="tx1"/>
                          </a:solidFill>
                          <a:latin typeface="+mn-lt"/>
                        </a:rPr>
                        <a:t>39</a:t>
                      </a:r>
                    </a:p>
                  </a:txBody>
                  <a:tcPr marL="18288" marR="18288"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860672899"/>
                  </a:ext>
                </a:extLst>
              </a:tr>
              <a:tr h="140004">
                <a:tc>
                  <a:txBody>
                    <a:bodyPr/>
                    <a:lstStyle/>
                    <a:p>
                      <a:pPr marL="0" marR="0" lvl="0" indent="228600" algn="l" defTabSz="914400" rtl="0" eaLnBrk="1" fontAlgn="auto" latinLnBrk="0" hangingPunct="1">
                        <a:lnSpc>
                          <a:spcPct val="100000"/>
                        </a:lnSpc>
                        <a:spcBef>
                          <a:spcPts val="0"/>
                        </a:spcBef>
                        <a:spcAft>
                          <a:spcPts val="0"/>
                        </a:spcAft>
                        <a:buClrTx/>
                        <a:buSzTx/>
                        <a:buFontTx/>
                        <a:buNone/>
                        <a:tabLst/>
                        <a:defRPr/>
                      </a:pPr>
                      <a:r>
                        <a:rPr lang="en-US" sz="900" b="0" dirty="0">
                          <a:solidFill>
                            <a:schemeClr val="tx1"/>
                          </a:solidFill>
                          <a:latin typeface="+mn-lt"/>
                        </a:rPr>
                        <a:t>(95% CI)</a:t>
                      </a:r>
                    </a:p>
                  </a:txBody>
                  <a:tcPr marL="18288" marR="18288"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900" b="0" dirty="0">
                          <a:solidFill>
                            <a:schemeClr val="tx1"/>
                          </a:solidFill>
                          <a:latin typeface="+mn-lt"/>
                        </a:rPr>
                        <a:t>(32-77)</a:t>
                      </a:r>
                    </a:p>
                  </a:txBody>
                  <a:tcPr marL="18288" marR="18288"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900" b="0" dirty="0">
                          <a:solidFill>
                            <a:schemeClr val="tx1"/>
                          </a:solidFill>
                          <a:latin typeface="+mn-lt"/>
                        </a:rPr>
                        <a:t>(17-64)</a:t>
                      </a:r>
                    </a:p>
                  </a:txBody>
                  <a:tcPr marL="18288" marR="18288"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55271218"/>
                  </a:ext>
                </a:extLst>
              </a:tr>
            </a:tbl>
          </a:graphicData>
        </a:graphic>
      </p:graphicFrame>
      <p:sp>
        <p:nvSpPr>
          <p:cNvPr id="9" name="TextBox 8">
            <a:extLst>
              <a:ext uri="{FF2B5EF4-FFF2-40B4-BE49-F238E27FC236}">
                <a16:creationId xmlns:a16="http://schemas.microsoft.com/office/drawing/2014/main" id="{6EA077F6-A408-E54E-2ADA-7AB6BA8CEB05}"/>
              </a:ext>
            </a:extLst>
          </p:cNvPr>
          <p:cNvSpPr txBox="1"/>
          <p:nvPr/>
        </p:nvSpPr>
        <p:spPr>
          <a:xfrm>
            <a:off x="7361818" y="1934866"/>
            <a:ext cx="3992999" cy="274320"/>
          </a:xfrm>
          <a:prstGeom prst="rect">
            <a:avLst/>
          </a:prstGeom>
          <a:noFill/>
        </p:spPr>
        <p:txBody>
          <a:bodyPr wrap="square" lIns="0" tIns="0" rIns="0" bIns="0" rtlCol="0">
            <a:noAutofit/>
          </a:bodyPr>
          <a:lstStyle/>
          <a:p>
            <a:pPr marL="0" marR="0" lvl="1" indent="0" algn="ctr" defTabSz="1219170" rtl="0" eaLnBrk="1" fontAlgn="auto" latinLnBrk="0" hangingPunct="1">
              <a:lnSpc>
                <a:spcPct val="100000"/>
              </a:lnSpc>
              <a:spcBef>
                <a:spcPts val="1200"/>
              </a:spcBef>
              <a:spcAft>
                <a:spcPts val="0"/>
              </a:spcAft>
              <a:buClrTx/>
              <a:buSzPct val="100000"/>
              <a:buFontTx/>
              <a:buNone/>
              <a:tabLst/>
              <a:defRPr/>
            </a:pPr>
            <a:r>
              <a:rPr kumimoji="0" lang="en-US" sz="1600" b="1" i="0" u="none" strike="noStrike" kern="1200" cap="none" spc="0" normalizeH="0" baseline="0" noProof="0" dirty="0">
                <a:ln>
                  <a:noFill/>
                </a:ln>
                <a:solidFill>
                  <a:srgbClr val="595454"/>
                </a:solidFill>
                <a:effectLst/>
                <a:uLnTx/>
                <a:uFillTx/>
                <a:latin typeface="Aptos" panose="02110004020202020204"/>
                <a:ea typeface="+mn-ea"/>
                <a:cs typeface="+mn-cs"/>
              </a:rPr>
              <a:t>MSS</a:t>
            </a:r>
          </a:p>
          <a:p>
            <a:pPr marL="0" marR="0" lvl="1" indent="0" algn="l" defTabSz="1219170" rtl="0" eaLnBrk="1" fontAlgn="auto" latinLnBrk="0" hangingPunct="1">
              <a:lnSpc>
                <a:spcPct val="100000"/>
              </a:lnSpc>
              <a:spcBef>
                <a:spcPts val="1200"/>
              </a:spcBef>
              <a:spcAft>
                <a:spcPts val="0"/>
              </a:spcAft>
              <a:buClrTx/>
              <a:buSzPct val="100000"/>
              <a:buFontTx/>
              <a:buNone/>
              <a:tabLst/>
              <a:defRPr/>
            </a:pPr>
            <a:endParaRPr kumimoji="0" lang="en-US" sz="1600" b="1" i="0" u="none" strike="noStrike" kern="1200" cap="none" spc="0" normalizeH="0" baseline="0" noProof="0" dirty="0">
              <a:ln>
                <a:noFill/>
              </a:ln>
              <a:solidFill>
                <a:srgbClr val="595454"/>
              </a:solidFill>
              <a:effectLst/>
              <a:uLnTx/>
              <a:uFillTx/>
              <a:latin typeface="Aptos" panose="02110004020202020204"/>
              <a:ea typeface="+mn-ea"/>
              <a:cs typeface="+mn-cs"/>
            </a:endParaRPr>
          </a:p>
        </p:txBody>
      </p:sp>
      <p:graphicFrame>
        <p:nvGraphicFramePr>
          <p:cNvPr id="10" name="Table 9">
            <a:extLst>
              <a:ext uri="{FF2B5EF4-FFF2-40B4-BE49-F238E27FC236}">
                <a16:creationId xmlns:a16="http://schemas.microsoft.com/office/drawing/2014/main" id="{60B7DE2A-C37F-B885-D5F6-CCB94E376E88}"/>
              </a:ext>
            </a:extLst>
          </p:cNvPr>
          <p:cNvGraphicFramePr>
            <a:graphicFrameLocks noGrp="1"/>
          </p:cNvGraphicFramePr>
          <p:nvPr/>
        </p:nvGraphicFramePr>
        <p:xfrm>
          <a:off x="8075703" y="2192242"/>
          <a:ext cx="3608741" cy="1228344"/>
        </p:xfrm>
        <a:graphic>
          <a:graphicData uri="http://schemas.openxmlformats.org/drawingml/2006/table">
            <a:tbl>
              <a:tblPr firstRow="1" bandRow="1"/>
              <a:tblGrid>
                <a:gridCol w="1564555">
                  <a:extLst>
                    <a:ext uri="{9D8B030D-6E8A-4147-A177-3AD203B41FA5}">
                      <a16:colId xmlns:a16="http://schemas.microsoft.com/office/drawing/2014/main" val="20000"/>
                    </a:ext>
                  </a:extLst>
                </a:gridCol>
                <a:gridCol w="1022093">
                  <a:extLst>
                    <a:ext uri="{9D8B030D-6E8A-4147-A177-3AD203B41FA5}">
                      <a16:colId xmlns:a16="http://schemas.microsoft.com/office/drawing/2014/main" val="20001"/>
                    </a:ext>
                  </a:extLst>
                </a:gridCol>
                <a:gridCol w="1022093">
                  <a:extLst>
                    <a:ext uri="{9D8B030D-6E8A-4147-A177-3AD203B41FA5}">
                      <a16:colId xmlns:a16="http://schemas.microsoft.com/office/drawing/2014/main" val="20002"/>
                    </a:ext>
                  </a:extLst>
                </a:gridCol>
              </a:tblGrid>
              <a:tr h="246716">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endParaRPr lang="en-US" sz="900" b="1" dirty="0">
                        <a:solidFill>
                          <a:schemeClr val="tx1"/>
                        </a:solidFill>
                        <a:latin typeface="+mn-lt"/>
                      </a:endParaRPr>
                    </a:p>
                  </a:txBody>
                  <a:tcPr marL="24384" marR="24384" marT="24384" marB="2438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900" b="1" dirty="0">
                          <a:solidFill>
                            <a:schemeClr val="bg1"/>
                          </a:solidFill>
                          <a:latin typeface="+mn-lt"/>
                        </a:rPr>
                        <a:t>Nivo + chemo</a:t>
                      </a:r>
                      <a:br>
                        <a:rPr lang="en-US" sz="900" b="1" baseline="0" dirty="0">
                          <a:solidFill>
                            <a:schemeClr val="bg1"/>
                          </a:solidFill>
                          <a:latin typeface="+mn-lt"/>
                        </a:rPr>
                      </a:br>
                      <a:r>
                        <a:rPr lang="en-US" sz="900" b="1" dirty="0">
                          <a:solidFill>
                            <a:schemeClr val="bg1"/>
                          </a:solidFill>
                          <a:latin typeface="+mn-lt"/>
                        </a:rPr>
                        <a:t>(n = 696)</a:t>
                      </a:r>
                      <a:endParaRPr lang="en-US" sz="900" b="1" baseline="30000" dirty="0">
                        <a:solidFill>
                          <a:schemeClr val="bg1"/>
                        </a:solidFill>
                        <a:latin typeface="+mn-lt"/>
                      </a:endParaRPr>
                    </a:p>
                  </a:txBody>
                  <a:tcPr marL="24384" marR="24384" marT="24384" marB="2438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E97BD"/>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900" b="1" dirty="0">
                          <a:solidFill>
                            <a:schemeClr val="bg1"/>
                          </a:solidFill>
                          <a:latin typeface="+mn-lt"/>
                        </a:rPr>
                        <a:t>Chemo</a:t>
                      </a:r>
                    </a:p>
                    <a:p>
                      <a:pPr algn="ctr"/>
                      <a:r>
                        <a:rPr lang="en-US" sz="900" b="1" dirty="0">
                          <a:solidFill>
                            <a:schemeClr val="bg1"/>
                          </a:solidFill>
                          <a:latin typeface="+mn-lt"/>
                        </a:rPr>
                        <a:t>(n =</a:t>
                      </a:r>
                      <a:r>
                        <a:rPr lang="en-US" sz="900" b="1" baseline="0" dirty="0">
                          <a:solidFill>
                            <a:schemeClr val="bg1"/>
                          </a:solidFill>
                          <a:latin typeface="+mn-lt"/>
                        </a:rPr>
                        <a:t> 682</a:t>
                      </a:r>
                      <a:r>
                        <a:rPr lang="en-US" sz="900" b="1" dirty="0">
                          <a:solidFill>
                            <a:schemeClr val="bg1"/>
                          </a:solidFill>
                          <a:latin typeface="+mn-lt"/>
                        </a:rPr>
                        <a:t>)</a:t>
                      </a:r>
                    </a:p>
                  </a:txBody>
                  <a:tcPr marL="24384" marR="24384" marT="24384" marB="2438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69F9F"/>
                    </a:solidFill>
                  </a:tcPr>
                </a:tc>
                <a:extLst>
                  <a:ext uri="{0D108BD9-81ED-4DB2-BD59-A6C34878D82A}">
                    <a16:rowId xmlns:a16="http://schemas.microsoft.com/office/drawing/2014/main" val="10000"/>
                  </a:ext>
                </a:extLst>
              </a:tr>
              <a:tr h="140373">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dirty="0">
                          <a:solidFill>
                            <a:schemeClr val="tx1"/>
                          </a:solidFill>
                          <a:latin typeface="+mn-lt"/>
                        </a:rPr>
                        <a:t>Median OS, mo</a:t>
                      </a:r>
                    </a:p>
                  </a:txBody>
                  <a:tcPr marL="24384" marR="24384" marT="24384" marB="2438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900" b="1" dirty="0">
                          <a:solidFill>
                            <a:schemeClr val="tx1"/>
                          </a:solidFill>
                          <a:latin typeface="+mn-lt"/>
                        </a:rPr>
                        <a:t>13.8</a:t>
                      </a:r>
                    </a:p>
                  </a:txBody>
                  <a:tcPr marL="24384" marR="24384" marT="24384" marB="2438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900" b="1" dirty="0">
                          <a:solidFill>
                            <a:schemeClr val="tx1"/>
                          </a:solidFill>
                          <a:latin typeface="+mn-lt"/>
                        </a:rPr>
                        <a:t>11.5</a:t>
                      </a:r>
                    </a:p>
                  </a:txBody>
                  <a:tcPr marL="24384" marR="24384" marT="24384" marB="2438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1403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baseline="0" dirty="0">
                          <a:solidFill>
                            <a:schemeClr val="tx1"/>
                          </a:solidFill>
                          <a:latin typeface="+mn-lt"/>
                        </a:rPr>
                        <a:t>       (95% CI)</a:t>
                      </a:r>
                      <a:endParaRPr lang="en-US" sz="900" b="0" dirty="0">
                        <a:solidFill>
                          <a:schemeClr val="tx1"/>
                        </a:solidFill>
                        <a:latin typeface="+mn-lt"/>
                      </a:endParaRPr>
                    </a:p>
                  </a:txBody>
                  <a:tcPr marL="24384" marR="24384" marT="24384" marB="2438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900" b="0" dirty="0">
                          <a:solidFill>
                            <a:schemeClr val="tx1"/>
                          </a:solidFill>
                          <a:latin typeface="+mn-lt"/>
                        </a:rPr>
                        <a:t>(12.4-14.5)</a:t>
                      </a:r>
                    </a:p>
                  </a:txBody>
                  <a:tcPr marL="24384" marR="24384" marT="24384" marB="2438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900" b="0" dirty="0">
                          <a:solidFill>
                            <a:schemeClr val="tx1"/>
                          </a:solidFill>
                          <a:latin typeface="+mn-lt"/>
                        </a:rPr>
                        <a:t>(10.8-12.5)</a:t>
                      </a:r>
                    </a:p>
                  </a:txBody>
                  <a:tcPr marL="24384" marR="24384" marT="24384" marB="2438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21199278"/>
                  </a:ext>
                </a:extLst>
              </a:tr>
              <a:tr h="1403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dirty="0">
                          <a:solidFill>
                            <a:schemeClr val="tx1"/>
                          </a:solidFill>
                          <a:latin typeface="+mn-lt"/>
                        </a:rPr>
                        <a:t>Unstratified HR (95% CI)</a:t>
                      </a:r>
                    </a:p>
                  </a:txBody>
                  <a:tcPr marL="24384" marR="24384" marT="24384" marB="2438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a:r>
                        <a:rPr lang="en-US" sz="900" b="1" dirty="0">
                          <a:solidFill>
                            <a:schemeClr val="tx1"/>
                          </a:solidFill>
                          <a:latin typeface="+mn-lt"/>
                        </a:rPr>
                        <a:t>0.78 (0.70-0.88)</a:t>
                      </a:r>
                    </a:p>
                  </a:txBody>
                  <a:tcPr marL="24384" marR="24384" marT="24384" marB="2438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US" sz="900" b="0" dirty="0">
                        <a:solidFill>
                          <a:schemeClr val="tx1"/>
                        </a:solidFill>
                        <a:latin typeface="+mn-lt"/>
                      </a:endParaRPr>
                    </a:p>
                  </a:txBody>
                  <a:tcPr marL="24384" marR="24384" marT="24384" marB="2438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35813614"/>
                  </a:ext>
                </a:extLst>
              </a:tr>
              <a:tr h="140373">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dirty="0">
                          <a:solidFill>
                            <a:schemeClr val="tx1"/>
                          </a:solidFill>
                          <a:latin typeface="+mn-lt"/>
                        </a:rPr>
                        <a:t>ORR* %</a:t>
                      </a:r>
                    </a:p>
                  </a:txBody>
                  <a:tcPr marL="18288" marR="18288"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900" b="1" dirty="0">
                          <a:solidFill>
                            <a:schemeClr val="tx1"/>
                          </a:solidFill>
                          <a:latin typeface="+mn-lt"/>
                        </a:rPr>
                        <a:t>59</a:t>
                      </a:r>
                    </a:p>
                  </a:txBody>
                  <a:tcPr marL="18288" marR="18288"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900" b="1" dirty="0">
                          <a:solidFill>
                            <a:schemeClr val="tx1"/>
                          </a:solidFill>
                          <a:latin typeface="+mn-lt"/>
                        </a:rPr>
                        <a:t>46</a:t>
                      </a:r>
                    </a:p>
                  </a:txBody>
                  <a:tcPr marL="18288" marR="18288"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23915060"/>
                  </a:ext>
                </a:extLst>
              </a:tr>
              <a:tr h="140373">
                <a:tc>
                  <a:txBody>
                    <a:bodyPr/>
                    <a:lstStyle/>
                    <a:p>
                      <a:pPr marL="0" marR="0" lvl="0" indent="228600" algn="l" defTabSz="914400" rtl="0" eaLnBrk="1" fontAlgn="auto" latinLnBrk="0" hangingPunct="1">
                        <a:lnSpc>
                          <a:spcPct val="100000"/>
                        </a:lnSpc>
                        <a:spcBef>
                          <a:spcPts val="0"/>
                        </a:spcBef>
                        <a:spcAft>
                          <a:spcPts val="0"/>
                        </a:spcAft>
                        <a:buClrTx/>
                        <a:buSzTx/>
                        <a:buFontTx/>
                        <a:buNone/>
                        <a:tabLst/>
                        <a:defRPr/>
                      </a:pPr>
                      <a:r>
                        <a:rPr lang="en-US" sz="900" b="0" dirty="0">
                          <a:solidFill>
                            <a:schemeClr val="tx1"/>
                          </a:solidFill>
                          <a:latin typeface="+mn-lt"/>
                        </a:rPr>
                        <a:t>(95% CI)</a:t>
                      </a:r>
                    </a:p>
                  </a:txBody>
                  <a:tcPr marL="18288" marR="18288"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900" b="0" dirty="0">
                          <a:solidFill>
                            <a:schemeClr val="tx1"/>
                          </a:solidFill>
                          <a:latin typeface="+mn-lt"/>
                        </a:rPr>
                        <a:t>(55-63)</a:t>
                      </a:r>
                    </a:p>
                  </a:txBody>
                  <a:tcPr marL="18288" marR="18288"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900" b="0" dirty="0">
                          <a:solidFill>
                            <a:schemeClr val="tx1"/>
                          </a:solidFill>
                          <a:latin typeface="+mn-lt"/>
                        </a:rPr>
                        <a:t>(42-51)</a:t>
                      </a:r>
                    </a:p>
                  </a:txBody>
                  <a:tcPr marL="18288" marR="18288"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17223388"/>
                  </a:ext>
                </a:extLst>
              </a:tr>
            </a:tbl>
          </a:graphicData>
        </a:graphic>
      </p:graphicFrame>
      <p:sp>
        <p:nvSpPr>
          <p:cNvPr id="11" name="AutoShape 3">
            <a:extLst>
              <a:ext uri="{FF2B5EF4-FFF2-40B4-BE49-F238E27FC236}">
                <a16:creationId xmlns:a16="http://schemas.microsoft.com/office/drawing/2014/main" id="{8AC2CFF4-3C08-67DE-CFEF-51A6A50E6274}"/>
              </a:ext>
            </a:extLst>
          </p:cNvPr>
          <p:cNvSpPr>
            <a:spLocks noChangeAspect="1" noChangeArrowheads="1" noTextEdit="1"/>
          </p:cNvSpPr>
          <p:nvPr/>
        </p:nvSpPr>
        <p:spPr bwMode="auto">
          <a:xfrm>
            <a:off x="465718" y="2888001"/>
            <a:ext cx="11356975" cy="357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Trebuchet MS" panose="020B0603020202020204"/>
              <a:ea typeface="+mn-ea"/>
              <a:cs typeface="+mn-cs"/>
            </a:endParaRPr>
          </a:p>
        </p:txBody>
      </p:sp>
      <p:sp>
        <p:nvSpPr>
          <p:cNvPr id="12" name="AutoShape 3">
            <a:extLst>
              <a:ext uri="{FF2B5EF4-FFF2-40B4-BE49-F238E27FC236}">
                <a16:creationId xmlns:a16="http://schemas.microsoft.com/office/drawing/2014/main" id="{E51181C4-370B-C911-2D48-A45D7A1DFFB8}"/>
              </a:ext>
            </a:extLst>
          </p:cNvPr>
          <p:cNvSpPr>
            <a:spLocks noChangeAspect="1" noChangeArrowheads="1" noTextEdit="1"/>
          </p:cNvSpPr>
          <p:nvPr/>
        </p:nvSpPr>
        <p:spPr bwMode="auto">
          <a:xfrm>
            <a:off x="353005" y="2460964"/>
            <a:ext cx="11426825"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Trebuchet MS" panose="020B0603020202020204"/>
              <a:ea typeface="+mn-ea"/>
              <a:cs typeface="+mn-cs"/>
            </a:endParaRPr>
          </a:p>
        </p:txBody>
      </p:sp>
      <p:grpSp>
        <p:nvGrpSpPr>
          <p:cNvPr id="13" name="Group 12">
            <a:extLst>
              <a:ext uri="{FF2B5EF4-FFF2-40B4-BE49-F238E27FC236}">
                <a16:creationId xmlns:a16="http://schemas.microsoft.com/office/drawing/2014/main" id="{0F6DA268-F050-5B75-F121-DD2D1AD71A14}"/>
              </a:ext>
            </a:extLst>
          </p:cNvPr>
          <p:cNvGrpSpPr/>
          <p:nvPr/>
        </p:nvGrpSpPr>
        <p:grpSpPr>
          <a:xfrm>
            <a:off x="349830" y="2446676"/>
            <a:ext cx="5562532" cy="3753208"/>
            <a:chOff x="266700" y="1617663"/>
            <a:chExt cx="5562532" cy="3869653"/>
          </a:xfrm>
        </p:grpSpPr>
        <p:sp>
          <p:nvSpPr>
            <p:cNvPr id="14" name="Line 5">
              <a:extLst>
                <a:ext uri="{FF2B5EF4-FFF2-40B4-BE49-F238E27FC236}">
                  <a16:creationId xmlns:a16="http://schemas.microsoft.com/office/drawing/2014/main" id="{573F367E-3D96-D7BC-5F1F-14AAB0F3860C}"/>
                </a:ext>
              </a:extLst>
            </p:cNvPr>
            <p:cNvSpPr>
              <a:spLocks noChangeShapeType="1"/>
            </p:cNvSpPr>
            <p:nvPr/>
          </p:nvSpPr>
          <p:spPr bwMode="auto">
            <a:xfrm>
              <a:off x="1081088" y="4665663"/>
              <a:ext cx="0" cy="57150"/>
            </a:xfrm>
            <a:prstGeom prst="line">
              <a:avLst/>
            </a:prstGeom>
            <a:noFill/>
            <a:ln w="12700">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15" name="Line 6">
              <a:extLst>
                <a:ext uri="{FF2B5EF4-FFF2-40B4-BE49-F238E27FC236}">
                  <a16:creationId xmlns:a16="http://schemas.microsoft.com/office/drawing/2014/main" id="{22AB018C-7FA6-E763-2905-CD70B7D79931}"/>
                </a:ext>
              </a:extLst>
            </p:cNvPr>
            <p:cNvSpPr>
              <a:spLocks noChangeShapeType="1"/>
            </p:cNvSpPr>
            <p:nvPr/>
          </p:nvSpPr>
          <p:spPr bwMode="auto">
            <a:xfrm flipH="1">
              <a:off x="1006476" y="4616451"/>
              <a:ext cx="55563" cy="0"/>
            </a:xfrm>
            <a:prstGeom prst="line">
              <a:avLst/>
            </a:prstGeom>
            <a:noFill/>
            <a:ln w="12700">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16" name="Line 7">
              <a:extLst>
                <a:ext uri="{FF2B5EF4-FFF2-40B4-BE49-F238E27FC236}">
                  <a16:creationId xmlns:a16="http://schemas.microsoft.com/office/drawing/2014/main" id="{D1557FA3-DA01-3603-5CCB-C1C4B3891BDF}"/>
                </a:ext>
              </a:extLst>
            </p:cNvPr>
            <p:cNvSpPr>
              <a:spLocks noChangeShapeType="1"/>
            </p:cNvSpPr>
            <p:nvPr/>
          </p:nvSpPr>
          <p:spPr bwMode="auto">
            <a:xfrm flipH="1">
              <a:off x="1006476" y="4322763"/>
              <a:ext cx="55563" cy="0"/>
            </a:xfrm>
            <a:prstGeom prst="line">
              <a:avLst/>
            </a:prstGeom>
            <a:noFill/>
            <a:ln w="12700">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17" name="Line 8">
              <a:extLst>
                <a:ext uri="{FF2B5EF4-FFF2-40B4-BE49-F238E27FC236}">
                  <a16:creationId xmlns:a16="http://schemas.microsoft.com/office/drawing/2014/main" id="{55A4DD90-E54A-4DA4-7162-335CDDCD3A6C}"/>
                </a:ext>
              </a:extLst>
            </p:cNvPr>
            <p:cNvSpPr>
              <a:spLocks noChangeShapeType="1"/>
            </p:cNvSpPr>
            <p:nvPr/>
          </p:nvSpPr>
          <p:spPr bwMode="auto">
            <a:xfrm flipH="1">
              <a:off x="1006476" y="4030663"/>
              <a:ext cx="55563" cy="0"/>
            </a:xfrm>
            <a:prstGeom prst="line">
              <a:avLst/>
            </a:prstGeom>
            <a:noFill/>
            <a:ln w="12700">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18" name="Line 9">
              <a:extLst>
                <a:ext uri="{FF2B5EF4-FFF2-40B4-BE49-F238E27FC236}">
                  <a16:creationId xmlns:a16="http://schemas.microsoft.com/office/drawing/2014/main" id="{3C0EA309-75D0-CFCE-3340-6EDBBFB04CCC}"/>
                </a:ext>
              </a:extLst>
            </p:cNvPr>
            <p:cNvSpPr>
              <a:spLocks noChangeShapeType="1"/>
            </p:cNvSpPr>
            <p:nvPr/>
          </p:nvSpPr>
          <p:spPr bwMode="auto">
            <a:xfrm flipH="1">
              <a:off x="1006476" y="3738563"/>
              <a:ext cx="55563" cy="0"/>
            </a:xfrm>
            <a:prstGeom prst="line">
              <a:avLst/>
            </a:prstGeom>
            <a:noFill/>
            <a:ln w="12700">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19" name="Line 10">
              <a:extLst>
                <a:ext uri="{FF2B5EF4-FFF2-40B4-BE49-F238E27FC236}">
                  <a16:creationId xmlns:a16="http://schemas.microsoft.com/office/drawing/2014/main" id="{4CF09BD6-2D8D-E9F2-3BEB-000DE91C2AAA}"/>
                </a:ext>
              </a:extLst>
            </p:cNvPr>
            <p:cNvSpPr>
              <a:spLocks noChangeShapeType="1"/>
            </p:cNvSpPr>
            <p:nvPr/>
          </p:nvSpPr>
          <p:spPr bwMode="auto">
            <a:xfrm flipH="1">
              <a:off x="1006476" y="3446463"/>
              <a:ext cx="55563" cy="0"/>
            </a:xfrm>
            <a:prstGeom prst="line">
              <a:avLst/>
            </a:prstGeom>
            <a:noFill/>
            <a:ln w="12700">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20" name="Line 11">
              <a:extLst>
                <a:ext uri="{FF2B5EF4-FFF2-40B4-BE49-F238E27FC236}">
                  <a16:creationId xmlns:a16="http://schemas.microsoft.com/office/drawing/2014/main" id="{A3B406C0-62BE-60D9-B3C1-59C4FF9A0A38}"/>
                </a:ext>
              </a:extLst>
            </p:cNvPr>
            <p:cNvSpPr>
              <a:spLocks noChangeShapeType="1"/>
            </p:cNvSpPr>
            <p:nvPr/>
          </p:nvSpPr>
          <p:spPr bwMode="auto">
            <a:xfrm flipH="1">
              <a:off x="1006476" y="3154363"/>
              <a:ext cx="55563" cy="0"/>
            </a:xfrm>
            <a:prstGeom prst="line">
              <a:avLst/>
            </a:prstGeom>
            <a:noFill/>
            <a:ln w="12700">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21" name="Line 12">
              <a:extLst>
                <a:ext uri="{FF2B5EF4-FFF2-40B4-BE49-F238E27FC236}">
                  <a16:creationId xmlns:a16="http://schemas.microsoft.com/office/drawing/2014/main" id="{81616E3F-756B-739E-38AB-2F5B927755FC}"/>
                </a:ext>
              </a:extLst>
            </p:cNvPr>
            <p:cNvSpPr>
              <a:spLocks noChangeShapeType="1"/>
            </p:cNvSpPr>
            <p:nvPr/>
          </p:nvSpPr>
          <p:spPr bwMode="auto">
            <a:xfrm flipH="1">
              <a:off x="1006476" y="2860676"/>
              <a:ext cx="55563" cy="0"/>
            </a:xfrm>
            <a:prstGeom prst="line">
              <a:avLst/>
            </a:prstGeom>
            <a:noFill/>
            <a:ln w="12700">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22" name="Line 13">
              <a:extLst>
                <a:ext uri="{FF2B5EF4-FFF2-40B4-BE49-F238E27FC236}">
                  <a16:creationId xmlns:a16="http://schemas.microsoft.com/office/drawing/2014/main" id="{B8C6D3A6-703F-063B-D62F-29A679239919}"/>
                </a:ext>
              </a:extLst>
            </p:cNvPr>
            <p:cNvSpPr>
              <a:spLocks noChangeShapeType="1"/>
            </p:cNvSpPr>
            <p:nvPr/>
          </p:nvSpPr>
          <p:spPr bwMode="auto">
            <a:xfrm flipH="1">
              <a:off x="1006476" y="2568576"/>
              <a:ext cx="55563" cy="0"/>
            </a:xfrm>
            <a:prstGeom prst="line">
              <a:avLst/>
            </a:prstGeom>
            <a:noFill/>
            <a:ln w="12700">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23" name="Line 14">
              <a:extLst>
                <a:ext uri="{FF2B5EF4-FFF2-40B4-BE49-F238E27FC236}">
                  <a16:creationId xmlns:a16="http://schemas.microsoft.com/office/drawing/2014/main" id="{3A2FF628-1369-D75C-83F6-8D547526321B}"/>
                </a:ext>
              </a:extLst>
            </p:cNvPr>
            <p:cNvSpPr>
              <a:spLocks noChangeShapeType="1"/>
            </p:cNvSpPr>
            <p:nvPr/>
          </p:nvSpPr>
          <p:spPr bwMode="auto">
            <a:xfrm flipH="1">
              <a:off x="1006476" y="2276476"/>
              <a:ext cx="55563" cy="0"/>
            </a:xfrm>
            <a:prstGeom prst="line">
              <a:avLst/>
            </a:prstGeom>
            <a:noFill/>
            <a:ln w="12700">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24" name="Line 15">
              <a:extLst>
                <a:ext uri="{FF2B5EF4-FFF2-40B4-BE49-F238E27FC236}">
                  <a16:creationId xmlns:a16="http://schemas.microsoft.com/office/drawing/2014/main" id="{8D1B4D73-D120-2D58-D1E8-3F5243C6EE8C}"/>
                </a:ext>
              </a:extLst>
            </p:cNvPr>
            <p:cNvSpPr>
              <a:spLocks noChangeShapeType="1"/>
            </p:cNvSpPr>
            <p:nvPr/>
          </p:nvSpPr>
          <p:spPr bwMode="auto">
            <a:xfrm flipH="1">
              <a:off x="1006476" y="1984376"/>
              <a:ext cx="55563" cy="0"/>
            </a:xfrm>
            <a:prstGeom prst="line">
              <a:avLst/>
            </a:prstGeom>
            <a:noFill/>
            <a:ln w="12700">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25" name="Line 16">
              <a:extLst>
                <a:ext uri="{FF2B5EF4-FFF2-40B4-BE49-F238E27FC236}">
                  <a16:creationId xmlns:a16="http://schemas.microsoft.com/office/drawing/2014/main" id="{EDE5CC2B-28ED-7D20-00FD-91D9FD1EF5DA}"/>
                </a:ext>
              </a:extLst>
            </p:cNvPr>
            <p:cNvSpPr>
              <a:spLocks noChangeShapeType="1"/>
            </p:cNvSpPr>
            <p:nvPr/>
          </p:nvSpPr>
          <p:spPr bwMode="auto">
            <a:xfrm flipH="1">
              <a:off x="1006476" y="1692276"/>
              <a:ext cx="55563" cy="0"/>
            </a:xfrm>
            <a:prstGeom prst="line">
              <a:avLst/>
            </a:prstGeom>
            <a:noFill/>
            <a:ln w="12700">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26" name="Line 17">
              <a:extLst>
                <a:ext uri="{FF2B5EF4-FFF2-40B4-BE49-F238E27FC236}">
                  <a16:creationId xmlns:a16="http://schemas.microsoft.com/office/drawing/2014/main" id="{5589B89F-C1F7-3FB8-BF4F-C6A3895C571F}"/>
                </a:ext>
              </a:extLst>
            </p:cNvPr>
            <p:cNvSpPr>
              <a:spLocks noChangeShapeType="1"/>
            </p:cNvSpPr>
            <p:nvPr/>
          </p:nvSpPr>
          <p:spPr bwMode="auto">
            <a:xfrm>
              <a:off x="1381126" y="4665663"/>
              <a:ext cx="0" cy="57150"/>
            </a:xfrm>
            <a:prstGeom prst="line">
              <a:avLst/>
            </a:prstGeom>
            <a:noFill/>
            <a:ln w="12700">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27" name="Line 18">
              <a:extLst>
                <a:ext uri="{FF2B5EF4-FFF2-40B4-BE49-F238E27FC236}">
                  <a16:creationId xmlns:a16="http://schemas.microsoft.com/office/drawing/2014/main" id="{65837CA6-8D9E-7833-8B52-9EE3C40C3A9C}"/>
                </a:ext>
              </a:extLst>
            </p:cNvPr>
            <p:cNvSpPr>
              <a:spLocks noChangeShapeType="1"/>
            </p:cNvSpPr>
            <p:nvPr/>
          </p:nvSpPr>
          <p:spPr bwMode="auto">
            <a:xfrm>
              <a:off x="1695451" y="4665663"/>
              <a:ext cx="0" cy="57150"/>
            </a:xfrm>
            <a:prstGeom prst="line">
              <a:avLst/>
            </a:prstGeom>
            <a:noFill/>
            <a:ln w="12700">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28" name="Line 19">
              <a:extLst>
                <a:ext uri="{FF2B5EF4-FFF2-40B4-BE49-F238E27FC236}">
                  <a16:creationId xmlns:a16="http://schemas.microsoft.com/office/drawing/2014/main" id="{82FFC88D-D889-1248-6AA0-8C0C1EBD4C2E}"/>
                </a:ext>
              </a:extLst>
            </p:cNvPr>
            <p:cNvSpPr>
              <a:spLocks noChangeShapeType="1"/>
            </p:cNvSpPr>
            <p:nvPr/>
          </p:nvSpPr>
          <p:spPr bwMode="auto">
            <a:xfrm>
              <a:off x="2005013" y="4665663"/>
              <a:ext cx="0" cy="57150"/>
            </a:xfrm>
            <a:prstGeom prst="line">
              <a:avLst/>
            </a:prstGeom>
            <a:noFill/>
            <a:ln w="12700">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29" name="Line 20">
              <a:extLst>
                <a:ext uri="{FF2B5EF4-FFF2-40B4-BE49-F238E27FC236}">
                  <a16:creationId xmlns:a16="http://schemas.microsoft.com/office/drawing/2014/main" id="{1711129B-AEAD-1A77-6BB9-BD8B51673C18}"/>
                </a:ext>
              </a:extLst>
            </p:cNvPr>
            <p:cNvSpPr>
              <a:spLocks noChangeShapeType="1"/>
            </p:cNvSpPr>
            <p:nvPr/>
          </p:nvSpPr>
          <p:spPr bwMode="auto">
            <a:xfrm>
              <a:off x="2319338" y="4665663"/>
              <a:ext cx="0" cy="57150"/>
            </a:xfrm>
            <a:prstGeom prst="line">
              <a:avLst/>
            </a:prstGeom>
            <a:noFill/>
            <a:ln w="12700">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30" name="Line 21">
              <a:extLst>
                <a:ext uri="{FF2B5EF4-FFF2-40B4-BE49-F238E27FC236}">
                  <a16:creationId xmlns:a16="http://schemas.microsoft.com/office/drawing/2014/main" id="{10D90214-B86D-8FD3-5773-098A69B0BC8C}"/>
                </a:ext>
              </a:extLst>
            </p:cNvPr>
            <p:cNvSpPr>
              <a:spLocks noChangeShapeType="1"/>
            </p:cNvSpPr>
            <p:nvPr/>
          </p:nvSpPr>
          <p:spPr bwMode="auto">
            <a:xfrm>
              <a:off x="2625726" y="4665663"/>
              <a:ext cx="0" cy="57150"/>
            </a:xfrm>
            <a:prstGeom prst="line">
              <a:avLst/>
            </a:prstGeom>
            <a:noFill/>
            <a:ln w="12700">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31" name="Line 22">
              <a:extLst>
                <a:ext uri="{FF2B5EF4-FFF2-40B4-BE49-F238E27FC236}">
                  <a16:creationId xmlns:a16="http://schemas.microsoft.com/office/drawing/2014/main" id="{D342D120-B6A8-E8EF-6687-207728E1F0B0}"/>
                </a:ext>
              </a:extLst>
            </p:cNvPr>
            <p:cNvSpPr>
              <a:spLocks noChangeShapeType="1"/>
            </p:cNvSpPr>
            <p:nvPr/>
          </p:nvSpPr>
          <p:spPr bwMode="auto">
            <a:xfrm>
              <a:off x="2943226" y="4665663"/>
              <a:ext cx="0" cy="57150"/>
            </a:xfrm>
            <a:prstGeom prst="line">
              <a:avLst/>
            </a:prstGeom>
            <a:noFill/>
            <a:ln w="12700">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32" name="Line 23">
              <a:extLst>
                <a:ext uri="{FF2B5EF4-FFF2-40B4-BE49-F238E27FC236}">
                  <a16:creationId xmlns:a16="http://schemas.microsoft.com/office/drawing/2014/main" id="{F1585C64-81A9-D388-D1DD-2BD66B783CD1}"/>
                </a:ext>
              </a:extLst>
            </p:cNvPr>
            <p:cNvSpPr>
              <a:spLocks noChangeShapeType="1"/>
            </p:cNvSpPr>
            <p:nvPr/>
          </p:nvSpPr>
          <p:spPr bwMode="auto">
            <a:xfrm>
              <a:off x="3255963" y="4665663"/>
              <a:ext cx="0" cy="57150"/>
            </a:xfrm>
            <a:prstGeom prst="line">
              <a:avLst/>
            </a:prstGeom>
            <a:noFill/>
            <a:ln w="12700">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33" name="Line 24">
              <a:extLst>
                <a:ext uri="{FF2B5EF4-FFF2-40B4-BE49-F238E27FC236}">
                  <a16:creationId xmlns:a16="http://schemas.microsoft.com/office/drawing/2014/main" id="{D74CE3CE-20A5-3708-B4F3-9D70976E2606}"/>
                </a:ext>
              </a:extLst>
            </p:cNvPr>
            <p:cNvSpPr>
              <a:spLocks noChangeShapeType="1"/>
            </p:cNvSpPr>
            <p:nvPr/>
          </p:nvSpPr>
          <p:spPr bwMode="auto">
            <a:xfrm>
              <a:off x="3559176" y="4665663"/>
              <a:ext cx="0" cy="57150"/>
            </a:xfrm>
            <a:prstGeom prst="line">
              <a:avLst/>
            </a:prstGeom>
            <a:noFill/>
            <a:ln w="12700">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34" name="Line 25">
              <a:extLst>
                <a:ext uri="{FF2B5EF4-FFF2-40B4-BE49-F238E27FC236}">
                  <a16:creationId xmlns:a16="http://schemas.microsoft.com/office/drawing/2014/main" id="{BE2FAC28-E2F9-7857-6300-EBCCF1D0B62F}"/>
                </a:ext>
              </a:extLst>
            </p:cNvPr>
            <p:cNvSpPr>
              <a:spLocks noChangeShapeType="1"/>
            </p:cNvSpPr>
            <p:nvPr/>
          </p:nvSpPr>
          <p:spPr bwMode="auto">
            <a:xfrm>
              <a:off x="3873501" y="4665663"/>
              <a:ext cx="0" cy="57150"/>
            </a:xfrm>
            <a:prstGeom prst="line">
              <a:avLst/>
            </a:prstGeom>
            <a:noFill/>
            <a:ln w="12700">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35" name="Line 26">
              <a:extLst>
                <a:ext uri="{FF2B5EF4-FFF2-40B4-BE49-F238E27FC236}">
                  <a16:creationId xmlns:a16="http://schemas.microsoft.com/office/drawing/2014/main" id="{0BD8CE49-F109-876E-2B1A-563160E7AE43}"/>
                </a:ext>
              </a:extLst>
            </p:cNvPr>
            <p:cNvSpPr>
              <a:spLocks noChangeShapeType="1"/>
            </p:cNvSpPr>
            <p:nvPr/>
          </p:nvSpPr>
          <p:spPr bwMode="auto">
            <a:xfrm>
              <a:off x="4189413" y="4665663"/>
              <a:ext cx="0" cy="57150"/>
            </a:xfrm>
            <a:prstGeom prst="line">
              <a:avLst/>
            </a:prstGeom>
            <a:noFill/>
            <a:ln w="12700">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36" name="Line 27">
              <a:extLst>
                <a:ext uri="{FF2B5EF4-FFF2-40B4-BE49-F238E27FC236}">
                  <a16:creationId xmlns:a16="http://schemas.microsoft.com/office/drawing/2014/main" id="{F1172B27-09DD-EB64-473C-152F1BA87222}"/>
                </a:ext>
              </a:extLst>
            </p:cNvPr>
            <p:cNvSpPr>
              <a:spLocks noChangeShapeType="1"/>
            </p:cNvSpPr>
            <p:nvPr/>
          </p:nvSpPr>
          <p:spPr bwMode="auto">
            <a:xfrm>
              <a:off x="4500563" y="4665663"/>
              <a:ext cx="0" cy="57150"/>
            </a:xfrm>
            <a:prstGeom prst="line">
              <a:avLst/>
            </a:prstGeom>
            <a:noFill/>
            <a:ln w="12700">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37" name="Line 28">
              <a:extLst>
                <a:ext uri="{FF2B5EF4-FFF2-40B4-BE49-F238E27FC236}">
                  <a16:creationId xmlns:a16="http://schemas.microsoft.com/office/drawing/2014/main" id="{9A536666-8727-7376-BCA7-9DBFA26E3EB7}"/>
                </a:ext>
              </a:extLst>
            </p:cNvPr>
            <p:cNvSpPr>
              <a:spLocks noChangeShapeType="1"/>
            </p:cNvSpPr>
            <p:nvPr/>
          </p:nvSpPr>
          <p:spPr bwMode="auto">
            <a:xfrm>
              <a:off x="4810126" y="4665663"/>
              <a:ext cx="0" cy="57150"/>
            </a:xfrm>
            <a:prstGeom prst="line">
              <a:avLst/>
            </a:prstGeom>
            <a:noFill/>
            <a:ln w="12700">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38" name="Line 29">
              <a:extLst>
                <a:ext uri="{FF2B5EF4-FFF2-40B4-BE49-F238E27FC236}">
                  <a16:creationId xmlns:a16="http://schemas.microsoft.com/office/drawing/2014/main" id="{3299E9B9-73BF-AB8F-A242-781ED7D7F6B5}"/>
                </a:ext>
              </a:extLst>
            </p:cNvPr>
            <p:cNvSpPr>
              <a:spLocks noChangeShapeType="1"/>
            </p:cNvSpPr>
            <p:nvPr/>
          </p:nvSpPr>
          <p:spPr bwMode="auto">
            <a:xfrm>
              <a:off x="5116513" y="4665663"/>
              <a:ext cx="0" cy="57150"/>
            </a:xfrm>
            <a:prstGeom prst="line">
              <a:avLst/>
            </a:prstGeom>
            <a:noFill/>
            <a:ln w="12700">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39" name="Line 30">
              <a:extLst>
                <a:ext uri="{FF2B5EF4-FFF2-40B4-BE49-F238E27FC236}">
                  <a16:creationId xmlns:a16="http://schemas.microsoft.com/office/drawing/2014/main" id="{8D2CC594-32EB-B079-50E5-FEDAED37EB4B}"/>
                </a:ext>
              </a:extLst>
            </p:cNvPr>
            <p:cNvSpPr>
              <a:spLocks noChangeShapeType="1"/>
            </p:cNvSpPr>
            <p:nvPr/>
          </p:nvSpPr>
          <p:spPr bwMode="auto">
            <a:xfrm>
              <a:off x="5434013" y="4665663"/>
              <a:ext cx="0" cy="57150"/>
            </a:xfrm>
            <a:prstGeom prst="line">
              <a:avLst/>
            </a:prstGeom>
            <a:noFill/>
            <a:ln w="12700">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40" name="Freeform 31">
              <a:extLst>
                <a:ext uri="{FF2B5EF4-FFF2-40B4-BE49-F238E27FC236}">
                  <a16:creationId xmlns:a16="http://schemas.microsoft.com/office/drawing/2014/main" id="{15990141-33C4-65C9-2DB2-8A01C865A1E4}"/>
                </a:ext>
              </a:extLst>
            </p:cNvPr>
            <p:cNvSpPr>
              <a:spLocks/>
            </p:cNvSpPr>
            <p:nvPr/>
          </p:nvSpPr>
          <p:spPr bwMode="auto">
            <a:xfrm>
              <a:off x="1058863" y="1635126"/>
              <a:ext cx="4724400" cy="3030538"/>
            </a:xfrm>
            <a:custGeom>
              <a:avLst/>
              <a:gdLst>
                <a:gd name="T0" fmla="*/ 0 w 2976"/>
                <a:gd name="T1" fmla="*/ 0 h 1909"/>
                <a:gd name="T2" fmla="*/ 0 w 2976"/>
                <a:gd name="T3" fmla="*/ 1909 h 1909"/>
                <a:gd name="T4" fmla="*/ 2976 w 2976"/>
                <a:gd name="T5" fmla="*/ 1909 h 1909"/>
              </a:gdLst>
              <a:ahLst/>
              <a:cxnLst>
                <a:cxn ang="0">
                  <a:pos x="T0" y="T1"/>
                </a:cxn>
                <a:cxn ang="0">
                  <a:pos x="T2" y="T3"/>
                </a:cxn>
                <a:cxn ang="0">
                  <a:pos x="T4" y="T5"/>
                </a:cxn>
              </a:cxnLst>
              <a:rect l="0" t="0" r="r" b="b"/>
              <a:pathLst>
                <a:path w="2976" h="1909">
                  <a:moveTo>
                    <a:pt x="0" y="0"/>
                  </a:moveTo>
                  <a:lnTo>
                    <a:pt x="0" y="1909"/>
                  </a:lnTo>
                  <a:lnTo>
                    <a:pt x="2976" y="1909"/>
                  </a:lnTo>
                </a:path>
              </a:pathLst>
            </a:custGeom>
            <a:noFill/>
            <a:ln w="12700">
              <a:solidFill>
                <a:srgbClr val="59545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41" name="Line 32">
              <a:extLst>
                <a:ext uri="{FF2B5EF4-FFF2-40B4-BE49-F238E27FC236}">
                  <a16:creationId xmlns:a16="http://schemas.microsoft.com/office/drawing/2014/main" id="{B9EA6850-C48E-CDFD-FFCD-9DDD3D5B0E7A}"/>
                </a:ext>
              </a:extLst>
            </p:cNvPr>
            <p:cNvSpPr>
              <a:spLocks noChangeShapeType="1"/>
            </p:cNvSpPr>
            <p:nvPr/>
          </p:nvSpPr>
          <p:spPr bwMode="auto">
            <a:xfrm>
              <a:off x="5743576" y="4665663"/>
              <a:ext cx="0" cy="57150"/>
            </a:xfrm>
            <a:prstGeom prst="line">
              <a:avLst/>
            </a:prstGeom>
            <a:noFill/>
            <a:ln w="12700">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42" name="Rectangle 33">
              <a:extLst>
                <a:ext uri="{FF2B5EF4-FFF2-40B4-BE49-F238E27FC236}">
                  <a16:creationId xmlns:a16="http://schemas.microsoft.com/office/drawing/2014/main" id="{9430EAFA-9E9E-4713-0958-7BF97E5249BD}"/>
                </a:ext>
              </a:extLst>
            </p:cNvPr>
            <p:cNvSpPr>
              <a:spLocks noChangeArrowheads="1"/>
            </p:cNvSpPr>
            <p:nvPr/>
          </p:nvSpPr>
          <p:spPr bwMode="auto">
            <a:xfrm>
              <a:off x="768351" y="1617663"/>
              <a:ext cx="235642" cy="174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595454"/>
                  </a:solidFill>
                  <a:effectLst/>
                  <a:uLnTx/>
                  <a:uFillTx/>
                  <a:latin typeface="Aptos" panose="02110004020202020204"/>
                  <a:ea typeface="+mn-ea"/>
                  <a:cs typeface="+mn-cs"/>
                </a:rPr>
                <a:t>100</a:t>
              </a:r>
              <a:endParaRPr kumimoji="0" lang="en-US" altLang="en-US" sz="18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43" name="Rectangle 34">
              <a:extLst>
                <a:ext uri="{FF2B5EF4-FFF2-40B4-BE49-F238E27FC236}">
                  <a16:creationId xmlns:a16="http://schemas.microsoft.com/office/drawing/2014/main" id="{7C18E2C4-C393-648A-5FCA-CB5853A15C40}"/>
                </a:ext>
              </a:extLst>
            </p:cNvPr>
            <p:cNvSpPr>
              <a:spLocks noChangeArrowheads="1"/>
            </p:cNvSpPr>
            <p:nvPr/>
          </p:nvSpPr>
          <p:spPr bwMode="auto">
            <a:xfrm>
              <a:off x="838201" y="1909763"/>
              <a:ext cx="157094" cy="174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595454"/>
                  </a:solidFill>
                  <a:effectLst/>
                  <a:uLnTx/>
                  <a:uFillTx/>
                  <a:latin typeface="Aptos" panose="02110004020202020204"/>
                  <a:ea typeface="+mn-ea"/>
                  <a:cs typeface="+mn-cs"/>
                </a:rPr>
                <a:t>90</a:t>
              </a:r>
              <a:endParaRPr kumimoji="0" lang="en-US" altLang="en-US" sz="18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44" name="Rectangle 35">
              <a:extLst>
                <a:ext uri="{FF2B5EF4-FFF2-40B4-BE49-F238E27FC236}">
                  <a16:creationId xmlns:a16="http://schemas.microsoft.com/office/drawing/2014/main" id="{516D3F5A-1502-F317-24DD-2FCF96AC48C3}"/>
                </a:ext>
              </a:extLst>
            </p:cNvPr>
            <p:cNvSpPr>
              <a:spLocks noChangeArrowheads="1"/>
            </p:cNvSpPr>
            <p:nvPr/>
          </p:nvSpPr>
          <p:spPr bwMode="auto">
            <a:xfrm>
              <a:off x="838201" y="2203452"/>
              <a:ext cx="157094" cy="174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595454"/>
                  </a:solidFill>
                  <a:effectLst/>
                  <a:uLnTx/>
                  <a:uFillTx/>
                  <a:latin typeface="Aptos" panose="02110004020202020204"/>
                  <a:ea typeface="+mn-ea"/>
                  <a:cs typeface="+mn-cs"/>
                </a:rPr>
                <a:t>80</a:t>
              </a:r>
              <a:endParaRPr kumimoji="0" lang="en-US" altLang="en-US" sz="18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45" name="Rectangle 36">
              <a:extLst>
                <a:ext uri="{FF2B5EF4-FFF2-40B4-BE49-F238E27FC236}">
                  <a16:creationId xmlns:a16="http://schemas.microsoft.com/office/drawing/2014/main" id="{62E4CAE1-DF00-1077-BE89-D370A6B232A5}"/>
                </a:ext>
              </a:extLst>
            </p:cNvPr>
            <p:cNvSpPr>
              <a:spLocks noChangeArrowheads="1"/>
            </p:cNvSpPr>
            <p:nvPr/>
          </p:nvSpPr>
          <p:spPr bwMode="auto">
            <a:xfrm>
              <a:off x="838201" y="2495551"/>
              <a:ext cx="157094" cy="174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595454"/>
                  </a:solidFill>
                  <a:effectLst/>
                  <a:uLnTx/>
                  <a:uFillTx/>
                  <a:latin typeface="Aptos" panose="02110004020202020204"/>
                  <a:ea typeface="+mn-ea"/>
                  <a:cs typeface="+mn-cs"/>
                </a:rPr>
                <a:t>70</a:t>
              </a:r>
              <a:endParaRPr kumimoji="0" lang="en-US" altLang="en-US" sz="18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46" name="Rectangle 37">
              <a:extLst>
                <a:ext uri="{FF2B5EF4-FFF2-40B4-BE49-F238E27FC236}">
                  <a16:creationId xmlns:a16="http://schemas.microsoft.com/office/drawing/2014/main" id="{1E76C33C-B5F6-D6DC-E82D-5609BF4C7703}"/>
                </a:ext>
              </a:extLst>
            </p:cNvPr>
            <p:cNvSpPr>
              <a:spLocks noChangeArrowheads="1"/>
            </p:cNvSpPr>
            <p:nvPr/>
          </p:nvSpPr>
          <p:spPr bwMode="auto">
            <a:xfrm>
              <a:off x="838201" y="2787651"/>
              <a:ext cx="157094" cy="174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595454"/>
                  </a:solidFill>
                  <a:effectLst/>
                  <a:uLnTx/>
                  <a:uFillTx/>
                  <a:latin typeface="Aptos" panose="02110004020202020204"/>
                  <a:ea typeface="+mn-ea"/>
                  <a:cs typeface="+mn-cs"/>
                </a:rPr>
                <a:t>60</a:t>
              </a:r>
              <a:endParaRPr kumimoji="0" lang="en-US" altLang="en-US" sz="18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47" name="Rectangle 38">
              <a:extLst>
                <a:ext uri="{FF2B5EF4-FFF2-40B4-BE49-F238E27FC236}">
                  <a16:creationId xmlns:a16="http://schemas.microsoft.com/office/drawing/2014/main" id="{1CE15752-3D37-FAE1-65C0-E37AA873A87E}"/>
                </a:ext>
              </a:extLst>
            </p:cNvPr>
            <p:cNvSpPr>
              <a:spLocks noChangeArrowheads="1"/>
            </p:cNvSpPr>
            <p:nvPr/>
          </p:nvSpPr>
          <p:spPr bwMode="auto">
            <a:xfrm>
              <a:off x="838201" y="3079751"/>
              <a:ext cx="157094" cy="174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595454"/>
                  </a:solidFill>
                  <a:effectLst/>
                  <a:uLnTx/>
                  <a:uFillTx/>
                  <a:latin typeface="Aptos" panose="02110004020202020204"/>
                  <a:ea typeface="+mn-ea"/>
                  <a:cs typeface="+mn-cs"/>
                </a:rPr>
                <a:t>50</a:t>
              </a:r>
              <a:endParaRPr kumimoji="0" lang="en-US" altLang="en-US" sz="18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48" name="Rectangle 39">
              <a:extLst>
                <a:ext uri="{FF2B5EF4-FFF2-40B4-BE49-F238E27FC236}">
                  <a16:creationId xmlns:a16="http://schemas.microsoft.com/office/drawing/2014/main" id="{92A45616-A5A5-5A35-1AC0-5933A727E0A9}"/>
                </a:ext>
              </a:extLst>
            </p:cNvPr>
            <p:cNvSpPr>
              <a:spLocks noChangeArrowheads="1"/>
            </p:cNvSpPr>
            <p:nvPr/>
          </p:nvSpPr>
          <p:spPr bwMode="auto">
            <a:xfrm>
              <a:off x="838201" y="3371851"/>
              <a:ext cx="157094" cy="174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595454"/>
                  </a:solidFill>
                  <a:effectLst/>
                  <a:uLnTx/>
                  <a:uFillTx/>
                  <a:latin typeface="Aptos" panose="02110004020202020204"/>
                  <a:ea typeface="+mn-ea"/>
                  <a:cs typeface="+mn-cs"/>
                </a:rPr>
                <a:t>40</a:t>
              </a:r>
              <a:endParaRPr kumimoji="0" lang="en-US" altLang="en-US" sz="18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49" name="Rectangle 40">
              <a:extLst>
                <a:ext uri="{FF2B5EF4-FFF2-40B4-BE49-F238E27FC236}">
                  <a16:creationId xmlns:a16="http://schemas.microsoft.com/office/drawing/2014/main" id="{865F1953-EED5-2E3B-C379-38F3DFC8A44E}"/>
                </a:ext>
              </a:extLst>
            </p:cNvPr>
            <p:cNvSpPr>
              <a:spLocks noChangeArrowheads="1"/>
            </p:cNvSpPr>
            <p:nvPr/>
          </p:nvSpPr>
          <p:spPr bwMode="auto">
            <a:xfrm>
              <a:off x="838201" y="3665539"/>
              <a:ext cx="157094" cy="174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595454"/>
                  </a:solidFill>
                  <a:effectLst/>
                  <a:uLnTx/>
                  <a:uFillTx/>
                  <a:latin typeface="Aptos" panose="02110004020202020204"/>
                  <a:ea typeface="+mn-ea"/>
                  <a:cs typeface="+mn-cs"/>
                </a:rPr>
                <a:t>30</a:t>
              </a:r>
              <a:endParaRPr kumimoji="0" lang="en-US" altLang="en-US" sz="18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50" name="Rectangle 41">
              <a:extLst>
                <a:ext uri="{FF2B5EF4-FFF2-40B4-BE49-F238E27FC236}">
                  <a16:creationId xmlns:a16="http://schemas.microsoft.com/office/drawing/2014/main" id="{3430FCE6-EC62-1D1A-BF3B-B2494E8280D7}"/>
                </a:ext>
              </a:extLst>
            </p:cNvPr>
            <p:cNvSpPr>
              <a:spLocks noChangeArrowheads="1"/>
            </p:cNvSpPr>
            <p:nvPr/>
          </p:nvSpPr>
          <p:spPr bwMode="auto">
            <a:xfrm>
              <a:off x="838201" y="3957638"/>
              <a:ext cx="157094" cy="174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595454"/>
                  </a:solidFill>
                  <a:effectLst/>
                  <a:uLnTx/>
                  <a:uFillTx/>
                  <a:latin typeface="Aptos" panose="02110004020202020204"/>
                  <a:ea typeface="+mn-ea"/>
                  <a:cs typeface="+mn-cs"/>
                </a:rPr>
                <a:t>20</a:t>
              </a:r>
              <a:endParaRPr kumimoji="0" lang="en-US" altLang="en-US" sz="18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51" name="Rectangle 42">
              <a:extLst>
                <a:ext uri="{FF2B5EF4-FFF2-40B4-BE49-F238E27FC236}">
                  <a16:creationId xmlns:a16="http://schemas.microsoft.com/office/drawing/2014/main" id="{D59F1B3B-1C4D-5559-0DCD-6ECD9E5B66FE}"/>
                </a:ext>
              </a:extLst>
            </p:cNvPr>
            <p:cNvSpPr>
              <a:spLocks noChangeArrowheads="1"/>
            </p:cNvSpPr>
            <p:nvPr/>
          </p:nvSpPr>
          <p:spPr bwMode="auto">
            <a:xfrm>
              <a:off x="838201" y="4249738"/>
              <a:ext cx="157094" cy="174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595454"/>
                  </a:solidFill>
                  <a:effectLst/>
                  <a:uLnTx/>
                  <a:uFillTx/>
                  <a:latin typeface="Aptos" panose="02110004020202020204"/>
                  <a:ea typeface="+mn-ea"/>
                  <a:cs typeface="+mn-cs"/>
                </a:rPr>
                <a:t>10</a:t>
              </a:r>
              <a:endParaRPr kumimoji="0" lang="en-US" altLang="en-US" sz="18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52" name="Rectangle 43">
              <a:extLst>
                <a:ext uri="{FF2B5EF4-FFF2-40B4-BE49-F238E27FC236}">
                  <a16:creationId xmlns:a16="http://schemas.microsoft.com/office/drawing/2014/main" id="{F54593F2-61D2-90B9-AAF8-A76AB9271EBB}"/>
                </a:ext>
              </a:extLst>
            </p:cNvPr>
            <p:cNvSpPr>
              <a:spLocks noChangeArrowheads="1"/>
            </p:cNvSpPr>
            <p:nvPr/>
          </p:nvSpPr>
          <p:spPr bwMode="auto">
            <a:xfrm>
              <a:off x="906463" y="4541838"/>
              <a:ext cx="78548" cy="174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595454"/>
                  </a:solidFill>
                  <a:effectLst/>
                  <a:uLnTx/>
                  <a:uFillTx/>
                  <a:latin typeface="Aptos" panose="02110004020202020204"/>
                  <a:ea typeface="+mn-ea"/>
                  <a:cs typeface="+mn-cs"/>
                </a:rPr>
                <a:t>0</a:t>
              </a:r>
              <a:endParaRPr kumimoji="0" lang="en-US" altLang="en-US" sz="18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53" name="Rectangle 44">
              <a:extLst>
                <a:ext uri="{FF2B5EF4-FFF2-40B4-BE49-F238E27FC236}">
                  <a16:creationId xmlns:a16="http://schemas.microsoft.com/office/drawing/2014/main" id="{5E0DB37A-193B-7037-2E5B-CF7A0E0DFEEE}"/>
                </a:ext>
              </a:extLst>
            </p:cNvPr>
            <p:cNvSpPr>
              <a:spLocks noChangeArrowheads="1"/>
            </p:cNvSpPr>
            <p:nvPr/>
          </p:nvSpPr>
          <p:spPr bwMode="auto">
            <a:xfrm>
              <a:off x="1044576" y="4748213"/>
              <a:ext cx="78548" cy="174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595454"/>
                  </a:solidFill>
                  <a:effectLst/>
                  <a:uLnTx/>
                  <a:uFillTx/>
                  <a:latin typeface="Aptos" panose="02110004020202020204"/>
                  <a:ea typeface="+mn-ea"/>
                  <a:cs typeface="+mn-cs"/>
                </a:rPr>
                <a:t>0</a:t>
              </a:r>
              <a:endParaRPr kumimoji="0" lang="en-US" altLang="en-US" sz="18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54" name="Rectangle 45">
              <a:extLst>
                <a:ext uri="{FF2B5EF4-FFF2-40B4-BE49-F238E27FC236}">
                  <a16:creationId xmlns:a16="http://schemas.microsoft.com/office/drawing/2014/main" id="{278530B0-18B6-3354-510A-1F7FF77DBBC3}"/>
                </a:ext>
              </a:extLst>
            </p:cNvPr>
            <p:cNvSpPr>
              <a:spLocks noChangeArrowheads="1"/>
            </p:cNvSpPr>
            <p:nvPr/>
          </p:nvSpPr>
          <p:spPr bwMode="auto">
            <a:xfrm>
              <a:off x="1346201" y="4748213"/>
              <a:ext cx="78548" cy="174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595454"/>
                  </a:solidFill>
                  <a:effectLst/>
                  <a:uLnTx/>
                  <a:uFillTx/>
                  <a:latin typeface="Aptos" panose="02110004020202020204"/>
                  <a:ea typeface="+mn-ea"/>
                  <a:cs typeface="+mn-cs"/>
                </a:rPr>
                <a:t>3</a:t>
              </a:r>
              <a:endParaRPr kumimoji="0" lang="en-US" altLang="en-US" sz="18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55" name="Rectangle 46">
              <a:extLst>
                <a:ext uri="{FF2B5EF4-FFF2-40B4-BE49-F238E27FC236}">
                  <a16:creationId xmlns:a16="http://schemas.microsoft.com/office/drawing/2014/main" id="{0BEFAB92-3959-CD40-F26E-FB17EB8F895F}"/>
                </a:ext>
              </a:extLst>
            </p:cNvPr>
            <p:cNvSpPr>
              <a:spLocks noChangeArrowheads="1"/>
            </p:cNvSpPr>
            <p:nvPr/>
          </p:nvSpPr>
          <p:spPr bwMode="auto">
            <a:xfrm>
              <a:off x="1658938" y="4748213"/>
              <a:ext cx="78548" cy="174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595454"/>
                  </a:solidFill>
                  <a:effectLst/>
                  <a:uLnTx/>
                  <a:uFillTx/>
                  <a:latin typeface="Aptos" panose="02110004020202020204"/>
                  <a:ea typeface="+mn-ea"/>
                  <a:cs typeface="+mn-cs"/>
                </a:rPr>
                <a:t>6</a:t>
              </a:r>
              <a:endParaRPr kumimoji="0" lang="en-US" altLang="en-US" sz="18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56" name="Rectangle 47">
              <a:extLst>
                <a:ext uri="{FF2B5EF4-FFF2-40B4-BE49-F238E27FC236}">
                  <a16:creationId xmlns:a16="http://schemas.microsoft.com/office/drawing/2014/main" id="{FB3E90EE-A887-9E07-1A1D-4396EA9D7786}"/>
                </a:ext>
              </a:extLst>
            </p:cNvPr>
            <p:cNvSpPr>
              <a:spLocks noChangeArrowheads="1"/>
            </p:cNvSpPr>
            <p:nvPr/>
          </p:nvSpPr>
          <p:spPr bwMode="auto">
            <a:xfrm>
              <a:off x="1968501" y="4748213"/>
              <a:ext cx="78548" cy="174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595454"/>
                  </a:solidFill>
                  <a:effectLst/>
                  <a:uLnTx/>
                  <a:uFillTx/>
                  <a:latin typeface="Aptos" panose="02110004020202020204"/>
                  <a:ea typeface="+mn-ea"/>
                  <a:cs typeface="+mn-cs"/>
                </a:rPr>
                <a:t>9</a:t>
              </a:r>
              <a:endParaRPr kumimoji="0" lang="en-US" altLang="en-US" sz="18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57" name="Rectangle 48">
              <a:extLst>
                <a:ext uri="{FF2B5EF4-FFF2-40B4-BE49-F238E27FC236}">
                  <a16:creationId xmlns:a16="http://schemas.microsoft.com/office/drawing/2014/main" id="{5EED6DAB-7498-BC26-BA78-2F084039CA63}"/>
                </a:ext>
              </a:extLst>
            </p:cNvPr>
            <p:cNvSpPr>
              <a:spLocks noChangeArrowheads="1"/>
            </p:cNvSpPr>
            <p:nvPr/>
          </p:nvSpPr>
          <p:spPr bwMode="auto">
            <a:xfrm>
              <a:off x="2239963" y="4748213"/>
              <a:ext cx="157094" cy="174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595454"/>
                  </a:solidFill>
                  <a:effectLst/>
                  <a:uLnTx/>
                  <a:uFillTx/>
                  <a:latin typeface="Aptos" panose="02110004020202020204"/>
                  <a:ea typeface="+mn-ea"/>
                  <a:cs typeface="+mn-cs"/>
                </a:rPr>
                <a:t>12</a:t>
              </a:r>
              <a:endParaRPr kumimoji="0" lang="en-US" altLang="en-US" sz="18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58" name="Rectangle 49">
              <a:extLst>
                <a:ext uri="{FF2B5EF4-FFF2-40B4-BE49-F238E27FC236}">
                  <a16:creationId xmlns:a16="http://schemas.microsoft.com/office/drawing/2014/main" id="{08745753-158B-F5BE-A33B-598E0E64C3D3}"/>
                </a:ext>
              </a:extLst>
            </p:cNvPr>
            <p:cNvSpPr>
              <a:spLocks noChangeArrowheads="1"/>
            </p:cNvSpPr>
            <p:nvPr/>
          </p:nvSpPr>
          <p:spPr bwMode="auto">
            <a:xfrm>
              <a:off x="2555876" y="4748213"/>
              <a:ext cx="157094" cy="174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595454"/>
                  </a:solidFill>
                  <a:effectLst/>
                  <a:uLnTx/>
                  <a:uFillTx/>
                  <a:latin typeface="Aptos" panose="02110004020202020204"/>
                  <a:ea typeface="+mn-ea"/>
                  <a:cs typeface="+mn-cs"/>
                </a:rPr>
                <a:t>15</a:t>
              </a:r>
              <a:endParaRPr kumimoji="0" lang="en-US" altLang="en-US" sz="18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59" name="Rectangle 50">
              <a:extLst>
                <a:ext uri="{FF2B5EF4-FFF2-40B4-BE49-F238E27FC236}">
                  <a16:creationId xmlns:a16="http://schemas.microsoft.com/office/drawing/2014/main" id="{FE03FA15-42E9-4614-889F-C85D2C01B107}"/>
                </a:ext>
              </a:extLst>
            </p:cNvPr>
            <p:cNvSpPr>
              <a:spLocks noChangeArrowheads="1"/>
            </p:cNvSpPr>
            <p:nvPr/>
          </p:nvSpPr>
          <p:spPr bwMode="auto">
            <a:xfrm>
              <a:off x="2873376" y="4748213"/>
              <a:ext cx="157094" cy="174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595454"/>
                  </a:solidFill>
                  <a:effectLst/>
                  <a:uLnTx/>
                  <a:uFillTx/>
                  <a:latin typeface="Aptos" panose="02110004020202020204"/>
                  <a:ea typeface="+mn-ea"/>
                  <a:cs typeface="+mn-cs"/>
                </a:rPr>
                <a:t>18</a:t>
              </a:r>
              <a:endParaRPr kumimoji="0" lang="en-US" altLang="en-US" sz="18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60" name="Rectangle 51">
              <a:extLst>
                <a:ext uri="{FF2B5EF4-FFF2-40B4-BE49-F238E27FC236}">
                  <a16:creationId xmlns:a16="http://schemas.microsoft.com/office/drawing/2014/main" id="{84486228-AD3D-4889-D441-32547DE3C021}"/>
                </a:ext>
              </a:extLst>
            </p:cNvPr>
            <p:cNvSpPr>
              <a:spLocks noChangeArrowheads="1"/>
            </p:cNvSpPr>
            <p:nvPr/>
          </p:nvSpPr>
          <p:spPr bwMode="auto">
            <a:xfrm>
              <a:off x="3182938" y="4748213"/>
              <a:ext cx="157094" cy="174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595454"/>
                  </a:solidFill>
                  <a:effectLst/>
                  <a:uLnTx/>
                  <a:uFillTx/>
                  <a:latin typeface="Aptos" panose="02110004020202020204"/>
                  <a:ea typeface="+mn-ea"/>
                  <a:cs typeface="+mn-cs"/>
                </a:rPr>
                <a:t>21</a:t>
              </a:r>
              <a:endParaRPr kumimoji="0" lang="en-US" altLang="en-US" sz="18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61" name="Rectangle 52">
              <a:extLst>
                <a:ext uri="{FF2B5EF4-FFF2-40B4-BE49-F238E27FC236}">
                  <a16:creationId xmlns:a16="http://schemas.microsoft.com/office/drawing/2014/main" id="{83507FAD-C84F-AD99-AEE3-B7EC30FE8C15}"/>
                </a:ext>
              </a:extLst>
            </p:cNvPr>
            <p:cNvSpPr>
              <a:spLocks noChangeArrowheads="1"/>
            </p:cNvSpPr>
            <p:nvPr/>
          </p:nvSpPr>
          <p:spPr bwMode="auto">
            <a:xfrm>
              <a:off x="3479801" y="4748213"/>
              <a:ext cx="157094" cy="174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595454"/>
                  </a:solidFill>
                  <a:effectLst/>
                  <a:uLnTx/>
                  <a:uFillTx/>
                  <a:latin typeface="Aptos" panose="02110004020202020204"/>
                  <a:ea typeface="+mn-ea"/>
                  <a:cs typeface="+mn-cs"/>
                </a:rPr>
                <a:t>24</a:t>
              </a:r>
              <a:endParaRPr kumimoji="0" lang="en-US" altLang="en-US" sz="18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62" name="Rectangle 53">
              <a:extLst>
                <a:ext uri="{FF2B5EF4-FFF2-40B4-BE49-F238E27FC236}">
                  <a16:creationId xmlns:a16="http://schemas.microsoft.com/office/drawing/2014/main" id="{04973E85-50C0-ECEA-9AC3-C719E1BDDA55}"/>
                </a:ext>
              </a:extLst>
            </p:cNvPr>
            <p:cNvSpPr>
              <a:spLocks noChangeArrowheads="1"/>
            </p:cNvSpPr>
            <p:nvPr/>
          </p:nvSpPr>
          <p:spPr bwMode="auto">
            <a:xfrm>
              <a:off x="3803651" y="4748213"/>
              <a:ext cx="157094" cy="174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595454"/>
                  </a:solidFill>
                  <a:effectLst/>
                  <a:uLnTx/>
                  <a:uFillTx/>
                  <a:latin typeface="Aptos" panose="02110004020202020204"/>
                  <a:ea typeface="+mn-ea"/>
                  <a:cs typeface="+mn-cs"/>
                </a:rPr>
                <a:t>27</a:t>
              </a:r>
              <a:endParaRPr kumimoji="0" lang="en-US" altLang="en-US" sz="18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63" name="Rectangle 54">
              <a:extLst>
                <a:ext uri="{FF2B5EF4-FFF2-40B4-BE49-F238E27FC236}">
                  <a16:creationId xmlns:a16="http://schemas.microsoft.com/office/drawing/2014/main" id="{2988C6FE-ACEE-2182-3C2D-C6292EAE054D}"/>
                </a:ext>
              </a:extLst>
            </p:cNvPr>
            <p:cNvSpPr>
              <a:spLocks noChangeArrowheads="1"/>
            </p:cNvSpPr>
            <p:nvPr/>
          </p:nvSpPr>
          <p:spPr bwMode="auto">
            <a:xfrm>
              <a:off x="4121151" y="4748213"/>
              <a:ext cx="157094" cy="174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595454"/>
                  </a:solidFill>
                  <a:effectLst/>
                  <a:uLnTx/>
                  <a:uFillTx/>
                  <a:latin typeface="Aptos" panose="02110004020202020204"/>
                  <a:ea typeface="+mn-ea"/>
                  <a:cs typeface="+mn-cs"/>
                </a:rPr>
                <a:t>30</a:t>
              </a:r>
              <a:endParaRPr kumimoji="0" lang="en-US" altLang="en-US" sz="18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64" name="Rectangle 55">
              <a:extLst>
                <a:ext uri="{FF2B5EF4-FFF2-40B4-BE49-F238E27FC236}">
                  <a16:creationId xmlns:a16="http://schemas.microsoft.com/office/drawing/2014/main" id="{BB4C6A0F-79E4-9144-BDF5-C1D3D146C295}"/>
                </a:ext>
              </a:extLst>
            </p:cNvPr>
            <p:cNvSpPr>
              <a:spLocks noChangeArrowheads="1"/>
            </p:cNvSpPr>
            <p:nvPr/>
          </p:nvSpPr>
          <p:spPr bwMode="auto">
            <a:xfrm>
              <a:off x="4427538" y="4748213"/>
              <a:ext cx="157094" cy="174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595454"/>
                  </a:solidFill>
                  <a:effectLst/>
                  <a:uLnTx/>
                  <a:uFillTx/>
                  <a:latin typeface="Aptos" panose="02110004020202020204"/>
                  <a:ea typeface="+mn-ea"/>
                  <a:cs typeface="+mn-cs"/>
                </a:rPr>
                <a:t>33</a:t>
              </a:r>
              <a:endParaRPr kumimoji="0" lang="en-US" altLang="en-US" sz="18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65" name="Rectangle 56">
              <a:extLst>
                <a:ext uri="{FF2B5EF4-FFF2-40B4-BE49-F238E27FC236}">
                  <a16:creationId xmlns:a16="http://schemas.microsoft.com/office/drawing/2014/main" id="{A9E63BCD-C7C1-E2B0-BB48-C01E6B8BE897}"/>
                </a:ext>
              </a:extLst>
            </p:cNvPr>
            <p:cNvSpPr>
              <a:spLocks noChangeArrowheads="1"/>
            </p:cNvSpPr>
            <p:nvPr/>
          </p:nvSpPr>
          <p:spPr bwMode="auto">
            <a:xfrm>
              <a:off x="4740276" y="4748213"/>
              <a:ext cx="157094" cy="174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595454"/>
                  </a:solidFill>
                  <a:effectLst/>
                  <a:uLnTx/>
                  <a:uFillTx/>
                  <a:latin typeface="Aptos" panose="02110004020202020204"/>
                  <a:ea typeface="+mn-ea"/>
                  <a:cs typeface="+mn-cs"/>
                </a:rPr>
                <a:t>36</a:t>
              </a:r>
              <a:endParaRPr kumimoji="0" lang="en-US" altLang="en-US" sz="18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66" name="Rectangle 57">
              <a:extLst>
                <a:ext uri="{FF2B5EF4-FFF2-40B4-BE49-F238E27FC236}">
                  <a16:creationId xmlns:a16="http://schemas.microsoft.com/office/drawing/2014/main" id="{A5B777CD-C35C-9EB8-9371-B5587CE2FA88}"/>
                </a:ext>
              </a:extLst>
            </p:cNvPr>
            <p:cNvSpPr>
              <a:spLocks noChangeArrowheads="1"/>
            </p:cNvSpPr>
            <p:nvPr/>
          </p:nvSpPr>
          <p:spPr bwMode="auto">
            <a:xfrm>
              <a:off x="5048251" y="4748213"/>
              <a:ext cx="157094" cy="174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595454"/>
                  </a:solidFill>
                  <a:effectLst/>
                  <a:uLnTx/>
                  <a:uFillTx/>
                  <a:latin typeface="Aptos" panose="02110004020202020204"/>
                  <a:ea typeface="+mn-ea"/>
                  <a:cs typeface="+mn-cs"/>
                </a:rPr>
                <a:t>39</a:t>
              </a:r>
              <a:endParaRPr kumimoji="0" lang="en-US" altLang="en-US" sz="18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67" name="Rectangle 58">
              <a:extLst>
                <a:ext uri="{FF2B5EF4-FFF2-40B4-BE49-F238E27FC236}">
                  <a16:creationId xmlns:a16="http://schemas.microsoft.com/office/drawing/2014/main" id="{82A449E5-F385-5514-E545-2A3FD8E9FBDE}"/>
                </a:ext>
              </a:extLst>
            </p:cNvPr>
            <p:cNvSpPr>
              <a:spLocks noChangeArrowheads="1"/>
            </p:cNvSpPr>
            <p:nvPr/>
          </p:nvSpPr>
          <p:spPr bwMode="auto">
            <a:xfrm>
              <a:off x="5364163" y="4748213"/>
              <a:ext cx="157094" cy="174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595454"/>
                  </a:solidFill>
                  <a:effectLst/>
                  <a:uLnTx/>
                  <a:uFillTx/>
                  <a:latin typeface="Aptos" panose="02110004020202020204"/>
                  <a:ea typeface="+mn-ea"/>
                  <a:cs typeface="+mn-cs"/>
                </a:rPr>
                <a:t>42</a:t>
              </a:r>
              <a:endParaRPr kumimoji="0" lang="en-US" altLang="en-US" sz="18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68" name="Rectangle 59">
              <a:extLst>
                <a:ext uri="{FF2B5EF4-FFF2-40B4-BE49-F238E27FC236}">
                  <a16:creationId xmlns:a16="http://schemas.microsoft.com/office/drawing/2014/main" id="{C775CC51-083A-EB12-5846-896D405A5E33}"/>
                </a:ext>
              </a:extLst>
            </p:cNvPr>
            <p:cNvSpPr>
              <a:spLocks noChangeArrowheads="1"/>
            </p:cNvSpPr>
            <p:nvPr/>
          </p:nvSpPr>
          <p:spPr bwMode="auto">
            <a:xfrm>
              <a:off x="5672138" y="4748213"/>
              <a:ext cx="157094" cy="174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595454"/>
                  </a:solidFill>
                  <a:effectLst/>
                  <a:uLnTx/>
                  <a:uFillTx/>
                  <a:latin typeface="Aptos" panose="02110004020202020204"/>
                  <a:ea typeface="+mn-ea"/>
                  <a:cs typeface="+mn-cs"/>
                </a:rPr>
                <a:t>45</a:t>
              </a:r>
              <a:endParaRPr kumimoji="0" lang="en-US" altLang="en-US" sz="18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69" name="Rectangle 60">
              <a:extLst>
                <a:ext uri="{FF2B5EF4-FFF2-40B4-BE49-F238E27FC236}">
                  <a16:creationId xmlns:a16="http://schemas.microsoft.com/office/drawing/2014/main" id="{B1D79333-AB99-7177-9CC7-0E37DDDD6BD0}"/>
                </a:ext>
              </a:extLst>
            </p:cNvPr>
            <p:cNvSpPr>
              <a:spLocks noChangeArrowheads="1"/>
            </p:cNvSpPr>
            <p:nvPr/>
          </p:nvSpPr>
          <p:spPr bwMode="auto">
            <a:xfrm>
              <a:off x="3200401" y="4951413"/>
              <a:ext cx="461665" cy="174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595454"/>
                  </a:solidFill>
                  <a:effectLst/>
                  <a:uLnTx/>
                  <a:uFillTx/>
                  <a:latin typeface="Aptos" panose="02110004020202020204"/>
                  <a:ea typeface="+mn-ea"/>
                  <a:cs typeface="+mn-cs"/>
                </a:rPr>
                <a:t>Months</a:t>
              </a:r>
              <a:endParaRPr kumimoji="0" lang="en-US" altLang="en-US" sz="18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70" name="Rectangle 61">
              <a:extLst>
                <a:ext uri="{FF2B5EF4-FFF2-40B4-BE49-F238E27FC236}">
                  <a16:creationId xmlns:a16="http://schemas.microsoft.com/office/drawing/2014/main" id="{6C3AEE3A-317A-5DDA-2821-657E5565B94F}"/>
                </a:ext>
              </a:extLst>
            </p:cNvPr>
            <p:cNvSpPr>
              <a:spLocks noChangeArrowheads="1"/>
            </p:cNvSpPr>
            <p:nvPr/>
          </p:nvSpPr>
          <p:spPr bwMode="auto">
            <a:xfrm>
              <a:off x="1325563" y="5204820"/>
              <a:ext cx="128240" cy="142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3E97BD"/>
                  </a:solidFill>
                  <a:effectLst/>
                  <a:uLnTx/>
                  <a:uFillTx/>
                  <a:latin typeface="Aptos" panose="02110004020202020204"/>
                  <a:ea typeface="+mn-ea"/>
                  <a:cs typeface="+mn-cs"/>
                </a:rPr>
                <a:t>21</a:t>
              </a:r>
              <a:endParaRPr kumimoji="0" lang="en-US" altLang="en-US" sz="2000" b="0" i="0" u="none" strike="noStrike" kern="1200" cap="none" spc="0" normalizeH="0" baseline="0" noProof="0" dirty="0">
                <a:ln>
                  <a:noFill/>
                </a:ln>
                <a:solidFill>
                  <a:srgbClr val="3E97BD"/>
                </a:solidFill>
                <a:effectLst/>
                <a:uLnTx/>
                <a:uFillTx/>
                <a:latin typeface="Aptos" panose="02110004020202020204"/>
                <a:ea typeface="+mn-ea"/>
                <a:cs typeface="+mn-cs"/>
              </a:endParaRPr>
            </a:p>
          </p:txBody>
        </p:sp>
        <p:sp>
          <p:nvSpPr>
            <p:cNvPr id="71" name="Rectangle 62">
              <a:extLst>
                <a:ext uri="{FF2B5EF4-FFF2-40B4-BE49-F238E27FC236}">
                  <a16:creationId xmlns:a16="http://schemas.microsoft.com/office/drawing/2014/main" id="{5651BC23-B8B2-2DFC-CCFE-C15D47C02F58}"/>
                </a:ext>
              </a:extLst>
            </p:cNvPr>
            <p:cNvSpPr>
              <a:spLocks noChangeArrowheads="1"/>
            </p:cNvSpPr>
            <p:nvPr/>
          </p:nvSpPr>
          <p:spPr bwMode="auto">
            <a:xfrm>
              <a:off x="1639888" y="5204820"/>
              <a:ext cx="128240" cy="142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3E97BD"/>
                  </a:solidFill>
                  <a:effectLst/>
                  <a:uLnTx/>
                  <a:uFillTx/>
                  <a:latin typeface="Aptos" panose="02110004020202020204"/>
                  <a:ea typeface="+mn-ea"/>
                  <a:cs typeface="+mn-cs"/>
                </a:rPr>
                <a:t>16</a:t>
              </a:r>
              <a:endParaRPr kumimoji="0" lang="en-US" altLang="en-US" sz="2000" b="0" i="0" u="none" strike="noStrike" kern="1200" cap="none" spc="0" normalizeH="0" baseline="0" noProof="0" dirty="0">
                <a:ln>
                  <a:noFill/>
                </a:ln>
                <a:solidFill>
                  <a:srgbClr val="3E97BD"/>
                </a:solidFill>
                <a:effectLst/>
                <a:uLnTx/>
                <a:uFillTx/>
                <a:latin typeface="Aptos" panose="02110004020202020204"/>
                <a:ea typeface="+mn-ea"/>
                <a:cs typeface="+mn-cs"/>
              </a:endParaRPr>
            </a:p>
          </p:txBody>
        </p:sp>
        <p:sp>
          <p:nvSpPr>
            <p:cNvPr id="72" name="Rectangle 63">
              <a:extLst>
                <a:ext uri="{FF2B5EF4-FFF2-40B4-BE49-F238E27FC236}">
                  <a16:creationId xmlns:a16="http://schemas.microsoft.com/office/drawing/2014/main" id="{FE271208-8DAB-B0B9-1324-FCD39773A678}"/>
                </a:ext>
              </a:extLst>
            </p:cNvPr>
            <p:cNvSpPr>
              <a:spLocks noChangeArrowheads="1"/>
            </p:cNvSpPr>
            <p:nvPr/>
          </p:nvSpPr>
          <p:spPr bwMode="auto">
            <a:xfrm>
              <a:off x="1949451" y="5204820"/>
              <a:ext cx="128240" cy="142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3E97BD"/>
                  </a:solidFill>
                  <a:effectLst/>
                  <a:uLnTx/>
                  <a:uFillTx/>
                  <a:latin typeface="Aptos" panose="02110004020202020204"/>
                  <a:ea typeface="+mn-ea"/>
                  <a:cs typeface="+mn-cs"/>
                </a:rPr>
                <a:t>15</a:t>
              </a:r>
              <a:endParaRPr kumimoji="0" lang="en-US" altLang="en-US" sz="2000" b="0" i="0" u="none" strike="noStrike" kern="1200" cap="none" spc="0" normalizeH="0" baseline="0" noProof="0" dirty="0">
                <a:ln>
                  <a:noFill/>
                </a:ln>
                <a:solidFill>
                  <a:srgbClr val="3E97BD"/>
                </a:solidFill>
                <a:effectLst/>
                <a:uLnTx/>
                <a:uFillTx/>
                <a:latin typeface="Aptos" panose="02110004020202020204"/>
                <a:ea typeface="+mn-ea"/>
                <a:cs typeface="+mn-cs"/>
              </a:endParaRPr>
            </a:p>
          </p:txBody>
        </p:sp>
        <p:sp>
          <p:nvSpPr>
            <p:cNvPr id="73" name="Rectangle 64">
              <a:extLst>
                <a:ext uri="{FF2B5EF4-FFF2-40B4-BE49-F238E27FC236}">
                  <a16:creationId xmlns:a16="http://schemas.microsoft.com/office/drawing/2014/main" id="{E25839BD-459C-28A0-2A87-3EC456D80EAB}"/>
                </a:ext>
              </a:extLst>
            </p:cNvPr>
            <p:cNvSpPr>
              <a:spLocks noChangeArrowheads="1"/>
            </p:cNvSpPr>
            <p:nvPr/>
          </p:nvSpPr>
          <p:spPr bwMode="auto">
            <a:xfrm>
              <a:off x="2262188" y="5204820"/>
              <a:ext cx="128240" cy="142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3E97BD"/>
                  </a:solidFill>
                  <a:effectLst/>
                  <a:uLnTx/>
                  <a:uFillTx/>
                  <a:latin typeface="Aptos" panose="02110004020202020204"/>
                  <a:ea typeface="+mn-ea"/>
                  <a:cs typeface="+mn-cs"/>
                </a:rPr>
                <a:t>15</a:t>
              </a:r>
              <a:endParaRPr kumimoji="0" lang="en-US" altLang="en-US" sz="2000" b="0" i="0" u="none" strike="noStrike" kern="1200" cap="none" spc="0" normalizeH="0" baseline="0" noProof="0" dirty="0">
                <a:ln>
                  <a:noFill/>
                </a:ln>
                <a:solidFill>
                  <a:srgbClr val="3E97BD"/>
                </a:solidFill>
                <a:effectLst/>
                <a:uLnTx/>
                <a:uFillTx/>
                <a:latin typeface="Aptos" panose="02110004020202020204"/>
                <a:ea typeface="+mn-ea"/>
                <a:cs typeface="+mn-cs"/>
              </a:endParaRPr>
            </a:p>
          </p:txBody>
        </p:sp>
        <p:sp>
          <p:nvSpPr>
            <p:cNvPr id="74" name="Rectangle 65">
              <a:extLst>
                <a:ext uri="{FF2B5EF4-FFF2-40B4-BE49-F238E27FC236}">
                  <a16:creationId xmlns:a16="http://schemas.microsoft.com/office/drawing/2014/main" id="{A6B8A60E-24CE-B8AA-4A68-AF8B9086A8DB}"/>
                </a:ext>
              </a:extLst>
            </p:cNvPr>
            <p:cNvSpPr>
              <a:spLocks noChangeArrowheads="1"/>
            </p:cNvSpPr>
            <p:nvPr/>
          </p:nvSpPr>
          <p:spPr bwMode="auto">
            <a:xfrm>
              <a:off x="2570163" y="5204820"/>
              <a:ext cx="128240" cy="142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3E97BD"/>
                  </a:solidFill>
                  <a:effectLst/>
                  <a:uLnTx/>
                  <a:uFillTx/>
                  <a:latin typeface="Aptos" panose="02110004020202020204"/>
                  <a:ea typeface="+mn-ea"/>
                  <a:cs typeface="+mn-cs"/>
                </a:rPr>
                <a:t>15</a:t>
              </a:r>
              <a:endParaRPr kumimoji="0" lang="en-US" altLang="en-US" sz="2000" b="0" i="0" u="none" strike="noStrike" kern="1200" cap="none" spc="0" normalizeH="0" baseline="0" noProof="0" dirty="0">
                <a:ln>
                  <a:noFill/>
                </a:ln>
                <a:solidFill>
                  <a:srgbClr val="3E97BD"/>
                </a:solidFill>
                <a:effectLst/>
                <a:uLnTx/>
                <a:uFillTx/>
                <a:latin typeface="Aptos" panose="02110004020202020204"/>
                <a:ea typeface="+mn-ea"/>
                <a:cs typeface="+mn-cs"/>
              </a:endParaRPr>
            </a:p>
          </p:txBody>
        </p:sp>
        <p:sp>
          <p:nvSpPr>
            <p:cNvPr id="75" name="Rectangle 66">
              <a:extLst>
                <a:ext uri="{FF2B5EF4-FFF2-40B4-BE49-F238E27FC236}">
                  <a16:creationId xmlns:a16="http://schemas.microsoft.com/office/drawing/2014/main" id="{5C02AD72-3FE0-795C-6EFC-A30E48D7D0BB}"/>
                </a:ext>
              </a:extLst>
            </p:cNvPr>
            <p:cNvSpPr>
              <a:spLocks noChangeArrowheads="1"/>
            </p:cNvSpPr>
            <p:nvPr/>
          </p:nvSpPr>
          <p:spPr bwMode="auto">
            <a:xfrm>
              <a:off x="2886076" y="5204820"/>
              <a:ext cx="128240" cy="142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3E97BD"/>
                  </a:solidFill>
                  <a:effectLst/>
                  <a:uLnTx/>
                  <a:uFillTx/>
                  <a:latin typeface="Aptos" panose="02110004020202020204"/>
                  <a:ea typeface="+mn-ea"/>
                  <a:cs typeface="+mn-cs"/>
                </a:rPr>
                <a:t>13</a:t>
              </a:r>
              <a:endParaRPr kumimoji="0" lang="en-US" altLang="en-US" sz="2000" b="0" i="0" u="none" strike="noStrike" kern="1200" cap="none" spc="0" normalizeH="0" baseline="0" noProof="0" dirty="0">
                <a:ln>
                  <a:noFill/>
                </a:ln>
                <a:solidFill>
                  <a:srgbClr val="3E97BD"/>
                </a:solidFill>
                <a:effectLst/>
                <a:uLnTx/>
                <a:uFillTx/>
                <a:latin typeface="Aptos" panose="02110004020202020204"/>
                <a:ea typeface="+mn-ea"/>
                <a:cs typeface="+mn-cs"/>
              </a:endParaRPr>
            </a:p>
          </p:txBody>
        </p:sp>
        <p:sp>
          <p:nvSpPr>
            <p:cNvPr id="76" name="Rectangle 67">
              <a:extLst>
                <a:ext uri="{FF2B5EF4-FFF2-40B4-BE49-F238E27FC236}">
                  <a16:creationId xmlns:a16="http://schemas.microsoft.com/office/drawing/2014/main" id="{8FAAB53A-7F07-0575-CEC4-3E3ED621B526}"/>
                </a:ext>
              </a:extLst>
            </p:cNvPr>
            <p:cNvSpPr>
              <a:spLocks noChangeArrowheads="1"/>
            </p:cNvSpPr>
            <p:nvPr/>
          </p:nvSpPr>
          <p:spPr bwMode="auto">
            <a:xfrm>
              <a:off x="3197226" y="5204820"/>
              <a:ext cx="128240" cy="142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3E97BD"/>
                  </a:solidFill>
                  <a:effectLst/>
                  <a:uLnTx/>
                  <a:uFillTx/>
                  <a:latin typeface="Aptos" panose="02110004020202020204"/>
                  <a:ea typeface="+mn-ea"/>
                  <a:cs typeface="+mn-cs"/>
                </a:rPr>
                <a:t>13</a:t>
              </a:r>
              <a:endParaRPr kumimoji="0" lang="en-US" altLang="en-US" sz="2000" b="0" i="0" u="none" strike="noStrike" kern="1200" cap="none" spc="0" normalizeH="0" baseline="0" noProof="0" dirty="0">
                <a:ln>
                  <a:noFill/>
                </a:ln>
                <a:solidFill>
                  <a:srgbClr val="3E97BD"/>
                </a:solidFill>
                <a:effectLst/>
                <a:uLnTx/>
                <a:uFillTx/>
                <a:latin typeface="Aptos" panose="02110004020202020204"/>
                <a:ea typeface="+mn-ea"/>
                <a:cs typeface="+mn-cs"/>
              </a:endParaRPr>
            </a:p>
          </p:txBody>
        </p:sp>
        <p:sp>
          <p:nvSpPr>
            <p:cNvPr id="77" name="Rectangle 68">
              <a:extLst>
                <a:ext uri="{FF2B5EF4-FFF2-40B4-BE49-F238E27FC236}">
                  <a16:creationId xmlns:a16="http://schemas.microsoft.com/office/drawing/2014/main" id="{F88714F8-E81A-48FA-AB0E-80F39247623F}"/>
                </a:ext>
              </a:extLst>
            </p:cNvPr>
            <p:cNvSpPr>
              <a:spLocks noChangeArrowheads="1"/>
            </p:cNvSpPr>
            <p:nvPr/>
          </p:nvSpPr>
          <p:spPr bwMode="auto">
            <a:xfrm>
              <a:off x="3503613" y="5204820"/>
              <a:ext cx="128240" cy="142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3E97BD"/>
                  </a:solidFill>
                  <a:effectLst/>
                  <a:uLnTx/>
                  <a:uFillTx/>
                  <a:latin typeface="Aptos" panose="02110004020202020204"/>
                  <a:ea typeface="+mn-ea"/>
                  <a:cs typeface="+mn-cs"/>
                </a:rPr>
                <a:t>12</a:t>
              </a:r>
              <a:endParaRPr kumimoji="0" lang="en-US" altLang="en-US" sz="2000" b="0" i="0" u="none" strike="noStrike" kern="1200" cap="none" spc="0" normalizeH="0" baseline="0" noProof="0" dirty="0">
                <a:ln>
                  <a:noFill/>
                </a:ln>
                <a:solidFill>
                  <a:srgbClr val="3E97BD"/>
                </a:solidFill>
                <a:effectLst/>
                <a:uLnTx/>
                <a:uFillTx/>
                <a:latin typeface="Aptos" panose="02110004020202020204"/>
                <a:ea typeface="+mn-ea"/>
                <a:cs typeface="+mn-cs"/>
              </a:endParaRPr>
            </a:p>
          </p:txBody>
        </p:sp>
        <p:sp>
          <p:nvSpPr>
            <p:cNvPr id="78" name="Rectangle 69">
              <a:extLst>
                <a:ext uri="{FF2B5EF4-FFF2-40B4-BE49-F238E27FC236}">
                  <a16:creationId xmlns:a16="http://schemas.microsoft.com/office/drawing/2014/main" id="{42F12C91-C057-7B07-627A-F1F0D127168B}"/>
                </a:ext>
              </a:extLst>
            </p:cNvPr>
            <p:cNvSpPr>
              <a:spLocks noChangeArrowheads="1"/>
            </p:cNvSpPr>
            <p:nvPr/>
          </p:nvSpPr>
          <p:spPr bwMode="auto">
            <a:xfrm>
              <a:off x="3816351" y="5204820"/>
              <a:ext cx="128240" cy="142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3E97BD"/>
                  </a:solidFill>
                  <a:effectLst/>
                  <a:uLnTx/>
                  <a:uFillTx/>
                  <a:latin typeface="Aptos" panose="02110004020202020204"/>
                  <a:ea typeface="+mn-ea"/>
                  <a:cs typeface="+mn-cs"/>
                </a:rPr>
                <a:t>11</a:t>
              </a:r>
              <a:endParaRPr kumimoji="0" lang="en-US" altLang="en-US" sz="2000" b="0" i="0" u="none" strike="noStrike" kern="1200" cap="none" spc="0" normalizeH="0" baseline="0" noProof="0" dirty="0">
                <a:ln>
                  <a:noFill/>
                </a:ln>
                <a:solidFill>
                  <a:srgbClr val="3E97BD"/>
                </a:solidFill>
                <a:effectLst/>
                <a:uLnTx/>
                <a:uFillTx/>
                <a:latin typeface="Aptos" panose="02110004020202020204"/>
                <a:ea typeface="+mn-ea"/>
                <a:cs typeface="+mn-cs"/>
              </a:endParaRPr>
            </a:p>
          </p:txBody>
        </p:sp>
        <p:sp>
          <p:nvSpPr>
            <p:cNvPr id="79" name="Rectangle 70">
              <a:extLst>
                <a:ext uri="{FF2B5EF4-FFF2-40B4-BE49-F238E27FC236}">
                  <a16:creationId xmlns:a16="http://schemas.microsoft.com/office/drawing/2014/main" id="{60AFC07C-163C-7E39-E4D9-0E068B736C79}"/>
                </a:ext>
              </a:extLst>
            </p:cNvPr>
            <p:cNvSpPr>
              <a:spLocks noChangeArrowheads="1"/>
            </p:cNvSpPr>
            <p:nvPr/>
          </p:nvSpPr>
          <p:spPr bwMode="auto">
            <a:xfrm>
              <a:off x="4160838" y="5204820"/>
              <a:ext cx="64120" cy="142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3E97BD"/>
                  </a:solidFill>
                  <a:effectLst/>
                  <a:uLnTx/>
                  <a:uFillTx/>
                  <a:latin typeface="Aptos" panose="02110004020202020204"/>
                  <a:ea typeface="+mn-ea"/>
                  <a:cs typeface="+mn-cs"/>
                </a:rPr>
                <a:t>9</a:t>
              </a:r>
              <a:endParaRPr kumimoji="0" lang="en-US" altLang="en-US" sz="2000" b="0" i="0" u="none" strike="noStrike" kern="1200" cap="none" spc="0" normalizeH="0" baseline="0" noProof="0" dirty="0">
                <a:ln>
                  <a:noFill/>
                </a:ln>
                <a:solidFill>
                  <a:srgbClr val="3E97BD"/>
                </a:solidFill>
                <a:effectLst/>
                <a:uLnTx/>
                <a:uFillTx/>
                <a:latin typeface="Aptos" panose="02110004020202020204"/>
                <a:ea typeface="+mn-ea"/>
                <a:cs typeface="+mn-cs"/>
              </a:endParaRPr>
            </a:p>
          </p:txBody>
        </p:sp>
        <p:sp>
          <p:nvSpPr>
            <p:cNvPr id="80" name="Rectangle 71">
              <a:extLst>
                <a:ext uri="{FF2B5EF4-FFF2-40B4-BE49-F238E27FC236}">
                  <a16:creationId xmlns:a16="http://schemas.microsoft.com/office/drawing/2014/main" id="{E60E11A7-A23B-9B1B-6449-CE70BCC7EBF5}"/>
                </a:ext>
              </a:extLst>
            </p:cNvPr>
            <p:cNvSpPr>
              <a:spLocks noChangeArrowheads="1"/>
            </p:cNvSpPr>
            <p:nvPr/>
          </p:nvSpPr>
          <p:spPr bwMode="auto">
            <a:xfrm>
              <a:off x="4470401" y="5204820"/>
              <a:ext cx="64120" cy="142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3E97BD"/>
                  </a:solidFill>
                  <a:effectLst/>
                  <a:uLnTx/>
                  <a:uFillTx/>
                  <a:latin typeface="Aptos" panose="02110004020202020204"/>
                  <a:ea typeface="+mn-ea"/>
                  <a:cs typeface="+mn-cs"/>
                </a:rPr>
                <a:t>7</a:t>
              </a:r>
              <a:endParaRPr kumimoji="0" lang="en-US" altLang="en-US" sz="2000" b="0" i="0" u="none" strike="noStrike" kern="1200" cap="none" spc="0" normalizeH="0" baseline="0" noProof="0" dirty="0">
                <a:ln>
                  <a:noFill/>
                </a:ln>
                <a:solidFill>
                  <a:srgbClr val="3E97BD"/>
                </a:solidFill>
                <a:effectLst/>
                <a:uLnTx/>
                <a:uFillTx/>
                <a:latin typeface="Aptos" panose="02110004020202020204"/>
                <a:ea typeface="+mn-ea"/>
                <a:cs typeface="+mn-cs"/>
              </a:endParaRPr>
            </a:p>
          </p:txBody>
        </p:sp>
        <p:sp>
          <p:nvSpPr>
            <p:cNvPr id="81" name="Rectangle 72">
              <a:extLst>
                <a:ext uri="{FF2B5EF4-FFF2-40B4-BE49-F238E27FC236}">
                  <a16:creationId xmlns:a16="http://schemas.microsoft.com/office/drawing/2014/main" id="{BC218F5E-866A-A20F-68A3-E3672DCC0E91}"/>
                </a:ext>
              </a:extLst>
            </p:cNvPr>
            <p:cNvSpPr>
              <a:spLocks noChangeArrowheads="1"/>
            </p:cNvSpPr>
            <p:nvPr/>
          </p:nvSpPr>
          <p:spPr bwMode="auto">
            <a:xfrm>
              <a:off x="4794251" y="5204820"/>
              <a:ext cx="64120" cy="142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3E97BD"/>
                  </a:solidFill>
                  <a:effectLst/>
                  <a:uLnTx/>
                  <a:uFillTx/>
                  <a:latin typeface="Aptos" panose="02110004020202020204"/>
                  <a:ea typeface="+mn-ea"/>
                  <a:cs typeface="+mn-cs"/>
                </a:rPr>
                <a:t>6</a:t>
              </a:r>
              <a:endParaRPr kumimoji="0" lang="en-US" altLang="en-US" sz="2000" b="0" i="0" u="none" strike="noStrike" kern="1200" cap="none" spc="0" normalizeH="0" baseline="0" noProof="0" dirty="0">
                <a:ln>
                  <a:noFill/>
                </a:ln>
                <a:solidFill>
                  <a:srgbClr val="3E97BD"/>
                </a:solidFill>
                <a:effectLst/>
                <a:uLnTx/>
                <a:uFillTx/>
                <a:latin typeface="Aptos" panose="02110004020202020204"/>
                <a:ea typeface="+mn-ea"/>
                <a:cs typeface="+mn-cs"/>
              </a:endParaRPr>
            </a:p>
          </p:txBody>
        </p:sp>
        <p:sp>
          <p:nvSpPr>
            <p:cNvPr id="82" name="Rectangle 73">
              <a:extLst>
                <a:ext uri="{FF2B5EF4-FFF2-40B4-BE49-F238E27FC236}">
                  <a16:creationId xmlns:a16="http://schemas.microsoft.com/office/drawing/2014/main" id="{607BC454-5A1D-2DC8-97E8-F68C57F2757B}"/>
                </a:ext>
              </a:extLst>
            </p:cNvPr>
            <p:cNvSpPr>
              <a:spLocks noChangeArrowheads="1"/>
            </p:cNvSpPr>
            <p:nvPr/>
          </p:nvSpPr>
          <p:spPr bwMode="auto">
            <a:xfrm>
              <a:off x="5100638" y="5204820"/>
              <a:ext cx="64120" cy="142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3E97BD"/>
                  </a:solidFill>
                  <a:effectLst/>
                  <a:uLnTx/>
                  <a:uFillTx/>
                  <a:latin typeface="Aptos" panose="02110004020202020204"/>
                  <a:ea typeface="+mn-ea"/>
                  <a:cs typeface="+mn-cs"/>
                </a:rPr>
                <a:t>3</a:t>
              </a:r>
              <a:endParaRPr kumimoji="0" lang="en-US" altLang="en-US" sz="2000" b="0" i="0" u="none" strike="noStrike" kern="1200" cap="none" spc="0" normalizeH="0" baseline="0" noProof="0" dirty="0">
                <a:ln>
                  <a:noFill/>
                </a:ln>
                <a:solidFill>
                  <a:srgbClr val="3E97BD"/>
                </a:solidFill>
                <a:effectLst/>
                <a:uLnTx/>
                <a:uFillTx/>
                <a:latin typeface="Aptos" panose="02110004020202020204"/>
                <a:ea typeface="+mn-ea"/>
                <a:cs typeface="+mn-cs"/>
              </a:endParaRPr>
            </a:p>
          </p:txBody>
        </p:sp>
        <p:sp>
          <p:nvSpPr>
            <p:cNvPr id="83" name="Rectangle 74">
              <a:extLst>
                <a:ext uri="{FF2B5EF4-FFF2-40B4-BE49-F238E27FC236}">
                  <a16:creationId xmlns:a16="http://schemas.microsoft.com/office/drawing/2014/main" id="{133333E3-B7AA-C77A-8706-AAFAA434EECE}"/>
                </a:ext>
              </a:extLst>
            </p:cNvPr>
            <p:cNvSpPr>
              <a:spLocks noChangeArrowheads="1"/>
            </p:cNvSpPr>
            <p:nvPr/>
          </p:nvSpPr>
          <p:spPr bwMode="auto">
            <a:xfrm>
              <a:off x="5418138" y="5204820"/>
              <a:ext cx="64120" cy="142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3E97BD"/>
                  </a:solidFill>
                  <a:effectLst/>
                  <a:uLnTx/>
                  <a:uFillTx/>
                  <a:latin typeface="Aptos" panose="02110004020202020204"/>
                  <a:ea typeface="+mn-ea"/>
                  <a:cs typeface="+mn-cs"/>
                </a:rPr>
                <a:t>2</a:t>
              </a:r>
              <a:endParaRPr kumimoji="0" lang="en-US" altLang="en-US" sz="2000" b="0" i="0" u="none" strike="noStrike" kern="1200" cap="none" spc="0" normalizeH="0" baseline="0" noProof="0" dirty="0">
                <a:ln>
                  <a:noFill/>
                </a:ln>
                <a:solidFill>
                  <a:srgbClr val="3E97BD"/>
                </a:solidFill>
                <a:effectLst/>
                <a:uLnTx/>
                <a:uFillTx/>
                <a:latin typeface="Aptos" panose="02110004020202020204"/>
                <a:ea typeface="+mn-ea"/>
                <a:cs typeface="+mn-cs"/>
              </a:endParaRPr>
            </a:p>
          </p:txBody>
        </p:sp>
        <p:sp>
          <p:nvSpPr>
            <p:cNvPr id="84" name="Rectangle 75">
              <a:extLst>
                <a:ext uri="{FF2B5EF4-FFF2-40B4-BE49-F238E27FC236}">
                  <a16:creationId xmlns:a16="http://schemas.microsoft.com/office/drawing/2014/main" id="{EA55E8A3-B41B-A2EC-3750-4E20112DEC95}"/>
                </a:ext>
              </a:extLst>
            </p:cNvPr>
            <p:cNvSpPr>
              <a:spLocks noChangeArrowheads="1"/>
            </p:cNvSpPr>
            <p:nvPr/>
          </p:nvSpPr>
          <p:spPr bwMode="auto">
            <a:xfrm>
              <a:off x="5724526" y="5204820"/>
              <a:ext cx="64120" cy="142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3E97BD"/>
                  </a:solidFill>
                  <a:effectLst/>
                  <a:uLnTx/>
                  <a:uFillTx/>
                  <a:latin typeface="Aptos" panose="02110004020202020204"/>
                  <a:ea typeface="+mn-ea"/>
                  <a:cs typeface="+mn-cs"/>
                </a:rPr>
                <a:t>0</a:t>
              </a:r>
              <a:endParaRPr kumimoji="0" lang="en-US" altLang="en-US" sz="2000" b="0" i="0" u="none" strike="noStrike" kern="1200" cap="none" spc="0" normalizeH="0" baseline="0" noProof="0" dirty="0">
                <a:ln>
                  <a:noFill/>
                </a:ln>
                <a:solidFill>
                  <a:srgbClr val="3E97BD"/>
                </a:solidFill>
                <a:effectLst/>
                <a:uLnTx/>
                <a:uFillTx/>
                <a:latin typeface="Aptos" panose="02110004020202020204"/>
                <a:ea typeface="+mn-ea"/>
                <a:cs typeface="+mn-cs"/>
              </a:endParaRPr>
            </a:p>
          </p:txBody>
        </p:sp>
        <p:sp>
          <p:nvSpPr>
            <p:cNvPr id="85" name="Rectangle 76">
              <a:extLst>
                <a:ext uri="{FF2B5EF4-FFF2-40B4-BE49-F238E27FC236}">
                  <a16:creationId xmlns:a16="http://schemas.microsoft.com/office/drawing/2014/main" id="{A9383780-93EA-D7D7-FC09-816E0E114C3A}"/>
                </a:ext>
              </a:extLst>
            </p:cNvPr>
            <p:cNvSpPr>
              <a:spLocks noChangeArrowheads="1"/>
            </p:cNvSpPr>
            <p:nvPr/>
          </p:nvSpPr>
          <p:spPr bwMode="auto">
            <a:xfrm>
              <a:off x="1022351" y="5344520"/>
              <a:ext cx="128240" cy="142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A69F9F"/>
                  </a:solidFill>
                  <a:effectLst/>
                  <a:uLnTx/>
                  <a:uFillTx/>
                  <a:latin typeface="Aptos" panose="02110004020202020204"/>
                  <a:ea typeface="+mn-ea"/>
                  <a:cs typeface="+mn-cs"/>
                </a:rPr>
                <a:t>21</a:t>
              </a:r>
              <a:endParaRPr kumimoji="0" lang="en-US" altLang="en-US" sz="20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86" name="Rectangle 77">
              <a:extLst>
                <a:ext uri="{FF2B5EF4-FFF2-40B4-BE49-F238E27FC236}">
                  <a16:creationId xmlns:a16="http://schemas.microsoft.com/office/drawing/2014/main" id="{91B4C874-96B2-21AD-EE2B-CC2708D40CA3}"/>
                </a:ext>
              </a:extLst>
            </p:cNvPr>
            <p:cNvSpPr>
              <a:spLocks noChangeArrowheads="1"/>
            </p:cNvSpPr>
            <p:nvPr/>
          </p:nvSpPr>
          <p:spPr bwMode="auto">
            <a:xfrm>
              <a:off x="1325563" y="5344520"/>
              <a:ext cx="128240" cy="142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A69F9F"/>
                  </a:solidFill>
                  <a:effectLst/>
                  <a:uLnTx/>
                  <a:uFillTx/>
                  <a:latin typeface="Aptos" panose="02110004020202020204"/>
                  <a:ea typeface="+mn-ea"/>
                  <a:cs typeface="+mn-cs"/>
                </a:rPr>
                <a:t>19</a:t>
              </a:r>
              <a:endParaRPr kumimoji="0" lang="en-US" altLang="en-US" sz="20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87" name="Rectangle 78">
              <a:extLst>
                <a:ext uri="{FF2B5EF4-FFF2-40B4-BE49-F238E27FC236}">
                  <a16:creationId xmlns:a16="http://schemas.microsoft.com/office/drawing/2014/main" id="{8054ABCA-DE77-CBD0-88D0-06D751FED7E1}"/>
                </a:ext>
              </a:extLst>
            </p:cNvPr>
            <p:cNvSpPr>
              <a:spLocks noChangeArrowheads="1"/>
            </p:cNvSpPr>
            <p:nvPr/>
          </p:nvSpPr>
          <p:spPr bwMode="auto">
            <a:xfrm>
              <a:off x="1639888" y="5344520"/>
              <a:ext cx="128240" cy="142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A69F9F"/>
                  </a:solidFill>
                  <a:effectLst/>
                  <a:uLnTx/>
                  <a:uFillTx/>
                  <a:latin typeface="Aptos" panose="02110004020202020204"/>
                  <a:ea typeface="+mn-ea"/>
                  <a:cs typeface="+mn-cs"/>
                </a:rPr>
                <a:t>14</a:t>
              </a:r>
              <a:endParaRPr kumimoji="0" lang="en-US" altLang="en-US" sz="20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88" name="Rectangle 79">
              <a:extLst>
                <a:ext uri="{FF2B5EF4-FFF2-40B4-BE49-F238E27FC236}">
                  <a16:creationId xmlns:a16="http://schemas.microsoft.com/office/drawing/2014/main" id="{09ABEABB-7E7A-1FD6-674D-9ACF0C588793}"/>
                </a:ext>
              </a:extLst>
            </p:cNvPr>
            <p:cNvSpPr>
              <a:spLocks noChangeArrowheads="1"/>
            </p:cNvSpPr>
            <p:nvPr/>
          </p:nvSpPr>
          <p:spPr bwMode="auto">
            <a:xfrm>
              <a:off x="1949451" y="5344520"/>
              <a:ext cx="128240" cy="142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A69F9F"/>
                  </a:solidFill>
                  <a:effectLst/>
                  <a:uLnTx/>
                  <a:uFillTx/>
                  <a:latin typeface="Aptos" panose="02110004020202020204"/>
                  <a:ea typeface="+mn-ea"/>
                  <a:cs typeface="+mn-cs"/>
                </a:rPr>
                <a:t>12</a:t>
              </a:r>
              <a:endParaRPr kumimoji="0" lang="en-US" altLang="en-US" sz="20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89" name="Rectangle 80">
              <a:extLst>
                <a:ext uri="{FF2B5EF4-FFF2-40B4-BE49-F238E27FC236}">
                  <a16:creationId xmlns:a16="http://schemas.microsoft.com/office/drawing/2014/main" id="{F8CE3DDB-24AC-6508-B30A-71BA13CA8A62}"/>
                </a:ext>
              </a:extLst>
            </p:cNvPr>
            <p:cNvSpPr>
              <a:spLocks noChangeArrowheads="1"/>
            </p:cNvSpPr>
            <p:nvPr/>
          </p:nvSpPr>
          <p:spPr bwMode="auto">
            <a:xfrm>
              <a:off x="2262188" y="5344520"/>
              <a:ext cx="128240" cy="142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A69F9F"/>
                  </a:solidFill>
                  <a:effectLst/>
                  <a:uLnTx/>
                  <a:uFillTx/>
                  <a:latin typeface="Aptos" panose="02110004020202020204"/>
                  <a:ea typeface="+mn-ea"/>
                  <a:cs typeface="+mn-cs"/>
                </a:rPr>
                <a:t>11</a:t>
              </a:r>
              <a:endParaRPr kumimoji="0" lang="en-US" altLang="en-US" sz="20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90" name="Rectangle 81">
              <a:extLst>
                <a:ext uri="{FF2B5EF4-FFF2-40B4-BE49-F238E27FC236}">
                  <a16:creationId xmlns:a16="http://schemas.microsoft.com/office/drawing/2014/main" id="{7A5A263C-2BBB-4E95-DFA3-5DD0F29FE37A}"/>
                </a:ext>
              </a:extLst>
            </p:cNvPr>
            <p:cNvSpPr>
              <a:spLocks noChangeArrowheads="1"/>
            </p:cNvSpPr>
            <p:nvPr/>
          </p:nvSpPr>
          <p:spPr bwMode="auto">
            <a:xfrm>
              <a:off x="2595563" y="5344520"/>
              <a:ext cx="64120" cy="142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A69F9F"/>
                  </a:solidFill>
                  <a:effectLst/>
                  <a:uLnTx/>
                  <a:uFillTx/>
                  <a:latin typeface="Aptos" panose="02110004020202020204"/>
                  <a:ea typeface="+mn-ea"/>
                  <a:cs typeface="+mn-cs"/>
                </a:rPr>
                <a:t>7</a:t>
              </a:r>
              <a:endParaRPr kumimoji="0" lang="en-US" altLang="en-US" sz="20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91" name="Rectangle 82">
              <a:extLst>
                <a:ext uri="{FF2B5EF4-FFF2-40B4-BE49-F238E27FC236}">
                  <a16:creationId xmlns:a16="http://schemas.microsoft.com/office/drawing/2014/main" id="{361E169F-6274-19A4-3BCD-B70FAFD937E0}"/>
                </a:ext>
              </a:extLst>
            </p:cNvPr>
            <p:cNvSpPr>
              <a:spLocks noChangeArrowheads="1"/>
            </p:cNvSpPr>
            <p:nvPr/>
          </p:nvSpPr>
          <p:spPr bwMode="auto">
            <a:xfrm>
              <a:off x="2913063" y="5344520"/>
              <a:ext cx="64120" cy="142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A69F9F"/>
                  </a:solidFill>
                  <a:effectLst/>
                  <a:uLnTx/>
                  <a:uFillTx/>
                  <a:latin typeface="Aptos" panose="02110004020202020204"/>
                  <a:ea typeface="+mn-ea"/>
                  <a:cs typeface="+mn-cs"/>
                </a:rPr>
                <a:t>6</a:t>
              </a:r>
              <a:endParaRPr kumimoji="0" lang="en-US" altLang="en-US" sz="20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92" name="Rectangle 83">
              <a:extLst>
                <a:ext uri="{FF2B5EF4-FFF2-40B4-BE49-F238E27FC236}">
                  <a16:creationId xmlns:a16="http://schemas.microsoft.com/office/drawing/2014/main" id="{9D9536C8-8482-2BEE-6017-9B388C628E2B}"/>
                </a:ext>
              </a:extLst>
            </p:cNvPr>
            <p:cNvSpPr>
              <a:spLocks noChangeArrowheads="1"/>
            </p:cNvSpPr>
            <p:nvPr/>
          </p:nvSpPr>
          <p:spPr bwMode="auto">
            <a:xfrm>
              <a:off x="3225801" y="5344520"/>
              <a:ext cx="64120" cy="142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A69F9F"/>
                  </a:solidFill>
                  <a:effectLst/>
                  <a:uLnTx/>
                  <a:uFillTx/>
                  <a:latin typeface="Aptos" panose="02110004020202020204"/>
                  <a:ea typeface="+mn-ea"/>
                  <a:cs typeface="+mn-cs"/>
                </a:rPr>
                <a:t>6</a:t>
              </a:r>
              <a:endParaRPr kumimoji="0" lang="en-US" altLang="en-US" sz="20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93" name="Rectangle 84">
              <a:extLst>
                <a:ext uri="{FF2B5EF4-FFF2-40B4-BE49-F238E27FC236}">
                  <a16:creationId xmlns:a16="http://schemas.microsoft.com/office/drawing/2014/main" id="{0AA90B3C-1610-AA0A-2DE9-1C15B0342A22}"/>
                </a:ext>
              </a:extLst>
            </p:cNvPr>
            <p:cNvSpPr>
              <a:spLocks noChangeArrowheads="1"/>
            </p:cNvSpPr>
            <p:nvPr/>
          </p:nvSpPr>
          <p:spPr bwMode="auto">
            <a:xfrm>
              <a:off x="3530601" y="5344520"/>
              <a:ext cx="64120" cy="142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A69F9F"/>
                  </a:solidFill>
                  <a:effectLst/>
                  <a:uLnTx/>
                  <a:uFillTx/>
                  <a:latin typeface="Aptos" panose="02110004020202020204"/>
                  <a:ea typeface="+mn-ea"/>
                  <a:cs typeface="+mn-cs"/>
                </a:rPr>
                <a:t>5</a:t>
              </a:r>
              <a:endParaRPr kumimoji="0" lang="en-US" altLang="en-US" sz="20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94" name="Rectangle 85">
              <a:extLst>
                <a:ext uri="{FF2B5EF4-FFF2-40B4-BE49-F238E27FC236}">
                  <a16:creationId xmlns:a16="http://schemas.microsoft.com/office/drawing/2014/main" id="{640BE92D-C2DB-7592-85CF-7A91A85C4FCA}"/>
                </a:ext>
              </a:extLst>
            </p:cNvPr>
            <p:cNvSpPr>
              <a:spLocks noChangeArrowheads="1"/>
            </p:cNvSpPr>
            <p:nvPr/>
          </p:nvSpPr>
          <p:spPr bwMode="auto">
            <a:xfrm>
              <a:off x="3846513" y="5344520"/>
              <a:ext cx="64120" cy="142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A69F9F"/>
                  </a:solidFill>
                  <a:effectLst/>
                  <a:uLnTx/>
                  <a:uFillTx/>
                  <a:latin typeface="Aptos" panose="02110004020202020204"/>
                  <a:ea typeface="+mn-ea"/>
                  <a:cs typeface="+mn-cs"/>
                </a:rPr>
                <a:t>3</a:t>
              </a:r>
              <a:endParaRPr kumimoji="0" lang="en-US" altLang="en-US" sz="20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95" name="Rectangle 86">
              <a:extLst>
                <a:ext uri="{FF2B5EF4-FFF2-40B4-BE49-F238E27FC236}">
                  <a16:creationId xmlns:a16="http://schemas.microsoft.com/office/drawing/2014/main" id="{6A9E5A59-048A-B869-F32F-5ECF3EA840DE}"/>
                </a:ext>
              </a:extLst>
            </p:cNvPr>
            <p:cNvSpPr>
              <a:spLocks noChangeArrowheads="1"/>
            </p:cNvSpPr>
            <p:nvPr/>
          </p:nvSpPr>
          <p:spPr bwMode="auto">
            <a:xfrm>
              <a:off x="4160838" y="5344520"/>
              <a:ext cx="64120" cy="142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A69F9F"/>
                  </a:solidFill>
                  <a:effectLst/>
                  <a:uLnTx/>
                  <a:uFillTx/>
                  <a:latin typeface="Aptos" panose="02110004020202020204"/>
                  <a:ea typeface="+mn-ea"/>
                  <a:cs typeface="+mn-cs"/>
                </a:rPr>
                <a:t>3</a:t>
              </a:r>
              <a:endParaRPr kumimoji="0" lang="en-US" altLang="en-US" sz="20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96" name="Rectangle 87">
              <a:extLst>
                <a:ext uri="{FF2B5EF4-FFF2-40B4-BE49-F238E27FC236}">
                  <a16:creationId xmlns:a16="http://schemas.microsoft.com/office/drawing/2014/main" id="{017CB7E5-17FB-557F-399C-4BD0D38F07F6}"/>
                </a:ext>
              </a:extLst>
            </p:cNvPr>
            <p:cNvSpPr>
              <a:spLocks noChangeArrowheads="1"/>
            </p:cNvSpPr>
            <p:nvPr/>
          </p:nvSpPr>
          <p:spPr bwMode="auto">
            <a:xfrm>
              <a:off x="4470401" y="5344520"/>
              <a:ext cx="64120" cy="142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A69F9F"/>
                  </a:solidFill>
                  <a:effectLst/>
                  <a:uLnTx/>
                  <a:uFillTx/>
                  <a:latin typeface="Aptos" panose="02110004020202020204"/>
                  <a:ea typeface="+mn-ea"/>
                  <a:cs typeface="+mn-cs"/>
                </a:rPr>
                <a:t>0</a:t>
              </a:r>
              <a:endParaRPr kumimoji="0" lang="en-US" altLang="en-US" sz="20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97" name="Rectangle 88">
              <a:extLst>
                <a:ext uri="{FF2B5EF4-FFF2-40B4-BE49-F238E27FC236}">
                  <a16:creationId xmlns:a16="http://schemas.microsoft.com/office/drawing/2014/main" id="{83C11189-4B9F-789A-A02E-44DF68BC353B}"/>
                </a:ext>
              </a:extLst>
            </p:cNvPr>
            <p:cNvSpPr>
              <a:spLocks noChangeArrowheads="1"/>
            </p:cNvSpPr>
            <p:nvPr/>
          </p:nvSpPr>
          <p:spPr bwMode="auto">
            <a:xfrm>
              <a:off x="4794251" y="5344520"/>
              <a:ext cx="64120" cy="142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A69F9F"/>
                  </a:solidFill>
                  <a:effectLst/>
                  <a:uLnTx/>
                  <a:uFillTx/>
                  <a:latin typeface="Aptos" panose="02110004020202020204"/>
                  <a:ea typeface="+mn-ea"/>
                  <a:cs typeface="+mn-cs"/>
                </a:rPr>
                <a:t>0</a:t>
              </a:r>
              <a:endParaRPr kumimoji="0" lang="en-US" altLang="en-US" sz="20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98" name="Rectangle 89">
              <a:extLst>
                <a:ext uri="{FF2B5EF4-FFF2-40B4-BE49-F238E27FC236}">
                  <a16:creationId xmlns:a16="http://schemas.microsoft.com/office/drawing/2014/main" id="{07F84E90-CAB8-08CB-9624-65872E8474B7}"/>
                </a:ext>
              </a:extLst>
            </p:cNvPr>
            <p:cNvSpPr>
              <a:spLocks noChangeArrowheads="1"/>
            </p:cNvSpPr>
            <p:nvPr/>
          </p:nvSpPr>
          <p:spPr bwMode="auto">
            <a:xfrm>
              <a:off x="5100638" y="5344520"/>
              <a:ext cx="64120" cy="142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A69F9F"/>
                  </a:solidFill>
                  <a:effectLst/>
                  <a:uLnTx/>
                  <a:uFillTx/>
                  <a:latin typeface="Aptos" panose="02110004020202020204"/>
                  <a:ea typeface="+mn-ea"/>
                  <a:cs typeface="+mn-cs"/>
                </a:rPr>
                <a:t>0</a:t>
              </a:r>
              <a:endParaRPr kumimoji="0" lang="en-US" altLang="en-US" sz="20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99" name="Rectangle 90">
              <a:extLst>
                <a:ext uri="{FF2B5EF4-FFF2-40B4-BE49-F238E27FC236}">
                  <a16:creationId xmlns:a16="http://schemas.microsoft.com/office/drawing/2014/main" id="{3132E7CB-3DD9-CC0B-DEAE-323A3348612B}"/>
                </a:ext>
              </a:extLst>
            </p:cNvPr>
            <p:cNvSpPr>
              <a:spLocks noChangeArrowheads="1"/>
            </p:cNvSpPr>
            <p:nvPr/>
          </p:nvSpPr>
          <p:spPr bwMode="auto">
            <a:xfrm>
              <a:off x="5418138" y="5344520"/>
              <a:ext cx="64120" cy="142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A69F9F"/>
                  </a:solidFill>
                  <a:effectLst/>
                  <a:uLnTx/>
                  <a:uFillTx/>
                  <a:latin typeface="Aptos" panose="02110004020202020204"/>
                  <a:ea typeface="+mn-ea"/>
                  <a:cs typeface="+mn-cs"/>
                </a:rPr>
                <a:t>0</a:t>
              </a:r>
              <a:endParaRPr kumimoji="0" lang="en-US" altLang="en-US" sz="20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100" name="Rectangle 91">
              <a:extLst>
                <a:ext uri="{FF2B5EF4-FFF2-40B4-BE49-F238E27FC236}">
                  <a16:creationId xmlns:a16="http://schemas.microsoft.com/office/drawing/2014/main" id="{E5D4E65B-1156-4829-91C5-C50DE3F9A88D}"/>
                </a:ext>
              </a:extLst>
            </p:cNvPr>
            <p:cNvSpPr>
              <a:spLocks noChangeArrowheads="1"/>
            </p:cNvSpPr>
            <p:nvPr/>
          </p:nvSpPr>
          <p:spPr bwMode="auto">
            <a:xfrm>
              <a:off x="5724526" y="5344520"/>
              <a:ext cx="64120" cy="142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A69F9F"/>
                  </a:solidFill>
                  <a:effectLst/>
                  <a:uLnTx/>
                  <a:uFillTx/>
                  <a:latin typeface="Aptos" panose="02110004020202020204"/>
                  <a:ea typeface="+mn-ea"/>
                  <a:cs typeface="+mn-cs"/>
                </a:rPr>
                <a:t>0</a:t>
              </a:r>
              <a:endParaRPr kumimoji="0" lang="en-US" altLang="en-US" sz="20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101" name="Freeform 92">
              <a:extLst>
                <a:ext uri="{FF2B5EF4-FFF2-40B4-BE49-F238E27FC236}">
                  <a16:creationId xmlns:a16="http://schemas.microsoft.com/office/drawing/2014/main" id="{B4505920-9989-9909-5DCE-55905197F7D2}"/>
                </a:ext>
              </a:extLst>
            </p:cNvPr>
            <p:cNvSpPr>
              <a:spLocks/>
            </p:cNvSpPr>
            <p:nvPr/>
          </p:nvSpPr>
          <p:spPr bwMode="auto">
            <a:xfrm>
              <a:off x="1077913" y="1695451"/>
              <a:ext cx="4672013" cy="2921000"/>
            </a:xfrm>
            <a:custGeom>
              <a:avLst/>
              <a:gdLst>
                <a:gd name="T0" fmla="*/ 2943 w 2943"/>
                <a:gd name="T1" fmla="*/ 1840 h 1840"/>
                <a:gd name="T2" fmla="*/ 2156 w 2943"/>
                <a:gd name="T3" fmla="*/ 1840 h 1840"/>
                <a:gd name="T4" fmla="*/ 2156 w 2943"/>
                <a:gd name="T5" fmla="*/ 1402 h 1840"/>
                <a:gd name="T6" fmla="*/ 1412 w 2943"/>
                <a:gd name="T7" fmla="*/ 1402 h 1840"/>
                <a:gd name="T8" fmla="*/ 1412 w 2943"/>
                <a:gd name="T9" fmla="*/ 1314 h 1840"/>
                <a:gd name="T10" fmla="*/ 1081 w 2943"/>
                <a:gd name="T11" fmla="*/ 1314 h 1840"/>
                <a:gd name="T12" fmla="*/ 1081 w 2943"/>
                <a:gd name="T13" fmla="*/ 1228 h 1840"/>
                <a:gd name="T14" fmla="*/ 904 w 2943"/>
                <a:gd name="T15" fmla="*/ 1228 h 1840"/>
                <a:gd name="T16" fmla="*/ 904 w 2943"/>
                <a:gd name="T17" fmla="*/ 1136 h 1840"/>
                <a:gd name="T18" fmla="*/ 834 w 2943"/>
                <a:gd name="T19" fmla="*/ 1136 h 1840"/>
                <a:gd name="T20" fmla="*/ 834 w 2943"/>
                <a:gd name="T21" fmla="*/ 1036 h 1840"/>
                <a:gd name="T22" fmla="*/ 821 w 2943"/>
                <a:gd name="T23" fmla="*/ 1036 h 1840"/>
                <a:gd name="T24" fmla="*/ 821 w 2943"/>
                <a:gd name="T25" fmla="*/ 956 h 1840"/>
                <a:gd name="T26" fmla="*/ 805 w 2943"/>
                <a:gd name="T27" fmla="*/ 956 h 1840"/>
                <a:gd name="T28" fmla="*/ 805 w 2943"/>
                <a:gd name="T29" fmla="*/ 873 h 1840"/>
                <a:gd name="T30" fmla="*/ 613 w 2943"/>
                <a:gd name="T31" fmla="*/ 873 h 1840"/>
                <a:gd name="T32" fmla="*/ 613 w 2943"/>
                <a:gd name="T33" fmla="*/ 787 h 1840"/>
                <a:gd name="T34" fmla="*/ 549 w 2943"/>
                <a:gd name="T35" fmla="*/ 787 h 1840"/>
                <a:gd name="T36" fmla="*/ 549 w 2943"/>
                <a:gd name="T37" fmla="*/ 699 h 1840"/>
                <a:gd name="T38" fmla="*/ 507 w 2943"/>
                <a:gd name="T39" fmla="*/ 699 h 1840"/>
                <a:gd name="T40" fmla="*/ 507 w 2943"/>
                <a:gd name="T41" fmla="*/ 611 h 1840"/>
                <a:gd name="T42" fmla="*/ 310 w 2943"/>
                <a:gd name="T43" fmla="*/ 611 h 1840"/>
                <a:gd name="T44" fmla="*/ 310 w 2943"/>
                <a:gd name="T45" fmla="*/ 525 h 1840"/>
                <a:gd name="T46" fmla="*/ 277 w 2943"/>
                <a:gd name="T47" fmla="*/ 525 h 1840"/>
                <a:gd name="T48" fmla="*/ 277 w 2943"/>
                <a:gd name="T49" fmla="*/ 437 h 1840"/>
                <a:gd name="T50" fmla="*/ 252 w 2943"/>
                <a:gd name="T51" fmla="*/ 437 h 1840"/>
                <a:gd name="T52" fmla="*/ 252 w 2943"/>
                <a:gd name="T53" fmla="*/ 349 h 1840"/>
                <a:gd name="T54" fmla="*/ 216 w 2943"/>
                <a:gd name="T55" fmla="*/ 349 h 1840"/>
                <a:gd name="T56" fmla="*/ 216 w 2943"/>
                <a:gd name="T57" fmla="*/ 174 h 1840"/>
                <a:gd name="T58" fmla="*/ 133 w 2943"/>
                <a:gd name="T59" fmla="*/ 174 h 1840"/>
                <a:gd name="T60" fmla="*/ 133 w 2943"/>
                <a:gd name="T61" fmla="*/ 88 h 1840"/>
                <a:gd name="T62" fmla="*/ 104 w 2943"/>
                <a:gd name="T63" fmla="*/ 88 h 1840"/>
                <a:gd name="T64" fmla="*/ 104 w 2943"/>
                <a:gd name="T65" fmla="*/ 0 h 1840"/>
                <a:gd name="T66" fmla="*/ 0 w 2943"/>
                <a:gd name="T67" fmla="*/ 0 h 1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943" h="1840">
                  <a:moveTo>
                    <a:pt x="2943" y="1840"/>
                  </a:moveTo>
                  <a:lnTo>
                    <a:pt x="2156" y="1840"/>
                  </a:lnTo>
                  <a:lnTo>
                    <a:pt x="2156" y="1402"/>
                  </a:lnTo>
                  <a:lnTo>
                    <a:pt x="1412" y="1402"/>
                  </a:lnTo>
                  <a:lnTo>
                    <a:pt x="1412" y="1314"/>
                  </a:lnTo>
                  <a:lnTo>
                    <a:pt x="1081" y="1314"/>
                  </a:lnTo>
                  <a:lnTo>
                    <a:pt x="1081" y="1228"/>
                  </a:lnTo>
                  <a:lnTo>
                    <a:pt x="904" y="1228"/>
                  </a:lnTo>
                  <a:lnTo>
                    <a:pt x="904" y="1136"/>
                  </a:lnTo>
                  <a:lnTo>
                    <a:pt x="834" y="1136"/>
                  </a:lnTo>
                  <a:lnTo>
                    <a:pt x="834" y="1036"/>
                  </a:lnTo>
                  <a:lnTo>
                    <a:pt x="821" y="1036"/>
                  </a:lnTo>
                  <a:lnTo>
                    <a:pt x="821" y="956"/>
                  </a:lnTo>
                  <a:lnTo>
                    <a:pt x="805" y="956"/>
                  </a:lnTo>
                  <a:lnTo>
                    <a:pt x="805" y="873"/>
                  </a:lnTo>
                  <a:lnTo>
                    <a:pt x="613" y="873"/>
                  </a:lnTo>
                  <a:lnTo>
                    <a:pt x="613" y="787"/>
                  </a:lnTo>
                  <a:lnTo>
                    <a:pt x="549" y="787"/>
                  </a:lnTo>
                  <a:lnTo>
                    <a:pt x="549" y="699"/>
                  </a:lnTo>
                  <a:lnTo>
                    <a:pt x="507" y="699"/>
                  </a:lnTo>
                  <a:lnTo>
                    <a:pt x="507" y="611"/>
                  </a:lnTo>
                  <a:lnTo>
                    <a:pt x="310" y="611"/>
                  </a:lnTo>
                  <a:lnTo>
                    <a:pt x="310" y="525"/>
                  </a:lnTo>
                  <a:lnTo>
                    <a:pt x="277" y="525"/>
                  </a:lnTo>
                  <a:lnTo>
                    <a:pt x="277" y="437"/>
                  </a:lnTo>
                  <a:lnTo>
                    <a:pt x="252" y="437"/>
                  </a:lnTo>
                  <a:lnTo>
                    <a:pt x="252" y="349"/>
                  </a:lnTo>
                  <a:lnTo>
                    <a:pt x="216" y="349"/>
                  </a:lnTo>
                  <a:lnTo>
                    <a:pt x="216" y="174"/>
                  </a:lnTo>
                  <a:lnTo>
                    <a:pt x="133" y="174"/>
                  </a:lnTo>
                  <a:lnTo>
                    <a:pt x="133" y="88"/>
                  </a:lnTo>
                  <a:lnTo>
                    <a:pt x="104" y="88"/>
                  </a:lnTo>
                  <a:lnTo>
                    <a:pt x="104" y="0"/>
                  </a:lnTo>
                  <a:lnTo>
                    <a:pt x="0" y="0"/>
                  </a:lnTo>
                </a:path>
              </a:pathLst>
            </a:custGeom>
            <a:noFill/>
            <a:ln w="12700">
              <a:solidFill>
                <a:srgbClr val="A69F9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102" name="Line 93">
              <a:extLst>
                <a:ext uri="{FF2B5EF4-FFF2-40B4-BE49-F238E27FC236}">
                  <a16:creationId xmlns:a16="http://schemas.microsoft.com/office/drawing/2014/main" id="{C4EDF1E9-9B2D-35CE-C112-618E7ACE6191}"/>
                </a:ext>
              </a:extLst>
            </p:cNvPr>
            <p:cNvSpPr>
              <a:spLocks noChangeShapeType="1"/>
            </p:cNvSpPr>
            <p:nvPr/>
          </p:nvSpPr>
          <p:spPr bwMode="auto">
            <a:xfrm>
              <a:off x="1077913" y="1695451"/>
              <a:ext cx="0" cy="0"/>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103" name="Freeform 94">
              <a:extLst>
                <a:ext uri="{FF2B5EF4-FFF2-40B4-BE49-F238E27FC236}">
                  <a16:creationId xmlns:a16="http://schemas.microsoft.com/office/drawing/2014/main" id="{EAF66B8C-3F40-1CFA-1C85-FCBE30F15270}"/>
                </a:ext>
              </a:extLst>
            </p:cNvPr>
            <p:cNvSpPr>
              <a:spLocks/>
            </p:cNvSpPr>
            <p:nvPr/>
          </p:nvSpPr>
          <p:spPr bwMode="auto">
            <a:xfrm>
              <a:off x="4332288" y="3898901"/>
              <a:ext cx="58738" cy="52388"/>
            </a:xfrm>
            <a:custGeom>
              <a:avLst/>
              <a:gdLst>
                <a:gd name="T0" fmla="*/ 37 w 37"/>
                <a:gd name="T1" fmla="*/ 16 h 33"/>
                <a:gd name="T2" fmla="*/ 37 w 37"/>
                <a:gd name="T3" fmla="*/ 16 h 33"/>
                <a:gd name="T4" fmla="*/ 35 w 37"/>
                <a:gd name="T5" fmla="*/ 23 h 33"/>
                <a:gd name="T6" fmla="*/ 31 w 37"/>
                <a:gd name="T7" fmla="*/ 27 h 33"/>
                <a:gd name="T8" fmla="*/ 25 w 37"/>
                <a:gd name="T9" fmla="*/ 31 h 33"/>
                <a:gd name="T10" fmla="*/ 18 w 37"/>
                <a:gd name="T11" fmla="*/ 33 h 33"/>
                <a:gd name="T12" fmla="*/ 18 w 37"/>
                <a:gd name="T13" fmla="*/ 33 h 33"/>
                <a:gd name="T14" fmla="*/ 12 w 37"/>
                <a:gd name="T15" fmla="*/ 31 h 33"/>
                <a:gd name="T16" fmla="*/ 6 w 37"/>
                <a:gd name="T17" fmla="*/ 27 h 33"/>
                <a:gd name="T18" fmla="*/ 2 w 37"/>
                <a:gd name="T19" fmla="*/ 23 h 33"/>
                <a:gd name="T20" fmla="*/ 0 w 37"/>
                <a:gd name="T21" fmla="*/ 16 h 33"/>
                <a:gd name="T22" fmla="*/ 0 w 37"/>
                <a:gd name="T23" fmla="*/ 16 h 33"/>
                <a:gd name="T24" fmla="*/ 2 w 37"/>
                <a:gd name="T25" fmla="*/ 10 h 33"/>
                <a:gd name="T26" fmla="*/ 6 w 37"/>
                <a:gd name="T27" fmla="*/ 4 h 33"/>
                <a:gd name="T28" fmla="*/ 12 w 37"/>
                <a:gd name="T29" fmla="*/ 2 h 33"/>
                <a:gd name="T30" fmla="*/ 18 w 37"/>
                <a:gd name="T31" fmla="*/ 0 h 33"/>
                <a:gd name="T32" fmla="*/ 18 w 37"/>
                <a:gd name="T33" fmla="*/ 0 h 33"/>
                <a:gd name="T34" fmla="*/ 25 w 37"/>
                <a:gd name="T35" fmla="*/ 2 h 33"/>
                <a:gd name="T36" fmla="*/ 31 w 37"/>
                <a:gd name="T37" fmla="*/ 4 h 33"/>
                <a:gd name="T38" fmla="*/ 35 w 37"/>
                <a:gd name="T39" fmla="*/ 10 h 33"/>
                <a:gd name="T40" fmla="*/ 37 w 37"/>
                <a:gd name="T41" fmla="*/ 16 h 33"/>
                <a:gd name="T42" fmla="*/ 37 w 37"/>
                <a:gd name="T4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33">
                  <a:moveTo>
                    <a:pt x="37" y="16"/>
                  </a:moveTo>
                  <a:lnTo>
                    <a:pt x="37" y="16"/>
                  </a:lnTo>
                  <a:lnTo>
                    <a:pt x="35" y="23"/>
                  </a:lnTo>
                  <a:lnTo>
                    <a:pt x="31" y="27"/>
                  </a:lnTo>
                  <a:lnTo>
                    <a:pt x="25" y="31"/>
                  </a:lnTo>
                  <a:lnTo>
                    <a:pt x="18" y="33"/>
                  </a:lnTo>
                  <a:lnTo>
                    <a:pt x="18" y="33"/>
                  </a:lnTo>
                  <a:lnTo>
                    <a:pt x="12" y="31"/>
                  </a:lnTo>
                  <a:lnTo>
                    <a:pt x="6" y="27"/>
                  </a:lnTo>
                  <a:lnTo>
                    <a:pt x="2" y="23"/>
                  </a:lnTo>
                  <a:lnTo>
                    <a:pt x="0" y="16"/>
                  </a:lnTo>
                  <a:lnTo>
                    <a:pt x="0" y="16"/>
                  </a:lnTo>
                  <a:lnTo>
                    <a:pt x="2" y="10"/>
                  </a:lnTo>
                  <a:lnTo>
                    <a:pt x="6" y="4"/>
                  </a:lnTo>
                  <a:lnTo>
                    <a:pt x="12" y="2"/>
                  </a:lnTo>
                  <a:lnTo>
                    <a:pt x="18" y="0"/>
                  </a:lnTo>
                  <a:lnTo>
                    <a:pt x="18" y="0"/>
                  </a:lnTo>
                  <a:lnTo>
                    <a:pt x="25" y="2"/>
                  </a:lnTo>
                  <a:lnTo>
                    <a:pt x="31" y="4"/>
                  </a:lnTo>
                  <a:lnTo>
                    <a:pt x="35" y="10"/>
                  </a:lnTo>
                  <a:lnTo>
                    <a:pt x="37" y="16"/>
                  </a:lnTo>
                  <a:lnTo>
                    <a:pt x="37" y="16"/>
                  </a:lnTo>
                  <a:close/>
                </a:path>
              </a:pathLst>
            </a:custGeom>
            <a:noFill/>
            <a:ln w="12700">
              <a:solidFill>
                <a:srgbClr val="A69F9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104" name="Freeform 95">
              <a:extLst>
                <a:ext uri="{FF2B5EF4-FFF2-40B4-BE49-F238E27FC236}">
                  <a16:creationId xmlns:a16="http://schemas.microsoft.com/office/drawing/2014/main" id="{C2EEF2D9-5982-962D-8594-B3A9C9A3AF97}"/>
                </a:ext>
              </a:extLst>
            </p:cNvPr>
            <p:cNvSpPr>
              <a:spLocks/>
            </p:cNvSpPr>
            <p:nvPr/>
          </p:nvSpPr>
          <p:spPr bwMode="auto">
            <a:xfrm>
              <a:off x="4368801" y="3898901"/>
              <a:ext cx="55563" cy="52388"/>
            </a:xfrm>
            <a:custGeom>
              <a:avLst/>
              <a:gdLst>
                <a:gd name="T0" fmla="*/ 35 w 35"/>
                <a:gd name="T1" fmla="*/ 16 h 33"/>
                <a:gd name="T2" fmla="*/ 35 w 35"/>
                <a:gd name="T3" fmla="*/ 16 h 33"/>
                <a:gd name="T4" fmla="*/ 35 w 35"/>
                <a:gd name="T5" fmla="*/ 23 h 33"/>
                <a:gd name="T6" fmla="*/ 31 w 35"/>
                <a:gd name="T7" fmla="*/ 27 h 33"/>
                <a:gd name="T8" fmla="*/ 24 w 35"/>
                <a:gd name="T9" fmla="*/ 31 h 33"/>
                <a:gd name="T10" fmla="*/ 18 w 35"/>
                <a:gd name="T11" fmla="*/ 33 h 33"/>
                <a:gd name="T12" fmla="*/ 18 w 35"/>
                <a:gd name="T13" fmla="*/ 33 h 33"/>
                <a:gd name="T14" fmla="*/ 10 w 35"/>
                <a:gd name="T15" fmla="*/ 31 h 33"/>
                <a:gd name="T16" fmla="*/ 4 w 35"/>
                <a:gd name="T17" fmla="*/ 27 h 33"/>
                <a:gd name="T18" fmla="*/ 0 w 35"/>
                <a:gd name="T19" fmla="*/ 23 h 33"/>
                <a:gd name="T20" fmla="*/ 0 w 35"/>
                <a:gd name="T21" fmla="*/ 16 h 33"/>
                <a:gd name="T22" fmla="*/ 0 w 35"/>
                <a:gd name="T23" fmla="*/ 16 h 33"/>
                <a:gd name="T24" fmla="*/ 0 w 35"/>
                <a:gd name="T25" fmla="*/ 10 h 33"/>
                <a:gd name="T26" fmla="*/ 4 w 35"/>
                <a:gd name="T27" fmla="*/ 4 h 33"/>
                <a:gd name="T28" fmla="*/ 10 w 35"/>
                <a:gd name="T29" fmla="*/ 2 h 33"/>
                <a:gd name="T30" fmla="*/ 18 w 35"/>
                <a:gd name="T31" fmla="*/ 0 h 33"/>
                <a:gd name="T32" fmla="*/ 18 w 35"/>
                <a:gd name="T33" fmla="*/ 0 h 33"/>
                <a:gd name="T34" fmla="*/ 24 w 35"/>
                <a:gd name="T35" fmla="*/ 2 h 33"/>
                <a:gd name="T36" fmla="*/ 31 w 35"/>
                <a:gd name="T37" fmla="*/ 4 h 33"/>
                <a:gd name="T38" fmla="*/ 35 w 35"/>
                <a:gd name="T39" fmla="*/ 10 h 33"/>
                <a:gd name="T40" fmla="*/ 35 w 35"/>
                <a:gd name="T41" fmla="*/ 16 h 33"/>
                <a:gd name="T42" fmla="*/ 35 w 35"/>
                <a:gd name="T4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 h="33">
                  <a:moveTo>
                    <a:pt x="35" y="16"/>
                  </a:moveTo>
                  <a:lnTo>
                    <a:pt x="35" y="16"/>
                  </a:lnTo>
                  <a:lnTo>
                    <a:pt x="35" y="23"/>
                  </a:lnTo>
                  <a:lnTo>
                    <a:pt x="31" y="27"/>
                  </a:lnTo>
                  <a:lnTo>
                    <a:pt x="24" y="31"/>
                  </a:lnTo>
                  <a:lnTo>
                    <a:pt x="18" y="33"/>
                  </a:lnTo>
                  <a:lnTo>
                    <a:pt x="18" y="33"/>
                  </a:lnTo>
                  <a:lnTo>
                    <a:pt x="10" y="31"/>
                  </a:lnTo>
                  <a:lnTo>
                    <a:pt x="4" y="27"/>
                  </a:lnTo>
                  <a:lnTo>
                    <a:pt x="0" y="23"/>
                  </a:lnTo>
                  <a:lnTo>
                    <a:pt x="0" y="16"/>
                  </a:lnTo>
                  <a:lnTo>
                    <a:pt x="0" y="16"/>
                  </a:lnTo>
                  <a:lnTo>
                    <a:pt x="0" y="10"/>
                  </a:lnTo>
                  <a:lnTo>
                    <a:pt x="4" y="4"/>
                  </a:lnTo>
                  <a:lnTo>
                    <a:pt x="10" y="2"/>
                  </a:lnTo>
                  <a:lnTo>
                    <a:pt x="18" y="0"/>
                  </a:lnTo>
                  <a:lnTo>
                    <a:pt x="18" y="0"/>
                  </a:lnTo>
                  <a:lnTo>
                    <a:pt x="24" y="2"/>
                  </a:lnTo>
                  <a:lnTo>
                    <a:pt x="31" y="4"/>
                  </a:lnTo>
                  <a:lnTo>
                    <a:pt x="35" y="10"/>
                  </a:lnTo>
                  <a:lnTo>
                    <a:pt x="35" y="16"/>
                  </a:lnTo>
                  <a:lnTo>
                    <a:pt x="35" y="16"/>
                  </a:lnTo>
                  <a:close/>
                </a:path>
              </a:pathLst>
            </a:custGeom>
            <a:noFill/>
            <a:ln w="12700">
              <a:solidFill>
                <a:srgbClr val="A69F9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105" name="Freeform 96">
              <a:extLst>
                <a:ext uri="{FF2B5EF4-FFF2-40B4-BE49-F238E27FC236}">
                  <a16:creationId xmlns:a16="http://schemas.microsoft.com/office/drawing/2014/main" id="{F0A63BE2-7907-9DDE-F825-C300500C66B6}"/>
                </a:ext>
              </a:extLst>
            </p:cNvPr>
            <p:cNvSpPr>
              <a:spLocks/>
            </p:cNvSpPr>
            <p:nvPr/>
          </p:nvSpPr>
          <p:spPr bwMode="auto">
            <a:xfrm>
              <a:off x="3741738" y="3898901"/>
              <a:ext cx="58738" cy="52388"/>
            </a:xfrm>
            <a:custGeom>
              <a:avLst/>
              <a:gdLst>
                <a:gd name="T0" fmla="*/ 37 w 37"/>
                <a:gd name="T1" fmla="*/ 16 h 33"/>
                <a:gd name="T2" fmla="*/ 37 w 37"/>
                <a:gd name="T3" fmla="*/ 16 h 33"/>
                <a:gd name="T4" fmla="*/ 35 w 37"/>
                <a:gd name="T5" fmla="*/ 23 h 33"/>
                <a:gd name="T6" fmla="*/ 31 w 37"/>
                <a:gd name="T7" fmla="*/ 27 h 33"/>
                <a:gd name="T8" fmla="*/ 25 w 37"/>
                <a:gd name="T9" fmla="*/ 31 h 33"/>
                <a:gd name="T10" fmla="*/ 18 w 37"/>
                <a:gd name="T11" fmla="*/ 33 h 33"/>
                <a:gd name="T12" fmla="*/ 18 w 37"/>
                <a:gd name="T13" fmla="*/ 33 h 33"/>
                <a:gd name="T14" fmla="*/ 10 w 37"/>
                <a:gd name="T15" fmla="*/ 31 h 33"/>
                <a:gd name="T16" fmla="*/ 6 w 37"/>
                <a:gd name="T17" fmla="*/ 27 h 33"/>
                <a:gd name="T18" fmla="*/ 2 w 37"/>
                <a:gd name="T19" fmla="*/ 23 h 33"/>
                <a:gd name="T20" fmla="*/ 0 w 37"/>
                <a:gd name="T21" fmla="*/ 16 h 33"/>
                <a:gd name="T22" fmla="*/ 0 w 37"/>
                <a:gd name="T23" fmla="*/ 16 h 33"/>
                <a:gd name="T24" fmla="*/ 2 w 37"/>
                <a:gd name="T25" fmla="*/ 10 h 33"/>
                <a:gd name="T26" fmla="*/ 6 w 37"/>
                <a:gd name="T27" fmla="*/ 4 h 33"/>
                <a:gd name="T28" fmla="*/ 10 w 37"/>
                <a:gd name="T29" fmla="*/ 2 h 33"/>
                <a:gd name="T30" fmla="*/ 18 w 37"/>
                <a:gd name="T31" fmla="*/ 0 h 33"/>
                <a:gd name="T32" fmla="*/ 18 w 37"/>
                <a:gd name="T33" fmla="*/ 0 h 33"/>
                <a:gd name="T34" fmla="*/ 25 w 37"/>
                <a:gd name="T35" fmla="*/ 2 h 33"/>
                <a:gd name="T36" fmla="*/ 31 w 37"/>
                <a:gd name="T37" fmla="*/ 4 h 33"/>
                <a:gd name="T38" fmla="*/ 35 w 37"/>
                <a:gd name="T39" fmla="*/ 10 h 33"/>
                <a:gd name="T40" fmla="*/ 37 w 37"/>
                <a:gd name="T41" fmla="*/ 16 h 33"/>
                <a:gd name="T42" fmla="*/ 37 w 37"/>
                <a:gd name="T4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33">
                  <a:moveTo>
                    <a:pt x="37" y="16"/>
                  </a:moveTo>
                  <a:lnTo>
                    <a:pt x="37" y="16"/>
                  </a:lnTo>
                  <a:lnTo>
                    <a:pt x="35" y="23"/>
                  </a:lnTo>
                  <a:lnTo>
                    <a:pt x="31" y="27"/>
                  </a:lnTo>
                  <a:lnTo>
                    <a:pt x="25" y="31"/>
                  </a:lnTo>
                  <a:lnTo>
                    <a:pt x="18" y="33"/>
                  </a:lnTo>
                  <a:lnTo>
                    <a:pt x="18" y="33"/>
                  </a:lnTo>
                  <a:lnTo>
                    <a:pt x="10" y="31"/>
                  </a:lnTo>
                  <a:lnTo>
                    <a:pt x="6" y="27"/>
                  </a:lnTo>
                  <a:lnTo>
                    <a:pt x="2" y="23"/>
                  </a:lnTo>
                  <a:lnTo>
                    <a:pt x="0" y="16"/>
                  </a:lnTo>
                  <a:lnTo>
                    <a:pt x="0" y="16"/>
                  </a:lnTo>
                  <a:lnTo>
                    <a:pt x="2" y="10"/>
                  </a:lnTo>
                  <a:lnTo>
                    <a:pt x="6" y="4"/>
                  </a:lnTo>
                  <a:lnTo>
                    <a:pt x="10" y="2"/>
                  </a:lnTo>
                  <a:lnTo>
                    <a:pt x="18" y="0"/>
                  </a:lnTo>
                  <a:lnTo>
                    <a:pt x="18" y="0"/>
                  </a:lnTo>
                  <a:lnTo>
                    <a:pt x="25" y="2"/>
                  </a:lnTo>
                  <a:lnTo>
                    <a:pt x="31" y="4"/>
                  </a:lnTo>
                  <a:lnTo>
                    <a:pt x="35" y="10"/>
                  </a:lnTo>
                  <a:lnTo>
                    <a:pt x="37" y="16"/>
                  </a:lnTo>
                  <a:lnTo>
                    <a:pt x="37" y="16"/>
                  </a:lnTo>
                  <a:close/>
                </a:path>
              </a:pathLst>
            </a:custGeom>
            <a:noFill/>
            <a:ln w="12700">
              <a:solidFill>
                <a:srgbClr val="A69F9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106" name="Freeform 97">
              <a:extLst>
                <a:ext uri="{FF2B5EF4-FFF2-40B4-BE49-F238E27FC236}">
                  <a16:creationId xmlns:a16="http://schemas.microsoft.com/office/drawing/2014/main" id="{EF1895BF-9B70-29E9-4F78-EC84AE75AA76}"/>
                </a:ext>
              </a:extLst>
            </p:cNvPr>
            <p:cNvSpPr>
              <a:spLocks/>
            </p:cNvSpPr>
            <p:nvPr/>
          </p:nvSpPr>
          <p:spPr bwMode="auto">
            <a:xfrm>
              <a:off x="3776663" y="3898901"/>
              <a:ext cx="57150" cy="52388"/>
            </a:xfrm>
            <a:custGeom>
              <a:avLst/>
              <a:gdLst>
                <a:gd name="T0" fmla="*/ 36 w 36"/>
                <a:gd name="T1" fmla="*/ 16 h 33"/>
                <a:gd name="T2" fmla="*/ 36 w 36"/>
                <a:gd name="T3" fmla="*/ 16 h 33"/>
                <a:gd name="T4" fmla="*/ 36 w 36"/>
                <a:gd name="T5" fmla="*/ 23 h 33"/>
                <a:gd name="T6" fmla="*/ 32 w 36"/>
                <a:gd name="T7" fmla="*/ 27 h 33"/>
                <a:gd name="T8" fmla="*/ 25 w 36"/>
                <a:gd name="T9" fmla="*/ 31 h 33"/>
                <a:gd name="T10" fmla="*/ 17 w 36"/>
                <a:gd name="T11" fmla="*/ 33 h 33"/>
                <a:gd name="T12" fmla="*/ 17 w 36"/>
                <a:gd name="T13" fmla="*/ 33 h 33"/>
                <a:gd name="T14" fmla="*/ 11 w 36"/>
                <a:gd name="T15" fmla="*/ 31 h 33"/>
                <a:gd name="T16" fmla="*/ 5 w 36"/>
                <a:gd name="T17" fmla="*/ 27 h 33"/>
                <a:gd name="T18" fmla="*/ 0 w 36"/>
                <a:gd name="T19" fmla="*/ 23 h 33"/>
                <a:gd name="T20" fmla="*/ 0 w 36"/>
                <a:gd name="T21" fmla="*/ 16 h 33"/>
                <a:gd name="T22" fmla="*/ 0 w 36"/>
                <a:gd name="T23" fmla="*/ 16 h 33"/>
                <a:gd name="T24" fmla="*/ 0 w 36"/>
                <a:gd name="T25" fmla="*/ 10 h 33"/>
                <a:gd name="T26" fmla="*/ 5 w 36"/>
                <a:gd name="T27" fmla="*/ 4 h 33"/>
                <a:gd name="T28" fmla="*/ 11 w 36"/>
                <a:gd name="T29" fmla="*/ 2 h 33"/>
                <a:gd name="T30" fmla="*/ 17 w 36"/>
                <a:gd name="T31" fmla="*/ 0 h 33"/>
                <a:gd name="T32" fmla="*/ 17 w 36"/>
                <a:gd name="T33" fmla="*/ 0 h 33"/>
                <a:gd name="T34" fmla="*/ 25 w 36"/>
                <a:gd name="T35" fmla="*/ 2 h 33"/>
                <a:gd name="T36" fmla="*/ 32 w 36"/>
                <a:gd name="T37" fmla="*/ 4 h 33"/>
                <a:gd name="T38" fmla="*/ 36 w 36"/>
                <a:gd name="T39" fmla="*/ 10 h 33"/>
                <a:gd name="T40" fmla="*/ 36 w 36"/>
                <a:gd name="T41" fmla="*/ 16 h 33"/>
                <a:gd name="T42" fmla="*/ 36 w 36"/>
                <a:gd name="T4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 h="33">
                  <a:moveTo>
                    <a:pt x="36" y="16"/>
                  </a:moveTo>
                  <a:lnTo>
                    <a:pt x="36" y="16"/>
                  </a:lnTo>
                  <a:lnTo>
                    <a:pt x="36" y="23"/>
                  </a:lnTo>
                  <a:lnTo>
                    <a:pt x="32" y="27"/>
                  </a:lnTo>
                  <a:lnTo>
                    <a:pt x="25" y="31"/>
                  </a:lnTo>
                  <a:lnTo>
                    <a:pt x="17" y="33"/>
                  </a:lnTo>
                  <a:lnTo>
                    <a:pt x="17" y="33"/>
                  </a:lnTo>
                  <a:lnTo>
                    <a:pt x="11" y="31"/>
                  </a:lnTo>
                  <a:lnTo>
                    <a:pt x="5" y="27"/>
                  </a:lnTo>
                  <a:lnTo>
                    <a:pt x="0" y="23"/>
                  </a:lnTo>
                  <a:lnTo>
                    <a:pt x="0" y="16"/>
                  </a:lnTo>
                  <a:lnTo>
                    <a:pt x="0" y="16"/>
                  </a:lnTo>
                  <a:lnTo>
                    <a:pt x="0" y="10"/>
                  </a:lnTo>
                  <a:lnTo>
                    <a:pt x="5" y="4"/>
                  </a:lnTo>
                  <a:lnTo>
                    <a:pt x="11" y="2"/>
                  </a:lnTo>
                  <a:lnTo>
                    <a:pt x="17" y="0"/>
                  </a:lnTo>
                  <a:lnTo>
                    <a:pt x="17" y="0"/>
                  </a:lnTo>
                  <a:lnTo>
                    <a:pt x="25" y="2"/>
                  </a:lnTo>
                  <a:lnTo>
                    <a:pt x="32" y="4"/>
                  </a:lnTo>
                  <a:lnTo>
                    <a:pt x="36" y="10"/>
                  </a:lnTo>
                  <a:lnTo>
                    <a:pt x="36" y="16"/>
                  </a:lnTo>
                  <a:lnTo>
                    <a:pt x="36" y="16"/>
                  </a:lnTo>
                  <a:close/>
                </a:path>
              </a:pathLst>
            </a:custGeom>
            <a:noFill/>
            <a:ln w="12700">
              <a:solidFill>
                <a:srgbClr val="A69F9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107" name="Rectangle 168">
              <a:extLst>
                <a:ext uri="{FF2B5EF4-FFF2-40B4-BE49-F238E27FC236}">
                  <a16:creationId xmlns:a16="http://schemas.microsoft.com/office/drawing/2014/main" id="{B198AF8F-033C-F305-45DE-943E8546251C}"/>
                </a:ext>
              </a:extLst>
            </p:cNvPr>
            <p:cNvSpPr>
              <a:spLocks noChangeArrowheads="1"/>
            </p:cNvSpPr>
            <p:nvPr/>
          </p:nvSpPr>
          <p:spPr bwMode="auto">
            <a:xfrm rot="16200000">
              <a:off x="9276" y="3010987"/>
              <a:ext cx="125938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595454"/>
                  </a:solidFill>
                  <a:effectLst/>
                  <a:uLnTx/>
                  <a:uFillTx/>
                  <a:latin typeface="Aptos" panose="02110004020202020204"/>
                  <a:ea typeface="+mn-ea"/>
                  <a:cs typeface="+mn-cs"/>
                </a:rPr>
                <a:t>Overall survival (%)</a:t>
              </a:r>
              <a:endParaRPr kumimoji="0" lang="en-US" altLang="en-US" sz="18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108" name="Freeform 267">
              <a:extLst>
                <a:ext uri="{FF2B5EF4-FFF2-40B4-BE49-F238E27FC236}">
                  <a16:creationId xmlns:a16="http://schemas.microsoft.com/office/drawing/2014/main" id="{822AE269-5450-1A5E-09FF-580AC11FECDC}"/>
                </a:ext>
              </a:extLst>
            </p:cNvPr>
            <p:cNvSpPr>
              <a:spLocks/>
            </p:cNvSpPr>
            <p:nvPr/>
          </p:nvSpPr>
          <p:spPr bwMode="auto">
            <a:xfrm>
              <a:off x="1084263" y="1695451"/>
              <a:ext cx="4637088" cy="2921000"/>
            </a:xfrm>
            <a:custGeom>
              <a:avLst/>
              <a:gdLst>
                <a:gd name="T0" fmla="*/ 2921 w 2921"/>
                <a:gd name="T1" fmla="*/ 1840 h 1840"/>
                <a:gd name="T2" fmla="*/ 2921 w 2921"/>
                <a:gd name="T3" fmla="*/ 1105 h 1840"/>
                <a:gd name="T4" fmla="*/ 2526 w 2921"/>
                <a:gd name="T5" fmla="*/ 1105 h 1840"/>
                <a:gd name="T6" fmla="*/ 2526 w 2921"/>
                <a:gd name="T7" fmla="*/ 860 h 1840"/>
                <a:gd name="T8" fmla="*/ 1611 w 2921"/>
                <a:gd name="T9" fmla="*/ 860 h 1840"/>
                <a:gd name="T10" fmla="*/ 1611 w 2921"/>
                <a:gd name="T11" fmla="*/ 774 h 1840"/>
                <a:gd name="T12" fmla="*/ 1563 w 2921"/>
                <a:gd name="T13" fmla="*/ 774 h 1840"/>
                <a:gd name="T14" fmla="*/ 1563 w 2921"/>
                <a:gd name="T15" fmla="*/ 682 h 1840"/>
                <a:gd name="T16" fmla="*/ 1123 w 2921"/>
                <a:gd name="T17" fmla="*/ 682 h 1840"/>
                <a:gd name="T18" fmla="*/ 1123 w 2921"/>
                <a:gd name="T19" fmla="*/ 596 h 1840"/>
                <a:gd name="T20" fmla="*/ 1085 w 2921"/>
                <a:gd name="T21" fmla="*/ 596 h 1840"/>
                <a:gd name="T22" fmla="*/ 1085 w 2921"/>
                <a:gd name="T23" fmla="*/ 504 h 1840"/>
                <a:gd name="T24" fmla="*/ 549 w 2921"/>
                <a:gd name="T25" fmla="*/ 504 h 1840"/>
                <a:gd name="T26" fmla="*/ 549 w 2921"/>
                <a:gd name="T27" fmla="*/ 412 h 1840"/>
                <a:gd name="T28" fmla="*/ 356 w 2921"/>
                <a:gd name="T29" fmla="*/ 412 h 1840"/>
                <a:gd name="T30" fmla="*/ 356 w 2921"/>
                <a:gd name="T31" fmla="*/ 324 h 1840"/>
                <a:gd name="T32" fmla="*/ 273 w 2921"/>
                <a:gd name="T33" fmla="*/ 324 h 1840"/>
                <a:gd name="T34" fmla="*/ 273 w 2921"/>
                <a:gd name="T35" fmla="*/ 243 h 1840"/>
                <a:gd name="T36" fmla="*/ 260 w 2921"/>
                <a:gd name="T37" fmla="*/ 243 h 1840"/>
                <a:gd name="T38" fmla="*/ 260 w 2921"/>
                <a:gd name="T39" fmla="*/ 159 h 1840"/>
                <a:gd name="T40" fmla="*/ 171 w 2921"/>
                <a:gd name="T41" fmla="*/ 159 h 1840"/>
                <a:gd name="T42" fmla="*/ 171 w 2921"/>
                <a:gd name="T43" fmla="*/ 77 h 1840"/>
                <a:gd name="T44" fmla="*/ 119 w 2921"/>
                <a:gd name="T45" fmla="*/ 77 h 1840"/>
                <a:gd name="T46" fmla="*/ 119 w 2921"/>
                <a:gd name="T47" fmla="*/ 0 h 1840"/>
                <a:gd name="T48" fmla="*/ 0 w 2921"/>
                <a:gd name="T49" fmla="*/ 0 h 1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921" h="1840">
                  <a:moveTo>
                    <a:pt x="2921" y="1840"/>
                  </a:moveTo>
                  <a:lnTo>
                    <a:pt x="2921" y="1105"/>
                  </a:lnTo>
                  <a:lnTo>
                    <a:pt x="2526" y="1105"/>
                  </a:lnTo>
                  <a:lnTo>
                    <a:pt x="2526" y="860"/>
                  </a:lnTo>
                  <a:lnTo>
                    <a:pt x="1611" y="860"/>
                  </a:lnTo>
                  <a:lnTo>
                    <a:pt x="1611" y="774"/>
                  </a:lnTo>
                  <a:lnTo>
                    <a:pt x="1563" y="774"/>
                  </a:lnTo>
                  <a:lnTo>
                    <a:pt x="1563" y="682"/>
                  </a:lnTo>
                  <a:lnTo>
                    <a:pt x="1123" y="682"/>
                  </a:lnTo>
                  <a:lnTo>
                    <a:pt x="1123" y="596"/>
                  </a:lnTo>
                  <a:lnTo>
                    <a:pt x="1085" y="596"/>
                  </a:lnTo>
                  <a:lnTo>
                    <a:pt x="1085" y="504"/>
                  </a:lnTo>
                  <a:lnTo>
                    <a:pt x="549" y="504"/>
                  </a:lnTo>
                  <a:lnTo>
                    <a:pt x="549" y="412"/>
                  </a:lnTo>
                  <a:lnTo>
                    <a:pt x="356" y="412"/>
                  </a:lnTo>
                  <a:lnTo>
                    <a:pt x="356" y="324"/>
                  </a:lnTo>
                  <a:lnTo>
                    <a:pt x="273" y="324"/>
                  </a:lnTo>
                  <a:lnTo>
                    <a:pt x="273" y="243"/>
                  </a:lnTo>
                  <a:lnTo>
                    <a:pt x="260" y="243"/>
                  </a:lnTo>
                  <a:lnTo>
                    <a:pt x="260" y="159"/>
                  </a:lnTo>
                  <a:lnTo>
                    <a:pt x="171" y="159"/>
                  </a:lnTo>
                  <a:lnTo>
                    <a:pt x="171" y="77"/>
                  </a:lnTo>
                  <a:lnTo>
                    <a:pt x="119" y="77"/>
                  </a:lnTo>
                  <a:lnTo>
                    <a:pt x="119" y="0"/>
                  </a:lnTo>
                  <a:lnTo>
                    <a:pt x="0" y="0"/>
                  </a:lnTo>
                </a:path>
              </a:pathLst>
            </a:custGeom>
            <a:noFill/>
            <a:ln w="12700">
              <a:solidFill>
                <a:srgbClr val="3E97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109" name="Line 268">
              <a:extLst>
                <a:ext uri="{FF2B5EF4-FFF2-40B4-BE49-F238E27FC236}">
                  <a16:creationId xmlns:a16="http://schemas.microsoft.com/office/drawing/2014/main" id="{70AD2BA1-F361-0E29-C397-E10C64927563}"/>
                </a:ext>
              </a:extLst>
            </p:cNvPr>
            <p:cNvSpPr>
              <a:spLocks noChangeShapeType="1"/>
            </p:cNvSpPr>
            <p:nvPr/>
          </p:nvSpPr>
          <p:spPr bwMode="auto">
            <a:xfrm>
              <a:off x="1077913" y="1692276"/>
              <a:ext cx="0" cy="0"/>
            </a:xfrm>
            <a:prstGeom prst="line">
              <a:avLst/>
            </a:prstGeom>
            <a:noFill/>
            <a:ln w="12700">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110" name="Freeform 269">
              <a:extLst>
                <a:ext uri="{FF2B5EF4-FFF2-40B4-BE49-F238E27FC236}">
                  <a16:creationId xmlns:a16="http://schemas.microsoft.com/office/drawing/2014/main" id="{2AED4C5B-EB85-D874-9678-4623265998DC}"/>
                </a:ext>
              </a:extLst>
            </p:cNvPr>
            <p:cNvSpPr>
              <a:spLocks/>
            </p:cNvSpPr>
            <p:nvPr/>
          </p:nvSpPr>
          <p:spPr bwMode="auto">
            <a:xfrm>
              <a:off x="1450975" y="1927226"/>
              <a:ext cx="60325" cy="47625"/>
            </a:xfrm>
            <a:custGeom>
              <a:avLst/>
              <a:gdLst>
                <a:gd name="T0" fmla="*/ 19 w 38"/>
                <a:gd name="T1" fmla="*/ 0 h 30"/>
                <a:gd name="T2" fmla="*/ 0 w 38"/>
                <a:gd name="T3" fmla="*/ 30 h 30"/>
                <a:gd name="T4" fmla="*/ 38 w 38"/>
                <a:gd name="T5" fmla="*/ 30 h 30"/>
                <a:gd name="T6" fmla="*/ 19 w 38"/>
                <a:gd name="T7" fmla="*/ 0 h 30"/>
              </a:gdLst>
              <a:ahLst/>
              <a:cxnLst>
                <a:cxn ang="0">
                  <a:pos x="T0" y="T1"/>
                </a:cxn>
                <a:cxn ang="0">
                  <a:pos x="T2" y="T3"/>
                </a:cxn>
                <a:cxn ang="0">
                  <a:pos x="T4" y="T5"/>
                </a:cxn>
                <a:cxn ang="0">
                  <a:pos x="T6" y="T7"/>
                </a:cxn>
              </a:cxnLst>
              <a:rect l="0" t="0" r="r" b="b"/>
              <a:pathLst>
                <a:path w="38" h="30">
                  <a:moveTo>
                    <a:pt x="19" y="0"/>
                  </a:moveTo>
                  <a:lnTo>
                    <a:pt x="0" y="30"/>
                  </a:lnTo>
                  <a:lnTo>
                    <a:pt x="38" y="30"/>
                  </a:lnTo>
                  <a:lnTo>
                    <a:pt x="19" y="0"/>
                  </a:lnTo>
                  <a:close/>
                </a:path>
              </a:pathLst>
            </a:custGeom>
            <a:noFill/>
            <a:ln w="12700">
              <a:solidFill>
                <a:srgbClr val="009FBA"/>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111" name="Freeform 270">
              <a:extLst>
                <a:ext uri="{FF2B5EF4-FFF2-40B4-BE49-F238E27FC236}">
                  <a16:creationId xmlns:a16="http://schemas.microsoft.com/office/drawing/2014/main" id="{D8036DF8-DD76-C889-1DBF-BA5187B26096}"/>
                </a:ext>
              </a:extLst>
            </p:cNvPr>
            <p:cNvSpPr>
              <a:spLocks/>
            </p:cNvSpPr>
            <p:nvPr/>
          </p:nvSpPr>
          <p:spPr bwMode="auto">
            <a:xfrm>
              <a:off x="1563688" y="2197101"/>
              <a:ext cx="55563" cy="42863"/>
            </a:xfrm>
            <a:custGeom>
              <a:avLst/>
              <a:gdLst>
                <a:gd name="T0" fmla="*/ 16 w 35"/>
                <a:gd name="T1" fmla="*/ 0 h 27"/>
                <a:gd name="T2" fmla="*/ 0 w 35"/>
                <a:gd name="T3" fmla="*/ 27 h 27"/>
                <a:gd name="T4" fmla="*/ 35 w 35"/>
                <a:gd name="T5" fmla="*/ 27 h 27"/>
                <a:gd name="T6" fmla="*/ 16 w 35"/>
                <a:gd name="T7" fmla="*/ 0 h 27"/>
              </a:gdLst>
              <a:ahLst/>
              <a:cxnLst>
                <a:cxn ang="0">
                  <a:pos x="T0" y="T1"/>
                </a:cxn>
                <a:cxn ang="0">
                  <a:pos x="T2" y="T3"/>
                </a:cxn>
                <a:cxn ang="0">
                  <a:pos x="T4" y="T5"/>
                </a:cxn>
                <a:cxn ang="0">
                  <a:pos x="T6" y="T7"/>
                </a:cxn>
              </a:cxnLst>
              <a:rect l="0" t="0" r="r" b="b"/>
              <a:pathLst>
                <a:path w="35" h="27">
                  <a:moveTo>
                    <a:pt x="16" y="0"/>
                  </a:moveTo>
                  <a:lnTo>
                    <a:pt x="0" y="27"/>
                  </a:lnTo>
                  <a:lnTo>
                    <a:pt x="35" y="27"/>
                  </a:lnTo>
                  <a:lnTo>
                    <a:pt x="16" y="0"/>
                  </a:lnTo>
                  <a:close/>
                </a:path>
              </a:pathLst>
            </a:custGeom>
            <a:noFill/>
            <a:ln w="12700">
              <a:solidFill>
                <a:srgbClr val="009FBA"/>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112" name="Freeform 271">
              <a:extLst>
                <a:ext uri="{FF2B5EF4-FFF2-40B4-BE49-F238E27FC236}">
                  <a16:creationId xmlns:a16="http://schemas.microsoft.com/office/drawing/2014/main" id="{5FB6F573-91FA-4A52-98E5-781AC9211C94}"/>
                </a:ext>
              </a:extLst>
            </p:cNvPr>
            <p:cNvSpPr>
              <a:spLocks/>
            </p:cNvSpPr>
            <p:nvPr/>
          </p:nvSpPr>
          <p:spPr bwMode="auto">
            <a:xfrm>
              <a:off x="4332288" y="3044826"/>
              <a:ext cx="58738" cy="42863"/>
            </a:xfrm>
            <a:custGeom>
              <a:avLst/>
              <a:gdLst>
                <a:gd name="T0" fmla="*/ 18 w 37"/>
                <a:gd name="T1" fmla="*/ 0 h 27"/>
                <a:gd name="T2" fmla="*/ 0 w 37"/>
                <a:gd name="T3" fmla="*/ 27 h 27"/>
                <a:gd name="T4" fmla="*/ 37 w 37"/>
                <a:gd name="T5" fmla="*/ 27 h 27"/>
                <a:gd name="T6" fmla="*/ 18 w 37"/>
                <a:gd name="T7" fmla="*/ 0 h 27"/>
              </a:gdLst>
              <a:ahLst/>
              <a:cxnLst>
                <a:cxn ang="0">
                  <a:pos x="T0" y="T1"/>
                </a:cxn>
                <a:cxn ang="0">
                  <a:pos x="T2" y="T3"/>
                </a:cxn>
                <a:cxn ang="0">
                  <a:pos x="T4" y="T5"/>
                </a:cxn>
                <a:cxn ang="0">
                  <a:pos x="T6" y="T7"/>
                </a:cxn>
              </a:cxnLst>
              <a:rect l="0" t="0" r="r" b="b"/>
              <a:pathLst>
                <a:path w="37" h="27">
                  <a:moveTo>
                    <a:pt x="18" y="0"/>
                  </a:moveTo>
                  <a:lnTo>
                    <a:pt x="0" y="27"/>
                  </a:lnTo>
                  <a:lnTo>
                    <a:pt x="37" y="27"/>
                  </a:lnTo>
                  <a:lnTo>
                    <a:pt x="18" y="0"/>
                  </a:lnTo>
                  <a:close/>
                </a:path>
              </a:pathLst>
            </a:custGeom>
            <a:noFill/>
            <a:ln w="12700">
              <a:solidFill>
                <a:srgbClr val="009FBA"/>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113" name="Freeform 272">
              <a:extLst>
                <a:ext uri="{FF2B5EF4-FFF2-40B4-BE49-F238E27FC236}">
                  <a16:creationId xmlns:a16="http://schemas.microsoft.com/office/drawing/2014/main" id="{023EDBF7-AC9C-B413-AC02-4BF8C114C639}"/>
                </a:ext>
              </a:extLst>
            </p:cNvPr>
            <p:cNvSpPr>
              <a:spLocks/>
            </p:cNvSpPr>
            <p:nvPr/>
          </p:nvSpPr>
          <p:spPr bwMode="auto">
            <a:xfrm>
              <a:off x="4338638" y="3044826"/>
              <a:ext cx="55563" cy="42863"/>
            </a:xfrm>
            <a:custGeom>
              <a:avLst/>
              <a:gdLst>
                <a:gd name="T0" fmla="*/ 16 w 35"/>
                <a:gd name="T1" fmla="*/ 0 h 27"/>
                <a:gd name="T2" fmla="*/ 0 w 35"/>
                <a:gd name="T3" fmla="*/ 27 h 27"/>
                <a:gd name="T4" fmla="*/ 35 w 35"/>
                <a:gd name="T5" fmla="*/ 27 h 27"/>
                <a:gd name="T6" fmla="*/ 16 w 35"/>
                <a:gd name="T7" fmla="*/ 0 h 27"/>
              </a:gdLst>
              <a:ahLst/>
              <a:cxnLst>
                <a:cxn ang="0">
                  <a:pos x="T0" y="T1"/>
                </a:cxn>
                <a:cxn ang="0">
                  <a:pos x="T2" y="T3"/>
                </a:cxn>
                <a:cxn ang="0">
                  <a:pos x="T4" y="T5"/>
                </a:cxn>
                <a:cxn ang="0">
                  <a:pos x="T6" y="T7"/>
                </a:cxn>
              </a:cxnLst>
              <a:rect l="0" t="0" r="r" b="b"/>
              <a:pathLst>
                <a:path w="35" h="27">
                  <a:moveTo>
                    <a:pt x="16" y="0"/>
                  </a:moveTo>
                  <a:lnTo>
                    <a:pt x="0" y="27"/>
                  </a:lnTo>
                  <a:lnTo>
                    <a:pt x="35" y="27"/>
                  </a:lnTo>
                  <a:lnTo>
                    <a:pt x="16" y="0"/>
                  </a:lnTo>
                  <a:close/>
                </a:path>
              </a:pathLst>
            </a:custGeom>
            <a:noFill/>
            <a:ln w="12700">
              <a:solidFill>
                <a:srgbClr val="009FBA"/>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114" name="Freeform 273">
              <a:extLst>
                <a:ext uri="{FF2B5EF4-FFF2-40B4-BE49-F238E27FC236}">
                  <a16:creationId xmlns:a16="http://schemas.microsoft.com/office/drawing/2014/main" id="{155FAFB8-571D-8AF4-1476-4801AC74EE84}"/>
                </a:ext>
              </a:extLst>
            </p:cNvPr>
            <p:cNvSpPr>
              <a:spLocks/>
            </p:cNvSpPr>
            <p:nvPr/>
          </p:nvSpPr>
          <p:spPr bwMode="auto">
            <a:xfrm>
              <a:off x="4378325" y="3044826"/>
              <a:ext cx="55563" cy="42863"/>
            </a:xfrm>
            <a:custGeom>
              <a:avLst/>
              <a:gdLst>
                <a:gd name="T0" fmla="*/ 18 w 35"/>
                <a:gd name="T1" fmla="*/ 0 h 27"/>
                <a:gd name="T2" fmla="*/ 0 w 35"/>
                <a:gd name="T3" fmla="*/ 27 h 27"/>
                <a:gd name="T4" fmla="*/ 35 w 35"/>
                <a:gd name="T5" fmla="*/ 27 h 27"/>
                <a:gd name="T6" fmla="*/ 18 w 35"/>
                <a:gd name="T7" fmla="*/ 0 h 27"/>
              </a:gdLst>
              <a:ahLst/>
              <a:cxnLst>
                <a:cxn ang="0">
                  <a:pos x="T0" y="T1"/>
                </a:cxn>
                <a:cxn ang="0">
                  <a:pos x="T2" y="T3"/>
                </a:cxn>
                <a:cxn ang="0">
                  <a:pos x="T4" y="T5"/>
                </a:cxn>
                <a:cxn ang="0">
                  <a:pos x="T6" y="T7"/>
                </a:cxn>
              </a:cxnLst>
              <a:rect l="0" t="0" r="r" b="b"/>
              <a:pathLst>
                <a:path w="35" h="27">
                  <a:moveTo>
                    <a:pt x="18" y="0"/>
                  </a:moveTo>
                  <a:lnTo>
                    <a:pt x="0" y="27"/>
                  </a:lnTo>
                  <a:lnTo>
                    <a:pt x="35" y="27"/>
                  </a:lnTo>
                  <a:lnTo>
                    <a:pt x="18" y="0"/>
                  </a:lnTo>
                  <a:close/>
                </a:path>
              </a:pathLst>
            </a:custGeom>
            <a:noFill/>
            <a:ln w="12700">
              <a:solidFill>
                <a:srgbClr val="3E97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115" name="Freeform 274">
              <a:extLst>
                <a:ext uri="{FF2B5EF4-FFF2-40B4-BE49-F238E27FC236}">
                  <a16:creationId xmlns:a16="http://schemas.microsoft.com/office/drawing/2014/main" id="{E47E5872-621E-A630-CF5C-AA8DD8B3089C}"/>
                </a:ext>
              </a:extLst>
            </p:cNvPr>
            <p:cNvSpPr>
              <a:spLocks/>
            </p:cNvSpPr>
            <p:nvPr/>
          </p:nvSpPr>
          <p:spPr bwMode="auto">
            <a:xfrm>
              <a:off x="4024313" y="3044826"/>
              <a:ext cx="60325" cy="42863"/>
            </a:xfrm>
            <a:custGeom>
              <a:avLst/>
              <a:gdLst>
                <a:gd name="T0" fmla="*/ 19 w 38"/>
                <a:gd name="T1" fmla="*/ 0 h 27"/>
                <a:gd name="T2" fmla="*/ 0 w 38"/>
                <a:gd name="T3" fmla="*/ 27 h 27"/>
                <a:gd name="T4" fmla="*/ 38 w 38"/>
                <a:gd name="T5" fmla="*/ 27 h 27"/>
                <a:gd name="T6" fmla="*/ 19 w 38"/>
                <a:gd name="T7" fmla="*/ 0 h 27"/>
              </a:gdLst>
              <a:ahLst/>
              <a:cxnLst>
                <a:cxn ang="0">
                  <a:pos x="T0" y="T1"/>
                </a:cxn>
                <a:cxn ang="0">
                  <a:pos x="T2" y="T3"/>
                </a:cxn>
                <a:cxn ang="0">
                  <a:pos x="T4" y="T5"/>
                </a:cxn>
                <a:cxn ang="0">
                  <a:pos x="T6" y="T7"/>
                </a:cxn>
              </a:cxnLst>
              <a:rect l="0" t="0" r="r" b="b"/>
              <a:pathLst>
                <a:path w="38" h="27">
                  <a:moveTo>
                    <a:pt x="19" y="0"/>
                  </a:moveTo>
                  <a:lnTo>
                    <a:pt x="0" y="27"/>
                  </a:lnTo>
                  <a:lnTo>
                    <a:pt x="38" y="27"/>
                  </a:lnTo>
                  <a:lnTo>
                    <a:pt x="19" y="0"/>
                  </a:lnTo>
                  <a:close/>
                </a:path>
              </a:pathLst>
            </a:custGeom>
            <a:noFill/>
            <a:ln w="12700">
              <a:solidFill>
                <a:srgbClr val="3E97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116" name="Freeform 275">
              <a:extLst>
                <a:ext uri="{FF2B5EF4-FFF2-40B4-BE49-F238E27FC236}">
                  <a16:creationId xmlns:a16="http://schemas.microsoft.com/office/drawing/2014/main" id="{289612E8-337A-76C2-D72C-2F6761593854}"/>
                </a:ext>
              </a:extLst>
            </p:cNvPr>
            <p:cNvSpPr>
              <a:spLocks/>
            </p:cNvSpPr>
            <p:nvPr/>
          </p:nvSpPr>
          <p:spPr bwMode="auto">
            <a:xfrm>
              <a:off x="5210175" y="3429001"/>
              <a:ext cx="55563" cy="44450"/>
            </a:xfrm>
            <a:custGeom>
              <a:avLst/>
              <a:gdLst>
                <a:gd name="T0" fmla="*/ 18 w 35"/>
                <a:gd name="T1" fmla="*/ 0 h 28"/>
                <a:gd name="T2" fmla="*/ 0 w 35"/>
                <a:gd name="T3" fmla="*/ 28 h 28"/>
                <a:gd name="T4" fmla="*/ 35 w 35"/>
                <a:gd name="T5" fmla="*/ 28 h 28"/>
                <a:gd name="T6" fmla="*/ 18 w 35"/>
                <a:gd name="T7" fmla="*/ 0 h 28"/>
              </a:gdLst>
              <a:ahLst/>
              <a:cxnLst>
                <a:cxn ang="0">
                  <a:pos x="T0" y="T1"/>
                </a:cxn>
                <a:cxn ang="0">
                  <a:pos x="T2" y="T3"/>
                </a:cxn>
                <a:cxn ang="0">
                  <a:pos x="T4" y="T5"/>
                </a:cxn>
                <a:cxn ang="0">
                  <a:pos x="T6" y="T7"/>
                </a:cxn>
              </a:cxnLst>
              <a:rect l="0" t="0" r="r" b="b"/>
              <a:pathLst>
                <a:path w="35" h="28">
                  <a:moveTo>
                    <a:pt x="18" y="0"/>
                  </a:moveTo>
                  <a:lnTo>
                    <a:pt x="0" y="28"/>
                  </a:lnTo>
                  <a:lnTo>
                    <a:pt x="35" y="28"/>
                  </a:lnTo>
                  <a:lnTo>
                    <a:pt x="18" y="0"/>
                  </a:lnTo>
                  <a:close/>
                </a:path>
              </a:pathLst>
            </a:custGeom>
            <a:noFill/>
            <a:ln w="12700">
              <a:solidFill>
                <a:srgbClr val="3E97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117" name="Freeform 276">
              <a:extLst>
                <a:ext uri="{FF2B5EF4-FFF2-40B4-BE49-F238E27FC236}">
                  <a16:creationId xmlns:a16="http://schemas.microsoft.com/office/drawing/2014/main" id="{44A72824-C0C4-7DF5-4467-725BDF1768CB}"/>
                </a:ext>
              </a:extLst>
            </p:cNvPr>
            <p:cNvSpPr>
              <a:spLocks/>
            </p:cNvSpPr>
            <p:nvPr/>
          </p:nvSpPr>
          <p:spPr bwMode="auto">
            <a:xfrm>
              <a:off x="5470525" y="3429001"/>
              <a:ext cx="55563" cy="44450"/>
            </a:xfrm>
            <a:custGeom>
              <a:avLst/>
              <a:gdLst>
                <a:gd name="T0" fmla="*/ 18 w 35"/>
                <a:gd name="T1" fmla="*/ 0 h 28"/>
                <a:gd name="T2" fmla="*/ 0 w 35"/>
                <a:gd name="T3" fmla="*/ 28 h 28"/>
                <a:gd name="T4" fmla="*/ 35 w 35"/>
                <a:gd name="T5" fmla="*/ 28 h 28"/>
                <a:gd name="T6" fmla="*/ 18 w 35"/>
                <a:gd name="T7" fmla="*/ 0 h 28"/>
              </a:gdLst>
              <a:ahLst/>
              <a:cxnLst>
                <a:cxn ang="0">
                  <a:pos x="T0" y="T1"/>
                </a:cxn>
                <a:cxn ang="0">
                  <a:pos x="T2" y="T3"/>
                </a:cxn>
                <a:cxn ang="0">
                  <a:pos x="T4" y="T5"/>
                </a:cxn>
                <a:cxn ang="0">
                  <a:pos x="T6" y="T7"/>
                </a:cxn>
              </a:cxnLst>
              <a:rect l="0" t="0" r="r" b="b"/>
              <a:pathLst>
                <a:path w="35" h="28">
                  <a:moveTo>
                    <a:pt x="18" y="0"/>
                  </a:moveTo>
                  <a:lnTo>
                    <a:pt x="0" y="28"/>
                  </a:lnTo>
                  <a:lnTo>
                    <a:pt x="35" y="28"/>
                  </a:lnTo>
                  <a:lnTo>
                    <a:pt x="18" y="0"/>
                  </a:lnTo>
                  <a:close/>
                </a:path>
              </a:pathLst>
            </a:custGeom>
            <a:noFill/>
            <a:ln w="12700">
              <a:solidFill>
                <a:srgbClr val="3E97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118" name="Freeform 277">
              <a:extLst>
                <a:ext uri="{FF2B5EF4-FFF2-40B4-BE49-F238E27FC236}">
                  <a16:creationId xmlns:a16="http://schemas.microsoft.com/office/drawing/2014/main" id="{0BD17FC2-E957-3CBB-41B1-A00313C032DC}"/>
                </a:ext>
              </a:extLst>
            </p:cNvPr>
            <p:cNvSpPr>
              <a:spLocks/>
            </p:cNvSpPr>
            <p:nvPr/>
          </p:nvSpPr>
          <p:spPr bwMode="auto">
            <a:xfrm>
              <a:off x="4648200" y="3044826"/>
              <a:ext cx="60325" cy="42863"/>
            </a:xfrm>
            <a:custGeom>
              <a:avLst/>
              <a:gdLst>
                <a:gd name="T0" fmla="*/ 19 w 38"/>
                <a:gd name="T1" fmla="*/ 0 h 27"/>
                <a:gd name="T2" fmla="*/ 0 w 38"/>
                <a:gd name="T3" fmla="*/ 27 h 27"/>
                <a:gd name="T4" fmla="*/ 38 w 38"/>
                <a:gd name="T5" fmla="*/ 27 h 27"/>
                <a:gd name="T6" fmla="*/ 19 w 38"/>
                <a:gd name="T7" fmla="*/ 0 h 27"/>
              </a:gdLst>
              <a:ahLst/>
              <a:cxnLst>
                <a:cxn ang="0">
                  <a:pos x="T0" y="T1"/>
                </a:cxn>
                <a:cxn ang="0">
                  <a:pos x="T2" y="T3"/>
                </a:cxn>
                <a:cxn ang="0">
                  <a:pos x="T4" y="T5"/>
                </a:cxn>
                <a:cxn ang="0">
                  <a:pos x="T6" y="T7"/>
                </a:cxn>
              </a:cxnLst>
              <a:rect l="0" t="0" r="r" b="b"/>
              <a:pathLst>
                <a:path w="38" h="27">
                  <a:moveTo>
                    <a:pt x="19" y="0"/>
                  </a:moveTo>
                  <a:lnTo>
                    <a:pt x="0" y="27"/>
                  </a:lnTo>
                  <a:lnTo>
                    <a:pt x="38" y="27"/>
                  </a:lnTo>
                  <a:lnTo>
                    <a:pt x="19" y="0"/>
                  </a:lnTo>
                  <a:close/>
                </a:path>
              </a:pathLst>
            </a:custGeom>
            <a:noFill/>
            <a:ln w="12700">
              <a:solidFill>
                <a:srgbClr val="3E97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119" name="Freeform 278">
              <a:extLst>
                <a:ext uri="{FF2B5EF4-FFF2-40B4-BE49-F238E27FC236}">
                  <a16:creationId xmlns:a16="http://schemas.microsoft.com/office/drawing/2014/main" id="{3D057977-4CF7-F57A-6AE6-D843198C9058}"/>
                </a:ext>
              </a:extLst>
            </p:cNvPr>
            <p:cNvSpPr>
              <a:spLocks/>
            </p:cNvSpPr>
            <p:nvPr/>
          </p:nvSpPr>
          <p:spPr bwMode="auto">
            <a:xfrm>
              <a:off x="4133850" y="3044826"/>
              <a:ext cx="55563" cy="42863"/>
            </a:xfrm>
            <a:custGeom>
              <a:avLst/>
              <a:gdLst>
                <a:gd name="T0" fmla="*/ 19 w 35"/>
                <a:gd name="T1" fmla="*/ 0 h 27"/>
                <a:gd name="T2" fmla="*/ 0 w 35"/>
                <a:gd name="T3" fmla="*/ 27 h 27"/>
                <a:gd name="T4" fmla="*/ 35 w 35"/>
                <a:gd name="T5" fmla="*/ 27 h 27"/>
                <a:gd name="T6" fmla="*/ 19 w 35"/>
                <a:gd name="T7" fmla="*/ 0 h 27"/>
              </a:gdLst>
              <a:ahLst/>
              <a:cxnLst>
                <a:cxn ang="0">
                  <a:pos x="T0" y="T1"/>
                </a:cxn>
                <a:cxn ang="0">
                  <a:pos x="T2" y="T3"/>
                </a:cxn>
                <a:cxn ang="0">
                  <a:pos x="T4" y="T5"/>
                </a:cxn>
                <a:cxn ang="0">
                  <a:pos x="T6" y="T7"/>
                </a:cxn>
              </a:cxnLst>
              <a:rect l="0" t="0" r="r" b="b"/>
              <a:pathLst>
                <a:path w="35" h="27">
                  <a:moveTo>
                    <a:pt x="19" y="0"/>
                  </a:moveTo>
                  <a:lnTo>
                    <a:pt x="0" y="27"/>
                  </a:lnTo>
                  <a:lnTo>
                    <a:pt x="35" y="27"/>
                  </a:lnTo>
                  <a:lnTo>
                    <a:pt x="19" y="0"/>
                  </a:lnTo>
                  <a:close/>
                </a:path>
              </a:pathLst>
            </a:custGeom>
            <a:noFill/>
            <a:ln w="12700">
              <a:solidFill>
                <a:srgbClr val="3E97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120" name="Freeform 279">
              <a:extLst>
                <a:ext uri="{FF2B5EF4-FFF2-40B4-BE49-F238E27FC236}">
                  <a16:creationId xmlns:a16="http://schemas.microsoft.com/office/drawing/2014/main" id="{8034CB24-2A41-C2C1-25B6-1F7A8A8AAA8D}"/>
                </a:ext>
              </a:extLst>
            </p:cNvPr>
            <p:cNvSpPr>
              <a:spLocks/>
            </p:cNvSpPr>
            <p:nvPr/>
          </p:nvSpPr>
          <p:spPr bwMode="auto">
            <a:xfrm>
              <a:off x="4837113" y="3044826"/>
              <a:ext cx="55563" cy="42863"/>
            </a:xfrm>
            <a:custGeom>
              <a:avLst/>
              <a:gdLst>
                <a:gd name="T0" fmla="*/ 18 w 35"/>
                <a:gd name="T1" fmla="*/ 0 h 27"/>
                <a:gd name="T2" fmla="*/ 0 w 35"/>
                <a:gd name="T3" fmla="*/ 27 h 27"/>
                <a:gd name="T4" fmla="*/ 35 w 35"/>
                <a:gd name="T5" fmla="*/ 27 h 27"/>
                <a:gd name="T6" fmla="*/ 18 w 35"/>
                <a:gd name="T7" fmla="*/ 0 h 27"/>
              </a:gdLst>
              <a:ahLst/>
              <a:cxnLst>
                <a:cxn ang="0">
                  <a:pos x="T0" y="T1"/>
                </a:cxn>
                <a:cxn ang="0">
                  <a:pos x="T2" y="T3"/>
                </a:cxn>
                <a:cxn ang="0">
                  <a:pos x="T4" y="T5"/>
                </a:cxn>
                <a:cxn ang="0">
                  <a:pos x="T6" y="T7"/>
                </a:cxn>
              </a:cxnLst>
              <a:rect l="0" t="0" r="r" b="b"/>
              <a:pathLst>
                <a:path w="35" h="27">
                  <a:moveTo>
                    <a:pt x="18" y="0"/>
                  </a:moveTo>
                  <a:lnTo>
                    <a:pt x="0" y="27"/>
                  </a:lnTo>
                  <a:lnTo>
                    <a:pt x="35" y="27"/>
                  </a:lnTo>
                  <a:lnTo>
                    <a:pt x="18" y="0"/>
                  </a:lnTo>
                  <a:close/>
                </a:path>
              </a:pathLst>
            </a:custGeom>
            <a:noFill/>
            <a:ln w="12700">
              <a:solidFill>
                <a:srgbClr val="3E97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121" name="Freeform 280">
              <a:extLst>
                <a:ext uri="{FF2B5EF4-FFF2-40B4-BE49-F238E27FC236}">
                  <a16:creationId xmlns:a16="http://schemas.microsoft.com/office/drawing/2014/main" id="{9DEFAF32-DB47-B0D8-93AF-AB73F793E0E4}"/>
                </a:ext>
              </a:extLst>
            </p:cNvPr>
            <p:cNvSpPr>
              <a:spLocks/>
            </p:cNvSpPr>
            <p:nvPr/>
          </p:nvSpPr>
          <p:spPr bwMode="auto">
            <a:xfrm>
              <a:off x="4929188" y="3044826"/>
              <a:ext cx="58738" cy="42863"/>
            </a:xfrm>
            <a:custGeom>
              <a:avLst/>
              <a:gdLst>
                <a:gd name="T0" fmla="*/ 19 w 37"/>
                <a:gd name="T1" fmla="*/ 0 h 27"/>
                <a:gd name="T2" fmla="*/ 0 w 37"/>
                <a:gd name="T3" fmla="*/ 27 h 27"/>
                <a:gd name="T4" fmla="*/ 37 w 37"/>
                <a:gd name="T5" fmla="*/ 27 h 27"/>
                <a:gd name="T6" fmla="*/ 19 w 37"/>
                <a:gd name="T7" fmla="*/ 0 h 27"/>
              </a:gdLst>
              <a:ahLst/>
              <a:cxnLst>
                <a:cxn ang="0">
                  <a:pos x="T0" y="T1"/>
                </a:cxn>
                <a:cxn ang="0">
                  <a:pos x="T2" y="T3"/>
                </a:cxn>
                <a:cxn ang="0">
                  <a:pos x="T4" y="T5"/>
                </a:cxn>
                <a:cxn ang="0">
                  <a:pos x="T6" y="T7"/>
                </a:cxn>
              </a:cxnLst>
              <a:rect l="0" t="0" r="r" b="b"/>
              <a:pathLst>
                <a:path w="37" h="27">
                  <a:moveTo>
                    <a:pt x="19" y="0"/>
                  </a:moveTo>
                  <a:lnTo>
                    <a:pt x="0" y="27"/>
                  </a:lnTo>
                  <a:lnTo>
                    <a:pt x="37" y="27"/>
                  </a:lnTo>
                  <a:lnTo>
                    <a:pt x="19" y="0"/>
                  </a:lnTo>
                  <a:close/>
                </a:path>
              </a:pathLst>
            </a:custGeom>
            <a:noFill/>
            <a:ln w="12700">
              <a:solidFill>
                <a:srgbClr val="3E97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122" name="Rectangle 365">
              <a:extLst>
                <a:ext uri="{FF2B5EF4-FFF2-40B4-BE49-F238E27FC236}">
                  <a16:creationId xmlns:a16="http://schemas.microsoft.com/office/drawing/2014/main" id="{44ADB09B-5B8F-4998-51EE-BDD4FFABE536}"/>
                </a:ext>
              </a:extLst>
            </p:cNvPr>
            <p:cNvSpPr>
              <a:spLocks noChangeArrowheads="1"/>
            </p:cNvSpPr>
            <p:nvPr/>
          </p:nvSpPr>
          <p:spPr bwMode="auto">
            <a:xfrm>
              <a:off x="1022350" y="5204820"/>
              <a:ext cx="128240" cy="142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3E97BD"/>
                  </a:solidFill>
                  <a:effectLst/>
                  <a:uLnTx/>
                  <a:uFillTx/>
                  <a:latin typeface="Aptos" panose="02110004020202020204"/>
                  <a:ea typeface="+mn-ea"/>
                  <a:cs typeface="+mn-cs"/>
                </a:rPr>
                <a:t>23</a:t>
              </a:r>
              <a:endParaRPr kumimoji="0" lang="en-US" altLang="en-US" sz="2000" b="0" i="0" u="none" strike="noStrike" kern="1200" cap="none" spc="0" normalizeH="0" baseline="0" noProof="0" dirty="0">
                <a:ln>
                  <a:noFill/>
                </a:ln>
                <a:solidFill>
                  <a:srgbClr val="3E97BD"/>
                </a:solidFill>
                <a:effectLst/>
                <a:uLnTx/>
                <a:uFillTx/>
                <a:latin typeface="Aptos" panose="02110004020202020204"/>
                <a:ea typeface="+mn-ea"/>
                <a:cs typeface="+mn-cs"/>
              </a:endParaRPr>
            </a:p>
          </p:txBody>
        </p:sp>
        <p:sp>
          <p:nvSpPr>
            <p:cNvPr id="123" name="Rectangle 369">
              <a:extLst>
                <a:ext uri="{FF2B5EF4-FFF2-40B4-BE49-F238E27FC236}">
                  <a16:creationId xmlns:a16="http://schemas.microsoft.com/office/drawing/2014/main" id="{B4FFF973-E6DE-F723-C20E-3269D6742379}"/>
                </a:ext>
              </a:extLst>
            </p:cNvPr>
            <p:cNvSpPr>
              <a:spLocks noChangeArrowheads="1"/>
            </p:cNvSpPr>
            <p:nvPr/>
          </p:nvSpPr>
          <p:spPr bwMode="auto">
            <a:xfrm>
              <a:off x="266700" y="5055595"/>
              <a:ext cx="557845" cy="142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srgbClr val="595454"/>
                  </a:solidFill>
                  <a:effectLst/>
                  <a:uLnTx/>
                  <a:uFillTx/>
                  <a:latin typeface="Aptos" panose="02110004020202020204"/>
                  <a:ea typeface="+mn-ea"/>
                  <a:cs typeface="+mn-cs"/>
                </a:rPr>
                <a:t>No. at risk</a:t>
              </a:r>
              <a:endParaRPr kumimoji="0" lang="en-US" altLang="en-US" sz="20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124" name="Rectangle 370">
              <a:extLst>
                <a:ext uri="{FF2B5EF4-FFF2-40B4-BE49-F238E27FC236}">
                  <a16:creationId xmlns:a16="http://schemas.microsoft.com/office/drawing/2014/main" id="{028A6B41-E405-6841-871A-E8E58CB4C6FC}"/>
                </a:ext>
              </a:extLst>
            </p:cNvPr>
            <p:cNvSpPr>
              <a:spLocks noChangeArrowheads="1"/>
            </p:cNvSpPr>
            <p:nvPr/>
          </p:nvSpPr>
          <p:spPr bwMode="auto">
            <a:xfrm>
              <a:off x="266700" y="5204820"/>
              <a:ext cx="708527" cy="142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3E97BD"/>
                  </a:solidFill>
                  <a:effectLst/>
                  <a:uLnTx/>
                  <a:uFillTx/>
                  <a:latin typeface="Aptos" panose="02110004020202020204"/>
                  <a:ea typeface="+mn-ea"/>
                  <a:cs typeface="+mn-cs"/>
                </a:rPr>
                <a:t>Nivo + chemo</a:t>
              </a:r>
              <a:endParaRPr kumimoji="0" lang="en-US" altLang="en-US" sz="2000" b="0" i="0" u="none" strike="noStrike" kern="1200" cap="none" spc="0" normalizeH="0" baseline="0" noProof="0" dirty="0">
                <a:ln>
                  <a:noFill/>
                </a:ln>
                <a:solidFill>
                  <a:srgbClr val="3E97BD"/>
                </a:solidFill>
                <a:effectLst/>
                <a:uLnTx/>
                <a:uFillTx/>
                <a:latin typeface="Aptos" panose="02110004020202020204"/>
                <a:ea typeface="+mn-ea"/>
                <a:cs typeface="+mn-cs"/>
              </a:endParaRPr>
            </a:p>
          </p:txBody>
        </p:sp>
        <p:sp>
          <p:nvSpPr>
            <p:cNvPr id="125" name="Rectangle 371">
              <a:extLst>
                <a:ext uri="{FF2B5EF4-FFF2-40B4-BE49-F238E27FC236}">
                  <a16:creationId xmlns:a16="http://schemas.microsoft.com/office/drawing/2014/main" id="{612CF916-A2B2-3FFD-B439-7467DC3476C9}"/>
                </a:ext>
              </a:extLst>
            </p:cNvPr>
            <p:cNvSpPr>
              <a:spLocks noChangeArrowheads="1"/>
            </p:cNvSpPr>
            <p:nvPr/>
          </p:nvSpPr>
          <p:spPr bwMode="auto">
            <a:xfrm>
              <a:off x="4846638" y="2870201"/>
              <a:ext cx="920124" cy="174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3E97BD"/>
                  </a:solidFill>
                  <a:effectLst/>
                  <a:uLnTx/>
                  <a:uFillTx/>
                  <a:latin typeface="Aptos" panose="02110004020202020204"/>
                  <a:ea typeface="+mn-ea"/>
                  <a:cs typeface="+mn-cs"/>
                </a:rPr>
                <a:t>Nivo + chemo</a:t>
              </a:r>
              <a:endParaRPr kumimoji="0" lang="en-US" altLang="en-US" sz="1800" b="0" i="0" u="none" strike="noStrike" kern="1200" cap="none" spc="0" normalizeH="0" baseline="0" noProof="0" dirty="0">
                <a:ln>
                  <a:noFill/>
                </a:ln>
                <a:solidFill>
                  <a:srgbClr val="3E97BD"/>
                </a:solidFill>
                <a:effectLst/>
                <a:uLnTx/>
                <a:uFillTx/>
                <a:latin typeface="Aptos" panose="02110004020202020204"/>
                <a:ea typeface="+mn-ea"/>
                <a:cs typeface="+mn-cs"/>
              </a:endParaRPr>
            </a:p>
          </p:txBody>
        </p:sp>
        <p:sp>
          <p:nvSpPr>
            <p:cNvPr id="126" name="Rectangle 372">
              <a:extLst>
                <a:ext uri="{FF2B5EF4-FFF2-40B4-BE49-F238E27FC236}">
                  <a16:creationId xmlns:a16="http://schemas.microsoft.com/office/drawing/2014/main" id="{8CAF618E-2BE1-9245-9C23-1E2B7E4BFBAC}"/>
                </a:ext>
              </a:extLst>
            </p:cNvPr>
            <p:cNvSpPr>
              <a:spLocks noChangeArrowheads="1"/>
            </p:cNvSpPr>
            <p:nvPr/>
          </p:nvSpPr>
          <p:spPr bwMode="auto">
            <a:xfrm>
              <a:off x="266700" y="5344520"/>
              <a:ext cx="371897" cy="142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A69F9F"/>
                  </a:solidFill>
                  <a:effectLst/>
                  <a:uLnTx/>
                  <a:uFillTx/>
                  <a:latin typeface="Aptos" panose="02110004020202020204"/>
                  <a:ea typeface="+mn-ea"/>
                  <a:cs typeface="+mn-cs"/>
                </a:rPr>
                <a:t>Chemo</a:t>
              </a:r>
              <a:endParaRPr kumimoji="0" lang="en-US" altLang="en-US" sz="20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127" name="Rectangle 373">
              <a:extLst>
                <a:ext uri="{FF2B5EF4-FFF2-40B4-BE49-F238E27FC236}">
                  <a16:creationId xmlns:a16="http://schemas.microsoft.com/office/drawing/2014/main" id="{55AC0E94-F0CA-D399-0982-ABA04E820867}"/>
                </a:ext>
              </a:extLst>
            </p:cNvPr>
            <p:cNvSpPr>
              <a:spLocks noChangeArrowheads="1"/>
            </p:cNvSpPr>
            <p:nvPr/>
          </p:nvSpPr>
          <p:spPr bwMode="auto">
            <a:xfrm>
              <a:off x="5235575" y="4456113"/>
              <a:ext cx="479298" cy="174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A69F9F"/>
                  </a:solidFill>
                  <a:effectLst/>
                  <a:uLnTx/>
                  <a:uFillTx/>
                  <a:latin typeface="Aptos" panose="02110004020202020204"/>
                  <a:ea typeface="+mn-ea"/>
                  <a:cs typeface="+mn-cs"/>
                </a:rPr>
                <a:t>Chemo</a:t>
              </a:r>
              <a:endParaRPr kumimoji="0" lang="en-US" altLang="en-US" sz="18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grpSp>
      <p:sp>
        <p:nvSpPr>
          <p:cNvPr id="128" name="Freeform 98">
            <a:extLst>
              <a:ext uri="{FF2B5EF4-FFF2-40B4-BE49-F238E27FC236}">
                <a16:creationId xmlns:a16="http://schemas.microsoft.com/office/drawing/2014/main" id="{ED0A1A23-8670-1A23-6135-AE52DE9AF70B}"/>
              </a:ext>
            </a:extLst>
          </p:cNvPr>
          <p:cNvSpPr>
            <a:spLocks/>
          </p:cNvSpPr>
          <p:nvPr/>
        </p:nvSpPr>
        <p:spPr bwMode="auto">
          <a:xfrm>
            <a:off x="10364795" y="5074994"/>
            <a:ext cx="60969" cy="50812"/>
          </a:xfrm>
          <a:custGeom>
            <a:avLst/>
            <a:gdLst>
              <a:gd name="T0" fmla="*/ 38 w 38"/>
              <a:gd name="T1" fmla="*/ 16 h 33"/>
              <a:gd name="T2" fmla="*/ 38 w 38"/>
              <a:gd name="T3" fmla="*/ 16 h 33"/>
              <a:gd name="T4" fmla="*/ 36 w 38"/>
              <a:gd name="T5" fmla="*/ 23 h 33"/>
              <a:gd name="T6" fmla="*/ 32 w 38"/>
              <a:gd name="T7" fmla="*/ 27 h 33"/>
              <a:gd name="T8" fmla="*/ 27 w 38"/>
              <a:gd name="T9" fmla="*/ 31 h 33"/>
              <a:gd name="T10" fmla="*/ 19 w 38"/>
              <a:gd name="T11" fmla="*/ 33 h 33"/>
              <a:gd name="T12" fmla="*/ 19 w 38"/>
              <a:gd name="T13" fmla="*/ 33 h 33"/>
              <a:gd name="T14" fmla="*/ 13 w 38"/>
              <a:gd name="T15" fmla="*/ 31 h 33"/>
              <a:gd name="T16" fmla="*/ 7 w 38"/>
              <a:gd name="T17" fmla="*/ 27 h 33"/>
              <a:gd name="T18" fmla="*/ 2 w 38"/>
              <a:gd name="T19" fmla="*/ 23 h 33"/>
              <a:gd name="T20" fmla="*/ 0 w 38"/>
              <a:gd name="T21" fmla="*/ 16 h 33"/>
              <a:gd name="T22" fmla="*/ 0 w 38"/>
              <a:gd name="T23" fmla="*/ 16 h 33"/>
              <a:gd name="T24" fmla="*/ 2 w 38"/>
              <a:gd name="T25" fmla="*/ 10 h 33"/>
              <a:gd name="T26" fmla="*/ 7 w 38"/>
              <a:gd name="T27" fmla="*/ 4 h 33"/>
              <a:gd name="T28" fmla="*/ 13 w 38"/>
              <a:gd name="T29" fmla="*/ 2 h 33"/>
              <a:gd name="T30" fmla="*/ 19 w 38"/>
              <a:gd name="T31" fmla="*/ 0 h 33"/>
              <a:gd name="T32" fmla="*/ 19 w 38"/>
              <a:gd name="T33" fmla="*/ 0 h 33"/>
              <a:gd name="T34" fmla="*/ 27 w 38"/>
              <a:gd name="T35" fmla="*/ 2 h 33"/>
              <a:gd name="T36" fmla="*/ 32 w 38"/>
              <a:gd name="T37" fmla="*/ 4 h 33"/>
              <a:gd name="T38" fmla="*/ 36 w 38"/>
              <a:gd name="T39" fmla="*/ 10 h 33"/>
              <a:gd name="T40" fmla="*/ 38 w 38"/>
              <a:gd name="T41" fmla="*/ 16 h 33"/>
              <a:gd name="T42" fmla="*/ 38 w 38"/>
              <a:gd name="T4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33">
                <a:moveTo>
                  <a:pt x="38" y="16"/>
                </a:moveTo>
                <a:lnTo>
                  <a:pt x="38" y="16"/>
                </a:lnTo>
                <a:lnTo>
                  <a:pt x="36" y="23"/>
                </a:lnTo>
                <a:lnTo>
                  <a:pt x="32" y="27"/>
                </a:lnTo>
                <a:lnTo>
                  <a:pt x="27" y="31"/>
                </a:lnTo>
                <a:lnTo>
                  <a:pt x="19" y="33"/>
                </a:lnTo>
                <a:lnTo>
                  <a:pt x="19" y="33"/>
                </a:lnTo>
                <a:lnTo>
                  <a:pt x="13" y="31"/>
                </a:lnTo>
                <a:lnTo>
                  <a:pt x="7" y="27"/>
                </a:lnTo>
                <a:lnTo>
                  <a:pt x="2" y="23"/>
                </a:lnTo>
                <a:lnTo>
                  <a:pt x="0" y="16"/>
                </a:lnTo>
                <a:lnTo>
                  <a:pt x="0" y="16"/>
                </a:lnTo>
                <a:lnTo>
                  <a:pt x="2" y="10"/>
                </a:lnTo>
                <a:lnTo>
                  <a:pt x="7" y="4"/>
                </a:lnTo>
                <a:lnTo>
                  <a:pt x="13" y="2"/>
                </a:lnTo>
                <a:lnTo>
                  <a:pt x="19" y="0"/>
                </a:lnTo>
                <a:lnTo>
                  <a:pt x="19" y="0"/>
                </a:lnTo>
                <a:lnTo>
                  <a:pt x="27" y="2"/>
                </a:lnTo>
                <a:lnTo>
                  <a:pt x="32" y="4"/>
                </a:lnTo>
                <a:lnTo>
                  <a:pt x="36" y="10"/>
                </a:lnTo>
                <a:lnTo>
                  <a:pt x="38" y="16"/>
                </a:lnTo>
                <a:lnTo>
                  <a:pt x="38" y="16"/>
                </a:lnTo>
                <a:close/>
              </a:path>
            </a:pathLst>
          </a:custGeom>
          <a:noFill/>
          <a:ln w="12700">
            <a:solidFill>
              <a:srgbClr val="A69F9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129" name="Freeform 99">
            <a:extLst>
              <a:ext uri="{FF2B5EF4-FFF2-40B4-BE49-F238E27FC236}">
                <a16:creationId xmlns:a16="http://schemas.microsoft.com/office/drawing/2014/main" id="{0C2E2A73-E13D-1CA8-B872-F6DD2AC0C355}"/>
              </a:ext>
            </a:extLst>
          </p:cNvPr>
          <p:cNvSpPr>
            <a:spLocks/>
          </p:cNvSpPr>
          <p:nvPr/>
        </p:nvSpPr>
        <p:spPr bwMode="auto">
          <a:xfrm>
            <a:off x="10281364" y="5045739"/>
            <a:ext cx="60969" cy="47732"/>
          </a:xfrm>
          <a:custGeom>
            <a:avLst/>
            <a:gdLst>
              <a:gd name="T0" fmla="*/ 38 w 38"/>
              <a:gd name="T1" fmla="*/ 16 h 31"/>
              <a:gd name="T2" fmla="*/ 38 w 38"/>
              <a:gd name="T3" fmla="*/ 16 h 31"/>
              <a:gd name="T4" fmla="*/ 36 w 38"/>
              <a:gd name="T5" fmla="*/ 23 h 31"/>
              <a:gd name="T6" fmla="*/ 32 w 38"/>
              <a:gd name="T7" fmla="*/ 27 h 31"/>
              <a:gd name="T8" fmla="*/ 27 w 38"/>
              <a:gd name="T9" fmla="*/ 31 h 31"/>
              <a:gd name="T10" fmla="*/ 19 w 38"/>
              <a:gd name="T11" fmla="*/ 31 h 31"/>
              <a:gd name="T12" fmla="*/ 19 w 38"/>
              <a:gd name="T13" fmla="*/ 31 h 31"/>
              <a:gd name="T14" fmla="*/ 13 w 38"/>
              <a:gd name="T15" fmla="*/ 31 h 31"/>
              <a:gd name="T16" fmla="*/ 7 w 38"/>
              <a:gd name="T17" fmla="*/ 27 h 31"/>
              <a:gd name="T18" fmla="*/ 2 w 38"/>
              <a:gd name="T19" fmla="*/ 23 h 31"/>
              <a:gd name="T20" fmla="*/ 0 w 38"/>
              <a:gd name="T21" fmla="*/ 16 h 31"/>
              <a:gd name="T22" fmla="*/ 0 w 38"/>
              <a:gd name="T23" fmla="*/ 16 h 31"/>
              <a:gd name="T24" fmla="*/ 2 w 38"/>
              <a:gd name="T25" fmla="*/ 10 h 31"/>
              <a:gd name="T26" fmla="*/ 7 w 38"/>
              <a:gd name="T27" fmla="*/ 4 h 31"/>
              <a:gd name="T28" fmla="*/ 13 w 38"/>
              <a:gd name="T29" fmla="*/ 0 h 31"/>
              <a:gd name="T30" fmla="*/ 19 w 38"/>
              <a:gd name="T31" fmla="*/ 0 h 31"/>
              <a:gd name="T32" fmla="*/ 19 w 38"/>
              <a:gd name="T33" fmla="*/ 0 h 31"/>
              <a:gd name="T34" fmla="*/ 27 w 38"/>
              <a:gd name="T35" fmla="*/ 0 h 31"/>
              <a:gd name="T36" fmla="*/ 32 w 38"/>
              <a:gd name="T37" fmla="*/ 4 h 31"/>
              <a:gd name="T38" fmla="*/ 36 w 38"/>
              <a:gd name="T39" fmla="*/ 10 h 31"/>
              <a:gd name="T40" fmla="*/ 38 w 38"/>
              <a:gd name="T41" fmla="*/ 16 h 31"/>
              <a:gd name="T42" fmla="*/ 38 w 38"/>
              <a:gd name="T43" fmla="*/ 16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31">
                <a:moveTo>
                  <a:pt x="38" y="16"/>
                </a:moveTo>
                <a:lnTo>
                  <a:pt x="38" y="16"/>
                </a:lnTo>
                <a:lnTo>
                  <a:pt x="36" y="23"/>
                </a:lnTo>
                <a:lnTo>
                  <a:pt x="32" y="27"/>
                </a:lnTo>
                <a:lnTo>
                  <a:pt x="27" y="31"/>
                </a:lnTo>
                <a:lnTo>
                  <a:pt x="19" y="31"/>
                </a:lnTo>
                <a:lnTo>
                  <a:pt x="19" y="31"/>
                </a:lnTo>
                <a:lnTo>
                  <a:pt x="13" y="31"/>
                </a:lnTo>
                <a:lnTo>
                  <a:pt x="7" y="27"/>
                </a:lnTo>
                <a:lnTo>
                  <a:pt x="2" y="23"/>
                </a:lnTo>
                <a:lnTo>
                  <a:pt x="0" y="16"/>
                </a:lnTo>
                <a:lnTo>
                  <a:pt x="0" y="16"/>
                </a:lnTo>
                <a:lnTo>
                  <a:pt x="2" y="10"/>
                </a:lnTo>
                <a:lnTo>
                  <a:pt x="7" y="4"/>
                </a:lnTo>
                <a:lnTo>
                  <a:pt x="13" y="0"/>
                </a:lnTo>
                <a:lnTo>
                  <a:pt x="19" y="0"/>
                </a:lnTo>
                <a:lnTo>
                  <a:pt x="19" y="0"/>
                </a:lnTo>
                <a:lnTo>
                  <a:pt x="27" y="0"/>
                </a:lnTo>
                <a:lnTo>
                  <a:pt x="32" y="4"/>
                </a:lnTo>
                <a:lnTo>
                  <a:pt x="36" y="10"/>
                </a:lnTo>
                <a:lnTo>
                  <a:pt x="38" y="16"/>
                </a:lnTo>
                <a:lnTo>
                  <a:pt x="38" y="16"/>
                </a:lnTo>
                <a:close/>
              </a:path>
            </a:pathLst>
          </a:custGeom>
          <a:noFill/>
          <a:ln w="12700">
            <a:solidFill>
              <a:srgbClr val="A69F9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130" name="Freeform 100">
            <a:extLst>
              <a:ext uri="{FF2B5EF4-FFF2-40B4-BE49-F238E27FC236}">
                <a16:creationId xmlns:a16="http://schemas.microsoft.com/office/drawing/2014/main" id="{FCF909B7-C471-426D-53F4-E00189422886}"/>
              </a:ext>
            </a:extLst>
          </p:cNvPr>
          <p:cNvSpPr>
            <a:spLocks/>
          </p:cNvSpPr>
          <p:nvPr/>
        </p:nvSpPr>
        <p:spPr bwMode="auto">
          <a:xfrm>
            <a:off x="10246066" y="5045739"/>
            <a:ext cx="59365" cy="47732"/>
          </a:xfrm>
          <a:custGeom>
            <a:avLst/>
            <a:gdLst>
              <a:gd name="T0" fmla="*/ 37 w 37"/>
              <a:gd name="T1" fmla="*/ 16 h 31"/>
              <a:gd name="T2" fmla="*/ 37 w 37"/>
              <a:gd name="T3" fmla="*/ 16 h 31"/>
              <a:gd name="T4" fmla="*/ 35 w 37"/>
              <a:gd name="T5" fmla="*/ 23 h 31"/>
              <a:gd name="T6" fmla="*/ 31 w 37"/>
              <a:gd name="T7" fmla="*/ 27 h 31"/>
              <a:gd name="T8" fmla="*/ 24 w 37"/>
              <a:gd name="T9" fmla="*/ 31 h 31"/>
              <a:gd name="T10" fmla="*/ 18 w 37"/>
              <a:gd name="T11" fmla="*/ 31 h 31"/>
              <a:gd name="T12" fmla="*/ 18 w 37"/>
              <a:gd name="T13" fmla="*/ 31 h 31"/>
              <a:gd name="T14" fmla="*/ 10 w 37"/>
              <a:gd name="T15" fmla="*/ 31 h 31"/>
              <a:gd name="T16" fmla="*/ 6 w 37"/>
              <a:gd name="T17" fmla="*/ 27 h 31"/>
              <a:gd name="T18" fmla="*/ 2 w 37"/>
              <a:gd name="T19" fmla="*/ 23 h 31"/>
              <a:gd name="T20" fmla="*/ 0 w 37"/>
              <a:gd name="T21" fmla="*/ 16 h 31"/>
              <a:gd name="T22" fmla="*/ 0 w 37"/>
              <a:gd name="T23" fmla="*/ 16 h 31"/>
              <a:gd name="T24" fmla="*/ 2 w 37"/>
              <a:gd name="T25" fmla="*/ 10 h 31"/>
              <a:gd name="T26" fmla="*/ 6 w 37"/>
              <a:gd name="T27" fmla="*/ 4 h 31"/>
              <a:gd name="T28" fmla="*/ 10 w 37"/>
              <a:gd name="T29" fmla="*/ 0 h 31"/>
              <a:gd name="T30" fmla="*/ 18 w 37"/>
              <a:gd name="T31" fmla="*/ 0 h 31"/>
              <a:gd name="T32" fmla="*/ 18 w 37"/>
              <a:gd name="T33" fmla="*/ 0 h 31"/>
              <a:gd name="T34" fmla="*/ 24 w 37"/>
              <a:gd name="T35" fmla="*/ 0 h 31"/>
              <a:gd name="T36" fmla="*/ 31 w 37"/>
              <a:gd name="T37" fmla="*/ 4 h 31"/>
              <a:gd name="T38" fmla="*/ 35 w 37"/>
              <a:gd name="T39" fmla="*/ 10 h 31"/>
              <a:gd name="T40" fmla="*/ 37 w 37"/>
              <a:gd name="T41" fmla="*/ 16 h 31"/>
              <a:gd name="T42" fmla="*/ 37 w 37"/>
              <a:gd name="T43" fmla="*/ 16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31">
                <a:moveTo>
                  <a:pt x="37" y="16"/>
                </a:moveTo>
                <a:lnTo>
                  <a:pt x="37" y="16"/>
                </a:lnTo>
                <a:lnTo>
                  <a:pt x="35" y="23"/>
                </a:lnTo>
                <a:lnTo>
                  <a:pt x="31" y="27"/>
                </a:lnTo>
                <a:lnTo>
                  <a:pt x="24" y="31"/>
                </a:lnTo>
                <a:lnTo>
                  <a:pt x="18" y="31"/>
                </a:lnTo>
                <a:lnTo>
                  <a:pt x="18" y="31"/>
                </a:lnTo>
                <a:lnTo>
                  <a:pt x="10" y="31"/>
                </a:lnTo>
                <a:lnTo>
                  <a:pt x="6" y="27"/>
                </a:lnTo>
                <a:lnTo>
                  <a:pt x="2" y="23"/>
                </a:lnTo>
                <a:lnTo>
                  <a:pt x="0" y="16"/>
                </a:lnTo>
                <a:lnTo>
                  <a:pt x="0" y="16"/>
                </a:lnTo>
                <a:lnTo>
                  <a:pt x="2" y="10"/>
                </a:lnTo>
                <a:lnTo>
                  <a:pt x="6" y="4"/>
                </a:lnTo>
                <a:lnTo>
                  <a:pt x="10" y="0"/>
                </a:lnTo>
                <a:lnTo>
                  <a:pt x="18" y="0"/>
                </a:lnTo>
                <a:lnTo>
                  <a:pt x="18" y="0"/>
                </a:lnTo>
                <a:lnTo>
                  <a:pt x="24" y="0"/>
                </a:lnTo>
                <a:lnTo>
                  <a:pt x="31" y="4"/>
                </a:lnTo>
                <a:lnTo>
                  <a:pt x="35" y="10"/>
                </a:lnTo>
                <a:lnTo>
                  <a:pt x="37" y="16"/>
                </a:lnTo>
                <a:lnTo>
                  <a:pt x="37" y="16"/>
                </a:lnTo>
                <a:close/>
              </a:path>
            </a:pathLst>
          </a:custGeom>
          <a:noFill/>
          <a:ln w="12700">
            <a:solidFill>
              <a:srgbClr val="A69F9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131" name="Freeform 101">
            <a:extLst>
              <a:ext uri="{FF2B5EF4-FFF2-40B4-BE49-F238E27FC236}">
                <a16:creationId xmlns:a16="http://schemas.microsoft.com/office/drawing/2014/main" id="{C3FC3DAA-D70E-ABB2-E320-710EF285E129}"/>
              </a:ext>
            </a:extLst>
          </p:cNvPr>
          <p:cNvSpPr>
            <a:spLocks/>
          </p:cNvSpPr>
          <p:nvPr/>
        </p:nvSpPr>
        <p:spPr bwMode="auto">
          <a:xfrm>
            <a:off x="10202746" y="5045739"/>
            <a:ext cx="59365" cy="47732"/>
          </a:xfrm>
          <a:custGeom>
            <a:avLst/>
            <a:gdLst>
              <a:gd name="T0" fmla="*/ 37 w 37"/>
              <a:gd name="T1" fmla="*/ 16 h 31"/>
              <a:gd name="T2" fmla="*/ 37 w 37"/>
              <a:gd name="T3" fmla="*/ 16 h 31"/>
              <a:gd name="T4" fmla="*/ 35 w 37"/>
              <a:gd name="T5" fmla="*/ 23 h 31"/>
              <a:gd name="T6" fmla="*/ 31 w 37"/>
              <a:gd name="T7" fmla="*/ 27 h 31"/>
              <a:gd name="T8" fmla="*/ 24 w 37"/>
              <a:gd name="T9" fmla="*/ 31 h 31"/>
              <a:gd name="T10" fmla="*/ 18 w 37"/>
              <a:gd name="T11" fmla="*/ 31 h 31"/>
              <a:gd name="T12" fmla="*/ 18 w 37"/>
              <a:gd name="T13" fmla="*/ 31 h 31"/>
              <a:gd name="T14" fmla="*/ 10 w 37"/>
              <a:gd name="T15" fmla="*/ 31 h 31"/>
              <a:gd name="T16" fmla="*/ 6 w 37"/>
              <a:gd name="T17" fmla="*/ 27 h 31"/>
              <a:gd name="T18" fmla="*/ 2 w 37"/>
              <a:gd name="T19" fmla="*/ 23 h 31"/>
              <a:gd name="T20" fmla="*/ 0 w 37"/>
              <a:gd name="T21" fmla="*/ 16 h 31"/>
              <a:gd name="T22" fmla="*/ 0 w 37"/>
              <a:gd name="T23" fmla="*/ 16 h 31"/>
              <a:gd name="T24" fmla="*/ 2 w 37"/>
              <a:gd name="T25" fmla="*/ 10 h 31"/>
              <a:gd name="T26" fmla="*/ 6 w 37"/>
              <a:gd name="T27" fmla="*/ 4 h 31"/>
              <a:gd name="T28" fmla="*/ 10 w 37"/>
              <a:gd name="T29" fmla="*/ 0 h 31"/>
              <a:gd name="T30" fmla="*/ 18 w 37"/>
              <a:gd name="T31" fmla="*/ 0 h 31"/>
              <a:gd name="T32" fmla="*/ 18 w 37"/>
              <a:gd name="T33" fmla="*/ 0 h 31"/>
              <a:gd name="T34" fmla="*/ 24 w 37"/>
              <a:gd name="T35" fmla="*/ 0 h 31"/>
              <a:gd name="T36" fmla="*/ 31 w 37"/>
              <a:gd name="T37" fmla="*/ 4 h 31"/>
              <a:gd name="T38" fmla="*/ 35 w 37"/>
              <a:gd name="T39" fmla="*/ 10 h 31"/>
              <a:gd name="T40" fmla="*/ 37 w 37"/>
              <a:gd name="T41" fmla="*/ 16 h 31"/>
              <a:gd name="T42" fmla="*/ 37 w 37"/>
              <a:gd name="T43" fmla="*/ 16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31">
                <a:moveTo>
                  <a:pt x="37" y="16"/>
                </a:moveTo>
                <a:lnTo>
                  <a:pt x="37" y="16"/>
                </a:lnTo>
                <a:lnTo>
                  <a:pt x="35" y="23"/>
                </a:lnTo>
                <a:lnTo>
                  <a:pt x="31" y="27"/>
                </a:lnTo>
                <a:lnTo>
                  <a:pt x="24" y="31"/>
                </a:lnTo>
                <a:lnTo>
                  <a:pt x="18" y="31"/>
                </a:lnTo>
                <a:lnTo>
                  <a:pt x="18" y="31"/>
                </a:lnTo>
                <a:lnTo>
                  <a:pt x="10" y="31"/>
                </a:lnTo>
                <a:lnTo>
                  <a:pt x="6" y="27"/>
                </a:lnTo>
                <a:lnTo>
                  <a:pt x="2" y="23"/>
                </a:lnTo>
                <a:lnTo>
                  <a:pt x="0" y="16"/>
                </a:lnTo>
                <a:lnTo>
                  <a:pt x="0" y="16"/>
                </a:lnTo>
                <a:lnTo>
                  <a:pt x="2" y="10"/>
                </a:lnTo>
                <a:lnTo>
                  <a:pt x="6" y="4"/>
                </a:lnTo>
                <a:lnTo>
                  <a:pt x="10" y="0"/>
                </a:lnTo>
                <a:lnTo>
                  <a:pt x="18" y="0"/>
                </a:lnTo>
                <a:lnTo>
                  <a:pt x="18" y="0"/>
                </a:lnTo>
                <a:lnTo>
                  <a:pt x="24" y="0"/>
                </a:lnTo>
                <a:lnTo>
                  <a:pt x="31" y="4"/>
                </a:lnTo>
                <a:lnTo>
                  <a:pt x="35" y="10"/>
                </a:lnTo>
                <a:lnTo>
                  <a:pt x="37" y="16"/>
                </a:lnTo>
                <a:lnTo>
                  <a:pt x="37" y="16"/>
                </a:lnTo>
                <a:close/>
              </a:path>
            </a:pathLst>
          </a:custGeom>
          <a:noFill/>
          <a:ln w="12700">
            <a:solidFill>
              <a:srgbClr val="A69F9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132" name="Freeform 102">
            <a:extLst>
              <a:ext uri="{FF2B5EF4-FFF2-40B4-BE49-F238E27FC236}">
                <a16:creationId xmlns:a16="http://schemas.microsoft.com/office/drawing/2014/main" id="{59EEFCEC-A15B-FE48-064F-665519768FFF}"/>
              </a:ext>
            </a:extLst>
          </p:cNvPr>
          <p:cNvSpPr>
            <a:spLocks/>
          </p:cNvSpPr>
          <p:nvPr/>
        </p:nvSpPr>
        <p:spPr bwMode="auto">
          <a:xfrm>
            <a:off x="10175470" y="5028802"/>
            <a:ext cx="56156" cy="49271"/>
          </a:xfrm>
          <a:custGeom>
            <a:avLst/>
            <a:gdLst>
              <a:gd name="T0" fmla="*/ 35 w 35"/>
              <a:gd name="T1" fmla="*/ 15 h 32"/>
              <a:gd name="T2" fmla="*/ 35 w 35"/>
              <a:gd name="T3" fmla="*/ 15 h 32"/>
              <a:gd name="T4" fmla="*/ 35 w 35"/>
              <a:gd name="T5" fmla="*/ 21 h 32"/>
              <a:gd name="T6" fmla="*/ 31 w 35"/>
              <a:gd name="T7" fmla="*/ 27 h 32"/>
              <a:gd name="T8" fmla="*/ 25 w 35"/>
              <a:gd name="T9" fmla="*/ 32 h 32"/>
              <a:gd name="T10" fmla="*/ 19 w 35"/>
              <a:gd name="T11" fmla="*/ 32 h 32"/>
              <a:gd name="T12" fmla="*/ 19 w 35"/>
              <a:gd name="T13" fmla="*/ 32 h 32"/>
              <a:gd name="T14" fmla="*/ 10 w 35"/>
              <a:gd name="T15" fmla="*/ 32 h 32"/>
              <a:gd name="T16" fmla="*/ 4 w 35"/>
              <a:gd name="T17" fmla="*/ 27 h 32"/>
              <a:gd name="T18" fmla="*/ 0 w 35"/>
              <a:gd name="T19" fmla="*/ 21 h 32"/>
              <a:gd name="T20" fmla="*/ 0 w 35"/>
              <a:gd name="T21" fmla="*/ 15 h 32"/>
              <a:gd name="T22" fmla="*/ 0 w 35"/>
              <a:gd name="T23" fmla="*/ 15 h 32"/>
              <a:gd name="T24" fmla="*/ 0 w 35"/>
              <a:gd name="T25" fmla="*/ 9 h 32"/>
              <a:gd name="T26" fmla="*/ 4 w 35"/>
              <a:gd name="T27" fmla="*/ 4 h 32"/>
              <a:gd name="T28" fmla="*/ 10 w 35"/>
              <a:gd name="T29" fmla="*/ 0 h 32"/>
              <a:gd name="T30" fmla="*/ 19 w 35"/>
              <a:gd name="T31" fmla="*/ 0 h 32"/>
              <a:gd name="T32" fmla="*/ 19 w 35"/>
              <a:gd name="T33" fmla="*/ 0 h 32"/>
              <a:gd name="T34" fmla="*/ 25 w 35"/>
              <a:gd name="T35" fmla="*/ 0 h 32"/>
              <a:gd name="T36" fmla="*/ 31 w 35"/>
              <a:gd name="T37" fmla="*/ 4 h 32"/>
              <a:gd name="T38" fmla="*/ 35 w 35"/>
              <a:gd name="T39" fmla="*/ 9 h 32"/>
              <a:gd name="T40" fmla="*/ 35 w 35"/>
              <a:gd name="T41" fmla="*/ 15 h 32"/>
              <a:gd name="T42" fmla="*/ 35 w 35"/>
              <a:gd name="T43" fmla="*/ 1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 h="32">
                <a:moveTo>
                  <a:pt x="35" y="15"/>
                </a:moveTo>
                <a:lnTo>
                  <a:pt x="35" y="15"/>
                </a:lnTo>
                <a:lnTo>
                  <a:pt x="35" y="21"/>
                </a:lnTo>
                <a:lnTo>
                  <a:pt x="31" y="27"/>
                </a:lnTo>
                <a:lnTo>
                  <a:pt x="25" y="32"/>
                </a:lnTo>
                <a:lnTo>
                  <a:pt x="19" y="32"/>
                </a:lnTo>
                <a:lnTo>
                  <a:pt x="19" y="32"/>
                </a:lnTo>
                <a:lnTo>
                  <a:pt x="10" y="32"/>
                </a:lnTo>
                <a:lnTo>
                  <a:pt x="4" y="27"/>
                </a:lnTo>
                <a:lnTo>
                  <a:pt x="0" y="21"/>
                </a:lnTo>
                <a:lnTo>
                  <a:pt x="0" y="15"/>
                </a:lnTo>
                <a:lnTo>
                  <a:pt x="0" y="15"/>
                </a:lnTo>
                <a:lnTo>
                  <a:pt x="0" y="9"/>
                </a:lnTo>
                <a:lnTo>
                  <a:pt x="4" y="4"/>
                </a:lnTo>
                <a:lnTo>
                  <a:pt x="10" y="0"/>
                </a:lnTo>
                <a:lnTo>
                  <a:pt x="19" y="0"/>
                </a:lnTo>
                <a:lnTo>
                  <a:pt x="19" y="0"/>
                </a:lnTo>
                <a:lnTo>
                  <a:pt x="25" y="0"/>
                </a:lnTo>
                <a:lnTo>
                  <a:pt x="31" y="4"/>
                </a:lnTo>
                <a:lnTo>
                  <a:pt x="35" y="9"/>
                </a:lnTo>
                <a:lnTo>
                  <a:pt x="35" y="15"/>
                </a:lnTo>
                <a:lnTo>
                  <a:pt x="35" y="15"/>
                </a:lnTo>
                <a:close/>
              </a:path>
            </a:pathLst>
          </a:custGeom>
          <a:noFill/>
          <a:ln w="12700">
            <a:solidFill>
              <a:srgbClr val="A69F9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133" name="Freeform 103">
            <a:extLst>
              <a:ext uri="{FF2B5EF4-FFF2-40B4-BE49-F238E27FC236}">
                <a16:creationId xmlns:a16="http://schemas.microsoft.com/office/drawing/2014/main" id="{66D196AE-BB10-D60D-DA7D-CA38371D530E}"/>
              </a:ext>
            </a:extLst>
          </p:cNvPr>
          <p:cNvSpPr>
            <a:spLocks/>
          </p:cNvSpPr>
          <p:nvPr/>
        </p:nvSpPr>
        <p:spPr bwMode="auto">
          <a:xfrm>
            <a:off x="10138568" y="5028802"/>
            <a:ext cx="59365" cy="49271"/>
          </a:xfrm>
          <a:custGeom>
            <a:avLst/>
            <a:gdLst>
              <a:gd name="T0" fmla="*/ 37 w 37"/>
              <a:gd name="T1" fmla="*/ 15 h 32"/>
              <a:gd name="T2" fmla="*/ 37 w 37"/>
              <a:gd name="T3" fmla="*/ 15 h 32"/>
              <a:gd name="T4" fmla="*/ 35 w 37"/>
              <a:gd name="T5" fmla="*/ 21 h 32"/>
              <a:gd name="T6" fmla="*/ 31 w 37"/>
              <a:gd name="T7" fmla="*/ 27 h 32"/>
              <a:gd name="T8" fmla="*/ 27 w 37"/>
              <a:gd name="T9" fmla="*/ 32 h 32"/>
              <a:gd name="T10" fmla="*/ 19 w 37"/>
              <a:gd name="T11" fmla="*/ 32 h 32"/>
              <a:gd name="T12" fmla="*/ 19 w 37"/>
              <a:gd name="T13" fmla="*/ 32 h 32"/>
              <a:gd name="T14" fmla="*/ 12 w 37"/>
              <a:gd name="T15" fmla="*/ 32 h 32"/>
              <a:gd name="T16" fmla="*/ 6 w 37"/>
              <a:gd name="T17" fmla="*/ 27 h 32"/>
              <a:gd name="T18" fmla="*/ 2 w 37"/>
              <a:gd name="T19" fmla="*/ 21 h 32"/>
              <a:gd name="T20" fmla="*/ 0 w 37"/>
              <a:gd name="T21" fmla="*/ 15 h 32"/>
              <a:gd name="T22" fmla="*/ 0 w 37"/>
              <a:gd name="T23" fmla="*/ 15 h 32"/>
              <a:gd name="T24" fmla="*/ 2 w 37"/>
              <a:gd name="T25" fmla="*/ 9 h 32"/>
              <a:gd name="T26" fmla="*/ 6 w 37"/>
              <a:gd name="T27" fmla="*/ 4 h 32"/>
              <a:gd name="T28" fmla="*/ 12 w 37"/>
              <a:gd name="T29" fmla="*/ 0 h 32"/>
              <a:gd name="T30" fmla="*/ 19 w 37"/>
              <a:gd name="T31" fmla="*/ 0 h 32"/>
              <a:gd name="T32" fmla="*/ 19 w 37"/>
              <a:gd name="T33" fmla="*/ 0 h 32"/>
              <a:gd name="T34" fmla="*/ 27 w 37"/>
              <a:gd name="T35" fmla="*/ 0 h 32"/>
              <a:gd name="T36" fmla="*/ 31 w 37"/>
              <a:gd name="T37" fmla="*/ 4 h 32"/>
              <a:gd name="T38" fmla="*/ 35 w 37"/>
              <a:gd name="T39" fmla="*/ 9 h 32"/>
              <a:gd name="T40" fmla="*/ 37 w 37"/>
              <a:gd name="T41" fmla="*/ 15 h 32"/>
              <a:gd name="T42" fmla="*/ 37 w 37"/>
              <a:gd name="T43" fmla="*/ 1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32">
                <a:moveTo>
                  <a:pt x="37" y="15"/>
                </a:moveTo>
                <a:lnTo>
                  <a:pt x="37" y="15"/>
                </a:lnTo>
                <a:lnTo>
                  <a:pt x="35" y="21"/>
                </a:lnTo>
                <a:lnTo>
                  <a:pt x="31" y="27"/>
                </a:lnTo>
                <a:lnTo>
                  <a:pt x="27" y="32"/>
                </a:lnTo>
                <a:lnTo>
                  <a:pt x="19" y="32"/>
                </a:lnTo>
                <a:lnTo>
                  <a:pt x="19" y="32"/>
                </a:lnTo>
                <a:lnTo>
                  <a:pt x="12" y="32"/>
                </a:lnTo>
                <a:lnTo>
                  <a:pt x="6" y="27"/>
                </a:lnTo>
                <a:lnTo>
                  <a:pt x="2" y="21"/>
                </a:lnTo>
                <a:lnTo>
                  <a:pt x="0" y="15"/>
                </a:lnTo>
                <a:lnTo>
                  <a:pt x="0" y="15"/>
                </a:lnTo>
                <a:lnTo>
                  <a:pt x="2" y="9"/>
                </a:lnTo>
                <a:lnTo>
                  <a:pt x="6" y="4"/>
                </a:lnTo>
                <a:lnTo>
                  <a:pt x="12" y="0"/>
                </a:lnTo>
                <a:lnTo>
                  <a:pt x="19" y="0"/>
                </a:lnTo>
                <a:lnTo>
                  <a:pt x="19" y="0"/>
                </a:lnTo>
                <a:lnTo>
                  <a:pt x="27" y="0"/>
                </a:lnTo>
                <a:lnTo>
                  <a:pt x="31" y="4"/>
                </a:lnTo>
                <a:lnTo>
                  <a:pt x="35" y="9"/>
                </a:lnTo>
                <a:lnTo>
                  <a:pt x="37" y="15"/>
                </a:lnTo>
                <a:lnTo>
                  <a:pt x="37" y="15"/>
                </a:lnTo>
                <a:close/>
              </a:path>
            </a:pathLst>
          </a:custGeom>
          <a:noFill/>
          <a:ln w="12700">
            <a:solidFill>
              <a:srgbClr val="A69F9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134" name="Freeform 104">
            <a:extLst>
              <a:ext uri="{FF2B5EF4-FFF2-40B4-BE49-F238E27FC236}">
                <a16:creationId xmlns:a16="http://schemas.microsoft.com/office/drawing/2014/main" id="{A6F02A3B-4E82-61EF-68FC-12ED325C55FE}"/>
              </a:ext>
            </a:extLst>
          </p:cNvPr>
          <p:cNvSpPr>
            <a:spLocks/>
          </p:cNvSpPr>
          <p:nvPr/>
        </p:nvSpPr>
        <p:spPr bwMode="auto">
          <a:xfrm>
            <a:off x="10114501" y="5019564"/>
            <a:ext cx="60969" cy="50812"/>
          </a:xfrm>
          <a:custGeom>
            <a:avLst/>
            <a:gdLst>
              <a:gd name="T0" fmla="*/ 38 w 38"/>
              <a:gd name="T1" fmla="*/ 17 h 33"/>
              <a:gd name="T2" fmla="*/ 38 w 38"/>
              <a:gd name="T3" fmla="*/ 17 h 33"/>
              <a:gd name="T4" fmla="*/ 36 w 38"/>
              <a:gd name="T5" fmla="*/ 23 h 33"/>
              <a:gd name="T6" fmla="*/ 32 w 38"/>
              <a:gd name="T7" fmla="*/ 27 h 33"/>
              <a:gd name="T8" fmla="*/ 25 w 38"/>
              <a:gd name="T9" fmla="*/ 31 h 33"/>
              <a:gd name="T10" fmla="*/ 19 w 38"/>
              <a:gd name="T11" fmla="*/ 33 h 33"/>
              <a:gd name="T12" fmla="*/ 19 w 38"/>
              <a:gd name="T13" fmla="*/ 33 h 33"/>
              <a:gd name="T14" fmla="*/ 11 w 38"/>
              <a:gd name="T15" fmla="*/ 31 h 33"/>
              <a:gd name="T16" fmla="*/ 5 w 38"/>
              <a:gd name="T17" fmla="*/ 27 h 33"/>
              <a:gd name="T18" fmla="*/ 3 w 38"/>
              <a:gd name="T19" fmla="*/ 23 h 33"/>
              <a:gd name="T20" fmla="*/ 0 w 38"/>
              <a:gd name="T21" fmla="*/ 17 h 33"/>
              <a:gd name="T22" fmla="*/ 0 w 38"/>
              <a:gd name="T23" fmla="*/ 17 h 33"/>
              <a:gd name="T24" fmla="*/ 3 w 38"/>
              <a:gd name="T25" fmla="*/ 10 h 33"/>
              <a:gd name="T26" fmla="*/ 5 w 38"/>
              <a:gd name="T27" fmla="*/ 4 h 33"/>
              <a:gd name="T28" fmla="*/ 11 w 38"/>
              <a:gd name="T29" fmla="*/ 2 h 33"/>
              <a:gd name="T30" fmla="*/ 19 w 38"/>
              <a:gd name="T31" fmla="*/ 0 h 33"/>
              <a:gd name="T32" fmla="*/ 19 w 38"/>
              <a:gd name="T33" fmla="*/ 0 h 33"/>
              <a:gd name="T34" fmla="*/ 25 w 38"/>
              <a:gd name="T35" fmla="*/ 2 h 33"/>
              <a:gd name="T36" fmla="*/ 32 w 38"/>
              <a:gd name="T37" fmla="*/ 4 h 33"/>
              <a:gd name="T38" fmla="*/ 36 w 38"/>
              <a:gd name="T39" fmla="*/ 10 h 33"/>
              <a:gd name="T40" fmla="*/ 38 w 38"/>
              <a:gd name="T41" fmla="*/ 17 h 33"/>
              <a:gd name="T42" fmla="*/ 38 w 38"/>
              <a:gd name="T4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33">
                <a:moveTo>
                  <a:pt x="38" y="17"/>
                </a:moveTo>
                <a:lnTo>
                  <a:pt x="38" y="17"/>
                </a:lnTo>
                <a:lnTo>
                  <a:pt x="36" y="23"/>
                </a:lnTo>
                <a:lnTo>
                  <a:pt x="32" y="27"/>
                </a:lnTo>
                <a:lnTo>
                  <a:pt x="25" y="31"/>
                </a:lnTo>
                <a:lnTo>
                  <a:pt x="19" y="33"/>
                </a:lnTo>
                <a:lnTo>
                  <a:pt x="19" y="33"/>
                </a:lnTo>
                <a:lnTo>
                  <a:pt x="11" y="31"/>
                </a:lnTo>
                <a:lnTo>
                  <a:pt x="5" y="27"/>
                </a:lnTo>
                <a:lnTo>
                  <a:pt x="3" y="23"/>
                </a:lnTo>
                <a:lnTo>
                  <a:pt x="0" y="17"/>
                </a:lnTo>
                <a:lnTo>
                  <a:pt x="0" y="17"/>
                </a:lnTo>
                <a:lnTo>
                  <a:pt x="3" y="10"/>
                </a:lnTo>
                <a:lnTo>
                  <a:pt x="5" y="4"/>
                </a:lnTo>
                <a:lnTo>
                  <a:pt x="11" y="2"/>
                </a:lnTo>
                <a:lnTo>
                  <a:pt x="19" y="0"/>
                </a:lnTo>
                <a:lnTo>
                  <a:pt x="19" y="0"/>
                </a:lnTo>
                <a:lnTo>
                  <a:pt x="25" y="2"/>
                </a:lnTo>
                <a:lnTo>
                  <a:pt x="32" y="4"/>
                </a:lnTo>
                <a:lnTo>
                  <a:pt x="36" y="10"/>
                </a:lnTo>
                <a:lnTo>
                  <a:pt x="38" y="17"/>
                </a:lnTo>
                <a:lnTo>
                  <a:pt x="38" y="17"/>
                </a:lnTo>
                <a:close/>
              </a:path>
            </a:pathLst>
          </a:custGeom>
          <a:noFill/>
          <a:ln w="12700">
            <a:solidFill>
              <a:srgbClr val="A69F9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135" name="Freeform 105">
            <a:extLst>
              <a:ext uri="{FF2B5EF4-FFF2-40B4-BE49-F238E27FC236}">
                <a16:creationId xmlns:a16="http://schemas.microsoft.com/office/drawing/2014/main" id="{4A30BF6C-4253-0646-4666-E1A7A867DDB4}"/>
              </a:ext>
            </a:extLst>
          </p:cNvPr>
          <p:cNvSpPr>
            <a:spLocks/>
          </p:cNvSpPr>
          <p:nvPr/>
        </p:nvSpPr>
        <p:spPr bwMode="auto">
          <a:xfrm>
            <a:off x="10051928" y="4999547"/>
            <a:ext cx="59365" cy="49271"/>
          </a:xfrm>
          <a:custGeom>
            <a:avLst/>
            <a:gdLst>
              <a:gd name="T0" fmla="*/ 37 w 37"/>
              <a:gd name="T1" fmla="*/ 15 h 32"/>
              <a:gd name="T2" fmla="*/ 37 w 37"/>
              <a:gd name="T3" fmla="*/ 15 h 32"/>
              <a:gd name="T4" fmla="*/ 35 w 37"/>
              <a:gd name="T5" fmla="*/ 21 h 32"/>
              <a:gd name="T6" fmla="*/ 31 w 37"/>
              <a:gd name="T7" fmla="*/ 28 h 32"/>
              <a:gd name="T8" fmla="*/ 25 w 37"/>
              <a:gd name="T9" fmla="*/ 32 h 32"/>
              <a:gd name="T10" fmla="*/ 19 w 37"/>
              <a:gd name="T11" fmla="*/ 32 h 32"/>
              <a:gd name="T12" fmla="*/ 19 w 37"/>
              <a:gd name="T13" fmla="*/ 32 h 32"/>
              <a:gd name="T14" fmla="*/ 10 w 37"/>
              <a:gd name="T15" fmla="*/ 32 h 32"/>
              <a:gd name="T16" fmla="*/ 4 w 37"/>
              <a:gd name="T17" fmla="*/ 28 h 32"/>
              <a:gd name="T18" fmla="*/ 2 w 37"/>
              <a:gd name="T19" fmla="*/ 21 h 32"/>
              <a:gd name="T20" fmla="*/ 0 w 37"/>
              <a:gd name="T21" fmla="*/ 15 h 32"/>
              <a:gd name="T22" fmla="*/ 0 w 37"/>
              <a:gd name="T23" fmla="*/ 15 h 32"/>
              <a:gd name="T24" fmla="*/ 2 w 37"/>
              <a:gd name="T25" fmla="*/ 9 h 32"/>
              <a:gd name="T26" fmla="*/ 4 w 37"/>
              <a:gd name="T27" fmla="*/ 5 h 32"/>
              <a:gd name="T28" fmla="*/ 10 w 37"/>
              <a:gd name="T29" fmla="*/ 0 h 32"/>
              <a:gd name="T30" fmla="*/ 19 w 37"/>
              <a:gd name="T31" fmla="*/ 0 h 32"/>
              <a:gd name="T32" fmla="*/ 19 w 37"/>
              <a:gd name="T33" fmla="*/ 0 h 32"/>
              <a:gd name="T34" fmla="*/ 25 w 37"/>
              <a:gd name="T35" fmla="*/ 0 h 32"/>
              <a:gd name="T36" fmla="*/ 31 w 37"/>
              <a:gd name="T37" fmla="*/ 5 h 32"/>
              <a:gd name="T38" fmla="*/ 35 w 37"/>
              <a:gd name="T39" fmla="*/ 9 h 32"/>
              <a:gd name="T40" fmla="*/ 37 w 37"/>
              <a:gd name="T41" fmla="*/ 15 h 32"/>
              <a:gd name="T42" fmla="*/ 37 w 37"/>
              <a:gd name="T43" fmla="*/ 1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32">
                <a:moveTo>
                  <a:pt x="37" y="15"/>
                </a:moveTo>
                <a:lnTo>
                  <a:pt x="37" y="15"/>
                </a:lnTo>
                <a:lnTo>
                  <a:pt x="35" y="21"/>
                </a:lnTo>
                <a:lnTo>
                  <a:pt x="31" y="28"/>
                </a:lnTo>
                <a:lnTo>
                  <a:pt x="25" y="32"/>
                </a:lnTo>
                <a:lnTo>
                  <a:pt x="19" y="32"/>
                </a:lnTo>
                <a:lnTo>
                  <a:pt x="19" y="32"/>
                </a:lnTo>
                <a:lnTo>
                  <a:pt x="10" y="32"/>
                </a:lnTo>
                <a:lnTo>
                  <a:pt x="4" y="28"/>
                </a:lnTo>
                <a:lnTo>
                  <a:pt x="2" y="21"/>
                </a:lnTo>
                <a:lnTo>
                  <a:pt x="0" y="15"/>
                </a:lnTo>
                <a:lnTo>
                  <a:pt x="0" y="15"/>
                </a:lnTo>
                <a:lnTo>
                  <a:pt x="2" y="9"/>
                </a:lnTo>
                <a:lnTo>
                  <a:pt x="4" y="5"/>
                </a:lnTo>
                <a:lnTo>
                  <a:pt x="10" y="0"/>
                </a:lnTo>
                <a:lnTo>
                  <a:pt x="19" y="0"/>
                </a:lnTo>
                <a:lnTo>
                  <a:pt x="19" y="0"/>
                </a:lnTo>
                <a:lnTo>
                  <a:pt x="25" y="0"/>
                </a:lnTo>
                <a:lnTo>
                  <a:pt x="31" y="5"/>
                </a:lnTo>
                <a:lnTo>
                  <a:pt x="35" y="9"/>
                </a:lnTo>
                <a:lnTo>
                  <a:pt x="37" y="15"/>
                </a:lnTo>
                <a:lnTo>
                  <a:pt x="37" y="15"/>
                </a:lnTo>
                <a:close/>
              </a:path>
            </a:pathLst>
          </a:custGeom>
          <a:noFill/>
          <a:ln w="12700">
            <a:solidFill>
              <a:srgbClr val="A69F9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136" name="Freeform 106">
            <a:extLst>
              <a:ext uri="{FF2B5EF4-FFF2-40B4-BE49-F238E27FC236}">
                <a16:creationId xmlns:a16="http://schemas.microsoft.com/office/drawing/2014/main" id="{10246E47-D31E-5713-644E-31C7B6F64DA6}"/>
              </a:ext>
            </a:extLst>
          </p:cNvPr>
          <p:cNvSpPr>
            <a:spLocks/>
          </p:cNvSpPr>
          <p:nvPr/>
        </p:nvSpPr>
        <p:spPr bwMode="auto">
          <a:xfrm>
            <a:off x="10002190" y="4987229"/>
            <a:ext cx="59365" cy="52351"/>
          </a:xfrm>
          <a:custGeom>
            <a:avLst/>
            <a:gdLst>
              <a:gd name="T0" fmla="*/ 37 w 37"/>
              <a:gd name="T1" fmla="*/ 17 h 34"/>
              <a:gd name="T2" fmla="*/ 37 w 37"/>
              <a:gd name="T3" fmla="*/ 17 h 34"/>
              <a:gd name="T4" fmla="*/ 35 w 37"/>
              <a:gd name="T5" fmla="*/ 23 h 34"/>
              <a:gd name="T6" fmla="*/ 31 w 37"/>
              <a:gd name="T7" fmla="*/ 29 h 34"/>
              <a:gd name="T8" fmla="*/ 25 w 37"/>
              <a:gd name="T9" fmla="*/ 31 h 34"/>
              <a:gd name="T10" fmla="*/ 19 w 37"/>
              <a:gd name="T11" fmla="*/ 34 h 34"/>
              <a:gd name="T12" fmla="*/ 19 w 37"/>
              <a:gd name="T13" fmla="*/ 34 h 34"/>
              <a:gd name="T14" fmla="*/ 12 w 37"/>
              <a:gd name="T15" fmla="*/ 31 h 34"/>
              <a:gd name="T16" fmla="*/ 6 w 37"/>
              <a:gd name="T17" fmla="*/ 29 h 34"/>
              <a:gd name="T18" fmla="*/ 2 w 37"/>
              <a:gd name="T19" fmla="*/ 23 h 34"/>
              <a:gd name="T20" fmla="*/ 0 w 37"/>
              <a:gd name="T21" fmla="*/ 17 h 34"/>
              <a:gd name="T22" fmla="*/ 0 w 37"/>
              <a:gd name="T23" fmla="*/ 17 h 34"/>
              <a:gd name="T24" fmla="*/ 2 w 37"/>
              <a:gd name="T25" fmla="*/ 10 h 34"/>
              <a:gd name="T26" fmla="*/ 6 w 37"/>
              <a:gd name="T27" fmla="*/ 6 h 34"/>
              <a:gd name="T28" fmla="*/ 12 w 37"/>
              <a:gd name="T29" fmla="*/ 2 h 34"/>
              <a:gd name="T30" fmla="*/ 19 w 37"/>
              <a:gd name="T31" fmla="*/ 0 h 34"/>
              <a:gd name="T32" fmla="*/ 19 w 37"/>
              <a:gd name="T33" fmla="*/ 0 h 34"/>
              <a:gd name="T34" fmla="*/ 25 w 37"/>
              <a:gd name="T35" fmla="*/ 2 h 34"/>
              <a:gd name="T36" fmla="*/ 31 w 37"/>
              <a:gd name="T37" fmla="*/ 6 h 34"/>
              <a:gd name="T38" fmla="*/ 35 w 37"/>
              <a:gd name="T39" fmla="*/ 10 h 34"/>
              <a:gd name="T40" fmla="*/ 37 w 37"/>
              <a:gd name="T41" fmla="*/ 17 h 34"/>
              <a:gd name="T42" fmla="*/ 37 w 37"/>
              <a:gd name="T4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34">
                <a:moveTo>
                  <a:pt x="37" y="17"/>
                </a:moveTo>
                <a:lnTo>
                  <a:pt x="37" y="17"/>
                </a:lnTo>
                <a:lnTo>
                  <a:pt x="35" y="23"/>
                </a:lnTo>
                <a:lnTo>
                  <a:pt x="31" y="29"/>
                </a:lnTo>
                <a:lnTo>
                  <a:pt x="25" y="31"/>
                </a:lnTo>
                <a:lnTo>
                  <a:pt x="19" y="34"/>
                </a:lnTo>
                <a:lnTo>
                  <a:pt x="19" y="34"/>
                </a:lnTo>
                <a:lnTo>
                  <a:pt x="12" y="31"/>
                </a:lnTo>
                <a:lnTo>
                  <a:pt x="6" y="29"/>
                </a:lnTo>
                <a:lnTo>
                  <a:pt x="2" y="23"/>
                </a:lnTo>
                <a:lnTo>
                  <a:pt x="0" y="17"/>
                </a:lnTo>
                <a:lnTo>
                  <a:pt x="0" y="17"/>
                </a:lnTo>
                <a:lnTo>
                  <a:pt x="2" y="10"/>
                </a:lnTo>
                <a:lnTo>
                  <a:pt x="6" y="6"/>
                </a:lnTo>
                <a:lnTo>
                  <a:pt x="12" y="2"/>
                </a:lnTo>
                <a:lnTo>
                  <a:pt x="19" y="0"/>
                </a:lnTo>
                <a:lnTo>
                  <a:pt x="19" y="0"/>
                </a:lnTo>
                <a:lnTo>
                  <a:pt x="25" y="2"/>
                </a:lnTo>
                <a:lnTo>
                  <a:pt x="31" y="6"/>
                </a:lnTo>
                <a:lnTo>
                  <a:pt x="35" y="10"/>
                </a:lnTo>
                <a:lnTo>
                  <a:pt x="37" y="17"/>
                </a:lnTo>
                <a:lnTo>
                  <a:pt x="37" y="17"/>
                </a:lnTo>
                <a:close/>
              </a:path>
            </a:pathLst>
          </a:custGeom>
          <a:noFill/>
          <a:ln w="12700">
            <a:solidFill>
              <a:srgbClr val="A69F9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137" name="Freeform 107">
            <a:extLst>
              <a:ext uri="{FF2B5EF4-FFF2-40B4-BE49-F238E27FC236}">
                <a16:creationId xmlns:a16="http://schemas.microsoft.com/office/drawing/2014/main" id="{97F3C9FA-FA8F-8307-41F6-576F18C44929}"/>
              </a:ext>
            </a:extLst>
          </p:cNvPr>
          <p:cNvSpPr>
            <a:spLocks/>
          </p:cNvSpPr>
          <p:nvPr/>
        </p:nvSpPr>
        <p:spPr bwMode="auto">
          <a:xfrm>
            <a:off x="9978123" y="4981070"/>
            <a:ext cx="57760" cy="50812"/>
          </a:xfrm>
          <a:custGeom>
            <a:avLst/>
            <a:gdLst>
              <a:gd name="T0" fmla="*/ 36 w 36"/>
              <a:gd name="T1" fmla="*/ 17 h 33"/>
              <a:gd name="T2" fmla="*/ 36 w 36"/>
              <a:gd name="T3" fmla="*/ 17 h 33"/>
              <a:gd name="T4" fmla="*/ 36 w 36"/>
              <a:gd name="T5" fmla="*/ 23 h 33"/>
              <a:gd name="T6" fmla="*/ 31 w 36"/>
              <a:gd name="T7" fmla="*/ 27 h 33"/>
              <a:gd name="T8" fmla="*/ 25 w 36"/>
              <a:gd name="T9" fmla="*/ 31 h 33"/>
              <a:gd name="T10" fmla="*/ 17 w 36"/>
              <a:gd name="T11" fmla="*/ 33 h 33"/>
              <a:gd name="T12" fmla="*/ 17 w 36"/>
              <a:gd name="T13" fmla="*/ 33 h 33"/>
              <a:gd name="T14" fmla="*/ 11 w 36"/>
              <a:gd name="T15" fmla="*/ 31 h 33"/>
              <a:gd name="T16" fmla="*/ 4 w 36"/>
              <a:gd name="T17" fmla="*/ 27 h 33"/>
              <a:gd name="T18" fmla="*/ 0 w 36"/>
              <a:gd name="T19" fmla="*/ 23 h 33"/>
              <a:gd name="T20" fmla="*/ 0 w 36"/>
              <a:gd name="T21" fmla="*/ 17 h 33"/>
              <a:gd name="T22" fmla="*/ 0 w 36"/>
              <a:gd name="T23" fmla="*/ 17 h 33"/>
              <a:gd name="T24" fmla="*/ 0 w 36"/>
              <a:gd name="T25" fmla="*/ 10 h 33"/>
              <a:gd name="T26" fmla="*/ 4 w 36"/>
              <a:gd name="T27" fmla="*/ 4 h 33"/>
              <a:gd name="T28" fmla="*/ 11 w 36"/>
              <a:gd name="T29" fmla="*/ 0 h 33"/>
              <a:gd name="T30" fmla="*/ 17 w 36"/>
              <a:gd name="T31" fmla="*/ 0 h 33"/>
              <a:gd name="T32" fmla="*/ 17 w 36"/>
              <a:gd name="T33" fmla="*/ 0 h 33"/>
              <a:gd name="T34" fmla="*/ 25 w 36"/>
              <a:gd name="T35" fmla="*/ 0 h 33"/>
              <a:gd name="T36" fmla="*/ 31 w 36"/>
              <a:gd name="T37" fmla="*/ 4 h 33"/>
              <a:gd name="T38" fmla="*/ 36 w 36"/>
              <a:gd name="T39" fmla="*/ 10 h 33"/>
              <a:gd name="T40" fmla="*/ 36 w 36"/>
              <a:gd name="T41" fmla="*/ 17 h 33"/>
              <a:gd name="T42" fmla="*/ 36 w 36"/>
              <a:gd name="T4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 h="33">
                <a:moveTo>
                  <a:pt x="36" y="17"/>
                </a:moveTo>
                <a:lnTo>
                  <a:pt x="36" y="17"/>
                </a:lnTo>
                <a:lnTo>
                  <a:pt x="36" y="23"/>
                </a:lnTo>
                <a:lnTo>
                  <a:pt x="31" y="27"/>
                </a:lnTo>
                <a:lnTo>
                  <a:pt x="25" y="31"/>
                </a:lnTo>
                <a:lnTo>
                  <a:pt x="17" y="33"/>
                </a:lnTo>
                <a:lnTo>
                  <a:pt x="17" y="33"/>
                </a:lnTo>
                <a:lnTo>
                  <a:pt x="11" y="31"/>
                </a:lnTo>
                <a:lnTo>
                  <a:pt x="4" y="27"/>
                </a:lnTo>
                <a:lnTo>
                  <a:pt x="0" y="23"/>
                </a:lnTo>
                <a:lnTo>
                  <a:pt x="0" y="17"/>
                </a:lnTo>
                <a:lnTo>
                  <a:pt x="0" y="17"/>
                </a:lnTo>
                <a:lnTo>
                  <a:pt x="0" y="10"/>
                </a:lnTo>
                <a:lnTo>
                  <a:pt x="4" y="4"/>
                </a:lnTo>
                <a:lnTo>
                  <a:pt x="11" y="0"/>
                </a:lnTo>
                <a:lnTo>
                  <a:pt x="17" y="0"/>
                </a:lnTo>
                <a:lnTo>
                  <a:pt x="17" y="0"/>
                </a:lnTo>
                <a:lnTo>
                  <a:pt x="25" y="0"/>
                </a:lnTo>
                <a:lnTo>
                  <a:pt x="31" y="4"/>
                </a:lnTo>
                <a:lnTo>
                  <a:pt x="36" y="10"/>
                </a:lnTo>
                <a:lnTo>
                  <a:pt x="36" y="17"/>
                </a:lnTo>
                <a:lnTo>
                  <a:pt x="36" y="17"/>
                </a:lnTo>
                <a:close/>
              </a:path>
            </a:pathLst>
          </a:custGeom>
          <a:noFill/>
          <a:ln w="12700">
            <a:solidFill>
              <a:srgbClr val="A69F9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138" name="Freeform 108">
            <a:extLst>
              <a:ext uri="{FF2B5EF4-FFF2-40B4-BE49-F238E27FC236}">
                <a16:creationId xmlns:a16="http://schemas.microsoft.com/office/drawing/2014/main" id="{D4ED66F7-E30B-21BF-D59C-ED836043F8F3}"/>
              </a:ext>
            </a:extLst>
          </p:cNvPr>
          <p:cNvSpPr>
            <a:spLocks/>
          </p:cNvSpPr>
          <p:nvPr/>
        </p:nvSpPr>
        <p:spPr bwMode="auto">
          <a:xfrm>
            <a:off x="9949243" y="4974911"/>
            <a:ext cx="59365" cy="50812"/>
          </a:xfrm>
          <a:custGeom>
            <a:avLst/>
            <a:gdLst>
              <a:gd name="T0" fmla="*/ 37 w 37"/>
              <a:gd name="T1" fmla="*/ 16 h 33"/>
              <a:gd name="T2" fmla="*/ 37 w 37"/>
              <a:gd name="T3" fmla="*/ 16 h 33"/>
              <a:gd name="T4" fmla="*/ 35 w 37"/>
              <a:gd name="T5" fmla="*/ 23 h 33"/>
              <a:gd name="T6" fmla="*/ 31 w 37"/>
              <a:gd name="T7" fmla="*/ 27 h 33"/>
              <a:gd name="T8" fmla="*/ 27 w 37"/>
              <a:gd name="T9" fmla="*/ 31 h 33"/>
              <a:gd name="T10" fmla="*/ 18 w 37"/>
              <a:gd name="T11" fmla="*/ 33 h 33"/>
              <a:gd name="T12" fmla="*/ 18 w 37"/>
              <a:gd name="T13" fmla="*/ 33 h 33"/>
              <a:gd name="T14" fmla="*/ 12 w 37"/>
              <a:gd name="T15" fmla="*/ 31 h 33"/>
              <a:gd name="T16" fmla="*/ 6 w 37"/>
              <a:gd name="T17" fmla="*/ 27 h 33"/>
              <a:gd name="T18" fmla="*/ 2 w 37"/>
              <a:gd name="T19" fmla="*/ 23 h 33"/>
              <a:gd name="T20" fmla="*/ 0 w 37"/>
              <a:gd name="T21" fmla="*/ 16 h 33"/>
              <a:gd name="T22" fmla="*/ 0 w 37"/>
              <a:gd name="T23" fmla="*/ 16 h 33"/>
              <a:gd name="T24" fmla="*/ 2 w 37"/>
              <a:gd name="T25" fmla="*/ 10 h 33"/>
              <a:gd name="T26" fmla="*/ 6 w 37"/>
              <a:gd name="T27" fmla="*/ 4 h 33"/>
              <a:gd name="T28" fmla="*/ 12 w 37"/>
              <a:gd name="T29" fmla="*/ 2 h 33"/>
              <a:gd name="T30" fmla="*/ 18 w 37"/>
              <a:gd name="T31" fmla="*/ 0 h 33"/>
              <a:gd name="T32" fmla="*/ 18 w 37"/>
              <a:gd name="T33" fmla="*/ 0 h 33"/>
              <a:gd name="T34" fmla="*/ 27 w 37"/>
              <a:gd name="T35" fmla="*/ 2 h 33"/>
              <a:gd name="T36" fmla="*/ 31 w 37"/>
              <a:gd name="T37" fmla="*/ 4 h 33"/>
              <a:gd name="T38" fmla="*/ 35 w 37"/>
              <a:gd name="T39" fmla="*/ 10 h 33"/>
              <a:gd name="T40" fmla="*/ 37 w 37"/>
              <a:gd name="T41" fmla="*/ 16 h 33"/>
              <a:gd name="T42" fmla="*/ 37 w 37"/>
              <a:gd name="T4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33">
                <a:moveTo>
                  <a:pt x="37" y="16"/>
                </a:moveTo>
                <a:lnTo>
                  <a:pt x="37" y="16"/>
                </a:lnTo>
                <a:lnTo>
                  <a:pt x="35" y="23"/>
                </a:lnTo>
                <a:lnTo>
                  <a:pt x="31" y="27"/>
                </a:lnTo>
                <a:lnTo>
                  <a:pt x="27" y="31"/>
                </a:lnTo>
                <a:lnTo>
                  <a:pt x="18" y="33"/>
                </a:lnTo>
                <a:lnTo>
                  <a:pt x="18" y="33"/>
                </a:lnTo>
                <a:lnTo>
                  <a:pt x="12" y="31"/>
                </a:lnTo>
                <a:lnTo>
                  <a:pt x="6" y="27"/>
                </a:lnTo>
                <a:lnTo>
                  <a:pt x="2" y="23"/>
                </a:lnTo>
                <a:lnTo>
                  <a:pt x="0" y="16"/>
                </a:lnTo>
                <a:lnTo>
                  <a:pt x="0" y="16"/>
                </a:lnTo>
                <a:lnTo>
                  <a:pt x="2" y="10"/>
                </a:lnTo>
                <a:lnTo>
                  <a:pt x="6" y="4"/>
                </a:lnTo>
                <a:lnTo>
                  <a:pt x="12" y="2"/>
                </a:lnTo>
                <a:lnTo>
                  <a:pt x="18" y="0"/>
                </a:lnTo>
                <a:lnTo>
                  <a:pt x="18" y="0"/>
                </a:lnTo>
                <a:lnTo>
                  <a:pt x="27" y="2"/>
                </a:lnTo>
                <a:lnTo>
                  <a:pt x="31" y="4"/>
                </a:lnTo>
                <a:lnTo>
                  <a:pt x="35" y="10"/>
                </a:lnTo>
                <a:lnTo>
                  <a:pt x="37" y="16"/>
                </a:lnTo>
                <a:lnTo>
                  <a:pt x="37" y="16"/>
                </a:lnTo>
                <a:close/>
              </a:path>
            </a:pathLst>
          </a:custGeom>
          <a:noFill/>
          <a:ln w="12700">
            <a:solidFill>
              <a:srgbClr val="A69F9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139" name="Freeform 109">
            <a:extLst>
              <a:ext uri="{FF2B5EF4-FFF2-40B4-BE49-F238E27FC236}">
                <a16:creationId xmlns:a16="http://schemas.microsoft.com/office/drawing/2014/main" id="{CCDF1B91-C9C6-8E70-6538-77FF0E65609B}"/>
              </a:ext>
            </a:extLst>
          </p:cNvPr>
          <p:cNvSpPr>
            <a:spLocks/>
          </p:cNvSpPr>
          <p:nvPr/>
        </p:nvSpPr>
        <p:spPr bwMode="auto">
          <a:xfrm>
            <a:off x="9928385" y="4974911"/>
            <a:ext cx="56156" cy="50812"/>
          </a:xfrm>
          <a:custGeom>
            <a:avLst/>
            <a:gdLst>
              <a:gd name="T0" fmla="*/ 35 w 35"/>
              <a:gd name="T1" fmla="*/ 16 h 33"/>
              <a:gd name="T2" fmla="*/ 35 w 35"/>
              <a:gd name="T3" fmla="*/ 16 h 33"/>
              <a:gd name="T4" fmla="*/ 35 w 35"/>
              <a:gd name="T5" fmla="*/ 23 h 33"/>
              <a:gd name="T6" fmla="*/ 31 w 35"/>
              <a:gd name="T7" fmla="*/ 27 h 33"/>
              <a:gd name="T8" fmla="*/ 25 w 35"/>
              <a:gd name="T9" fmla="*/ 31 h 33"/>
              <a:gd name="T10" fmla="*/ 17 w 35"/>
              <a:gd name="T11" fmla="*/ 33 h 33"/>
              <a:gd name="T12" fmla="*/ 17 w 35"/>
              <a:gd name="T13" fmla="*/ 33 h 33"/>
              <a:gd name="T14" fmla="*/ 10 w 35"/>
              <a:gd name="T15" fmla="*/ 31 h 33"/>
              <a:gd name="T16" fmla="*/ 4 w 35"/>
              <a:gd name="T17" fmla="*/ 27 h 33"/>
              <a:gd name="T18" fmla="*/ 0 w 35"/>
              <a:gd name="T19" fmla="*/ 23 h 33"/>
              <a:gd name="T20" fmla="*/ 0 w 35"/>
              <a:gd name="T21" fmla="*/ 16 h 33"/>
              <a:gd name="T22" fmla="*/ 0 w 35"/>
              <a:gd name="T23" fmla="*/ 16 h 33"/>
              <a:gd name="T24" fmla="*/ 0 w 35"/>
              <a:gd name="T25" fmla="*/ 10 h 33"/>
              <a:gd name="T26" fmla="*/ 4 w 35"/>
              <a:gd name="T27" fmla="*/ 4 h 33"/>
              <a:gd name="T28" fmla="*/ 10 w 35"/>
              <a:gd name="T29" fmla="*/ 2 h 33"/>
              <a:gd name="T30" fmla="*/ 17 w 35"/>
              <a:gd name="T31" fmla="*/ 0 h 33"/>
              <a:gd name="T32" fmla="*/ 17 w 35"/>
              <a:gd name="T33" fmla="*/ 0 h 33"/>
              <a:gd name="T34" fmla="*/ 25 w 35"/>
              <a:gd name="T35" fmla="*/ 2 h 33"/>
              <a:gd name="T36" fmla="*/ 31 w 35"/>
              <a:gd name="T37" fmla="*/ 4 h 33"/>
              <a:gd name="T38" fmla="*/ 35 w 35"/>
              <a:gd name="T39" fmla="*/ 10 h 33"/>
              <a:gd name="T40" fmla="*/ 35 w 35"/>
              <a:gd name="T41" fmla="*/ 16 h 33"/>
              <a:gd name="T42" fmla="*/ 35 w 35"/>
              <a:gd name="T4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 h="33">
                <a:moveTo>
                  <a:pt x="35" y="16"/>
                </a:moveTo>
                <a:lnTo>
                  <a:pt x="35" y="16"/>
                </a:lnTo>
                <a:lnTo>
                  <a:pt x="35" y="23"/>
                </a:lnTo>
                <a:lnTo>
                  <a:pt x="31" y="27"/>
                </a:lnTo>
                <a:lnTo>
                  <a:pt x="25" y="31"/>
                </a:lnTo>
                <a:lnTo>
                  <a:pt x="17" y="33"/>
                </a:lnTo>
                <a:lnTo>
                  <a:pt x="17" y="33"/>
                </a:lnTo>
                <a:lnTo>
                  <a:pt x="10" y="31"/>
                </a:lnTo>
                <a:lnTo>
                  <a:pt x="4" y="27"/>
                </a:lnTo>
                <a:lnTo>
                  <a:pt x="0" y="23"/>
                </a:lnTo>
                <a:lnTo>
                  <a:pt x="0" y="16"/>
                </a:lnTo>
                <a:lnTo>
                  <a:pt x="0" y="16"/>
                </a:lnTo>
                <a:lnTo>
                  <a:pt x="0" y="10"/>
                </a:lnTo>
                <a:lnTo>
                  <a:pt x="4" y="4"/>
                </a:lnTo>
                <a:lnTo>
                  <a:pt x="10" y="2"/>
                </a:lnTo>
                <a:lnTo>
                  <a:pt x="17" y="0"/>
                </a:lnTo>
                <a:lnTo>
                  <a:pt x="17" y="0"/>
                </a:lnTo>
                <a:lnTo>
                  <a:pt x="25" y="2"/>
                </a:lnTo>
                <a:lnTo>
                  <a:pt x="31" y="4"/>
                </a:lnTo>
                <a:lnTo>
                  <a:pt x="35" y="10"/>
                </a:lnTo>
                <a:lnTo>
                  <a:pt x="35" y="16"/>
                </a:lnTo>
                <a:lnTo>
                  <a:pt x="35" y="16"/>
                </a:lnTo>
                <a:close/>
              </a:path>
            </a:pathLst>
          </a:custGeom>
          <a:noFill/>
          <a:ln w="12700">
            <a:solidFill>
              <a:srgbClr val="A69F9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140" name="Freeform 110">
            <a:extLst>
              <a:ext uri="{FF2B5EF4-FFF2-40B4-BE49-F238E27FC236}">
                <a16:creationId xmlns:a16="http://schemas.microsoft.com/office/drawing/2014/main" id="{F8CE943E-9FFF-A994-2420-D556D37067A1}"/>
              </a:ext>
            </a:extLst>
          </p:cNvPr>
          <p:cNvSpPr>
            <a:spLocks/>
          </p:cNvSpPr>
          <p:nvPr/>
        </p:nvSpPr>
        <p:spPr bwMode="auto">
          <a:xfrm>
            <a:off x="9897901" y="4974911"/>
            <a:ext cx="57760" cy="50812"/>
          </a:xfrm>
          <a:custGeom>
            <a:avLst/>
            <a:gdLst>
              <a:gd name="T0" fmla="*/ 36 w 36"/>
              <a:gd name="T1" fmla="*/ 16 h 33"/>
              <a:gd name="T2" fmla="*/ 36 w 36"/>
              <a:gd name="T3" fmla="*/ 16 h 33"/>
              <a:gd name="T4" fmla="*/ 36 w 36"/>
              <a:gd name="T5" fmla="*/ 23 h 33"/>
              <a:gd name="T6" fmla="*/ 32 w 36"/>
              <a:gd name="T7" fmla="*/ 27 h 33"/>
              <a:gd name="T8" fmla="*/ 25 w 36"/>
              <a:gd name="T9" fmla="*/ 31 h 33"/>
              <a:gd name="T10" fmla="*/ 17 w 36"/>
              <a:gd name="T11" fmla="*/ 33 h 33"/>
              <a:gd name="T12" fmla="*/ 17 w 36"/>
              <a:gd name="T13" fmla="*/ 33 h 33"/>
              <a:gd name="T14" fmla="*/ 11 w 36"/>
              <a:gd name="T15" fmla="*/ 31 h 33"/>
              <a:gd name="T16" fmla="*/ 5 w 36"/>
              <a:gd name="T17" fmla="*/ 27 h 33"/>
              <a:gd name="T18" fmla="*/ 0 w 36"/>
              <a:gd name="T19" fmla="*/ 23 h 33"/>
              <a:gd name="T20" fmla="*/ 0 w 36"/>
              <a:gd name="T21" fmla="*/ 16 h 33"/>
              <a:gd name="T22" fmla="*/ 0 w 36"/>
              <a:gd name="T23" fmla="*/ 16 h 33"/>
              <a:gd name="T24" fmla="*/ 0 w 36"/>
              <a:gd name="T25" fmla="*/ 10 h 33"/>
              <a:gd name="T26" fmla="*/ 5 w 36"/>
              <a:gd name="T27" fmla="*/ 4 h 33"/>
              <a:gd name="T28" fmla="*/ 11 w 36"/>
              <a:gd name="T29" fmla="*/ 2 h 33"/>
              <a:gd name="T30" fmla="*/ 17 w 36"/>
              <a:gd name="T31" fmla="*/ 0 h 33"/>
              <a:gd name="T32" fmla="*/ 17 w 36"/>
              <a:gd name="T33" fmla="*/ 0 h 33"/>
              <a:gd name="T34" fmla="*/ 25 w 36"/>
              <a:gd name="T35" fmla="*/ 2 h 33"/>
              <a:gd name="T36" fmla="*/ 32 w 36"/>
              <a:gd name="T37" fmla="*/ 4 h 33"/>
              <a:gd name="T38" fmla="*/ 36 w 36"/>
              <a:gd name="T39" fmla="*/ 10 h 33"/>
              <a:gd name="T40" fmla="*/ 36 w 36"/>
              <a:gd name="T41" fmla="*/ 16 h 33"/>
              <a:gd name="T42" fmla="*/ 36 w 36"/>
              <a:gd name="T4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 h="33">
                <a:moveTo>
                  <a:pt x="36" y="16"/>
                </a:moveTo>
                <a:lnTo>
                  <a:pt x="36" y="16"/>
                </a:lnTo>
                <a:lnTo>
                  <a:pt x="36" y="23"/>
                </a:lnTo>
                <a:lnTo>
                  <a:pt x="32" y="27"/>
                </a:lnTo>
                <a:lnTo>
                  <a:pt x="25" y="31"/>
                </a:lnTo>
                <a:lnTo>
                  <a:pt x="17" y="33"/>
                </a:lnTo>
                <a:lnTo>
                  <a:pt x="17" y="33"/>
                </a:lnTo>
                <a:lnTo>
                  <a:pt x="11" y="31"/>
                </a:lnTo>
                <a:lnTo>
                  <a:pt x="5" y="27"/>
                </a:lnTo>
                <a:lnTo>
                  <a:pt x="0" y="23"/>
                </a:lnTo>
                <a:lnTo>
                  <a:pt x="0" y="16"/>
                </a:lnTo>
                <a:lnTo>
                  <a:pt x="0" y="16"/>
                </a:lnTo>
                <a:lnTo>
                  <a:pt x="0" y="10"/>
                </a:lnTo>
                <a:lnTo>
                  <a:pt x="5" y="4"/>
                </a:lnTo>
                <a:lnTo>
                  <a:pt x="11" y="2"/>
                </a:lnTo>
                <a:lnTo>
                  <a:pt x="17" y="0"/>
                </a:lnTo>
                <a:lnTo>
                  <a:pt x="17" y="0"/>
                </a:lnTo>
                <a:lnTo>
                  <a:pt x="25" y="2"/>
                </a:lnTo>
                <a:lnTo>
                  <a:pt x="32" y="4"/>
                </a:lnTo>
                <a:lnTo>
                  <a:pt x="36" y="10"/>
                </a:lnTo>
                <a:lnTo>
                  <a:pt x="36" y="16"/>
                </a:lnTo>
                <a:lnTo>
                  <a:pt x="36" y="16"/>
                </a:lnTo>
                <a:close/>
              </a:path>
            </a:pathLst>
          </a:custGeom>
          <a:noFill/>
          <a:ln w="12700">
            <a:solidFill>
              <a:srgbClr val="A69F9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141" name="Freeform 111">
            <a:extLst>
              <a:ext uri="{FF2B5EF4-FFF2-40B4-BE49-F238E27FC236}">
                <a16:creationId xmlns:a16="http://schemas.microsoft.com/office/drawing/2014/main" id="{1706E24A-8661-1704-4115-266E9A14F47F}"/>
              </a:ext>
            </a:extLst>
          </p:cNvPr>
          <p:cNvSpPr>
            <a:spLocks/>
          </p:cNvSpPr>
          <p:nvPr/>
        </p:nvSpPr>
        <p:spPr bwMode="auto">
          <a:xfrm>
            <a:off x="9862603" y="4961054"/>
            <a:ext cx="56156" cy="52351"/>
          </a:xfrm>
          <a:custGeom>
            <a:avLst/>
            <a:gdLst>
              <a:gd name="T0" fmla="*/ 35 w 35"/>
              <a:gd name="T1" fmla="*/ 17 h 34"/>
              <a:gd name="T2" fmla="*/ 35 w 35"/>
              <a:gd name="T3" fmla="*/ 17 h 34"/>
              <a:gd name="T4" fmla="*/ 35 w 35"/>
              <a:gd name="T5" fmla="*/ 23 h 34"/>
              <a:gd name="T6" fmla="*/ 31 w 35"/>
              <a:gd name="T7" fmla="*/ 30 h 34"/>
              <a:gd name="T8" fmla="*/ 24 w 35"/>
              <a:gd name="T9" fmla="*/ 32 h 34"/>
              <a:gd name="T10" fmla="*/ 16 w 35"/>
              <a:gd name="T11" fmla="*/ 34 h 34"/>
              <a:gd name="T12" fmla="*/ 16 w 35"/>
              <a:gd name="T13" fmla="*/ 34 h 34"/>
              <a:gd name="T14" fmla="*/ 10 w 35"/>
              <a:gd name="T15" fmla="*/ 32 h 34"/>
              <a:gd name="T16" fmla="*/ 4 w 35"/>
              <a:gd name="T17" fmla="*/ 30 h 34"/>
              <a:gd name="T18" fmla="*/ 0 w 35"/>
              <a:gd name="T19" fmla="*/ 23 h 34"/>
              <a:gd name="T20" fmla="*/ 0 w 35"/>
              <a:gd name="T21" fmla="*/ 17 h 34"/>
              <a:gd name="T22" fmla="*/ 0 w 35"/>
              <a:gd name="T23" fmla="*/ 17 h 34"/>
              <a:gd name="T24" fmla="*/ 0 w 35"/>
              <a:gd name="T25" fmla="*/ 11 h 34"/>
              <a:gd name="T26" fmla="*/ 4 w 35"/>
              <a:gd name="T27" fmla="*/ 4 h 34"/>
              <a:gd name="T28" fmla="*/ 10 w 35"/>
              <a:gd name="T29" fmla="*/ 2 h 34"/>
              <a:gd name="T30" fmla="*/ 16 w 35"/>
              <a:gd name="T31" fmla="*/ 0 h 34"/>
              <a:gd name="T32" fmla="*/ 16 w 35"/>
              <a:gd name="T33" fmla="*/ 0 h 34"/>
              <a:gd name="T34" fmla="*/ 24 w 35"/>
              <a:gd name="T35" fmla="*/ 2 h 34"/>
              <a:gd name="T36" fmla="*/ 31 w 35"/>
              <a:gd name="T37" fmla="*/ 4 h 34"/>
              <a:gd name="T38" fmla="*/ 35 w 35"/>
              <a:gd name="T39" fmla="*/ 11 h 34"/>
              <a:gd name="T40" fmla="*/ 35 w 35"/>
              <a:gd name="T41" fmla="*/ 17 h 34"/>
              <a:gd name="T42" fmla="*/ 35 w 35"/>
              <a:gd name="T4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 h="34">
                <a:moveTo>
                  <a:pt x="35" y="17"/>
                </a:moveTo>
                <a:lnTo>
                  <a:pt x="35" y="17"/>
                </a:lnTo>
                <a:lnTo>
                  <a:pt x="35" y="23"/>
                </a:lnTo>
                <a:lnTo>
                  <a:pt x="31" y="30"/>
                </a:lnTo>
                <a:lnTo>
                  <a:pt x="24" y="32"/>
                </a:lnTo>
                <a:lnTo>
                  <a:pt x="16" y="34"/>
                </a:lnTo>
                <a:lnTo>
                  <a:pt x="16" y="34"/>
                </a:lnTo>
                <a:lnTo>
                  <a:pt x="10" y="32"/>
                </a:lnTo>
                <a:lnTo>
                  <a:pt x="4" y="30"/>
                </a:lnTo>
                <a:lnTo>
                  <a:pt x="0" y="23"/>
                </a:lnTo>
                <a:lnTo>
                  <a:pt x="0" y="17"/>
                </a:lnTo>
                <a:lnTo>
                  <a:pt x="0" y="17"/>
                </a:lnTo>
                <a:lnTo>
                  <a:pt x="0" y="11"/>
                </a:lnTo>
                <a:lnTo>
                  <a:pt x="4" y="4"/>
                </a:lnTo>
                <a:lnTo>
                  <a:pt x="10" y="2"/>
                </a:lnTo>
                <a:lnTo>
                  <a:pt x="16" y="0"/>
                </a:lnTo>
                <a:lnTo>
                  <a:pt x="16" y="0"/>
                </a:lnTo>
                <a:lnTo>
                  <a:pt x="24" y="2"/>
                </a:lnTo>
                <a:lnTo>
                  <a:pt x="31" y="4"/>
                </a:lnTo>
                <a:lnTo>
                  <a:pt x="35" y="11"/>
                </a:lnTo>
                <a:lnTo>
                  <a:pt x="35" y="17"/>
                </a:lnTo>
                <a:lnTo>
                  <a:pt x="35" y="17"/>
                </a:lnTo>
                <a:close/>
              </a:path>
            </a:pathLst>
          </a:custGeom>
          <a:noFill/>
          <a:ln w="12700">
            <a:solidFill>
              <a:srgbClr val="A69F9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142" name="Freeform 112">
            <a:extLst>
              <a:ext uri="{FF2B5EF4-FFF2-40B4-BE49-F238E27FC236}">
                <a16:creationId xmlns:a16="http://schemas.microsoft.com/office/drawing/2014/main" id="{10D73A8F-D0C7-F330-7AE0-222BAFF857B9}"/>
              </a:ext>
            </a:extLst>
          </p:cNvPr>
          <p:cNvSpPr>
            <a:spLocks/>
          </p:cNvSpPr>
          <p:nvPr/>
        </p:nvSpPr>
        <p:spPr bwMode="auto">
          <a:xfrm>
            <a:off x="9817678" y="4961054"/>
            <a:ext cx="57760" cy="52351"/>
          </a:xfrm>
          <a:custGeom>
            <a:avLst/>
            <a:gdLst>
              <a:gd name="T0" fmla="*/ 36 w 36"/>
              <a:gd name="T1" fmla="*/ 17 h 34"/>
              <a:gd name="T2" fmla="*/ 36 w 36"/>
              <a:gd name="T3" fmla="*/ 17 h 34"/>
              <a:gd name="T4" fmla="*/ 36 w 36"/>
              <a:gd name="T5" fmla="*/ 23 h 34"/>
              <a:gd name="T6" fmla="*/ 32 w 36"/>
              <a:gd name="T7" fmla="*/ 30 h 34"/>
              <a:gd name="T8" fmla="*/ 25 w 36"/>
              <a:gd name="T9" fmla="*/ 32 h 34"/>
              <a:gd name="T10" fmla="*/ 19 w 36"/>
              <a:gd name="T11" fmla="*/ 34 h 34"/>
              <a:gd name="T12" fmla="*/ 19 w 36"/>
              <a:gd name="T13" fmla="*/ 34 h 34"/>
              <a:gd name="T14" fmla="*/ 11 w 36"/>
              <a:gd name="T15" fmla="*/ 32 h 34"/>
              <a:gd name="T16" fmla="*/ 5 w 36"/>
              <a:gd name="T17" fmla="*/ 30 h 34"/>
              <a:gd name="T18" fmla="*/ 0 w 36"/>
              <a:gd name="T19" fmla="*/ 23 h 34"/>
              <a:gd name="T20" fmla="*/ 0 w 36"/>
              <a:gd name="T21" fmla="*/ 17 h 34"/>
              <a:gd name="T22" fmla="*/ 0 w 36"/>
              <a:gd name="T23" fmla="*/ 17 h 34"/>
              <a:gd name="T24" fmla="*/ 0 w 36"/>
              <a:gd name="T25" fmla="*/ 11 h 34"/>
              <a:gd name="T26" fmla="*/ 5 w 36"/>
              <a:gd name="T27" fmla="*/ 4 h 34"/>
              <a:gd name="T28" fmla="*/ 11 w 36"/>
              <a:gd name="T29" fmla="*/ 2 h 34"/>
              <a:gd name="T30" fmla="*/ 19 w 36"/>
              <a:gd name="T31" fmla="*/ 0 h 34"/>
              <a:gd name="T32" fmla="*/ 19 w 36"/>
              <a:gd name="T33" fmla="*/ 0 h 34"/>
              <a:gd name="T34" fmla="*/ 25 w 36"/>
              <a:gd name="T35" fmla="*/ 2 h 34"/>
              <a:gd name="T36" fmla="*/ 32 w 36"/>
              <a:gd name="T37" fmla="*/ 4 h 34"/>
              <a:gd name="T38" fmla="*/ 36 w 36"/>
              <a:gd name="T39" fmla="*/ 11 h 34"/>
              <a:gd name="T40" fmla="*/ 36 w 36"/>
              <a:gd name="T41" fmla="*/ 17 h 34"/>
              <a:gd name="T42" fmla="*/ 36 w 36"/>
              <a:gd name="T4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 h="34">
                <a:moveTo>
                  <a:pt x="36" y="17"/>
                </a:moveTo>
                <a:lnTo>
                  <a:pt x="36" y="17"/>
                </a:lnTo>
                <a:lnTo>
                  <a:pt x="36" y="23"/>
                </a:lnTo>
                <a:lnTo>
                  <a:pt x="32" y="30"/>
                </a:lnTo>
                <a:lnTo>
                  <a:pt x="25" y="32"/>
                </a:lnTo>
                <a:lnTo>
                  <a:pt x="19" y="34"/>
                </a:lnTo>
                <a:lnTo>
                  <a:pt x="19" y="34"/>
                </a:lnTo>
                <a:lnTo>
                  <a:pt x="11" y="32"/>
                </a:lnTo>
                <a:lnTo>
                  <a:pt x="5" y="30"/>
                </a:lnTo>
                <a:lnTo>
                  <a:pt x="0" y="23"/>
                </a:lnTo>
                <a:lnTo>
                  <a:pt x="0" y="17"/>
                </a:lnTo>
                <a:lnTo>
                  <a:pt x="0" y="17"/>
                </a:lnTo>
                <a:lnTo>
                  <a:pt x="0" y="11"/>
                </a:lnTo>
                <a:lnTo>
                  <a:pt x="5" y="4"/>
                </a:lnTo>
                <a:lnTo>
                  <a:pt x="11" y="2"/>
                </a:lnTo>
                <a:lnTo>
                  <a:pt x="19" y="0"/>
                </a:lnTo>
                <a:lnTo>
                  <a:pt x="19" y="0"/>
                </a:lnTo>
                <a:lnTo>
                  <a:pt x="25" y="2"/>
                </a:lnTo>
                <a:lnTo>
                  <a:pt x="32" y="4"/>
                </a:lnTo>
                <a:lnTo>
                  <a:pt x="36" y="11"/>
                </a:lnTo>
                <a:lnTo>
                  <a:pt x="36" y="17"/>
                </a:lnTo>
                <a:lnTo>
                  <a:pt x="36" y="17"/>
                </a:lnTo>
                <a:close/>
              </a:path>
            </a:pathLst>
          </a:custGeom>
          <a:noFill/>
          <a:ln w="12700">
            <a:solidFill>
              <a:srgbClr val="A69F9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143" name="Freeform 113">
            <a:extLst>
              <a:ext uri="{FF2B5EF4-FFF2-40B4-BE49-F238E27FC236}">
                <a16:creationId xmlns:a16="http://schemas.microsoft.com/office/drawing/2014/main" id="{F32C50F4-12BC-2126-985F-3EE562F7D15E}"/>
              </a:ext>
            </a:extLst>
          </p:cNvPr>
          <p:cNvSpPr>
            <a:spLocks/>
          </p:cNvSpPr>
          <p:nvPr/>
        </p:nvSpPr>
        <p:spPr bwMode="auto">
          <a:xfrm>
            <a:off x="9755104" y="4942578"/>
            <a:ext cx="59365" cy="47732"/>
          </a:xfrm>
          <a:custGeom>
            <a:avLst/>
            <a:gdLst>
              <a:gd name="T0" fmla="*/ 37 w 37"/>
              <a:gd name="T1" fmla="*/ 14 h 31"/>
              <a:gd name="T2" fmla="*/ 37 w 37"/>
              <a:gd name="T3" fmla="*/ 14 h 31"/>
              <a:gd name="T4" fmla="*/ 35 w 37"/>
              <a:gd name="T5" fmla="*/ 23 h 31"/>
              <a:gd name="T6" fmla="*/ 31 w 37"/>
              <a:gd name="T7" fmla="*/ 27 h 31"/>
              <a:gd name="T8" fmla="*/ 25 w 37"/>
              <a:gd name="T9" fmla="*/ 31 h 31"/>
              <a:gd name="T10" fmla="*/ 19 w 37"/>
              <a:gd name="T11" fmla="*/ 31 h 31"/>
              <a:gd name="T12" fmla="*/ 19 w 37"/>
              <a:gd name="T13" fmla="*/ 31 h 31"/>
              <a:gd name="T14" fmla="*/ 10 w 37"/>
              <a:gd name="T15" fmla="*/ 31 h 31"/>
              <a:gd name="T16" fmla="*/ 4 w 37"/>
              <a:gd name="T17" fmla="*/ 27 h 31"/>
              <a:gd name="T18" fmla="*/ 2 w 37"/>
              <a:gd name="T19" fmla="*/ 23 h 31"/>
              <a:gd name="T20" fmla="*/ 0 w 37"/>
              <a:gd name="T21" fmla="*/ 14 h 31"/>
              <a:gd name="T22" fmla="*/ 0 w 37"/>
              <a:gd name="T23" fmla="*/ 14 h 31"/>
              <a:gd name="T24" fmla="*/ 2 w 37"/>
              <a:gd name="T25" fmla="*/ 8 h 31"/>
              <a:gd name="T26" fmla="*/ 4 w 37"/>
              <a:gd name="T27" fmla="*/ 4 h 31"/>
              <a:gd name="T28" fmla="*/ 10 w 37"/>
              <a:gd name="T29" fmla="*/ 0 h 31"/>
              <a:gd name="T30" fmla="*/ 19 w 37"/>
              <a:gd name="T31" fmla="*/ 0 h 31"/>
              <a:gd name="T32" fmla="*/ 19 w 37"/>
              <a:gd name="T33" fmla="*/ 0 h 31"/>
              <a:gd name="T34" fmla="*/ 25 w 37"/>
              <a:gd name="T35" fmla="*/ 0 h 31"/>
              <a:gd name="T36" fmla="*/ 31 w 37"/>
              <a:gd name="T37" fmla="*/ 4 h 31"/>
              <a:gd name="T38" fmla="*/ 35 w 37"/>
              <a:gd name="T39" fmla="*/ 8 h 31"/>
              <a:gd name="T40" fmla="*/ 37 w 37"/>
              <a:gd name="T41" fmla="*/ 14 h 31"/>
              <a:gd name="T42" fmla="*/ 37 w 37"/>
              <a:gd name="T43" fmla="*/ 1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31">
                <a:moveTo>
                  <a:pt x="37" y="14"/>
                </a:moveTo>
                <a:lnTo>
                  <a:pt x="37" y="14"/>
                </a:lnTo>
                <a:lnTo>
                  <a:pt x="35" y="23"/>
                </a:lnTo>
                <a:lnTo>
                  <a:pt x="31" y="27"/>
                </a:lnTo>
                <a:lnTo>
                  <a:pt x="25" y="31"/>
                </a:lnTo>
                <a:lnTo>
                  <a:pt x="19" y="31"/>
                </a:lnTo>
                <a:lnTo>
                  <a:pt x="19" y="31"/>
                </a:lnTo>
                <a:lnTo>
                  <a:pt x="10" y="31"/>
                </a:lnTo>
                <a:lnTo>
                  <a:pt x="4" y="27"/>
                </a:lnTo>
                <a:lnTo>
                  <a:pt x="2" y="23"/>
                </a:lnTo>
                <a:lnTo>
                  <a:pt x="0" y="14"/>
                </a:lnTo>
                <a:lnTo>
                  <a:pt x="0" y="14"/>
                </a:lnTo>
                <a:lnTo>
                  <a:pt x="2" y="8"/>
                </a:lnTo>
                <a:lnTo>
                  <a:pt x="4" y="4"/>
                </a:lnTo>
                <a:lnTo>
                  <a:pt x="10" y="0"/>
                </a:lnTo>
                <a:lnTo>
                  <a:pt x="19" y="0"/>
                </a:lnTo>
                <a:lnTo>
                  <a:pt x="19" y="0"/>
                </a:lnTo>
                <a:lnTo>
                  <a:pt x="25" y="0"/>
                </a:lnTo>
                <a:lnTo>
                  <a:pt x="31" y="4"/>
                </a:lnTo>
                <a:lnTo>
                  <a:pt x="35" y="8"/>
                </a:lnTo>
                <a:lnTo>
                  <a:pt x="37" y="14"/>
                </a:lnTo>
                <a:lnTo>
                  <a:pt x="37" y="14"/>
                </a:lnTo>
                <a:close/>
              </a:path>
            </a:pathLst>
          </a:custGeom>
          <a:noFill/>
          <a:ln w="12700">
            <a:solidFill>
              <a:srgbClr val="A69F9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144" name="Freeform 114">
            <a:extLst>
              <a:ext uri="{FF2B5EF4-FFF2-40B4-BE49-F238E27FC236}">
                <a16:creationId xmlns:a16="http://schemas.microsoft.com/office/drawing/2014/main" id="{8AEBB06D-1DBD-E543-649D-B4AC7E1E72EE}"/>
              </a:ext>
            </a:extLst>
          </p:cNvPr>
          <p:cNvSpPr>
            <a:spLocks/>
          </p:cNvSpPr>
          <p:nvPr/>
        </p:nvSpPr>
        <p:spPr bwMode="auto">
          <a:xfrm>
            <a:off x="9705367" y="4925640"/>
            <a:ext cx="59365" cy="49271"/>
          </a:xfrm>
          <a:custGeom>
            <a:avLst/>
            <a:gdLst>
              <a:gd name="T0" fmla="*/ 37 w 37"/>
              <a:gd name="T1" fmla="*/ 17 h 32"/>
              <a:gd name="T2" fmla="*/ 37 w 37"/>
              <a:gd name="T3" fmla="*/ 17 h 32"/>
              <a:gd name="T4" fmla="*/ 35 w 37"/>
              <a:gd name="T5" fmla="*/ 23 h 32"/>
              <a:gd name="T6" fmla="*/ 31 w 37"/>
              <a:gd name="T7" fmla="*/ 27 h 32"/>
              <a:gd name="T8" fmla="*/ 25 w 37"/>
              <a:gd name="T9" fmla="*/ 32 h 32"/>
              <a:gd name="T10" fmla="*/ 19 w 37"/>
              <a:gd name="T11" fmla="*/ 32 h 32"/>
              <a:gd name="T12" fmla="*/ 19 w 37"/>
              <a:gd name="T13" fmla="*/ 32 h 32"/>
              <a:gd name="T14" fmla="*/ 10 w 37"/>
              <a:gd name="T15" fmla="*/ 32 h 32"/>
              <a:gd name="T16" fmla="*/ 6 w 37"/>
              <a:gd name="T17" fmla="*/ 27 h 32"/>
              <a:gd name="T18" fmla="*/ 2 w 37"/>
              <a:gd name="T19" fmla="*/ 23 h 32"/>
              <a:gd name="T20" fmla="*/ 0 w 37"/>
              <a:gd name="T21" fmla="*/ 17 h 32"/>
              <a:gd name="T22" fmla="*/ 0 w 37"/>
              <a:gd name="T23" fmla="*/ 17 h 32"/>
              <a:gd name="T24" fmla="*/ 2 w 37"/>
              <a:gd name="T25" fmla="*/ 11 h 32"/>
              <a:gd name="T26" fmla="*/ 6 w 37"/>
              <a:gd name="T27" fmla="*/ 4 h 32"/>
              <a:gd name="T28" fmla="*/ 10 w 37"/>
              <a:gd name="T29" fmla="*/ 0 h 32"/>
              <a:gd name="T30" fmla="*/ 19 w 37"/>
              <a:gd name="T31" fmla="*/ 0 h 32"/>
              <a:gd name="T32" fmla="*/ 19 w 37"/>
              <a:gd name="T33" fmla="*/ 0 h 32"/>
              <a:gd name="T34" fmla="*/ 25 w 37"/>
              <a:gd name="T35" fmla="*/ 0 h 32"/>
              <a:gd name="T36" fmla="*/ 31 w 37"/>
              <a:gd name="T37" fmla="*/ 4 h 32"/>
              <a:gd name="T38" fmla="*/ 35 w 37"/>
              <a:gd name="T39" fmla="*/ 11 h 32"/>
              <a:gd name="T40" fmla="*/ 37 w 37"/>
              <a:gd name="T41" fmla="*/ 17 h 32"/>
              <a:gd name="T42" fmla="*/ 37 w 37"/>
              <a:gd name="T43" fmla="*/ 17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32">
                <a:moveTo>
                  <a:pt x="37" y="17"/>
                </a:moveTo>
                <a:lnTo>
                  <a:pt x="37" y="17"/>
                </a:lnTo>
                <a:lnTo>
                  <a:pt x="35" y="23"/>
                </a:lnTo>
                <a:lnTo>
                  <a:pt x="31" y="27"/>
                </a:lnTo>
                <a:lnTo>
                  <a:pt x="25" y="32"/>
                </a:lnTo>
                <a:lnTo>
                  <a:pt x="19" y="32"/>
                </a:lnTo>
                <a:lnTo>
                  <a:pt x="19" y="32"/>
                </a:lnTo>
                <a:lnTo>
                  <a:pt x="10" y="32"/>
                </a:lnTo>
                <a:lnTo>
                  <a:pt x="6" y="27"/>
                </a:lnTo>
                <a:lnTo>
                  <a:pt x="2" y="23"/>
                </a:lnTo>
                <a:lnTo>
                  <a:pt x="0" y="17"/>
                </a:lnTo>
                <a:lnTo>
                  <a:pt x="0" y="17"/>
                </a:lnTo>
                <a:lnTo>
                  <a:pt x="2" y="11"/>
                </a:lnTo>
                <a:lnTo>
                  <a:pt x="6" y="4"/>
                </a:lnTo>
                <a:lnTo>
                  <a:pt x="10" y="0"/>
                </a:lnTo>
                <a:lnTo>
                  <a:pt x="19" y="0"/>
                </a:lnTo>
                <a:lnTo>
                  <a:pt x="19" y="0"/>
                </a:lnTo>
                <a:lnTo>
                  <a:pt x="25" y="0"/>
                </a:lnTo>
                <a:lnTo>
                  <a:pt x="31" y="4"/>
                </a:lnTo>
                <a:lnTo>
                  <a:pt x="35" y="11"/>
                </a:lnTo>
                <a:lnTo>
                  <a:pt x="37" y="17"/>
                </a:lnTo>
                <a:lnTo>
                  <a:pt x="37" y="17"/>
                </a:lnTo>
                <a:close/>
              </a:path>
            </a:pathLst>
          </a:custGeom>
          <a:noFill/>
          <a:ln w="12700">
            <a:solidFill>
              <a:srgbClr val="A69F9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145" name="Freeform 115">
            <a:extLst>
              <a:ext uri="{FF2B5EF4-FFF2-40B4-BE49-F238E27FC236}">
                <a16:creationId xmlns:a16="http://schemas.microsoft.com/office/drawing/2014/main" id="{62269FF5-287C-1359-74D7-0A01A441EDFF}"/>
              </a:ext>
            </a:extLst>
          </p:cNvPr>
          <p:cNvSpPr>
            <a:spLocks/>
          </p:cNvSpPr>
          <p:nvPr/>
        </p:nvSpPr>
        <p:spPr bwMode="auto">
          <a:xfrm>
            <a:off x="9671673" y="4910243"/>
            <a:ext cx="59365" cy="50812"/>
          </a:xfrm>
          <a:custGeom>
            <a:avLst/>
            <a:gdLst>
              <a:gd name="T0" fmla="*/ 37 w 37"/>
              <a:gd name="T1" fmla="*/ 17 h 33"/>
              <a:gd name="T2" fmla="*/ 37 w 37"/>
              <a:gd name="T3" fmla="*/ 17 h 33"/>
              <a:gd name="T4" fmla="*/ 35 w 37"/>
              <a:gd name="T5" fmla="*/ 23 h 33"/>
              <a:gd name="T6" fmla="*/ 31 w 37"/>
              <a:gd name="T7" fmla="*/ 29 h 33"/>
              <a:gd name="T8" fmla="*/ 25 w 37"/>
              <a:gd name="T9" fmla="*/ 31 h 33"/>
              <a:gd name="T10" fmla="*/ 19 w 37"/>
              <a:gd name="T11" fmla="*/ 33 h 33"/>
              <a:gd name="T12" fmla="*/ 19 w 37"/>
              <a:gd name="T13" fmla="*/ 33 h 33"/>
              <a:gd name="T14" fmla="*/ 10 w 37"/>
              <a:gd name="T15" fmla="*/ 31 h 33"/>
              <a:gd name="T16" fmla="*/ 6 w 37"/>
              <a:gd name="T17" fmla="*/ 29 h 33"/>
              <a:gd name="T18" fmla="*/ 2 w 37"/>
              <a:gd name="T19" fmla="*/ 23 h 33"/>
              <a:gd name="T20" fmla="*/ 0 w 37"/>
              <a:gd name="T21" fmla="*/ 17 h 33"/>
              <a:gd name="T22" fmla="*/ 0 w 37"/>
              <a:gd name="T23" fmla="*/ 17 h 33"/>
              <a:gd name="T24" fmla="*/ 2 w 37"/>
              <a:gd name="T25" fmla="*/ 10 h 33"/>
              <a:gd name="T26" fmla="*/ 6 w 37"/>
              <a:gd name="T27" fmla="*/ 6 h 33"/>
              <a:gd name="T28" fmla="*/ 10 w 37"/>
              <a:gd name="T29" fmla="*/ 2 h 33"/>
              <a:gd name="T30" fmla="*/ 19 w 37"/>
              <a:gd name="T31" fmla="*/ 0 h 33"/>
              <a:gd name="T32" fmla="*/ 19 w 37"/>
              <a:gd name="T33" fmla="*/ 0 h 33"/>
              <a:gd name="T34" fmla="*/ 25 w 37"/>
              <a:gd name="T35" fmla="*/ 2 h 33"/>
              <a:gd name="T36" fmla="*/ 31 w 37"/>
              <a:gd name="T37" fmla="*/ 6 h 33"/>
              <a:gd name="T38" fmla="*/ 35 w 37"/>
              <a:gd name="T39" fmla="*/ 10 h 33"/>
              <a:gd name="T40" fmla="*/ 37 w 37"/>
              <a:gd name="T41" fmla="*/ 17 h 33"/>
              <a:gd name="T42" fmla="*/ 37 w 37"/>
              <a:gd name="T4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33">
                <a:moveTo>
                  <a:pt x="37" y="17"/>
                </a:moveTo>
                <a:lnTo>
                  <a:pt x="37" y="17"/>
                </a:lnTo>
                <a:lnTo>
                  <a:pt x="35" y="23"/>
                </a:lnTo>
                <a:lnTo>
                  <a:pt x="31" y="29"/>
                </a:lnTo>
                <a:lnTo>
                  <a:pt x="25" y="31"/>
                </a:lnTo>
                <a:lnTo>
                  <a:pt x="19" y="33"/>
                </a:lnTo>
                <a:lnTo>
                  <a:pt x="19" y="33"/>
                </a:lnTo>
                <a:lnTo>
                  <a:pt x="10" y="31"/>
                </a:lnTo>
                <a:lnTo>
                  <a:pt x="6" y="29"/>
                </a:lnTo>
                <a:lnTo>
                  <a:pt x="2" y="23"/>
                </a:lnTo>
                <a:lnTo>
                  <a:pt x="0" y="17"/>
                </a:lnTo>
                <a:lnTo>
                  <a:pt x="0" y="17"/>
                </a:lnTo>
                <a:lnTo>
                  <a:pt x="2" y="10"/>
                </a:lnTo>
                <a:lnTo>
                  <a:pt x="6" y="6"/>
                </a:lnTo>
                <a:lnTo>
                  <a:pt x="10" y="2"/>
                </a:lnTo>
                <a:lnTo>
                  <a:pt x="19" y="0"/>
                </a:lnTo>
                <a:lnTo>
                  <a:pt x="19" y="0"/>
                </a:lnTo>
                <a:lnTo>
                  <a:pt x="25" y="2"/>
                </a:lnTo>
                <a:lnTo>
                  <a:pt x="31" y="6"/>
                </a:lnTo>
                <a:lnTo>
                  <a:pt x="35" y="10"/>
                </a:lnTo>
                <a:lnTo>
                  <a:pt x="37" y="17"/>
                </a:lnTo>
                <a:lnTo>
                  <a:pt x="37" y="17"/>
                </a:lnTo>
                <a:close/>
              </a:path>
            </a:pathLst>
          </a:custGeom>
          <a:noFill/>
          <a:ln w="12700">
            <a:solidFill>
              <a:srgbClr val="A69F9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146" name="Freeform 116">
            <a:extLst>
              <a:ext uri="{FF2B5EF4-FFF2-40B4-BE49-F238E27FC236}">
                <a16:creationId xmlns:a16="http://schemas.microsoft.com/office/drawing/2014/main" id="{8FEB49EF-36F3-24B9-5837-F69C5CA3F2E0}"/>
              </a:ext>
            </a:extLst>
          </p:cNvPr>
          <p:cNvSpPr>
            <a:spLocks/>
          </p:cNvSpPr>
          <p:nvPr/>
        </p:nvSpPr>
        <p:spPr bwMode="auto">
          <a:xfrm>
            <a:off x="9644398" y="4901004"/>
            <a:ext cx="57760" cy="47732"/>
          </a:xfrm>
          <a:custGeom>
            <a:avLst/>
            <a:gdLst>
              <a:gd name="T0" fmla="*/ 36 w 36"/>
              <a:gd name="T1" fmla="*/ 14 h 31"/>
              <a:gd name="T2" fmla="*/ 36 w 36"/>
              <a:gd name="T3" fmla="*/ 14 h 31"/>
              <a:gd name="T4" fmla="*/ 36 w 36"/>
              <a:gd name="T5" fmla="*/ 20 h 31"/>
              <a:gd name="T6" fmla="*/ 32 w 36"/>
              <a:gd name="T7" fmla="*/ 27 h 31"/>
              <a:gd name="T8" fmla="*/ 25 w 36"/>
              <a:gd name="T9" fmla="*/ 31 h 31"/>
              <a:gd name="T10" fmla="*/ 17 w 36"/>
              <a:gd name="T11" fmla="*/ 31 h 31"/>
              <a:gd name="T12" fmla="*/ 17 w 36"/>
              <a:gd name="T13" fmla="*/ 31 h 31"/>
              <a:gd name="T14" fmla="*/ 11 w 36"/>
              <a:gd name="T15" fmla="*/ 31 h 31"/>
              <a:gd name="T16" fmla="*/ 5 w 36"/>
              <a:gd name="T17" fmla="*/ 27 h 31"/>
              <a:gd name="T18" fmla="*/ 0 w 36"/>
              <a:gd name="T19" fmla="*/ 20 h 31"/>
              <a:gd name="T20" fmla="*/ 0 w 36"/>
              <a:gd name="T21" fmla="*/ 14 h 31"/>
              <a:gd name="T22" fmla="*/ 0 w 36"/>
              <a:gd name="T23" fmla="*/ 14 h 31"/>
              <a:gd name="T24" fmla="*/ 0 w 36"/>
              <a:gd name="T25" fmla="*/ 8 h 31"/>
              <a:gd name="T26" fmla="*/ 5 w 36"/>
              <a:gd name="T27" fmla="*/ 4 h 31"/>
              <a:gd name="T28" fmla="*/ 11 w 36"/>
              <a:gd name="T29" fmla="*/ 0 h 31"/>
              <a:gd name="T30" fmla="*/ 17 w 36"/>
              <a:gd name="T31" fmla="*/ 0 h 31"/>
              <a:gd name="T32" fmla="*/ 17 w 36"/>
              <a:gd name="T33" fmla="*/ 0 h 31"/>
              <a:gd name="T34" fmla="*/ 25 w 36"/>
              <a:gd name="T35" fmla="*/ 0 h 31"/>
              <a:gd name="T36" fmla="*/ 32 w 36"/>
              <a:gd name="T37" fmla="*/ 4 h 31"/>
              <a:gd name="T38" fmla="*/ 36 w 36"/>
              <a:gd name="T39" fmla="*/ 8 h 31"/>
              <a:gd name="T40" fmla="*/ 36 w 36"/>
              <a:gd name="T41" fmla="*/ 14 h 31"/>
              <a:gd name="T42" fmla="*/ 36 w 36"/>
              <a:gd name="T43" fmla="*/ 1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 h="31">
                <a:moveTo>
                  <a:pt x="36" y="14"/>
                </a:moveTo>
                <a:lnTo>
                  <a:pt x="36" y="14"/>
                </a:lnTo>
                <a:lnTo>
                  <a:pt x="36" y="20"/>
                </a:lnTo>
                <a:lnTo>
                  <a:pt x="32" y="27"/>
                </a:lnTo>
                <a:lnTo>
                  <a:pt x="25" y="31"/>
                </a:lnTo>
                <a:lnTo>
                  <a:pt x="17" y="31"/>
                </a:lnTo>
                <a:lnTo>
                  <a:pt x="17" y="31"/>
                </a:lnTo>
                <a:lnTo>
                  <a:pt x="11" y="31"/>
                </a:lnTo>
                <a:lnTo>
                  <a:pt x="5" y="27"/>
                </a:lnTo>
                <a:lnTo>
                  <a:pt x="0" y="20"/>
                </a:lnTo>
                <a:lnTo>
                  <a:pt x="0" y="14"/>
                </a:lnTo>
                <a:lnTo>
                  <a:pt x="0" y="14"/>
                </a:lnTo>
                <a:lnTo>
                  <a:pt x="0" y="8"/>
                </a:lnTo>
                <a:lnTo>
                  <a:pt x="5" y="4"/>
                </a:lnTo>
                <a:lnTo>
                  <a:pt x="11" y="0"/>
                </a:lnTo>
                <a:lnTo>
                  <a:pt x="17" y="0"/>
                </a:lnTo>
                <a:lnTo>
                  <a:pt x="17" y="0"/>
                </a:lnTo>
                <a:lnTo>
                  <a:pt x="25" y="0"/>
                </a:lnTo>
                <a:lnTo>
                  <a:pt x="32" y="4"/>
                </a:lnTo>
                <a:lnTo>
                  <a:pt x="36" y="8"/>
                </a:lnTo>
                <a:lnTo>
                  <a:pt x="36" y="14"/>
                </a:lnTo>
                <a:lnTo>
                  <a:pt x="36" y="14"/>
                </a:lnTo>
                <a:close/>
              </a:path>
            </a:pathLst>
          </a:custGeom>
          <a:noFill/>
          <a:ln w="12700">
            <a:solidFill>
              <a:srgbClr val="A69F9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147" name="Freeform 117">
            <a:extLst>
              <a:ext uri="{FF2B5EF4-FFF2-40B4-BE49-F238E27FC236}">
                <a16:creationId xmlns:a16="http://schemas.microsoft.com/office/drawing/2014/main" id="{41F41F49-8A8F-2AA6-37DF-182650DC6DDD}"/>
              </a:ext>
            </a:extLst>
          </p:cNvPr>
          <p:cNvSpPr>
            <a:spLocks/>
          </p:cNvSpPr>
          <p:nvPr/>
        </p:nvSpPr>
        <p:spPr bwMode="auto">
          <a:xfrm>
            <a:off x="9618727" y="4887147"/>
            <a:ext cx="56156" cy="52351"/>
          </a:xfrm>
          <a:custGeom>
            <a:avLst/>
            <a:gdLst>
              <a:gd name="T0" fmla="*/ 35 w 35"/>
              <a:gd name="T1" fmla="*/ 17 h 34"/>
              <a:gd name="T2" fmla="*/ 35 w 35"/>
              <a:gd name="T3" fmla="*/ 17 h 34"/>
              <a:gd name="T4" fmla="*/ 35 w 35"/>
              <a:gd name="T5" fmla="*/ 23 h 34"/>
              <a:gd name="T6" fmla="*/ 31 w 35"/>
              <a:gd name="T7" fmla="*/ 27 h 34"/>
              <a:gd name="T8" fmla="*/ 25 w 35"/>
              <a:gd name="T9" fmla="*/ 32 h 34"/>
              <a:gd name="T10" fmla="*/ 18 w 35"/>
              <a:gd name="T11" fmla="*/ 34 h 34"/>
              <a:gd name="T12" fmla="*/ 18 w 35"/>
              <a:gd name="T13" fmla="*/ 34 h 34"/>
              <a:gd name="T14" fmla="*/ 10 w 35"/>
              <a:gd name="T15" fmla="*/ 32 h 34"/>
              <a:gd name="T16" fmla="*/ 4 w 35"/>
              <a:gd name="T17" fmla="*/ 27 h 34"/>
              <a:gd name="T18" fmla="*/ 0 w 35"/>
              <a:gd name="T19" fmla="*/ 23 h 34"/>
              <a:gd name="T20" fmla="*/ 0 w 35"/>
              <a:gd name="T21" fmla="*/ 17 h 34"/>
              <a:gd name="T22" fmla="*/ 0 w 35"/>
              <a:gd name="T23" fmla="*/ 17 h 34"/>
              <a:gd name="T24" fmla="*/ 0 w 35"/>
              <a:gd name="T25" fmla="*/ 11 h 34"/>
              <a:gd name="T26" fmla="*/ 4 w 35"/>
              <a:gd name="T27" fmla="*/ 4 h 34"/>
              <a:gd name="T28" fmla="*/ 10 w 35"/>
              <a:gd name="T29" fmla="*/ 2 h 34"/>
              <a:gd name="T30" fmla="*/ 18 w 35"/>
              <a:gd name="T31" fmla="*/ 0 h 34"/>
              <a:gd name="T32" fmla="*/ 18 w 35"/>
              <a:gd name="T33" fmla="*/ 0 h 34"/>
              <a:gd name="T34" fmla="*/ 25 w 35"/>
              <a:gd name="T35" fmla="*/ 2 h 34"/>
              <a:gd name="T36" fmla="*/ 31 w 35"/>
              <a:gd name="T37" fmla="*/ 4 h 34"/>
              <a:gd name="T38" fmla="*/ 35 w 35"/>
              <a:gd name="T39" fmla="*/ 11 h 34"/>
              <a:gd name="T40" fmla="*/ 35 w 35"/>
              <a:gd name="T41" fmla="*/ 17 h 34"/>
              <a:gd name="T42" fmla="*/ 35 w 35"/>
              <a:gd name="T4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 h="34">
                <a:moveTo>
                  <a:pt x="35" y="17"/>
                </a:moveTo>
                <a:lnTo>
                  <a:pt x="35" y="17"/>
                </a:lnTo>
                <a:lnTo>
                  <a:pt x="35" y="23"/>
                </a:lnTo>
                <a:lnTo>
                  <a:pt x="31" y="27"/>
                </a:lnTo>
                <a:lnTo>
                  <a:pt x="25" y="32"/>
                </a:lnTo>
                <a:lnTo>
                  <a:pt x="18" y="34"/>
                </a:lnTo>
                <a:lnTo>
                  <a:pt x="18" y="34"/>
                </a:lnTo>
                <a:lnTo>
                  <a:pt x="10" y="32"/>
                </a:lnTo>
                <a:lnTo>
                  <a:pt x="4" y="27"/>
                </a:lnTo>
                <a:lnTo>
                  <a:pt x="0" y="23"/>
                </a:lnTo>
                <a:lnTo>
                  <a:pt x="0" y="17"/>
                </a:lnTo>
                <a:lnTo>
                  <a:pt x="0" y="17"/>
                </a:lnTo>
                <a:lnTo>
                  <a:pt x="0" y="11"/>
                </a:lnTo>
                <a:lnTo>
                  <a:pt x="4" y="4"/>
                </a:lnTo>
                <a:lnTo>
                  <a:pt x="10" y="2"/>
                </a:lnTo>
                <a:lnTo>
                  <a:pt x="18" y="0"/>
                </a:lnTo>
                <a:lnTo>
                  <a:pt x="18" y="0"/>
                </a:lnTo>
                <a:lnTo>
                  <a:pt x="25" y="2"/>
                </a:lnTo>
                <a:lnTo>
                  <a:pt x="31" y="4"/>
                </a:lnTo>
                <a:lnTo>
                  <a:pt x="35" y="11"/>
                </a:lnTo>
                <a:lnTo>
                  <a:pt x="35" y="17"/>
                </a:lnTo>
                <a:lnTo>
                  <a:pt x="35" y="17"/>
                </a:lnTo>
                <a:close/>
              </a:path>
            </a:pathLst>
          </a:custGeom>
          <a:noFill/>
          <a:ln w="12700">
            <a:solidFill>
              <a:srgbClr val="A69F9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148" name="Freeform 118">
            <a:extLst>
              <a:ext uri="{FF2B5EF4-FFF2-40B4-BE49-F238E27FC236}">
                <a16:creationId xmlns:a16="http://schemas.microsoft.com/office/drawing/2014/main" id="{046478FF-8C1C-111F-14FE-8D8BED81F704}"/>
              </a:ext>
            </a:extLst>
          </p:cNvPr>
          <p:cNvSpPr>
            <a:spLocks/>
          </p:cNvSpPr>
          <p:nvPr/>
        </p:nvSpPr>
        <p:spPr bwMode="auto">
          <a:xfrm>
            <a:off x="9588242" y="4871750"/>
            <a:ext cx="59365" cy="50812"/>
          </a:xfrm>
          <a:custGeom>
            <a:avLst/>
            <a:gdLst>
              <a:gd name="T0" fmla="*/ 37 w 37"/>
              <a:gd name="T1" fmla="*/ 16 h 33"/>
              <a:gd name="T2" fmla="*/ 37 w 37"/>
              <a:gd name="T3" fmla="*/ 16 h 33"/>
              <a:gd name="T4" fmla="*/ 35 w 37"/>
              <a:gd name="T5" fmla="*/ 23 h 33"/>
              <a:gd name="T6" fmla="*/ 31 w 37"/>
              <a:gd name="T7" fmla="*/ 29 h 33"/>
              <a:gd name="T8" fmla="*/ 27 w 37"/>
              <a:gd name="T9" fmla="*/ 31 h 33"/>
              <a:gd name="T10" fmla="*/ 19 w 37"/>
              <a:gd name="T11" fmla="*/ 33 h 33"/>
              <a:gd name="T12" fmla="*/ 19 w 37"/>
              <a:gd name="T13" fmla="*/ 33 h 33"/>
              <a:gd name="T14" fmla="*/ 13 w 37"/>
              <a:gd name="T15" fmla="*/ 31 h 33"/>
              <a:gd name="T16" fmla="*/ 6 w 37"/>
              <a:gd name="T17" fmla="*/ 29 h 33"/>
              <a:gd name="T18" fmla="*/ 2 w 37"/>
              <a:gd name="T19" fmla="*/ 23 h 33"/>
              <a:gd name="T20" fmla="*/ 0 w 37"/>
              <a:gd name="T21" fmla="*/ 16 h 33"/>
              <a:gd name="T22" fmla="*/ 0 w 37"/>
              <a:gd name="T23" fmla="*/ 16 h 33"/>
              <a:gd name="T24" fmla="*/ 2 w 37"/>
              <a:gd name="T25" fmla="*/ 10 h 33"/>
              <a:gd name="T26" fmla="*/ 6 w 37"/>
              <a:gd name="T27" fmla="*/ 6 h 33"/>
              <a:gd name="T28" fmla="*/ 13 w 37"/>
              <a:gd name="T29" fmla="*/ 2 h 33"/>
              <a:gd name="T30" fmla="*/ 19 w 37"/>
              <a:gd name="T31" fmla="*/ 0 h 33"/>
              <a:gd name="T32" fmla="*/ 19 w 37"/>
              <a:gd name="T33" fmla="*/ 0 h 33"/>
              <a:gd name="T34" fmla="*/ 27 w 37"/>
              <a:gd name="T35" fmla="*/ 2 h 33"/>
              <a:gd name="T36" fmla="*/ 31 w 37"/>
              <a:gd name="T37" fmla="*/ 6 h 33"/>
              <a:gd name="T38" fmla="*/ 35 w 37"/>
              <a:gd name="T39" fmla="*/ 10 h 33"/>
              <a:gd name="T40" fmla="*/ 37 w 37"/>
              <a:gd name="T41" fmla="*/ 16 h 33"/>
              <a:gd name="T42" fmla="*/ 37 w 37"/>
              <a:gd name="T4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33">
                <a:moveTo>
                  <a:pt x="37" y="16"/>
                </a:moveTo>
                <a:lnTo>
                  <a:pt x="37" y="16"/>
                </a:lnTo>
                <a:lnTo>
                  <a:pt x="35" y="23"/>
                </a:lnTo>
                <a:lnTo>
                  <a:pt x="31" y="29"/>
                </a:lnTo>
                <a:lnTo>
                  <a:pt x="27" y="31"/>
                </a:lnTo>
                <a:lnTo>
                  <a:pt x="19" y="33"/>
                </a:lnTo>
                <a:lnTo>
                  <a:pt x="19" y="33"/>
                </a:lnTo>
                <a:lnTo>
                  <a:pt x="13" y="31"/>
                </a:lnTo>
                <a:lnTo>
                  <a:pt x="6" y="29"/>
                </a:lnTo>
                <a:lnTo>
                  <a:pt x="2" y="23"/>
                </a:lnTo>
                <a:lnTo>
                  <a:pt x="0" y="16"/>
                </a:lnTo>
                <a:lnTo>
                  <a:pt x="0" y="16"/>
                </a:lnTo>
                <a:lnTo>
                  <a:pt x="2" y="10"/>
                </a:lnTo>
                <a:lnTo>
                  <a:pt x="6" y="6"/>
                </a:lnTo>
                <a:lnTo>
                  <a:pt x="13" y="2"/>
                </a:lnTo>
                <a:lnTo>
                  <a:pt x="19" y="0"/>
                </a:lnTo>
                <a:lnTo>
                  <a:pt x="19" y="0"/>
                </a:lnTo>
                <a:lnTo>
                  <a:pt x="27" y="2"/>
                </a:lnTo>
                <a:lnTo>
                  <a:pt x="31" y="6"/>
                </a:lnTo>
                <a:lnTo>
                  <a:pt x="35" y="10"/>
                </a:lnTo>
                <a:lnTo>
                  <a:pt x="37" y="16"/>
                </a:lnTo>
                <a:lnTo>
                  <a:pt x="37" y="16"/>
                </a:lnTo>
                <a:close/>
              </a:path>
            </a:pathLst>
          </a:custGeom>
          <a:noFill/>
          <a:ln w="12700">
            <a:solidFill>
              <a:srgbClr val="A69F9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149" name="Freeform 119">
            <a:extLst>
              <a:ext uri="{FF2B5EF4-FFF2-40B4-BE49-F238E27FC236}">
                <a16:creationId xmlns:a16="http://schemas.microsoft.com/office/drawing/2014/main" id="{E6F3AA5E-48F2-51AB-D2FF-599F9DABFDEE}"/>
              </a:ext>
            </a:extLst>
          </p:cNvPr>
          <p:cNvSpPr>
            <a:spLocks/>
          </p:cNvSpPr>
          <p:nvPr/>
        </p:nvSpPr>
        <p:spPr bwMode="auto">
          <a:xfrm>
            <a:off x="9557758" y="4871750"/>
            <a:ext cx="60969" cy="50812"/>
          </a:xfrm>
          <a:custGeom>
            <a:avLst/>
            <a:gdLst>
              <a:gd name="T0" fmla="*/ 38 w 38"/>
              <a:gd name="T1" fmla="*/ 16 h 33"/>
              <a:gd name="T2" fmla="*/ 38 w 38"/>
              <a:gd name="T3" fmla="*/ 16 h 33"/>
              <a:gd name="T4" fmla="*/ 36 w 38"/>
              <a:gd name="T5" fmla="*/ 23 h 33"/>
              <a:gd name="T6" fmla="*/ 32 w 38"/>
              <a:gd name="T7" fmla="*/ 29 h 33"/>
              <a:gd name="T8" fmla="*/ 25 w 38"/>
              <a:gd name="T9" fmla="*/ 31 h 33"/>
              <a:gd name="T10" fmla="*/ 19 w 38"/>
              <a:gd name="T11" fmla="*/ 33 h 33"/>
              <a:gd name="T12" fmla="*/ 19 w 38"/>
              <a:gd name="T13" fmla="*/ 33 h 33"/>
              <a:gd name="T14" fmla="*/ 13 w 38"/>
              <a:gd name="T15" fmla="*/ 31 h 33"/>
              <a:gd name="T16" fmla="*/ 7 w 38"/>
              <a:gd name="T17" fmla="*/ 29 h 33"/>
              <a:gd name="T18" fmla="*/ 2 w 38"/>
              <a:gd name="T19" fmla="*/ 23 h 33"/>
              <a:gd name="T20" fmla="*/ 0 w 38"/>
              <a:gd name="T21" fmla="*/ 16 h 33"/>
              <a:gd name="T22" fmla="*/ 0 w 38"/>
              <a:gd name="T23" fmla="*/ 16 h 33"/>
              <a:gd name="T24" fmla="*/ 2 w 38"/>
              <a:gd name="T25" fmla="*/ 10 h 33"/>
              <a:gd name="T26" fmla="*/ 7 w 38"/>
              <a:gd name="T27" fmla="*/ 6 h 33"/>
              <a:gd name="T28" fmla="*/ 13 w 38"/>
              <a:gd name="T29" fmla="*/ 2 h 33"/>
              <a:gd name="T30" fmla="*/ 19 w 38"/>
              <a:gd name="T31" fmla="*/ 0 h 33"/>
              <a:gd name="T32" fmla="*/ 19 w 38"/>
              <a:gd name="T33" fmla="*/ 0 h 33"/>
              <a:gd name="T34" fmla="*/ 25 w 38"/>
              <a:gd name="T35" fmla="*/ 2 h 33"/>
              <a:gd name="T36" fmla="*/ 32 w 38"/>
              <a:gd name="T37" fmla="*/ 6 h 33"/>
              <a:gd name="T38" fmla="*/ 36 w 38"/>
              <a:gd name="T39" fmla="*/ 10 h 33"/>
              <a:gd name="T40" fmla="*/ 38 w 38"/>
              <a:gd name="T41" fmla="*/ 16 h 33"/>
              <a:gd name="T42" fmla="*/ 38 w 38"/>
              <a:gd name="T4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33">
                <a:moveTo>
                  <a:pt x="38" y="16"/>
                </a:moveTo>
                <a:lnTo>
                  <a:pt x="38" y="16"/>
                </a:lnTo>
                <a:lnTo>
                  <a:pt x="36" y="23"/>
                </a:lnTo>
                <a:lnTo>
                  <a:pt x="32" y="29"/>
                </a:lnTo>
                <a:lnTo>
                  <a:pt x="25" y="31"/>
                </a:lnTo>
                <a:lnTo>
                  <a:pt x="19" y="33"/>
                </a:lnTo>
                <a:lnTo>
                  <a:pt x="19" y="33"/>
                </a:lnTo>
                <a:lnTo>
                  <a:pt x="13" y="31"/>
                </a:lnTo>
                <a:lnTo>
                  <a:pt x="7" y="29"/>
                </a:lnTo>
                <a:lnTo>
                  <a:pt x="2" y="23"/>
                </a:lnTo>
                <a:lnTo>
                  <a:pt x="0" y="16"/>
                </a:lnTo>
                <a:lnTo>
                  <a:pt x="0" y="16"/>
                </a:lnTo>
                <a:lnTo>
                  <a:pt x="2" y="10"/>
                </a:lnTo>
                <a:lnTo>
                  <a:pt x="7" y="6"/>
                </a:lnTo>
                <a:lnTo>
                  <a:pt x="13" y="2"/>
                </a:lnTo>
                <a:lnTo>
                  <a:pt x="19" y="0"/>
                </a:lnTo>
                <a:lnTo>
                  <a:pt x="19" y="0"/>
                </a:lnTo>
                <a:lnTo>
                  <a:pt x="25" y="2"/>
                </a:lnTo>
                <a:lnTo>
                  <a:pt x="32" y="6"/>
                </a:lnTo>
                <a:lnTo>
                  <a:pt x="36" y="10"/>
                </a:lnTo>
                <a:lnTo>
                  <a:pt x="38" y="16"/>
                </a:lnTo>
                <a:lnTo>
                  <a:pt x="38" y="16"/>
                </a:lnTo>
                <a:close/>
              </a:path>
            </a:pathLst>
          </a:custGeom>
          <a:noFill/>
          <a:ln w="12700">
            <a:solidFill>
              <a:srgbClr val="A69F9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150" name="Freeform 120">
            <a:extLst>
              <a:ext uri="{FF2B5EF4-FFF2-40B4-BE49-F238E27FC236}">
                <a16:creationId xmlns:a16="http://schemas.microsoft.com/office/drawing/2014/main" id="{EB15E9A7-B958-6263-2EBD-986EF6840FCA}"/>
              </a:ext>
            </a:extLst>
          </p:cNvPr>
          <p:cNvSpPr>
            <a:spLocks/>
          </p:cNvSpPr>
          <p:nvPr/>
        </p:nvSpPr>
        <p:spPr bwMode="auto">
          <a:xfrm>
            <a:off x="9525669" y="4871750"/>
            <a:ext cx="59365" cy="50812"/>
          </a:xfrm>
          <a:custGeom>
            <a:avLst/>
            <a:gdLst>
              <a:gd name="T0" fmla="*/ 37 w 37"/>
              <a:gd name="T1" fmla="*/ 16 h 33"/>
              <a:gd name="T2" fmla="*/ 37 w 37"/>
              <a:gd name="T3" fmla="*/ 16 h 33"/>
              <a:gd name="T4" fmla="*/ 35 w 37"/>
              <a:gd name="T5" fmla="*/ 23 h 33"/>
              <a:gd name="T6" fmla="*/ 31 w 37"/>
              <a:gd name="T7" fmla="*/ 29 h 33"/>
              <a:gd name="T8" fmla="*/ 27 w 37"/>
              <a:gd name="T9" fmla="*/ 31 h 33"/>
              <a:gd name="T10" fmla="*/ 18 w 37"/>
              <a:gd name="T11" fmla="*/ 33 h 33"/>
              <a:gd name="T12" fmla="*/ 18 w 37"/>
              <a:gd name="T13" fmla="*/ 33 h 33"/>
              <a:gd name="T14" fmla="*/ 12 w 37"/>
              <a:gd name="T15" fmla="*/ 31 h 33"/>
              <a:gd name="T16" fmla="*/ 6 w 37"/>
              <a:gd name="T17" fmla="*/ 29 h 33"/>
              <a:gd name="T18" fmla="*/ 2 w 37"/>
              <a:gd name="T19" fmla="*/ 23 h 33"/>
              <a:gd name="T20" fmla="*/ 0 w 37"/>
              <a:gd name="T21" fmla="*/ 16 h 33"/>
              <a:gd name="T22" fmla="*/ 0 w 37"/>
              <a:gd name="T23" fmla="*/ 16 h 33"/>
              <a:gd name="T24" fmla="*/ 2 w 37"/>
              <a:gd name="T25" fmla="*/ 10 h 33"/>
              <a:gd name="T26" fmla="*/ 6 w 37"/>
              <a:gd name="T27" fmla="*/ 6 h 33"/>
              <a:gd name="T28" fmla="*/ 12 w 37"/>
              <a:gd name="T29" fmla="*/ 2 h 33"/>
              <a:gd name="T30" fmla="*/ 18 w 37"/>
              <a:gd name="T31" fmla="*/ 0 h 33"/>
              <a:gd name="T32" fmla="*/ 18 w 37"/>
              <a:gd name="T33" fmla="*/ 0 h 33"/>
              <a:gd name="T34" fmla="*/ 27 w 37"/>
              <a:gd name="T35" fmla="*/ 2 h 33"/>
              <a:gd name="T36" fmla="*/ 31 w 37"/>
              <a:gd name="T37" fmla="*/ 6 h 33"/>
              <a:gd name="T38" fmla="*/ 35 w 37"/>
              <a:gd name="T39" fmla="*/ 10 h 33"/>
              <a:gd name="T40" fmla="*/ 37 w 37"/>
              <a:gd name="T41" fmla="*/ 16 h 33"/>
              <a:gd name="T42" fmla="*/ 37 w 37"/>
              <a:gd name="T4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33">
                <a:moveTo>
                  <a:pt x="37" y="16"/>
                </a:moveTo>
                <a:lnTo>
                  <a:pt x="37" y="16"/>
                </a:lnTo>
                <a:lnTo>
                  <a:pt x="35" y="23"/>
                </a:lnTo>
                <a:lnTo>
                  <a:pt x="31" y="29"/>
                </a:lnTo>
                <a:lnTo>
                  <a:pt x="27" y="31"/>
                </a:lnTo>
                <a:lnTo>
                  <a:pt x="18" y="33"/>
                </a:lnTo>
                <a:lnTo>
                  <a:pt x="18" y="33"/>
                </a:lnTo>
                <a:lnTo>
                  <a:pt x="12" y="31"/>
                </a:lnTo>
                <a:lnTo>
                  <a:pt x="6" y="29"/>
                </a:lnTo>
                <a:lnTo>
                  <a:pt x="2" y="23"/>
                </a:lnTo>
                <a:lnTo>
                  <a:pt x="0" y="16"/>
                </a:lnTo>
                <a:lnTo>
                  <a:pt x="0" y="16"/>
                </a:lnTo>
                <a:lnTo>
                  <a:pt x="2" y="10"/>
                </a:lnTo>
                <a:lnTo>
                  <a:pt x="6" y="6"/>
                </a:lnTo>
                <a:lnTo>
                  <a:pt x="12" y="2"/>
                </a:lnTo>
                <a:lnTo>
                  <a:pt x="18" y="0"/>
                </a:lnTo>
                <a:lnTo>
                  <a:pt x="18" y="0"/>
                </a:lnTo>
                <a:lnTo>
                  <a:pt x="27" y="2"/>
                </a:lnTo>
                <a:lnTo>
                  <a:pt x="31" y="6"/>
                </a:lnTo>
                <a:lnTo>
                  <a:pt x="35" y="10"/>
                </a:lnTo>
                <a:lnTo>
                  <a:pt x="37" y="16"/>
                </a:lnTo>
                <a:lnTo>
                  <a:pt x="37" y="16"/>
                </a:lnTo>
                <a:close/>
              </a:path>
            </a:pathLst>
          </a:custGeom>
          <a:noFill/>
          <a:ln w="12700">
            <a:solidFill>
              <a:srgbClr val="A69F9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151" name="Freeform 121">
            <a:extLst>
              <a:ext uri="{FF2B5EF4-FFF2-40B4-BE49-F238E27FC236}">
                <a16:creationId xmlns:a16="http://schemas.microsoft.com/office/drawing/2014/main" id="{201614BE-91B6-3406-D9CF-689DFF528129}"/>
              </a:ext>
            </a:extLst>
          </p:cNvPr>
          <p:cNvSpPr>
            <a:spLocks/>
          </p:cNvSpPr>
          <p:nvPr/>
        </p:nvSpPr>
        <p:spPr bwMode="auto">
          <a:xfrm>
            <a:off x="9482348" y="4854812"/>
            <a:ext cx="59365" cy="49271"/>
          </a:xfrm>
          <a:custGeom>
            <a:avLst/>
            <a:gdLst>
              <a:gd name="T0" fmla="*/ 37 w 37"/>
              <a:gd name="T1" fmla="*/ 15 h 32"/>
              <a:gd name="T2" fmla="*/ 37 w 37"/>
              <a:gd name="T3" fmla="*/ 15 h 32"/>
              <a:gd name="T4" fmla="*/ 35 w 37"/>
              <a:gd name="T5" fmla="*/ 21 h 32"/>
              <a:gd name="T6" fmla="*/ 33 w 37"/>
              <a:gd name="T7" fmla="*/ 27 h 32"/>
              <a:gd name="T8" fmla="*/ 27 w 37"/>
              <a:gd name="T9" fmla="*/ 32 h 32"/>
              <a:gd name="T10" fmla="*/ 18 w 37"/>
              <a:gd name="T11" fmla="*/ 32 h 32"/>
              <a:gd name="T12" fmla="*/ 18 w 37"/>
              <a:gd name="T13" fmla="*/ 32 h 32"/>
              <a:gd name="T14" fmla="*/ 12 w 37"/>
              <a:gd name="T15" fmla="*/ 32 h 32"/>
              <a:gd name="T16" fmla="*/ 6 w 37"/>
              <a:gd name="T17" fmla="*/ 27 h 32"/>
              <a:gd name="T18" fmla="*/ 2 w 37"/>
              <a:gd name="T19" fmla="*/ 21 h 32"/>
              <a:gd name="T20" fmla="*/ 0 w 37"/>
              <a:gd name="T21" fmla="*/ 15 h 32"/>
              <a:gd name="T22" fmla="*/ 0 w 37"/>
              <a:gd name="T23" fmla="*/ 15 h 32"/>
              <a:gd name="T24" fmla="*/ 2 w 37"/>
              <a:gd name="T25" fmla="*/ 9 h 32"/>
              <a:gd name="T26" fmla="*/ 6 w 37"/>
              <a:gd name="T27" fmla="*/ 4 h 32"/>
              <a:gd name="T28" fmla="*/ 12 w 37"/>
              <a:gd name="T29" fmla="*/ 0 h 32"/>
              <a:gd name="T30" fmla="*/ 18 w 37"/>
              <a:gd name="T31" fmla="*/ 0 h 32"/>
              <a:gd name="T32" fmla="*/ 18 w 37"/>
              <a:gd name="T33" fmla="*/ 0 h 32"/>
              <a:gd name="T34" fmla="*/ 27 w 37"/>
              <a:gd name="T35" fmla="*/ 0 h 32"/>
              <a:gd name="T36" fmla="*/ 33 w 37"/>
              <a:gd name="T37" fmla="*/ 4 h 32"/>
              <a:gd name="T38" fmla="*/ 35 w 37"/>
              <a:gd name="T39" fmla="*/ 9 h 32"/>
              <a:gd name="T40" fmla="*/ 37 w 37"/>
              <a:gd name="T41" fmla="*/ 15 h 32"/>
              <a:gd name="T42" fmla="*/ 37 w 37"/>
              <a:gd name="T43" fmla="*/ 1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32">
                <a:moveTo>
                  <a:pt x="37" y="15"/>
                </a:moveTo>
                <a:lnTo>
                  <a:pt x="37" y="15"/>
                </a:lnTo>
                <a:lnTo>
                  <a:pt x="35" y="21"/>
                </a:lnTo>
                <a:lnTo>
                  <a:pt x="33" y="27"/>
                </a:lnTo>
                <a:lnTo>
                  <a:pt x="27" y="32"/>
                </a:lnTo>
                <a:lnTo>
                  <a:pt x="18" y="32"/>
                </a:lnTo>
                <a:lnTo>
                  <a:pt x="18" y="32"/>
                </a:lnTo>
                <a:lnTo>
                  <a:pt x="12" y="32"/>
                </a:lnTo>
                <a:lnTo>
                  <a:pt x="6" y="27"/>
                </a:lnTo>
                <a:lnTo>
                  <a:pt x="2" y="21"/>
                </a:lnTo>
                <a:lnTo>
                  <a:pt x="0" y="15"/>
                </a:lnTo>
                <a:lnTo>
                  <a:pt x="0" y="15"/>
                </a:lnTo>
                <a:lnTo>
                  <a:pt x="2" y="9"/>
                </a:lnTo>
                <a:lnTo>
                  <a:pt x="6" y="4"/>
                </a:lnTo>
                <a:lnTo>
                  <a:pt x="12" y="0"/>
                </a:lnTo>
                <a:lnTo>
                  <a:pt x="18" y="0"/>
                </a:lnTo>
                <a:lnTo>
                  <a:pt x="18" y="0"/>
                </a:lnTo>
                <a:lnTo>
                  <a:pt x="27" y="0"/>
                </a:lnTo>
                <a:lnTo>
                  <a:pt x="33" y="4"/>
                </a:lnTo>
                <a:lnTo>
                  <a:pt x="35" y="9"/>
                </a:lnTo>
                <a:lnTo>
                  <a:pt x="37" y="15"/>
                </a:lnTo>
                <a:lnTo>
                  <a:pt x="37" y="15"/>
                </a:lnTo>
                <a:close/>
              </a:path>
            </a:pathLst>
          </a:custGeom>
          <a:noFill/>
          <a:ln w="12700">
            <a:solidFill>
              <a:srgbClr val="A69F9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152" name="Freeform 122">
            <a:extLst>
              <a:ext uri="{FF2B5EF4-FFF2-40B4-BE49-F238E27FC236}">
                <a16:creationId xmlns:a16="http://schemas.microsoft.com/office/drawing/2014/main" id="{958C31B9-FB64-92D4-A786-5F4948245DA5}"/>
              </a:ext>
            </a:extLst>
          </p:cNvPr>
          <p:cNvSpPr>
            <a:spLocks/>
          </p:cNvSpPr>
          <p:nvPr/>
        </p:nvSpPr>
        <p:spPr bwMode="auto">
          <a:xfrm>
            <a:off x="9442237" y="4845574"/>
            <a:ext cx="59365" cy="50812"/>
          </a:xfrm>
          <a:custGeom>
            <a:avLst/>
            <a:gdLst>
              <a:gd name="T0" fmla="*/ 37 w 37"/>
              <a:gd name="T1" fmla="*/ 17 h 33"/>
              <a:gd name="T2" fmla="*/ 37 w 37"/>
              <a:gd name="T3" fmla="*/ 17 h 33"/>
              <a:gd name="T4" fmla="*/ 35 w 37"/>
              <a:gd name="T5" fmla="*/ 23 h 33"/>
              <a:gd name="T6" fmla="*/ 31 w 37"/>
              <a:gd name="T7" fmla="*/ 27 h 33"/>
              <a:gd name="T8" fmla="*/ 27 w 37"/>
              <a:gd name="T9" fmla="*/ 31 h 33"/>
              <a:gd name="T10" fmla="*/ 18 w 37"/>
              <a:gd name="T11" fmla="*/ 33 h 33"/>
              <a:gd name="T12" fmla="*/ 18 w 37"/>
              <a:gd name="T13" fmla="*/ 33 h 33"/>
              <a:gd name="T14" fmla="*/ 12 w 37"/>
              <a:gd name="T15" fmla="*/ 31 h 33"/>
              <a:gd name="T16" fmla="*/ 6 w 37"/>
              <a:gd name="T17" fmla="*/ 27 h 33"/>
              <a:gd name="T18" fmla="*/ 2 w 37"/>
              <a:gd name="T19" fmla="*/ 23 h 33"/>
              <a:gd name="T20" fmla="*/ 0 w 37"/>
              <a:gd name="T21" fmla="*/ 17 h 33"/>
              <a:gd name="T22" fmla="*/ 0 w 37"/>
              <a:gd name="T23" fmla="*/ 17 h 33"/>
              <a:gd name="T24" fmla="*/ 2 w 37"/>
              <a:gd name="T25" fmla="*/ 10 h 33"/>
              <a:gd name="T26" fmla="*/ 6 w 37"/>
              <a:gd name="T27" fmla="*/ 4 h 33"/>
              <a:gd name="T28" fmla="*/ 12 w 37"/>
              <a:gd name="T29" fmla="*/ 2 h 33"/>
              <a:gd name="T30" fmla="*/ 18 w 37"/>
              <a:gd name="T31" fmla="*/ 0 h 33"/>
              <a:gd name="T32" fmla="*/ 18 w 37"/>
              <a:gd name="T33" fmla="*/ 0 h 33"/>
              <a:gd name="T34" fmla="*/ 27 w 37"/>
              <a:gd name="T35" fmla="*/ 2 h 33"/>
              <a:gd name="T36" fmla="*/ 31 w 37"/>
              <a:gd name="T37" fmla="*/ 4 h 33"/>
              <a:gd name="T38" fmla="*/ 35 w 37"/>
              <a:gd name="T39" fmla="*/ 10 h 33"/>
              <a:gd name="T40" fmla="*/ 37 w 37"/>
              <a:gd name="T41" fmla="*/ 17 h 33"/>
              <a:gd name="T42" fmla="*/ 37 w 37"/>
              <a:gd name="T4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33">
                <a:moveTo>
                  <a:pt x="37" y="17"/>
                </a:moveTo>
                <a:lnTo>
                  <a:pt x="37" y="17"/>
                </a:lnTo>
                <a:lnTo>
                  <a:pt x="35" y="23"/>
                </a:lnTo>
                <a:lnTo>
                  <a:pt x="31" y="27"/>
                </a:lnTo>
                <a:lnTo>
                  <a:pt x="27" y="31"/>
                </a:lnTo>
                <a:lnTo>
                  <a:pt x="18" y="33"/>
                </a:lnTo>
                <a:lnTo>
                  <a:pt x="18" y="33"/>
                </a:lnTo>
                <a:lnTo>
                  <a:pt x="12" y="31"/>
                </a:lnTo>
                <a:lnTo>
                  <a:pt x="6" y="27"/>
                </a:lnTo>
                <a:lnTo>
                  <a:pt x="2" y="23"/>
                </a:lnTo>
                <a:lnTo>
                  <a:pt x="0" y="17"/>
                </a:lnTo>
                <a:lnTo>
                  <a:pt x="0" y="17"/>
                </a:lnTo>
                <a:lnTo>
                  <a:pt x="2" y="10"/>
                </a:lnTo>
                <a:lnTo>
                  <a:pt x="6" y="4"/>
                </a:lnTo>
                <a:lnTo>
                  <a:pt x="12" y="2"/>
                </a:lnTo>
                <a:lnTo>
                  <a:pt x="18" y="0"/>
                </a:lnTo>
                <a:lnTo>
                  <a:pt x="18" y="0"/>
                </a:lnTo>
                <a:lnTo>
                  <a:pt x="27" y="2"/>
                </a:lnTo>
                <a:lnTo>
                  <a:pt x="31" y="4"/>
                </a:lnTo>
                <a:lnTo>
                  <a:pt x="35" y="10"/>
                </a:lnTo>
                <a:lnTo>
                  <a:pt x="37" y="17"/>
                </a:lnTo>
                <a:lnTo>
                  <a:pt x="37" y="17"/>
                </a:lnTo>
                <a:close/>
              </a:path>
            </a:pathLst>
          </a:custGeom>
          <a:noFill/>
          <a:ln w="12700">
            <a:solidFill>
              <a:srgbClr val="A69F9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153" name="Freeform 123">
            <a:extLst>
              <a:ext uri="{FF2B5EF4-FFF2-40B4-BE49-F238E27FC236}">
                <a16:creationId xmlns:a16="http://schemas.microsoft.com/office/drawing/2014/main" id="{854AB6EB-2544-F4BC-747B-C9CAC71166A2}"/>
              </a:ext>
            </a:extLst>
          </p:cNvPr>
          <p:cNvSpPr>
            <a:spLocks/>
          </p:cNvSpPr>
          <p:nvPr/>
        </p:nvSpPr>
        <p:spPr bwMode="auto">
          <a:xfrm>
            <a:off x="9405335" y="4833256"/>
            <a:ext cx="59365" cy="50812"/>
          </a:xfrm>
          <a:custGeom>
            <a:avLst/>
            <a:gdLst>
              <a:gd name="T0" fmla="*/ 37 w 37"/>
              <a:gd name="T1" fmla="*/ 16 h 33"/>
              <a:gd name="T2" fmla="*/ 37 w 37"/>
              <a:gd name="T3" fmla="*/ 16 h 33"/>
              <a:gd name="T4" fmla="*/ 35 w 37"/>
              <a:gd name="T5" fmla="*/ 23 h 33"/>
              <a:gd name="T6" fmla="*/ 33 w 37"/>
              <a:gd name="T7" fmla="*/ 27 h 33"/>
              <a:gd name="T8" fmla="*/ 27 w 37"/>
              <a:gd name="T9" fmla="*/ 31 h 33"/>
              <a:gd name="T10" fmla="*/ 18 w 37"/>
              <a:gd name="T11" fmla="*/ 33 h 33"/>
              <a:gd name="T12" fmla="*/ 18 w 37"/>
              <a:gd name="T13" fmla="*/ 33 h 33"/>
              <a:gd name="T14" fmla="*/ 12 w 37"/>
              <a:gd name="T15" fmla="*/ 31 h 33"/>
              <a:gd name="T16" fmla="*/ 6 w 37"/>
              <a:gd name="T17" fmla="*/ 27 h 33"/>
              <a:gd name="T18" fmla="*/ 2 w 37"/>
              <a:gd name="T19" fmla="*/ 23 h 33"/>
              <a:gd name="T20" fmla="*/ 0 w 37"/>
              <a:gd name="T21" fmla="*/ 16 h 33"/>
              <a:gd name="T22" fmla="*/ 0 w 37"/>
              <a:gd name="T23" fmla="*/ 16 h 33"/>
              <a:gd name="T24" fmla="*/ 2 w 37"/>
              <a:gd name="T25" fmla="*/ 10 h 33"/>
              <a:gd name="T26" fmla="*/ 6 w 37"/>
              <a:gd name="T27" fmla="*/ 4 h 33"/>
              <a:gd name="T28" fmla="*/ 12 w 37"/>
              <a:gd name="T29" fmla="*/ 2 h 33"/>
              <a:gd name="T30" fmla="*/ 18 w 37"/>
              <a:gd name="T31" fmla="*/ 0 h 33"/>
              <a:gd name="T32" fmla="*/ 18 w 37"/>
              <a:gd name="T33" fmla="*/ 0 h 33"/>
              <a:gd name="T34" fmla="*/ 27 w 37"/>
              <a:gd name="T35" fmla="*/ 2 h 33"/>
              <a:gd name="T36" fmla="*/ 33 w 37"/>
              <a:gd name="T37" fmla="*/ 4 h 33"/>
              <a:gd name="T38" fmla="*/ 35 w 37"/>
              <a:gd name="T39" fmla="*/ 10 h 33"/>
              <a:gd name="T40" fmla="*/ 37 w 37"/>
              <a:gd name="T41" fmla="*/ 16 h 33"/>
              <a:gd name="T42" fmla="*/ 37 w 37"/>
              <a:gd name="T4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33">
                <a:moveTo>
                  <a:pt x="37" y="16"/>
                </a:moveTo>
                <a:lnTo>
                  <a:pt x="37" y="16"/>
                </a:lnTo>
                <a:lnTo>
                  <a:pt x="35" y="23"/>
                </a:lnTo>
                <a:lnTo>
                  <a:pt x="33" y="27"/>
                </a:lnTo>
                <a:lnTo>
                  <a:pt x="27" y="31"/>
                </a:lnTo>
                <a:lnTo>
                  <a:pt x="18" y="33"/>
                </a:lnTo>
                <a:lnTo>
                  <a:pt x="18" y="33"/>
                </a:lnTo>
                <a:lnTo>
                  <a:pt x="12" y="31"/>
                </a:lnTo>
                <a:lnTo>
                  <a:pt x="6" y="27"/>
                </a:lnTo>
                <a:lnTo>
                  <a:pt x="2" y="23"/>
                </a:lnTo>
                <a:lnTo>
                  <a:pt x="0" y="16"/>
                </a:lnTo>
                <a:lnTo>
                  <a:pt x="0" y="16"/>
                </a:lnTo>
                <a:lnTo>
                  <a:pt x="2" y="10"/>
                </a:lnTo>
                <a:lnTo>
                  <a:pt x="6" y="4"/>
                </a:lnTo>
                <a:lnTo>
                  <a:pt x="12" y="2"/>
                </a:lnTo>
                <a:lnTo>
                  <a:pt x="18" y="0"/>
                </a:lnTo>
                <a:lnTo>
                  <a:pt x="18" y="0"/>
                </a:lnTo>
                <a:lnTo>
                  <a:pt x="27" y="2"/>
                </a:lnTo>
                <a:lnTo>
                  <a:pt x="33" y="4"/>
                </a:lnTo>
                <a:lnTo>
                  <a:pt x="35" y="10"/>
                </a:lnTo>
                <a:lnTo>
                  <a:pt x="37" y="16"/>
                </a:lnTo>
                <a:lnTo>
                  <a:pt x="37" y="16"/>
                </a:lnTo>
                <a:close/>
              </a:path>
            </a:pathLst>
          </a:custGeom>
          <a:noFill/>
          <a:ln w="12700">
            <a:solidFill>
              <a:srgbClr val="A69F9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154" name="Freeform 124">
            <a:extLst>
              <a:ext uri="{FF2B5EF4-FFF2-40B4-BE49-F238E27FC236}">
                <a16:creationId xmlns:a16="http://schemas.microsoft.com/office/drawing/2014/main" id="{0B168157-0960-B4AA-AE27-7F0A6D020AFF}"/>
              </a:ext>
            </a:extLst>
          </p:cNvPr>
          <p:cNvSpPr>
            <a:spLocks/>
          </p:cNvSpPr>
          <p:nvPr/>
        </p:nvSpPr>
        <p:spPr bwMode="auto">
          <a:xfrm>
            <a:off x="9374851" y="4822479"/>
            <a:ext cx="56156" cy="49271"/>
          </a:xfrm>
          <a:custGeom>
            <a:avLst/>
            <a:gdLst>
              <a:gd name="T0" fmla="*/ 35 w 35"/>
              <a:gd name="T1" fmla="*/ 17 h 32"/>
              <a:gd name="T2" fmla="*/ 35 w 35"/>
              <a:gd name="T3" fmla="*/ 17 h 32"/>
              <a:gd name="T4" fmla="*/ 35 w 35"/>
              <a:gd name="T5" fmla="*/ 23 h 32"/>
              <a:gd name="T6" fmla="*/ 31 w 35"/>
              <a:gd name="T7" fmla="*/ 27 h 32"/>
              <a:gd name="T8" fmla="*/ 25 w 35"/>
              <a:gd name="T9" fmla="*/ 32 h 32"/>
              <a:gd name="T10" fmla="*/ 17 w 35"/>
              <a:gd name="T11" fmla="*/ 32 h 32"/>
              <a:gd name="T12" fmla="*/ 17 w 35"/>
              <a:gd name="T13" fmla="*/ 32 h 32"/>
              <a:gd name="T14" fmla="*/ 10 w 35"/>
              <a:gd name="T15" fmla="*/ 32 h 32"/>
              <a:gd name="T16" fmla="*/ 4 w 35"/>
              <a:gd name="T17" fmla="*/ 27 h 32"/>
              <a:gd name="T18" fmla="*/ 0 w 35"/>
              <a:gd name="T19" fmla="*/ 23 h 32"/>
              <a:gd name="T20" fmla="*/ 0 w 35"/>
              <a:gd name="T21" fmla="*/ 17 h 32"/>
              <a:gd name="T22" fmla="*/ 0 w 35"/>
              <a:gd name="T23" fmla="*/ 17 h 32"/>
              <a:gd name="T24" fmla="*/ 0 w 35"/>
              <a:gd name="T25" fmla="*/ 11 h 32"/>
              <a:gd name="T26" fmla="*/ 4 w 35"/>
              <a:gd name="T27" fmla="*/ 4 h 32"/>
              <a:gd name="T28" fmla="*/ 10 w 35"/>
              <a:gd name="T29" fmla="*/ 0 h 32"/>
              <a:gd name="T30" fmla="*/ 17 w 35"/>
              <a:gd name="T31" fmla="*/ 0 h 32"/>
              <a:gd name="T32" fmla="*/ 17 w 35"/>
              <a:gd name="T33" fmla="*/ 0 h 32"/>
              <a:gd name="T34" fmla="*/ 25 w 35"/>
              <a:gd name="T35" fmla="*/ 0 h 32"/>
              <a:gd name="T36" fmla="*/ 31 w 35"/>
              <a:gd name="T37" fmla="*/ 4 h 32"/>
              <a:gd name="T38" fmla="*/ 35 w 35"/>
              <a:gd name="T39" fmla="*/ 11 h 32"/>
              <a:gd name="T40" fmla="*/ 35 w 35"/>
              <a:gd name="T41" fmla="*/ 17 h 32"/>
              <a:gd name="T42" fmla="*/ 35 w 35"/>
              <a:gd name="T43" fmla="*/ 17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 h="32">
                <a:moveTo>
                  <a:pt x="35" y="17"/>
                </a:moveTo>
                <a:lnTo>
                  <a:pt x="35" y="17"/>
                </a:lnTo>
                <a:lnTo>
                  <a:pt x="35" y="23"/>
                </a:lnTo>
                <a:lnTo>
                  <a:pt x="31" y="27"/>
                </a:lnTo>
                <a:lnTo>
                  <a:pt x="25" y="32"/>
                </a:lnTo>
                <a:lnTo>
                  <a:pt x="17" y="32"/>
                </a:lnTo>
                <a:lnTo>
                  <a:pt x="17" y="32"/>
                </a:lnTo>
                <a:lnTo>
                  <a:pt x="10" y="32"/>
                </a:lnTo>
                <a:lnTo>
                  <a:pt x="4" y="27"/>
                </a:lnTo>
                <a:lnTo>
                  <a:pt x="0" y="23"/>
                </a:lnTo>
                <a:lnTo>
                  <a:pt x="0" y="17"/>
                </a:lnTo>
                <a:lnTo>
                  <a:pt x="0" y="17"/>
                </a:lnTo>
                <a:lnTo>
                  <a:pt x="0" y="11"/>
                </a:lnTo>
                <a:lnTo>
                  <a:pt x="4" y="4"/>
                </a:lnTo>
                <a:lnTo>
                  <a:pt x="10" y="0"/>
                </a:lnTo>
                <a:lnTo>
                  <a:pt x="17" y="0"/>
                </a:lnTo>
                <a:lnTo>
                  <a:pt x="17" y="0"/>
                </a:lnTo>
                <a:lnTo>
                  <a:pt x="25" y="0"/>
                </a:lnTo>
                <a:lnTo>
                  <a:pt x="31" y="4"/>
                </a:lnTo>
                <a:lnTo>
                  <a:pt x="35" y="11"/>
                </a:lnTo>
                <a:lnTo>
                  <a:pt x="35" y="17"/>
                </a:lnTo>
                <a:lnTo>
                  <a:pt x="35" y="17"/>
                </a:lnTo>
                <a:close/>
              </a:path>
            </a:pathLst>
          </a:custGeom>
          <a:noFill/>
          <a:ln w="12700">
            <a:solidFill>
              <a:srgbClr val="A69F9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155" name="Freeform 125">
            <a:extLst>
              <a:ext uri="{FF2B5EF4-FFF2-40B4-BE49-F238E27FC236}">
                <a16:creationId xmlns:a16="http://schemas.microsoft.com/office/drawing/2014/main" id="{6E8542E9-AC68-84EA-DA2D-70FD456D6DFA}"/>
              </a:ext>
            </a:extLst>
          </p:cNvPr>
          <p:cNvSpPr>
            <a:spLocks/>
          </p:cNvSpPr>
          <p:nvPr/>
        </p:nvSpPr>
        <p:spPr bwMode="auto">
          <a:xfrm>
            <a:off x="9347574" y="4804002"/>
            <a:ext cx="60969" cy="50812"/>
          </a:xfrm>
          <a:custGeom>
            <a:avLst/>
            <a:gdLst>
              <a:gd name="T0" fmla="*/ 38 w 38"/>
              <a:gd name="T1" fmla="*/ 16 h 33"/>
              <a:gd name="T2" fmla="*/ 38 w 38"/>
              <a:gd name="T3" fmla="*/ 16 h 33"/>
              <a:gd name="T4" fmla="*/ 36 w 38"/>
              <a:gd name="T5" fmla="*/ 23 h 33"/>
              <a:gd name="T6" fmla="*/ 32 w 38"/>
              <a:gd name="T7" fmla="*/ 29 h 33"/>
              <a:gd name="T8" fmla="*/ 27 w 38"/>
              <a:gd name="T9" fmla="*/ 31 h 33"/>
              <a:gd name="T10" fmla="*/ 19 w 38"/>
              <a:gd name="T11" fmla="*/ 33 h 33"/>
              <a:gd name="T12" fmla="*/ 19 w 38"/>
              <a:gd name="T13" fmla="*/ 33 h 33"/>
              <a:gd name="T14" fmla="*/ 13 w 38"/>
              <a:gd name="T15" fmla="*/ 31 h 33"/>
              <a:gd name="T16" fmla="*/ 7 w 38"/>
              <a:gd name="T17" fmla="*/ 29 h 33"/>
              <a:gd name="T18" fmla="*/ 2 w 38"/>
              <a:gd name="T19" fmla="*/ 23 h 33"/>
              <a:gd name="T20" fmla="*/ 0 w 38"/>
              <a:gd name="T21" fmla="*/ 16 h 33"/>
              <a:gd name="T22" fmla="*/ 0 w 38"/>
              <a:gd name="T23" fmla="*/ 16 h 33"/>
              <a:gd name="T24" fmla="*/ 2 w 38"/>
              <a:gd name="T25" fmla="*/ 10 h 33"/>
              <a:gd name="T26" fmla="*/ 7 w 38"/>
              <a:gd name="T27" fmla="*/ 6 h 33"/>
              <a:gd name="T28" fmla="*/ 13 w 38"/>
              <a:gd name="T29" fmla="*/ 2 h 33"/>
              <a:gd name="T30" fmla="*/ 19 w 38"/>
              <a:gd name="T31" fmla="*/ 0 h 33"/>
              <a:gd name="T32" fmla="*/ 19 w 38"/>
              <a:gd name="T33" fmla="*/ 0 h 33"/>
              <a:gd name="T34" fmla="*/ 27 w 38"/>
              <a:gd name="T35" fmla="*/ 2 h 33"/>
              <a:gd name="T36" fmla="*/ 32 w 38"/>
              <a:gd name="T37" fmla="*/ 6 h 33"/>
              <a:gd name="T38" fmla="*/ 36 w 38"/>
              <a:gd name="T39" fmla="*/ 10 h 33"/>
              <a:gd name="T40" fmla="*/ 38 w 38"/>
              <a:gd name="T41" fmla="*/ 16 h 33"/>
              <a:gd name="T42" fmla="*/ 38 w 38"/>
              <a:gd name="T4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33">
                <a:moveTo>
                  <a:pt x="38" y="16"/>
                </a:moveTo>
                <a:lnTo>
                  <a:pt x="38" y="16"/>
                </a:lnTo>
                <a:lnTo>
                  <a:pt x="36" y="23"/>
                </a:lnTo>
                <a:lnTo>
                  <a:pt x="32" y="29"/>
                </a:lnTo>
                <a:lnTo>
                  <a:pt x="27" y="31"/>
                </a:lnTo>
                <a:lnTo>
                  <a:pt x="19" y="33"/>
                </a:lnTo>
                <a:lnTo>
                  <a:pt x="19" y="33"/>
                </a:lnTo>
                <a:lnTo>
                  <a:pt x="13" y="31"/>
                </a:lnTo>
                <a:lnTo>
                  <a:pt x="7" y="29"/>
                </a:lnTo>
                <a:lnTo>
                  <a:pt x="2" y="23"/>
                </a:lnTo>
                <a:lnTo>
                  <a:pt x="0" y="16"/>
                </a:lnTo>
                <a:lnTo>
                  <a:pt x="0" y="16"/>
                </a:lnTo>
                <a:lnTo>
                  <a:pt x="2" y="10"/>
                </a:lnTo>
                <a:lnTo>
                  <a:pt x="7" y="6"/>
                </a:lnTo>
                <a:lnTo>
                  <a:pt x="13" y="2"/>
                </a:lnTo>
                <a:lnTo>
                  <a:pt x="19" y="0"/>
                </a:lnTo>
                <a:lnTo>
                  <a:pt x="19" y="0"/>
                </a:lnTo>
                <a:lnTo>
                  <a:pt x="27" y="2"/>
                </a:lnTo>
                <a:lnTo>
                  <a:pt x="32" y="6"/>
                </a:lnTo>
                <a:lnTo>
                  <a:pt x="36" y="10"/>
                </a:lnTo>
                <a:lnTo>
                  <a:pt x="38" y="16"/>
                </a:lnTo>
                <a:lnTo>
                  <a:pt x="38" y="16"/>
                </a:lnTo>
                <a:close/>
              </a:path>
            </a:pathLst>
          </a:custGeom>
          <a:noFill/>
          <a:ln w="12700">
            <a:solidFill>
              <a:srgbClr val="A69F9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156" name="Freeform 126">
            <a:extLst>
              <a:ext uri="{FF2B5EF4-FFF2-40B4-BE49-F238E27FC236}">
                <a16:creationId xmlns:a16="http://schemas.microsoft.com/office/drawing/2014/main" id="{958BE202-23BA-21E1-15B0-C7149A5BDFDA}"/>
              </a:ext>
            </a:extLst>
          </p:cNvPr>
          <p:cNvSpPr>
            <a:spLocks/>
          </p:cNvSpPr>
          <p:nvPr/>
        </p:nvSpPr>
        <p:spPr bwMode="auto">
          <a:xfrm>
            <a:off x="9325112" y="4804002"/>
            <a:ext cx="59365" cy="50812"/>
          </a:xfrm>
          <a:custGeom>
            <a:avLst/>
            <a:gdLst>
              <a:gd name="T0" fmla="*/ 37 w 37"/>
              <a:gd name="T1" fmla="*/ 16 h 33"/>
              <a:gd name="T2" fmla="*/ 37 w 37"/>
              <a:gd name="T3" fmla="*/ 16 h 33"/>
              <a:gd name="T4" fmla="*/ 35 w 37"/>
              <a:gd name="T5" fmla="*/ 23 h 33"/>
              <a:gd name="T6" fmla="*/ 33 w 37"/>
              <a:gd name="T7" fmla="*/ 29 h 33"/>
              <a:gd name="T8" fmla="*/ 27 w 37"/>
              <a:gd name="T9" fmla="*/ 31 h 33"/>
              <a:gd name="T10" fmla="*/ 19 w 37"/>
              <a:gd name="T11" fmla="*/ 33 h 33"/>
              <a:gd name="T12" fmla="*/ 19 w 37"/>
              <a:gd name="T13" fmla="*/ 33 h 33"/>
              <a:gd name="T14" fmla="*/ 12 w 37"/>
              <a:gd name="T15" fmla="*/ 31 h 33"/>
              <a:gd name="T16" fmla="*/ 6 w 37"/>
              <a:gd name="T17" fmla="*/ 29 h 33"/>
              <a:gd name="T18" fmla="*/ 2 w 37"/>
              <a:gd name="T19" fmla="*/ 23 h 33"/>
              <a:gd name="T20" fmla="*/ 0 w 37"/>
              <a:gd name="T21" fmla="*/ 16 h 33"/>
              <a:gd name="T22" fmla="*/ 0 w 37"/>
              <a:gd name="T23" fmla="*/ 16 h 33"/>
              <a:gd name="T24" fmla="*/ 2 w 37"/>
              <a:gd name="T25" fmla="*/ 10 h 33"/>
              <a:gd name="T26" fmla="*/ 6 w 37"/>
              <a:gd name="T27" fmla="*/ 6 h 33"/>
              <a:gd name="T28" fmla="*/ 12 w 37"/>
              <a:gd name="T29" fmla="*/ 2 h 33"/>
              <a:gd name="T30" fmla="*/ 19 w 37"/>
              <a:gd name="T31" fmla="*/ 0 h 33"/>
              <a:gd name="T32" fmla="*/ 19 w 37"/>
              <a:gd name="T33" fmla="*/ 0 h 33"/>
              <a:gd name="T34" fmla="*/ 27 w 37"/>
              <a:gd name="T35" fmla="*/ 2 h 33"/>
              <a:gd name="T36" fmla="*/ 33 w 37"/>
              <a:gd name="T37" fmla="*/ 6 h 33"/>
              <a:gd name="T38" fmla="*/ 35 w 37"/>
              <a:gd name="T39" fmla="*/ 10 h 33"/>
              <a:gd name="T40" fmla="*/ 37 w 37"/>
              <a:gd name="T41" fmla="*/ 16 h 33"/>
              <a:gd name="T42" fmla="*/ 37 w 37"/>
              <a:gd name="T4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33">
                <a:moveTo>
                  <a:pt x="37" y="16"/>
                </a:moveTo>
                <a:lnTo>
                  <a:pt x="37" y="16"/>
                </a:lnTo>
                <a:lnTo>
                  <a:pt x="35" y="23"/>
                </a:lnTo>
                <a:lnTo>
                  <a:pt x="33" y="29"/>
                </a:lnTo>
                <a:lnTo>
                  <a:pt x="27" y="31"/>
                </a:lnTo>
                <a:lnTo>
                  <a:pt x="19" y="33"/>
                </a:lnTo>
                <a:lnTo>
                  <a:pt x="19" y="33"/>
                </a:lnTo>
                <a:lnTo>
                  <a:pt x="12" y="31"/>
                </a:lnTo>
                <a:lnTo>
                  <a:pt x="6" y="29"/>
                </a:lnTo>
                <a:lnTo>
                  <a:pt x="2" y="23"/>
                </a:lnTo>
                <a:lnTo>
                  <a:pt x="0" y="16"/>
                </a:lnTo>
                <a:lnTo>
                  <a:pt x="0" y="16"/>
                </a:lnTo>
                <a:lnTo>
                  <a:pt x="2" y="10"/>
                </a:lnTo>
                <a:lnTo>
                  <a:pt x="6" y="6"/>
                </a:lnTo>
                <a:lnTo>
                  <a:pt x="12" y="2"/>
                </a:lnTo>
                <a:lnTo>
                  <a:pt x="19" y="0"/>
                </a:lnTo>
                <a:lnTo>
                  <a:pt x="19" y="0"/>
                </a:lnTo>
                <a:lnTo>
                  <a:pt x="27" y="2"/>
                </a:lnTo>
                <a:lnTo>
                  <a:pt x="33" y="6"/>
                </a:lnTo>
                <a:lnTo>
                  <a:pt x="35" y="10"/>
                </a:lnTo>
                <a:lnTo>
                  <a:pt x="37" y="16"/>
                </a:lnTo>
                <a:lnTo>
                  <a:pt x="37" y="16"/>
                </a:lnTo>
                <a:close/>
              </a:path>
            </a:pathLst>
          </a:custGeom>
          <a:noFill/>
          <a:ln w="12700">
            <a:solidFill>
              <a:srgbClr val="A69F9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157" name="Freeform 127">
            <a:extLst>
              <a:ext uri="{FF2B5EF4-FFF2-40B4-BE49-F238E27FC236}">
                <a16:creationId xmlns:a16="http://schemas.microsoft.com/office/drawing/2014/main" id="{69517017-E391-6211-8A72-EA017DB7D031}"/>
              </a:ext>
            </a:extLst>
          </p:cNvPr>
          <p:cNvSpPr>
            <a:spLocks/>
          </p:cNvSpPr>
          <p:nvPr/>
        </p:nvSpPr>
        <p:spPr bwMode="auto">
          <a:xfrm>
            <a:off x="8877471" y="4619234"/>
            <a:ext cx="60969" cy="52351"/>
          </a:xfrm>
          <a:custGeom>
            <a:avLst/>
            <a:gdLst>
              <a:gd name="T0" fmla="*/ 38 w 38"/>
              <a:gd name="T1" fmla="*/ 17 h 34"/>
              <a:gd name="T2" fmla="*/ 38 w 38"/>
              <a:gd name="T3" fmla="*/ 17 h 34"/>
              <a:gd name="T4" fmla="*/ 36 w 38"/>
              <a:gd name="T5" fmla="*/ 23 h 34"/>
              <a:gd name="T6" fmla="*/ 32 w 38"/>
              <a:gd name="T7" fmla="*/ 28 h 34"/>
              <a:gd name="T8" fmla="*/ 27 w 38"/>
              <a:gd name="T9" fmla="*/ 32 h 34"/>
              <a:gd name="T10" fmla="*/ 19 w 38"/>
              <a:gd name="T11" fmla="*/ 34 h 34"/>
              <a:gd name="T12" fmla="*/ 19 w 38"/>
              <a:gd name="T13" fmla="*/ 34 h 34"/>
              <a:gd name="T14" fmla="*/ 13 w 38"/>
              <a:gd name="T15" fmla="*/ 32 h 34"/>
              <a:gd name="T16" fmla="*/ 7 w 38"/>
              <a:gd name="T17" fmla="*/ 28 h 34"/>
              <a:gd name="T18" fmla="*/ 2 w 38"/>
              <a:gd name="T19" fmla="*/ 23 h 34"/>
              <a:gd name="T20" fmla="*/ 0 w 38"/>
              <a:gd name="T21" fmla="*/ 17 h 34"/>
              <a:gd name="T22" fmla="*/ 0 w 38"/>
              <a:gd name="T23" fmla="*/ 17 h 34"/>
              <a:gd name="T24" fmla="*/ 2 w 38"/>
              <a:gd name="T25" fmla="*/ 11 h 34"/>
              <a:gd name="T26" fmla="*/ 7 w 38"/>
              <a:gd name="T27" fmla="*/ 5 h 34"/>
              <a:gd name="T28" fmla="*/ 13 w 38"/>
              <a:gd name="T29" fmla="*/ 0 h 34"/>
              <a:gd name="T30" fmla="*/ 19 w 38"/>
              <a:gd name="T31" fmla="*/ 0 h 34"/>
              <a:gd name="T32" fmla="*/ 19 w 38"/>
              <a:gd name="T33" fmla="*/ 0 h 34"/>
              <a:gd name="T34" fmla="*/ 27 w 38"/>
              <a:gd name="T35" fmla="*/ 0 h 34"/>
              <a:gd name="T36" fmla="*/ 32 w 38"/>
              <a:gd name="T37" fmla="*/ 5 h 34"/>
              <a:gd name="T38" fmla="*/ 36 w 38"/>
              <a:gd name="T39" fmla="*/ 11 h 34"/>
              <a:gd name="T40" fmla="*/ 38 w 38"/>
              <a:gd name="T41" fmla="*/ 17 h 34"/>
              <a:gd name="T42" fmla="*/ 38 w 38"/>
              <a:gd name="T4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34">
                <a:moveTo>
                  <a:pt x="38" y="17"/>
                </a:moveTo>
                <a:lnTo>
                  <a:pt x="38" y="17"/>
                </a:lnTo>
                <a:lnTo>
                  <a:pt x="36" y="23"/>
                </a:lnTo>
                <a:lnTo>
                  <a:pt x="32" y="28"/>
                </a:lnTo>
                <a:lnTo>
                  <a:pt x="27" y="32"/>
                </a:lnTo>
                <a:lnTo>
                  <a:pt x="19" y="34"/>
                </a:lnTo>
                <a:lnTo>
                  <a:pt x="19" y="34"/>
                </a:lnTo>
                <a:lnTo>
                  <a:pt x="13" y="32"/>
                </a:lnTo>
                <a:lnTo>
                  <a:pt x="7" y="28"/>
                </a:lnTo>
                <a:lnTo>
                  <a:pt x="2" y="23"/>
                </a:lnTo>
                <a:lnTo>
                  <a:pt x="0" y="17"/>
                </a:lnTo>
                <a:lnTo>
                  <a:pt x="0" y="17"/>
                </a:lnTo>
                <a:lnTo>
                  <a:pt x="2" y="11"/>
                </a:lnTo>
                <a:lnTo>
                  <a:pt x="7" y="5"/>
                </a:lnTo>
                <a:lnTo>
                  <a:pt x="13" y="0"/>
                </a:lnTo>
                <a:lnTo>
                  <a:pt x="19" y="0"/>
                </a:lnTo>
                <a:lnTo>
                  <a:pt x="19" y="0"/>
                </a:lnTo>
                <a:lnTo>
                  <a:pt x="27" y="0"/>
                </a:lnTo>
                <a:lnTo>
                  <a:pt x="32" y="5"/>
                </a:lnTo>
                <a:lnTo>
                  <a:pt x="36" y="11"/>
                </a:lnTo>
                <a:lnTo>
                  <a:pt x="38" y="17"/>
                </a:lnTo>
                <a:lnTo>
                  <a:pt x="38" y="17"/>
                </a:lnTo>
                <a:close/>
              </a:path>
            </a:pathLst>
          </a:custGeom>
          <a:noFill/>
          <a:ln w="12700">
            <a:solidFill>
              <a:srgbClr val="A69F9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158" name="Freeform 128">
            <a:extLst>
              <a:ext uri="{FF2B5EF4-FFF2-40B4-BE49-F238E27FC236}">
                <a16:creationId xmlns:a16="http://schemas.microsoft.com/office/drawing/2014/main" id="{55E601FC-E803-274C-E8C7-D917BFB5067F}"/>
              </a:ext>
            </a:extLst>
          </p:cNvPr>
          <p:cNvSpPr>
            <a:spLocks/>
          </p:cNvSpPr>
          <p:nvPr/>
        </p:nvSpPr>
        <p:spPr bwMode="auto">
          <a:xfrm>
            <a:off x="8758742" y="4545327"/>
            <a:ext cx="59365" cy="52351"/>
          </a:xfrm>
          <a:custGeom>
            <a:avLst/>
            <a:gdLst>
              <a:gd name="T0" fmla="*/ 37 w 37"/>
              <a:gd name="T1" fmla="*/ 17 h 34"/>
              <a:gd name="T2" fmla="*/ 37 w 37"/>
              <a:gd name="T3" fmla="*/ 17 h 34"/>
              <a:gd name="T4" fmla="*/ 35 w 37"/>
              <a:gd name="T5" fmla="*/ 23 h 34"/>
              <a:gd name="T6" fmla="*/ 31 w 37"/>
              <a:gd name="T7" fmla="*/ 30 h 34"/>
              <a:gd name="T8" fmla="*/ 24 w 37"/>
              <a:gd name="T9" fmla="*/ 32 h 34"/>
              <a:gd name="T10" fmla="*/ 18 w 37"/>
              <a:gd name="T11" fmla="*/ 34 h 34"/>
              <a:gd name="T12" fmla="*/ 18 w 37"/>
              <a:gd name="T13" fmla="*/ 34 h 34"/>
              <a:gd name="T14" fmla="*/ 10 w 37"/>
              <a:gd name="T15" fmla="*/ 32 h 34"/>
              <a:gd name="T16" fmla="*/ 6 w 37"/>
              <a:gd name="T17" fmla="*/ 30 h 34"/>
              <a:gd name="T18" fmla="*/ 2 w 37"/>
              <a:gd name="T19" fmla="*/ 23 h 34"/>
              <a:gd name="T20" fmla="*/ 0 w 37"/>
              <a:gd name="T21" fmla="*/ 17 h 34"/>
              <a:gd name="T22" fmla="*/ 0 w 37"/>
              <a:gd name="T23" fmla="*/ 17 h 34"/>
              <a:gd name="T24" fmla="*/ 2 w 37"/>
              <a:gd name="T25" fmla="*/ 11 h 34"/>
              <a:gd name="T26" fmla="*/ 6 w 37"/>
              <a:gd name="T27" fmla="*/ 4 h 34"/>
              <a:gd name="T28" fmla="*/ 10 w 37"/>
              <a:gd name="T29" fmla="*/ 2 h 34"/>
              <a:gd name="T30" fmla="*/ 18 w 37"/>
              <a:gd name="T31" fmla="*/ 0 h 34"/>
              <a:gd name="T32" fmla="*/ 18 w 37"/>
              <a:gd name="T33" fmla="*/ 0 h 34"/>
              <a:gd name="T34" fmla="*/ 24 w 37"/>
              <a:gd name="T35" fmla="*/ 2 h 34"/>
              <a:gd name="T36" fmla="*/ 31 w 37"/>
              <a:gd name="T37" fmla="*/ 4 h 34"/>
              <a:gd name="T38" fmla="*/ 35 w 37"/>
              <a:gd name="T39" fmla="*/ 11 h 34"/>
              <a:gd name="T40" fmla="*/ 37 w 37"/>
              <a:gd name="T41" fmla="*/ 17 h 34"/>
              <a:gd name="T42" fmla="*/ 37 w 37"/>
              <a:gd name="T4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34">
                <a:moveTo>
                  <a:pt x="37" y="17"/>
                </a:moveTo>
                <a:lnTo>
                  <a:pt x="37" y="17"/>
                </a:lnTo>
                <a:lnTo>
                  <a:pt x="35" y="23"/>
                </a:lnTo>
                <a:lnTo>
                  <a:pt x="31" y="30"/>
                </a:lnTo>
                <a:lnTo>
                  <a:pt x="24" y="32"/>
                </a:lnTo>
                <a:lnTo>
                  <a:pt x="18" y="34"/>
                </a:lnTo>
                <a:lnTo>
                  <a:pt x="18" y="34"/>
                </a:lnTo>
                <a:lnTo>
                  <a:pt x="10" y="32"/>
                </a:lnTo>
                <a:lnTo>
                  <a:pt x="6" y="30"/>
                </a:lnTo>
                <a:lnTo>
                  <a:pt x="2" y="23"/>
                </a:lnTo>
                <a:lnTo>
                  <a:pt x="0" y="17"/>
                </a:lnTo>
                <a:lnTo>
                  <a:pt x="0" y="17"/>
                </a:lnTo>
                <a:lnTo>
                  <a:pt x="2" y="11"/>
                </a:lnTo>
                <a:lnTo>
                  <a:pt x="6" y="4"/>
                </a:lnTo>
                <a:lnTo>
                  <a:pt x="10" y="2"/>
                </a:lnTo>
                <a:lnTo>
                  <a:pt x="18" y="0"/>
                </a:lnTo>
                <a:lnTo>
                  <a:pt x="18" y="0"/>
                </a:lnTo>
                <a:lnTo>
                  <a:pt x="24" y="2"/>
                </a:lnTo>
                <a:lnTo>
                  <a:pt x="31" y="4"/>
                </a:lnTo>
                <a:lnTo>
                  <a:pt x="35" y="11"/>
                </a:lnTo>
                <a:lnTo>
                  <a:pt x="37" y="17"/>
                </a:lnTo>
                <a:lnTo>
                  <a:pt x="37" y="17"/>
                </a:lnTo>
                <a:close/>
              </a:path>
            </a:pathLst>
          </a:custGeom>
          <a:noFill/>
          <a:ln w="12700">
            <a:solidFill>
              <a:srgbClr val="A69F9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159" name="Freeform 129">
            <a:extLst>
              <a:ext uri="{FF2B5EF4-FFF2-40B4-BE49-F238E27FC236}">
                <a16:creationId xmlns:a16="http://schemas.microsoft.com/office/drawing/2014/main" id="{757C492C-5479-0F3D-57DC-4B649725E80B}"/>
              </a:ext>
            </a:extLst>
          </p:cNvPr>
          <p:cNvSpPr>
            <a:spLocks/>
          </p:cNvSpPr>
          <p:nvPr/>
        </p:nvSpPr>
        <p:spPr bwMode="auto">
          <a:xfrm>
            <a:off x="8604715" y="4462182"/>
            <a:ext cx="59365" cy="47732"/>
          </a:xfrm>
          <a:custGeom>
            <a:avLst/>
            <a:gdLst>
              <a:gd name="T0" fmla="*/ 37 w 37"/>
              <a:gd name="T1" fmla="*/ 14 h 31"/>
              <a:gd name="T2" fmla="*/ 37 w 37"/>
              <a:gd name="T3" fmla="*/ 14 h 31"/>
              <a:gd name="T4" fmla="*/ 35 w 37"/>
              <a:gd name="T5" fmla="*/ 23 h 31"/>
              <a:gd name="T6" fmla="*/ 31 w 37"/>
              <a:gd name="T7" fmla="*/ 27 h 31"/>
              <a:gd name="T8" fmla="*/ 25 w 37"/>
              <a:gd name="T9" fmla="*/ 31 h 31"/>
              <a:gd name="T10" fmla="*/ 19 w 37"/>
              <a:gd name="T11" fmla="*/ 31 h 31"/>
              <a:gd name="T12" fmla="*/ 19 w 37"/>
              <a:gd name="T13" fmla="*/ 31 h 31"/>
              <a:gd name="T14" fmla="*/ 10 w 37"/>
              <a:gd name="T15" fmla="*/ 31 h 31"/>
              <a:gd name="T16" fmla="*/ 4 w 37"/>
              <a:gd name="T17" fmla="*/ 27 h 31"/>
              <a:gd name="T18" fmla="*/ 2 w 37"/>
              <a:gd name="T19" fmla="*/ 23 h 31"/>
              <a:gd name="T20" fmla="*/ 0 w 37"/>
              <a:gd name="T21" fmla="*/ 14 h 31"/>
              <a:gd name="T22" fmla="*/ 0 w 37"/>
              <a:gd name="T23" fmla="*/ 14 h 31"/>
              <a:gd name="T24" fmla="*/ 2 w 37"/>
              <a:gd name="T25" fmla="*/ 8 h 31"/>
              <a:gd name="T26" fmla="*/ 4 w 37"/>
              <a:gd name="T27" fmla="*/ 4 h 31"/>
              <a:gd name="T28" fmla="*/ 10 w 37"/>
              <a:gd name="T29" fmla="*/ 0 h 31"/>
              <a:gd name="T30" fmla="*/ 19 w 37"/>
              <a:gd name="T31" fmla="*/ 0 h 31"/>
              <a:gd name="T32" fmla="*/ 19 w 37"/>
              <a:gd name="T33" fmla="*/ 0 h 31"/>
              <a:gd name="T34" fmla="*/ 25 w 37"/>
              <a:gd name="T35" fmla="*/ 0 h 31"/>
              <a:gd name="T36" fmla="*/ 31 w 37"/>
              <a:gd name="T37" fmla="*/ 4 h 31"/>
              <a:gd name="T38" fmla="*/ 35 w 37"/>
              <a:gd name="T39" fmla="*/ 8 h 31"/>
              <a:gd name="T40" fmla="*/ 37 w 37"/>
              <a:gd name="T41" fmla="*/ 14 h 31"/>
              <a:gd name="T42" fmla="*/ 37 w 37"/>
              <a:gd name="T43" fmla="*/ 1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31">
                <a:moveTo>
                  <a:pt x="37" y="14"/>
                </a:moveTo>
                <a:lnTo>
                  <a:pt x="37" y="14"/>
                </a:lnTo>
                <a:lnTo>
                  <a:pt x="35" y="23"/>
                </a:lnTo>
                <a:lnTo>
                  <a:pt x="31" y="27"/>
                </a:lnTo>
                <a:lnTo>
                  <a:pt x="25" y="31"/>
                </a:lnTo>
                <a:lnTo>
                  <a:pt x="19" y="31"/>
                </a:lnTo>
                <a:lnTo>
                  <a:pt x="19" y="31"/>
                </a:lnTo>
                <a:lnTo>
                  <a:pt x="10" y="31"/>
                </a:lnTo>
                <a:lnTo>
                  <a:pt x="4" y="27"/>
                </a:lnTo>
                <a:lnTo>
                  <a:pt x="2" y="23"/>
                </a:lnTo>
                <a:lnTo>
                  <a:pt x="0" y="14"/>
                </a:lnTo>
                <a:lnTo>
                  <a:pt x="0" y="14"/>
                </a:lnTo>
                <a:lnTo>
                  <a:pt x="2" y="8"/>
                </a:lnTo>
                <a:lnTo>
                  <a:pt x="4" y="4"/>
                </a:lnTo>
                <a:lnTo>
                  <a:pt x="10" y="0"/>
                </a:lnTo>
                <a:lnTo>
                  <a:pt x="19" y="0"/>
                </a:lnTo>
                <a:lnTo>
                  <a:pt x="19" y="0"/>
                </a:lnTo>
                <a:lnTo>
                  <a:pt x="25" y="0"/>
                </a:lnTo>
                <a:lnTo>
                  <a:pt x="31" y="4"/>
                </a:lnTo>
                <a:lnTo>
                  <a:pt x="35" y="8"/>
                </a:lnTo>
                <a:lnTo>
                  <a:pt x="37" y="14"/>
                </a:lnTo>
                <a:lnTo>
                  <a:pt x="37" y="14"/>
                </a:lnTo>
                <a:close/>
              </a:path>
            </a:pathLst>
          </a:custGeom>
          <a:noFill/>
          <a:ln w="12700">
            <a:solidFill>
              <a:srgbClr val="A69F9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160" name="Freeform 130">
            <a:extLst>
              <a:ext uri="{FF2B5EF4-FFF2-40B4-BE49-F238E27FC236}">
                <a16:creationId xmlns:a16="http://schemas.microsoft.com/office/drawing/2014/main" id="{1E973C41-646A-6E4F-8640-A94F7E6FDA92}"/>
              </a:ext>
            </a:extLst>
          </p:cNvPr>
          <p:cNvSpPr>
            <a:spLocks/>
          </p:cNvSpPr>
          <p:nvPr/>
        </p:nvSpPr>
        <p:spPr bwMode="auto">
          <a:xfrm>
            <a:off x="8505239" y="4417529"/>
            <a:ext cx="59365" cy="47732"/>
          </a:xfrm>
          <a:custGeom>
            <a:avLst/>
            <a:gdLst>
              <a:gd name="T0" fmla="*/ 37 w 37"/>
              <a:gd name="T1" fmla="*/ 16 h 31"/>
              <a:gd name="T2" fmla="*/ 37 w 37"/>
              <a:gd name="T3" fmla="*/ 16 h 31"/>
              <a:gd name="T4" fmla="*/ 35 w 37"/>
              <a:gd name="T5" fmla="*/ 23 h 31"/>
              <a:gd name="T6" fmla="*/ 31 w 37"/>
              <a:gd name="T7" fmla="*/ 27 h 31"/>
              <a:gd name="T8" fmla="*/ 24 w 37"/>
              <a:gd name="T9" fmla="*/ 31 h 31"/>
              <a:gd name="T10" fmla="*/ 18 w 37"/>
              <a:gd name="T11" fmla="*/ 31 h 31"/>
              <a:gd name="T12" fmla="*/ 18 w 37"/>
              <a:gd name="T13" fmla="*/ 31 h 31"/>
              <a:gd name="T14" fmla="*/ 10 w 37"/>
              <a:gd name="T15" fmla="*/ 31 h 31"/>
              <a:gd name="T16" fmla="*/ 6 w 37"/>
              <a:gd name="T17" fmla="*/ 27 h 31"/>
              <a:gd name="T18" fmla="*/ 2 w 37"/>
              <a:gd name="T19" fmla="*/ 23 h 31"/>
              <a:gd name="T20" fmla="*/ 0 w 37"/>
              <a:gd name="T21" fmla="*/ 16 h 31"/>
              <a:gd name="T22" fmla="*/ 0 w 37"/>
              <a:gd name="T23" fmla="*/ 16 h 31"/>
              <a:gd name="T24" fmla="*/ 2 w 37"/>
              <a:gd name="T25" fmla="*/ 10 h 31"/>
              <a:gd name="T26" fmla="*/ 6 w 37"/>
              <a:gd name="T27" fmla="*/ 4 h 31"/>
              <a:gd name="T28" fmla="*/ 10 w 37"/>
              <a:gd name="T29" fmla="*/ 0 h 31"/>
              <a:gd name="T30" fmla="*/ 18 w 37"/>
              <a:gd name="T31" fmla="*/ 0 h 31"/>
              <a:gd name="T32" fmla="*/ 18 w 37"/>
              <a:gd name="T33" fmla="*/ 0 h 31"/>
              <a:gd name="T34" fmla="*/ 24 w 37"/>
              <a:gd name="T35" fmla="*/ 0 h 31"/>
              <a:gd name="T36" fmla="*/ 31 w 37"/>
              <a:gd name="T37" fmla="*/ 4 h 31"/>
              <a:gd name="T38" fmla="*/ 35 w 37"/>
              <a:gd name="T39" fmla="*/ 10 h 31"/>
              <a:gd name="T40" fmla="*/ 37 w 37"/>
              <a:gd name="T41" fmla="*/ 16 h 31"/>
              <a:gd name="T42" fmla="*/ 37 w 37"/>
              <a:gd name="T43" fmla="*/ 16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31">
                <a:moveTo>
                  <a:pt x="37" y="16"/>
                </a:moveTo>
                <a:lnTo>
                  <a:pt x="37" y="16"/>
                </a:lnTo>
                <a:lnTo>
                  <a:pt x="35" y="23"/>
                </a:lnTo>
                <a:lnTo>
                  <a:pt x="31" y="27"/>
                </a:lnTo>
                <a:lnTo>
                  <a:pt x="24" y="31"/>
                </a:lnTo>
                <a:lnTo>
                  <a:pt x="18" y="31"/>
                </a:lnTo>
                <a:lnTo>
                  <a:pt x="18" y="31"/>
                </a:lnTo>
                <a:lnTo>
                  <a:pt x="10" y="31"/>
                </a:lnTo>
                <a:lnTo>
                  <a:pt x="6" y="27"/>
                </a:lnTo>
                <a:lnTo>
                  <a:pt x="2" y="23"/>
                </a:lnTo>
                <a:lnTo>
                  <a:pt x="0" y="16"/>
                </a:lnTo>
                <a:lnTo>
                  <a:pt x="0" y="16"/>
                </a:lnTo>
                <a:lnTo>
                  <a:pt x="2" y="10"/>
                </a:lnTo>
                <a:lnTo>
                  <a:pt x="6" y="4"/>
                </a:lnTo>
                <a:lnTo>
                  <a:pt x="10" y="0"/>
                </a:lnTo>
                <a:lnTo>
                  <a:pt x="18" y="0"/>
                </a:lnTo>
                <a:lnTo>
                  <a:pt x="18" y="0"/>
                </a:lnTo>
                <a:lnTo>
                  <a:pt x="24" y="0"/>
                </a:lnTo>
                <a:lnTo>
                  <a:pt x="31" y="4"/>
                </a:lnTo>
                <a:lnTo>
                  <a:pt x="35" y="10"/>
                </a:lnTo>
                <a:lnTo>
                  <a:pt x="37" y="16"/>
                </a:lnTo>
                <a:lnTo>
                  <a:pt x="37" y="16"/>
                </a:lnTo>
                <a:close/>
              </a:path>
            </a:pathLst>
          </a:custGeom>
          <a:noFill/>
          <a:ln w="12700">
            <a:solidFill>
              <a:srgbClr val="A69F9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161" name="Freeform 131">
            <a:extLst>
              <a:ext uri="{FF2B5EF4-FFF2-40B4-BE49-F238E27FC236}">
                <a16:creationId xmlns:a16="http://schemas.microsoft.com/office/drawing/2014/main" id="{3864C07C-2997-8833-1470-60A47B628C67}"/>
              </a:ext>
            </a:extLst>
          </p:cNvPr>
          <p:cNvSpPr>
            <a:spLocks/>
          </p:cNvSpPr>
          <p:nvPr/>
        </p:nvSpPr>
        <p:spPr bwMode="auto">
          <a:xfrm>
            <a:off x="8200394" y="4055693"/>
            <a:ext cx="57760" cy="49271"/>
          </a:xfrm>
          <a:custGeom>
            <a:avLst/>
            <a:gdLst>
              <a:gd name="T0" fmla="*/ 36 w 36"/>
              <a:gd name="T1" fmla="*/ 15 h 32"/>
              <a:gd name="T2" fmla="*/ 36 w 36"/>
              <a:gd name="T3" fmla="*/ 15 h 32"/>
              <a:gd name="T4" fmla="*/ 36 w 36"/>
              <a:gd name="T5" fmla="*/ 21 h 32"/>
              <a:gd name="T6" fmla="*/ 32 w 36"/>
              <a:gd name="T7" fmla="*/ 27 h 32"/>
              <a:gd name="T8" fmla="*/ 25 w 36"/>
              <a:gd name="T9" fmla="*/ 32 h 32"/>
              <a:gd name="T10" fmla="*/ 19 w 36"/>
              <a:gd name="T11" fmla="*/ 32 h 32"/>
              <a:gd name="T12" fmla="*/ 19 w 36"/>
              <a:gd name="T13" fmla="*/ 32 h 32"/>
              <a:gd name="T14" fmla="*/ 11 w 36"/>
              <a:gd name="T15" fmla="*/ 32 h 32"/>
              <a:gd name="T16" fmla="*/ 5 w 36"/>
              <a:gd name="T17" fmla="*/ 27 h 32"/>
              <a:gd name="T18" fmla="*/ 0 w 36"/>
              <a:gd name="T19" fmla="*/ 21 h 32"/>
              <a:gd name="T20" fmla="*/ 0 w 36"/>
              <a:gd name="T21" fmla="*/ 15 h 32"/>
              <a:gd name="T22" fmla="*/ 0 w 36"/>
              <a:gd name="T23" fmla="*/ 15 h 32"/>
              <a:gd name="T24" fmla="*/ 0 w 36"/>
              <a:gd name="T25" fmla="*/ 8 h 32"/>
              <a:gd name="T26" fmla="*/ 5 w 36"/>
              <a:gd name="T27" fmla="*/ 4 h 32"/>
              <a:gd name="T28" fmla="*/ 11 w 36"/>
              <a:gd name="T29" fmla="*/ 0 h 32"/>
              <a:gd name="T30" fmla="*/ 19 w 36"/>
              <a:gd name="T31" fmla="*/ 0 h 32"/>
              <a:gd name="T32" fmla="*/ 19 w 36"/>
              <a:gd name="T33" fmla="*/ 0 h 32"/>
              <a:gd name="T34" fmla="*/ 25 w 36"/>
              <a:gd name="T35" fmla="*/ 0 h 32"/>
              <a:gd name="T36" fmla="*/ 32 w 36"/>
              <a:gd name="T37" fmla="*/ 4 h 32"/>
              <a:gd name="T38" fmla="*/ 36 w 36"/>
              <a:gd name="T39" fmla="*/ 8 h 32"/>
              <a:gd name="T40" fmla="*/ 36 w 36"/>
              <a:gd name="T41" fmla="*/ 15 h 32"/>
              <a:gd name="T42" fmla="*/ 36 w 36"/>
              <a:gd name="T43" fmla="*/ 1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 h="32">
                <a:moveTo>
                  <a:pt x="36" y="15"/>
                </a:moveTo>
                <a:lnTo>
                  <a:pt x="36" y="15"/>
                </a:lnTo>
                <a:lnTo>
                  <a:pt x="36" y="21"/>
                </a:lnTo>
                <a:lnTo>
                  <a:pt x="32" y="27"/>
                </a:lnTo>
                <a:lnTo>
                  <a:pt x="25" y="32"/>
                </a:lnTo>
                <a:lnTo>
                  <a:pt x="19" y="32"/>
                </a:lnTo>
                <a:lnTo>
                  <a:pt x="19" y="32"/>
                </a:lnTo>
                <a:lnTo>
                  <a:pt x="11" y="32"/>
                </a:lnTo>
                <a:lnTo>
                  <a:pt x="5" y="27"/>
                </a:lnTo>
                <a:lnTo>
                  <a:pt x="0" y="21"/>
                </a:lnTo>
                <a:lnTo>
                  <a:pt x="0" y="15"/>
                </a:lnTo>
                <a:lnTo>
                  <a:pt x="0" y="15"/>
                </a:lnTo>
                <a:lnTo>
                  <a:pt x="0" y="8"/>
                </a:lnTo>
                <a:lnTo>
                  <a:pt x="5" y="4"/>
                </a:lnTo>
                <a:lnTo>
                  <a:pt x="11" y="0"/>
                </a:lnTo>
                <a:lnTo>
                  <a:pt x="19" y="0"/>
                </a:lnTo>
                <a:lnTo>
                  <a:pt x="19" y="0"/>
                </a:lnTo>
                <a:lnTo>
                  <a:pt x="25" y="0"/>
                </a:lnTo>
                <a:lnTo>
                  <a:pt x="32" y="4"/>
                </a:lnTo>
                <a:lnTo>
                  <a:pt x="36" y="8"/>
                </a:lnTo>
                <a:lnTo>
                  <a:pt x="36" y="15"/>
                </a:lnTo>
                <a:lnTo>
                  <a:pt x="36" y="15"/>
                </a:lnTo>
                <a:close/>
              </a:path>
            </a:pathLst>
          </a:custGeom>
          <a:noFill/>
          <a:ln w="12700">
            <a:solidFill>
              <a:srgbClr val="A69F9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162" name="Freeform 132">
            <a:extLst>
              <a:ext uri="{FF2B5EF4-FFF2-40B4-BE49-F238E27FC236}">
                <a16:creationId xmlns:a16="http://schemas.microsoft.com/office/drawing/2014/main" id="{8F6EDC25-2A79-53CB-49E0-0D887EC6D42A}"/>
              </a:ext>
            </a:extLst>
          </p:cNvPr>
          <p:cNvSpPr>
            <a:spLocks/>
          </p:cNvSpPr>
          <p:nvPr/>
        </p:nvSpPr>
        <p:spPr bwMode="auto">
          <a:xfrm>
            <a:off x="8097709" y="3920197"/>
            <a:ext cx="59365" cy="49271"/>
          </a:xfrm>
          <a:custGeom>
            <a:avLst/>
            <a:gdLst>
              <a:gd name="T0" fmla="*/ 37 w 37"/>
              <a:gd name="T1" fmla="*/ 15 h 32"/>
              <a:gd name="T2" fmla="*/ 37 w 37"/>
              <a:gd name="T3" fmla="*/ 15 h 32"/>
              <a:gd name="T4" fmla="*/ 35 w 37"/>
              <a:gd name="T5" fmla="*/ 21 h 32"/>
              <a:gd name="T6" fmla="*/ 31 w 37"/>
              <a:gd name="T7" fmla="*/ 27 h 32"/>
              <a:gd name="T8" fmla="*/ 27 w 37"/>
              <a:gd name="T9" fmla="*/ 32 h 32"/>
              <a:gd name="T10" fmla="*/ 19 w 37"/>
              <a:gd name="T11" fmla="*/ 32 h 32"/>
              <a:gd name="T12" fmla="*/ 19 w 37"/>
              <a:gd name="T13" fmla="*/ 32 h 32"/>
              <a:gd name="T14" fmla="*/ 12 w 37"/>
              <a:gd name="T15" fmla="*/ 32 h 32"/>
              <a:gd name="T16" fmla="*/ 6 w 37"/>
              <a:gd name="T17" fmla="*/ 27 h 32"/>
              <a:gd name="T18" fmla="*/ 2 w 37"/>
              <a:gd name="T19" fmla="*/ 21 h 32"/>
              <a:gd name="T20" fmla="*/ 0 w 37"/>
              <a:gd name="T21" fmla="*/ 15 h 32"/>
              <a:gd name="T22" fmla="*/ 0 w 37"/>
              <a:gd name="T23" fmla="*/ 15 h 32"/>
              <a:gd name="T24" fmla="*/ 2 w 37"/>
              <a:gd name="T25" fmla="*/ 9 h 32"/>
              <a:gd name="T26" fmla="*/ 6 w 37"/>
              <a:gd name="T27" fmla="*/ 4 h 32"/>
              <a:gd name="T28" fmla="*/ 12 w 37"/>
              <a:gd name="T29" fmla="*/ 0 h 32"/>
              <a:gd name="T30" fmla="*/ 19 w 37"/>
              <a:gd name="T31" fmla="*/ 0 h 32"/>
              <a:gd name="T32" fmla="*/ 19 w 37"/>
              <a:gd name="T33" fmla="*/ 0 h 32"/>
              <a:gd name="T34" fmla="*/ 27 w 37"/>
              <a:gd name="T35" fmla="*/ 0 h 32"/>
              <a:gd name="T36" fmla="*/ 31 w 37"/>
              <a:gd name="T37" fmla="*/ 4 h 32"/>
              <a:gd name="T38" fmla="*/ 35 w 37"/>
              <a:gd name="T39" fmla="*/ 9 h 32"/>
              <a:gd name="T40" fmla="*/ 37 w 37"/>
              <a:gd name="T41" fmla="*/ 15 h 32"/>
              <a:gd name="T42" fmla="*/ 37 w 37"/>
              <a:gd name="T43" fmla="*/ 1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32">
                <a:moveTo>
                  <a:pt x="37" y="15"/>
                </a:moveTo>
                <a:lnTo>
                  <a:pt x="37" y="15"/>
                </a:lnTo>
                <a:lnTo>
                  <a:pt x="35" y="21"/>
                </a:lnTo>
                <a:lnTo>
                  <a:pt x="31" y="27"/>
                </a:lnTo>
                <a:lnTo>
                  <a:pt x="27" y="32"/>
                </a:lnTo>
                <a:lnTo>
                  <a:pt x="19" y="32"/>
                </a:lnTo>
                <a:lnTo>
                  <a:pt x="19" y="32"/>
                </a:lnTo>
                <a:lnTo>
                  <a:pt x="12" y="32"/>
                </a:lnTo>
                <a:lnTo>
                  <a:pt x="6" y="27"/>
                </a:lnTo>
                <a:lnTo>
                  <a:pt x="2" y="21"/>
                </a:lnTo>
                <a:lnTo>
                  <a:pt x="0" y="15"/>
                </a:lnTo>
                <a:lnTo>
                  <a:pt x="0" y="15"/>
                </a:lnTo>
                <a:lnTo>
                  <a:pt x="2" y="9"/>
                </a:lnTo>
                <a:lnTo>
                  <a:pt x="6" y="4"/>
                </a:lnTo>
                <a:lnTo>
                  <a:pt x="12" y="0"/>
                </a:lnTo>
                <a:lnTo>
                  <a:pt x="19" y="0"/>
                </a:lnTo>
                <a:lnTo>
                  <a:pt x="19" y="0"/>
                </a:lnTo>
                <a:lnTo>
                  <a:pt x="27" y="0"/>
                </a:lnTo>
                <a:lnTo>
                  <a:pt x="31" y="4"/>
                </a:lnTo>
                <a:lnTo>
                  <a:pt x="35" y="9"/>
                </a:lnTo>
                <a:lnTo>
                  <a:pt x="37" y="15"/>
                </a:lnTo>
                <a:lnTo>
                  <a:pt x="37" y="15"/>
                </a:lnTo>
                <a:close/>
              </a:path>
            </a:pathLst>
          </a:custGeom>
          <a:noFill/>
          <a:ln w="12700">
            <a:solidFill>
              <a:srgbClr val="A69F9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163" name="Freeform 133">
            <a:extLst>
              <a:ext uri="{FF2B5EF4-FFF2-40B4-BE49-F238E27FC236}">
                <a16:creationId xmlns:a16="http://schemas.microsoft.com/office/drawing/2014/main" id="{080D3F17-C7F5-81EA-F12B-D0DBC11FACD8}"/>
              </a:ext>
            </a:extLst>
          </p:cNvPr>
          <p:cNvSpPr>
            <a:spLocks/>
          </p:cNvSpPr>
          <p:nvPr/>
        </p:nvSpPr>
        <p:spPr bwMode="auto">
          <a:xfrm>
            <a:off x="8038344" y="3833972"/>
            <a:ext cx="59365" cy="50812"/>
          </a:xfrm>
          <a:custGeom>
            <a:avLst/>
            <a:gdLst>
              <a:gd name="T0" fmla="*/ 37 w 37"/>
              <a:gd name="T1" fmla="*/ 16 h 33"/>
              <a:gd name="T2" fmla="*/ 37 w 37"/>
              <a:gd name="T3" fmla="*/ 16 h 33"/>
              <a:gd name="T4" fmla="*/ 35 w 37"/>
              <a:gd name="T5" fmla="*/ 23 h 33"/>
              <a:gd name="T6" fmla="*/ 33 w 37"/>
              <a:gd name="T7" fmla="*/ 29 h 33"/>
              <a:gd name="T8" fmla="*/ 27 w 37"/>
              <a:gd name="T9" fmla="*/ 31 h 33"/>
              <a:gd name="T10" fmla="*/ 18 w 37"/>
              <a:gd name="T11" fmla="*/ 33 h 33"/>
              <a:gd name="T12" fmla="*/ 18 w 37"/>
              <a:gd name="T13" fmla="*/ 33 h 33"/>
              <a:gd name="T14" fmla="*/ 12 w 37"/>
              <a:gd name="T15" fmla="*/ 31 h 33"/>
              <a:gd name="T16" fmla="*/ 6 w 37"/>
              <a:gd name="T17" fmla="*/ 29 h 33"/>
              <a:gd name="T18" fmla="*/ 2 w 37"/>
              <a:gd name="T19" fmla="*/ 23 h 33"/>
              <a:gd name="T20" fmla="*/ 0 w 37"/>
              <a:gd name="T21" fmla="*/ 16 h 33"/>
              <a:gd name="T22" fmla="*/ 0 w 37"/>
              <a:gd name="T23" fmla="*/ 16 h 33"/>
              <a:gd name="T24" fmla="*/ 2 w 37"/>
              <a:gd name="T25" fmla="*/ 10 h 33"/>
              <a:gd name="T26" fmla="*/ 6 w 37"/>
              <a:gd name="T27" fmla="*/ 4 h 33"/>
              <a:gd name="T28" fmla="*/ 12 w 37"/>
              <a:gd name="T29" fmla="*/ 2 h 33"/>
              <a:gd name="T30" fmla="*/ 18 w 37"/>
              <a:gd name="T31" fmla="*/ 0 h 33"/>
              <a:gd name="T32" fmla="*/ 18 w 37"/>
              <a:gd name="T33" fmla="*/ 0 h 33"/>
              <a:gd name="T34" fmla="*/ 27 w 37"/>
              <a:gd name="T35" fmla="*/ 2 h 33"/>
              <a:gd name="T36" fmla="*/ 33 w 37"/>
              <a:gd name="T37" fmla="*/ 4 h 33"/>
              <a:gd name="T38" fmla="*/ 35 w 37"/>
              <a:gd name="T39" fmla="*/ 10 h 33"/>
              <a:gd name="T40" fmla="*/ 37 w 37"/>
              <a:gd name="T41" fmla="*/ 16 h 33"/>
              <a:gd name="T42" fmla="*/ 37 w 37"/>
              <a:gd name="T4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33">
                <a:moveTo>
                  <a:pt x="37" y="16"/>
                </a:moveTo>
                <a:lnTo>
                  <a:pt x="37" y="16"/>
                </a:lnTo>
                <a:lnTo>
                  <a:pt x="35" y="23"/>
                </a:lnTo>
                <a:lnTo>
                  <a:pt x="33" y="29"/>
                </a:lnTo>
                <a:lnTo>
                  <a:pt x="27" y="31"/>
                </a:lnTo>
                <a:lnTo>
                  <a:pt x="18" y="33"/>
                </a:lnTo>
                <a:lnTo>
                  <a:pt x="18" y="33"/>
                </a:lnTo>
                <a:lnTo>
                  <a:pt x="12" y="31"/>
                </a:lnTo>
                <a:lnTo>
                  <a:pt x="6" y="29"/>
                </a:lnTo>
                <a:lnTo>
                  <a:pt x="2" y="23"/>
                </a:lnTo>
                <a:lnTo>
                  <a:pt x="0" y="16"/>
                </a:lnTo>
                <a:lnTo>
                  <a:pt x="0" y="16"/>
                </a:lnTo>
                <a:lnTo>
                  <a:pt x="2" y="10"/>
                </a:lnTo>
                <a:lnTo>
                  <a:pt x="6" y="4"/>
                </a:lnTo>
                <a:lnTo>
                  <a:pt x="12" y="2"/>
                </a:lnTo>
                <a:lnTo>
                  <a:pt x="18" y="0"/>
                </a:lnTo>
                <a:lnTo>
                  <a:pt x="18" y="0"/>
                </a:lnTo>
                <a:lnTo>
                  <a:pt x="27" y="2"/>
                </a:lnTo>
                <a:lnTo>
                  <a:pt x="33" y="4"/>
                </a:lnTo>
                <a:lnTo>
                  <a:pt x="35" y="10"/>
                </a:lnTo>
                <a:lnTo>
                  <a:pt x="37" y="16"/>
                </a:lnTo>
                <a:lnTo>
                  <a:pt x="37" y="16"/>
                </a:lnTo>
                <a:close/>
              </a:path>
            </a:pathLst>
          </a:custGeom>
          <a:noFill/>
          <a:ln w="12700">
            <a:solidFill>
              <a:srgbClr val="A69F9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164" name="Freeform 134">
            <a:extLst>
              <a:ext uri="{FF2B5EF4-FFF2-40B4-BE49-F238E27FC236}">
                <a16:creationId xmlns:a16="http://schemas.microsoft.com/office/drawing/2014/main" id="{7A40B583-8EEF-F964-29AC-FF915A49F7EC}"/>
              </a:ext>
            </a:extLst>
          </p:cNvPr>
          <p:cNvSpPr>
            <a:spLocks/>
          </p:cNvSpPr>
          <p:nvPr/>
        </p:nvSpPr>
        <p:spPr bwMode="auto">
          <a:xfrm>
            <a:off x="7943682" y="3707715"/>
            <a:ext cx="60969" cy="52351"/>
          </a:xfrm>
          <a:custGeom>
            <a:avLst/>
            <a:gdLst>
              <a:gd name="T0" fmla="*/ 38 w 38"/>
              <a:gd name="T1" fmla="*/ 17 h 34"/>
              <a:gd name="T2" fmla="*/ 38 w 38"/>
              <a:gd name="T3" fmla="*/ 17 h 34"/>
              <a:gd name="T4" fmla="*/ 36 w 38"/>
              <a:gd name="T5" fmla="*/ 23 h 34"/>
              <a:gd name="T6" fmla="*/ 32 w 38"/>
              <a:gd name="T7" fmla="*/ 29 h 34"/>
              <a:gd name="T8" fmla="*/ 25 w 38"/>
              <a:gd name="T9" fmla="*/ 31 h 34"/>
              <a:gd name="T10" fmla="*/ 19 w 38"/>
              <a:gd name="T11" fmla="*/ 34 h 34"/>
              <a:gd name="T12" fmla="*/ 19 w 38"/>
              <a:gd name="T13" fmla="*/ 34 h 34"/>
              <a:gd name="T14" fmla="*/ 11 w 38"/>
              <a:gd name="T15" fmla="*/ 31 h 34"/>
              <a:gd name="T16" fmla="*/ 7 w 38"/>
              <a:gd name="T17" fmla="*/ 29 h 34"/>
              <a:gd name="T18" fmla="*/ 2 w 38"/>
              <a:gd name="T19" fmla="*/ 23 h 34"/>
              <a:gd name="T20" fmla="*/ 0 w 38"/>
              <a:gd name="T21" fmla="*/ 17 h 34"/>
              <a:gd name="T22" fmla="*/ 0 w 38"/>
              <a:gd name="T23" fmla="*/ 17 h 34"/>
              <a:gd name="T24" fmla="*/ 2 w 38"/>
              <a:gd name="T25" fmla="*/ 11 h 34"/>
              <a:gd name="T26" fmla="*/ 7 w 38"/>
              <a:gd name="T27" fmla="*/ 4 h 34"/>
              <a:gd name="T28" fmla="*/ 11 w 38"/>
              <a:gd name="T29" fmla="*/ 2 h 34"/>
              <a:gd name="T30" fmla="*/ 19 w 38"/>
              <a:gd name="T31" fmla="*/ 0 h 34"/>
              <a:gd name="T32" fmla="*/ 19 w 38"/>
              <a:gd name="T33" fmla="*/ 0 h 34"/>
              <a:gd name="T34" fmla="*/ 25 w 38"/>
              <a:gd name="T35" fmla="*/ 2 h 34"/>
              <a:gd name="T36" fmla="*/ 32 w 38"/>
              <a:gd name="T37" fmla="*/ 4 h 34"/>
              <a:gd name="T38" fmla="*/ 36 w 38"/>
              <a:gd name="T39" fmla="*/ 11 h 34"/>
              <a:gd name="T40" fmla="*/ 38 w 38"/>
              <a:gd name="T41" fmla="*/ 17 h 34"/>
              <a:gd name="T42" fmla="*/ 38 w 38"/>
              <a:gd name="T4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34">
                <a:moveTo>
                  <a:pt x="38" y="17"/>
                </a:moveTo>
                <a:lnTo>
                  <a:pt x="38" y="17"/>
                </a:lnTo>
                <a:lnTo>
                  <a:pt x="36" y="23"/>
                </a:lnTo>
                <a:lnTo>
                  <a:pt x="32" y="29"/>
                </a:lnTo>
                <a:lnTo>
                  <a:pt x="25" y="31"/>
                </a:lnTo>
                <a:lnTo>
                  <a:pt x="19" y="34"/>
                </a:lnTo>
                <a:lnTo>
                  <a:pt x="19" y="34"/>
                </a:lnTo>
                <a:lnTo>
                  <a:pt x="11" y="31"/>
                </a:lnTo>
                <a:lnTo>
                  <a:pt x="7" y="29"/>
                </a:lnTo>
                <a:lnTo>
                  <a:pt x="2" y="23"/>
                </a:lnTo>
                <a:lnTo>
                  <a:pt x="0" y="17"/>
                </a:lnTo>
                <a:lnTo>
                  <a:pt x="0" y="17"/>
                </a:lnTo>
                <a:lnTo>
                  <a:pt x="2" y="11"/>
                </a:lnTo>
                <a:lnTo>
                  <a:pt x="7" y="4"/>
                </a:lnTo>
                <a:lnTo>
                  <a:pt x="11" y="2"/>
                </a:lnTo>
                <a:lnTo>
                  <a:pt x="19" y="0"/>
                </a:lnTo>
                <a:lnTo>
                  <a:pt x="19" y="0"/>
                </a:lnTo>
                <a:lnTo>
                  <a:pt x="25" y="2"/>
                </a:lnTo>
                <a:lnTo>
                  <a:pt x="32" y="4"/>
                </a:lnTo>
                <a:lnTo>
                  <a:pt x="36" y="11"/>
                </a:lnTo>
                <a:lnTo>
                  <a:pt x="38" y="17"/>
                </a:lnTo>
                <a:lnTo>
                  <a:pt x="38" y="17"/>
                </a:lnTo>
                <a:close/>
              </a:path>
            </a:pathLst>
          </a:custGeom>
          <a:noFill/>
          <a:ln w="12700">
            <a:solidFill>
              <a:srgbClr val="A69F9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165" name="Freeform 135">
            <a:extLst>
              <a:ext uri="{FF2B5EF4-FFF2-40B4-BE49-F238E27FC236}">
                <a16:creationId xmlns:a16="http://schemas.microsoft.com/office/drawing/2014/main" id="{81526C44-3AD3-9F87-63D7-F42CDB44059B}"/>
              </a:ext>
            </a:extLst>
          </p:cNvPr>
          <p:cNvSpPr>
            <a:spLocks/>
          </p:cNvSpPr>
          <p:nvPr/>
        </p:nvSpPr>
        <p:spPr bwMode="auto">
          <a:xfrm>
            <a:off x="7824953" y="3559901"/>
            <a:ext cx="59365" cy="50812"/>
          </a:xfrm>
          <a:custGeom>
            <a:avLst/>
            <a:gdLst>
              <a:gd name="T0" fmla="*/ 37 w 37"/>
              <a:gd name="T1" fmla="*/ 17 h 33"/>
              <a:gd name="T2" fmla="*/ 37 w 37"/>
              <a:gd name="T3" fmla="*/ 17 h 33"/>
              <a:gd name="T4" fmla="*/ 35 w 37"/>
              <a:gd name="T5" fmla="*/ 23 h 33"/>
              <a:gd name="T6" fmla="*/ 31 w 37"/>
              <a:gd name="T7" fmla="*/ 27 h 33"/>
              <a:gd name="T8" fmla="*/ 24 w 37"/>
              <a:gd name="T9" fmla="*/ 31 h 33"/>
              <a:gd name="T10" fmla="*/ 18 w 37"/>
              <a:gd name="T11" fmla="*/ 33 h 33"/>
              <a:gd name="T12" fmla="*/ 18 w 37"/>
              <a:gd name="T13" fmla="*/ 33 h 33"/>
              <a:gd name="T14" fmla="*/ 10 w 37"/>
              <a:gd name="T15" fmla="*/ 31 h 33"/>
              <a:gd name="T16" fmla="*/ 4 w 37"/>
              <a:gd name="T17" fmla="*/ 27 h 33"/>
              <a:gd name="T18" fmla="*/ 2 w 37"/>
              <a:gd name="T19" fmla="*/ 23 h 33"/>
              <a:gd name="T20" fmla="*/ 0 w 37"/>
              <a:gd name="T21" fmla="*/ 17 h 33"/>
              <a:gd name="T22" fmla="*/ 0 w 37"/>
              <a:gd name="T23" fmla="*/ 17 h 33"/>
              <a:gd name="T24" fmla="*/ 2 w 37"/>
              <a:gd name="T25" fmla="*/ 10 h 33"/>
              <a:gd name="T26" fmla="*/ 4 w 37"/>
              <a:gd name="T27" fmla="*/ 4 h 33"/>
              <a:gd name="T28" fmla="*/ 10 w 37"/>
              <a:gd name="T29" fmla="*/ 0 h 33"/>
              <a:gd name="T30" fmla="*/ 18 w 37"/>
              <a:gd name="T31" fmla="*/ 0 h 33"/>
              <a:gd name="T32" fmla="*/ 18 w 37"/>
              <a:gd name="T33" fmla="*/ 0 h 33"/>
              <a:gd name="T34" fmla="*/ 24 w 37"/>
              <a:gd name="T35" fmla="*/ 0 h 33"/>
              <a:gd name="T36" fmla="*/ 31 w 37"/>
              <a:gd name="T37" fmla="*/ 4 h 33"/>
              <a:gd name="T38" fmla="*/ 35 w 37"/>
              <a:gd name="T39" fmla="*/ 10 h 33"/>
              <a:gd name="T40" fmla="*/ 37 w 37"/>
              <a:gd name="T41" fmla="*/ 17 h 33"/>
              <a:gd name="T42" fmla="*/ 37 w 37"/>
              <a:gd name="T4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33">
                <a:moveTo>
                  <a:pt x="37" y="17"/>
                </a:moveTo>
                <a:lnTo>
                  <a:pt x="37" y="17"/>
                </a:lnTo>
                <a:lnTo>
                  <a:pt x="35" y="23"/>
                </a:lnTo>
                <a:lnTo>
                  <a:pt x="31" y="27"/>
                </a:lnTo>
                <a:lnTo>
                  <a:pt x="24" y="31"/>
                </a:lnTo>
                <a:lnTo>
                  <a:pt x="18" y="33"/>
                </a:lnTo>
                <a:lnTo>
                  <a:pt x="18" y="33"/>
                </a:lnTo>
                <a:lnTo>
                  <a:pt x="10" y="31"/>
                </a:lnTo>
                <a:lnTo>
                  <a:pt x="4" y="27"/>
                </a:lnTo>
                <a:lnTo>
                  <a:pt x="2" y="23"/>
                </a:lnTo>
                <a:lnTo>
                  <a:pt x="0" y="17"/>
                </a:lnTo>
                <a:lnTo>
                  <a:pt x="0" y="17"/>
                </a:lnTo>
                <a:lnTo>
                  <a:pt x="2" y="10"/>
                </a:lnTo>
                <a:lnTo>
                  <a:pt x="4" y="4"/>
                </a:lnTo>
                <a:lnTo>
                  <a:pt x="10" y="0"/>
                </a:lnTo>
                <a:lnTo>
                  <a:pt x="18" y="0"/>
                </a:lnTo>
                <a:lnTo>
                  <a:pt x="18" y="0"/>
                </a:lnTo>
                <a:lnTo>
                  <a:pt x="24" y="0"/>
                </a:lnTo>
                <a:lnTo>
                  <a:pt x="31" y="4"/>
                </a:lnTo>
                <a:lnTo>
                  <a:pt x="35" y="10"/>
                </a:lnTo>
                <a:lnTo>
                  <a:pt x="37" y="17"/>
                </a:lnTo>
                <a:lnTo>
                  <a:pt x="37" y="17"/>
                </a:lnTo>
                <a:close/>
              </a:path>
            </a:pathLst>
          </a:custGeom>
          <a:noFill/>
          <a:ln w="12700">
            <a:solidFill>
              <a:srgbClr val="A69F9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166" name="Freeform 136">
            <a:extLst>
              <a:ext uri="{FF2B5EF4-FFF2-40B4-BE49-F238E27FC236}">
                <a16:creationId xmlns:a16="http://schemas.microsoft.com/office/drawing/2014/main" id="{7D865656-60A1-D8D4-658D-FA836DBFAA9A}"/>
              </a:ext>
            </a:extLst>
          </p:cNvPr>
          <p:cNvSpPr>
            <a:spLocks/>
          </p:cNvSpPr>
          <p:nvPr/>
        </p:nvSpPr>
        <p:spPr bwMode="auto">
          <a:xfrm>
            <a:off x="7788050" y="3482914"/>
            <a:ext cx="59365" cy="50812"/>
          </a:xfrm>
          <a:custGeom>
            <a:avLst/>
            <a:gdLst>
              <a:gd name="T0" fmla="*/ 37 w 37"/>
              <a:gd name="T1" fmla="*/ 16 h 33"/>
              <a:gd name="T2" fmla="*/ 37 w 37"/>
              <a:gd name="T3" fmla="*/ 16 h 33"/>
              <a:gd name="T4" fmla="*/ 35 w 37"/>
              <a:gd name="T5" fmla="*/ 23 h 33"/>
              <a:gd name="T6" fmla="*/ 33 w 37"/>
              <a:gd name="T7" fmla="*/ 27 h 33"/>
              <a:gd name="T8" fmla="*/ 27 w 37"/>
              <a:gd name="T9" fmla="*/ 31 h 33"/>
              <a:gd name="T10" fmla="*/ 18 w 37"/>
              <a:gd name="T11" fmla="*/ 33 h 33"/>
              <a:gd name="T12" fmla="*/ 18 w 37"/>
              <a:gd name="T13" fmla="*/ 33 h 33"/>
              <a:gd name="T14" fmla="*/ 12 w 37"/>
              <a:gd name="T15" fmla="*/ 31 h 33"/>
              <a:gd name="T16" fmla="*/ 6 w 37"/>
              <a:gd name="T17" fmla="*/ 27 h 33"/>
              <a:gd name="T18" fmla="*/ 2 w 37"/>
              <a:gd name="T19" fmla="*/ 23 h 33"/>
              <a:gd name="T20" fmla="*/ 0 w 37"/>
              <a:gd name="T21" fmla="*/ 16 h 33"/>
              <a:gd name="T22" fmla="*/ 0 w 37"/>
              <a:gd name="T23" fmla="*/ 16 h 33"/>
              <a:gd name="T24" fmla="*/ 2 w 37"/>
              <a:gd name="T25" fmla="*/ 10 h 33"/>
              <a:gd name="T26" fmla="*/ 6 w 37"/>
              <a:gd name="T27" fmla="*/ 4 h 33"/>
              <a:gd name="T28" fmla="*/ 12 w 37"/>
              <a:gd name="T29" fmla="*/ 2 h 33"/>
              <a:gd name="T30" fmla="*/ 18 w 37"/>
              <a:gd name="T31" fmla="*/ 0 h 33"/>
              <a:gd name="T32" fmla="*/ 18 w 37"/>
              <a:gd name="T33" fmla="*/ 0 h 33"/>
              <a:gd name="T34" fmla="*/ 27 w 37"/>
              <a:gd name="T35" fmla="*/ 2 h 33"/>
              <a:gd name="T36" fmla="*/ 33 w 37"/>
              <a:gd name="T37" fmla="*/ 4 h 33"/>
              <a:gd name="T38" fmla="*/ 35 w 37"/>
              <a:gd name="T39" fmla="*/ 10 h 33"/>
              <a:gd name="T40" fmla="*/ 37 w 37"/>
              <a:gd name="T41" fmla="*/ 16 h 33"/>
              <a:gd name="T42" fmla="*/ 37 w 37"/>
              <a:gd name="T4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33">
                <a:moveTo>
                  <a:pt x="37" y="16"/>
                </a:moveTo>
                <a:lnTo>
                  <a:pt x="37" y="16"/>
                </a:lnTo>
                <a:lnTo>
                  <a:pt x="35" y="23"/>
                </a:lnTo>
                <a:lnTo>
                  <a:pt x="33" y="27"/>
                </a:lnTo>
                <a:lnTo>
                  <a:pt x="27" y="31"/>
                </a:lnTo>
                <a:lnTo>
                  <a:pt x="18" y="33"/>
                </a:lnTo>
                <a:lnTo>
                  <a:pt x="18" y="33"/>
                </a:lnTo>
                <a:lnTo>
                  <a:pt x="12" y="31"/>
                </a:lnTo>
                <a:lnTo>
                  <a:pt x="6" y="27"/>
                </a:lnTo>
                <a:lnTo>
                  <a:pt x="2" y="23"/>
                </a:lnTo>
                <a:lnTo>
                  <a:pt x="0" y="16"/>
                </a:lnTo>
                <a:lnTo>
                  <a:pt x="0" y="16"/>
                </a:lnTo>
                <a:lnTo>
                  <a:pt x="2" y="10"/>
                </a:lnTo>
                <a:lnTo>
                  <a:pt x="6" y="4"/>
                </a:lnTo>
                <a:lnTo>
                  <a:pt x="12" y="2"/>
                </a:lnTo>
                <a:lnTo>
                  <a:pt x="18" y="0"/>
                </a:lnTo>
                <a:lnTo>
                  <a:pt x="18" y="0"/>
                </a:lnTo>
                <a:lnTo>
                  <a:pt x="27" y="2"/>
                </a:lnTo>
                <a:lnTo>
                  <a:pt x="33" y="4"/>
                </a:lnTo>
                <a:lnTo>
                  <a:pt x="35" y="10"/>
                </a:lnTo>
                <a:lnTo>
                  <a:pt x="37" y="16"/>
                </a:lnTo>
                <a:lnTo>
                  <a:pt x="37" y="16"/>
                </a:lnTo>
                <a:close/>
              </a:path>
            </a:pathLst>
          </a:custGeom>
          <a:noFill/>
          <a:ln w="12700">
            <a:solidFill>
              <a:srgbClr val="A69F9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167" name="Freeform 137">
            <a:extLst>
              <a:ext uri="{FF2B5EF4-FFF2-40B4-BE49-F238E27FC236}">
                <a16:creationId xmlns:a16="http://schemas.microsoft.com/office/drawing/2014/main" id="{A148C301-A639-4E7C-FFED-8D2E85C33E8A}"/>
              </a:ext>
            </a:extLst>
          </p:cNvPr>
          <p:cNvSpPr>
            <a:spLocks/>
          </p:cNvSpPr>
          <p:nvPr/>
        </p:nvSpPr>
        <p:spPr bwMode="auto">
          <a:xfrm>
            <a:off x="7683762" y="3327401"/>
            <a:ext cx="60969" cy="47732"/>
          </a:xfrm>
          <a:custGeom>
            <a:avLst/>
            <a:gdLst>
              <a:gd name="T0" fmla="*/ 38 w 38"/>
              <a:gd name="T1" fmla="*/ 15 h 31"/>
              <a:gd name="T2" fmla="*/ 38 w 38"/>
              <a:gd name="T3" fmla="*/ 15 h 31"/>
              <a:gd name="T4" fmla="*/ 36 w 38"/>
              <a:gd name="T5" fmla="*/ 21 h 31"/>
              <a:gd name="T6" fmla="*/ 31 w 38"/>
              <a:gd name="T7" fmla="*/ 27 h 31"/>
              <a:gd name="T8" fmla="*/ 25 w 38"/>
              <a:gd name="T9" fmla="*/ 31 h 31"/>
              <a:gd name="T10" fmla="*/ 19 w 38"/>
              <a:gd name="T11" fmla="*/ 31 h 31"/>
              <a:gd name="T12" fmla="*/ 19 w 38"/>
              <a:gd name="T13" fmla="*/ 31 h 31"/>
              <a:gd name="T14" fmla="*/ 11 w 38"/>
              <a:gd name="T15" fmla="*/ 31 h 31"/>
              <a:gd name="T16" fmla="*/ 6 w 38"/>
              <a:gd name="T17" fmla="*/ 27 h 31"/>
              <a:gd name="T18" fmla="*/ 2 w 38"/>
              <a:gd name="T19" fmla="*/ 21 h 31"/>
              <a:gd name="T20" fmla="*/ 0 w 38"/>
              <a:gd name="T21" fmla="*/ 15 h 31"/>
              <a:gd name="T22" fmla="*/ 0 w 38"/>
              <a:gd name="T23" fmla="*/ 15 h 31"/>
              <a:gd name="T24" fmla="*/ 2 w 38"/>
              <a:gd name="T25" fmla="*/ 8 h 31"/>
              <a:gd name="T26" fmla="*/ 6 w 38"/>
              <a:gd name="T27" fmla="*/ 4 h 31"/>
              <a:gd name="T28" fmla="*/ 11 w 38"/>
              <a:gd name="T29" fmla="*/ 0 h 31"/>
              <a:gd name="T30" fmla="*/ 19 w 38"/>
              <a:gd name="T31" fmla="*/ 0 h 31"/>
              <a:gd name="T32" fmla="*/ 19 w 38"/>
              <a:gd name="T33" fmla="*/ 0 h 31"/>
              <a:gd name="T34" fmla="*/ 25 w 38"/>
              <a:gd name="T35" fmla="*/ 0 h 31"/>
              <a:gd name="T36" fmla="*/ 31 w 38"/>
              <a:gd name="T37" fmla="*/ 4 h 31"/>
              <a:gd name="T38" fmla="*/ 36 w 38"/>
              <a:gd name="T39" fmla="*/ 8 h 31"/>
              <a:gd name="T40" fmla="*/ 38 w 38"/>
              <a:gd name="T41" fmla="*/ 15 h 31"/>
              <a:gd name="T42" fmla="*/ 38 w 38"/>
              <a:gd name="T43" fmla="*/ 1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31">
                <a:moveTo>
                  <a:pt x="38" y="15"/>
                </a:moveTo>
                <a:lnTo>
                  <a:pt x="38" y="15"/>
                </a:lnTo>
                <a:lnTo>
                  <a:pt x="36" y="21"/>
                </a:lnTo>
                <a:lnTo>
                  <a:pt x="31" y="27"/>
                </a:lnTo>
                <a:lnTo>
                  <a:pt x="25" y="31"/>
                </a:lnTo>
                <a:lnTo>
                  <a:pt x="19" y="31"/>
                </a:lnTo>
                <a:lnTo>
                  <a:pt x="19" y="31"/>
                </a:lnTo>
                <a:lnTo>
                  <a:pt x="11" y="31"/>
                </a:lnTo>
                <a:lnTo>
                  <a:pt x="6" y="27"/>
                </a:lnTo>
                <a:lnTo>
                  <a:pt x="2" y="21"/>
                </a:lnTo>
                <a:lnTo>
                  <a:pt x="0" y="15"/>
                </a:lnTo>
                <a:lnTo>
                  <a:pt x="0" y="15"/>
                </a:lnTo>
                <a:lnTo>
                  <a:pt x="2" y="8"/>
                </a:lnTo>
                <a:lnTo>
                  <a:pt x="6" y="4"/>
                </a:lnTo>
                <a:lnTo>
                  <a:pt x="11" y="0"/>
                </a:lnTo>
                <a:lnTo>
                  <a:pt x="19" y="0"/>
                </a:lnTo>
                <a:lnTo>
                  <a:pt x="19" y="0"/>
                </a:lnTo>
                <a:lnTo>
                  <a:pt x="25" y="0"/>
                </a:lnTo>
                <a:lnTo>
                  <a:pt x="31" y="4"/>
                </a:lnTo>
                <a:lnTo>
                  <a:pt x="36" y="8"/>
                </a:lnTo>
                <a:lnTo>
                  <a:pt x="38" y="15"/>
                </a:lnTo>
                <a:lnTo>
                  <a:pt x="38" y="15"/>
                </a:lnTo>
                <a:close/>
              </a:path>
            </a:pathLst>
          </a:custGeom>
          <a:noFill/>
          <a:ln w="12700">
            <a:solidFill>
              <a:srgbClr val="A69F9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168" name="Freeform 138">
            <a:extLst>
              <a:ext uri="{FF2B5EF4-FFF2-40B4-BE49-F238E27FC236}">
                <a16:creationId xmlns:a16="http://schemas.microsoft.com/office/drawing/2014/main" id="{81AAE592-8B88-9FBB-CC2D-52679F7DDB67}"/>
              </a:ext>
            </a:extLst>
          </p:cNvPr>
          <p:cNvSpPr>
            <a:spLocks/>
          </p:cNvSpPr>
          <p:nvPr/>
        </p:nvSpPr>
        <p:spPr bwMode="auto">
          <a:xfrm>
            <a:off x="7650068" y="3268891"/>
            <a:ext cx="60969" cy="52351"/>
          </a:xfrm>
          <a:custGeom>
            <a:avLst/>
            <a:gdLst>
              <a:gd name="T0" fmla="*/ 38 w 38"/>
              <a:gd name="T1" fmla="*/ 17 h 34"/>
              <a:gd name="T2" fmla="*/ 38 w 38"/>
              <a:gd name="T3" fmla="*/ 17 h 34"/>
              <a:gd name="T4" fmla="*/ 36 w 38"/>
              <a:gd name="T5" fmla="*/ 23 h 34"/>
              <a:gd name="T6" fmla="*/ 34 w 38"/>
              <a:gd name="T7" fmla="*/ 30 h 34"/>
              <a:gd name="T8" fmla="*/ 27 w 38"/>
              <a:gd name="T9" fmla="*/ 32 h 34"/>
              <a:gd name="T10" fmla="*/ 19 w 38"/>
              <a:gd name="T11" fmla="*/ 34 h 34"/>
              <a:gd name="T12" fmla="*/ 19 w 38"/>
              <a:gd name="T13" fmla="*/ 34 h 34"/>
              <a:gd name="T14" fmla="*/ 13 w 38"/>
              <a:gd name="T15" fmla="*/ 32 h 34"/>
              <a:gd name="T16" fmla="*/ 7 w 38"/>
              <a:gd name="T17" fmla="*/ 30 h 34"/>
              <a:gd name="T18" fmla="*/ 3 w 38"/>
              <a:gd name="T19" fmla="*/ 23 h 34"/>
              <a:gd name="T20" fmla="*/ 0 w 38"/>
              <a:gd name="T21" fmla="*/ 17 h 34"/>
              <a:gd name="T22" fmla="*/ 0 w 38"/>
              <a:gd name="T23" fmla="*/ 17 h 34"/>
              <a:gd name="T24" fmla="*/ 3 w 38"/>
              <a:gd name="T25" fmla="*/ 11 h 34"/>
              <a:gd name="T26" fmla="*/ 7 w 38"/>
              <a:gd name="T27" fmla="*/ 7 h 34"/>
              <a:gd name="T28" fmla="*/ 13 w 38"/>
              <a:gd name="T29" fmla="*/ 2 h 34"/>
              <a:gd name="T30" fmla="*/ 19 w 38"/>
              <a:gd name="T31" fmla="*/ 0 h 34"/>
              <a:gd name="T32" fmla="*/ 19 w 38"/>
              <a:gd name="T33" fmla="*/ 0 h 34"/>
              <a:gd name="T34" fmla="*/ 27 w 38"/>
              <a:gd name="T35" fmla="*/ 2 h 34"/>
              <a:gd name="T36" fmla="*/ 34 w 38"/>
              <a:gd name="T37" fmla="*/ 7 h 34"/>
              <a:gd name="T38" fmla="*/ 36 w 38"/>
              <a:gd name="T39" fmla="*/ 11 h 34"/>
              <a:gd name="T40" fmla="*/ 38 w 38"/>
              <a:gd name="T41" fmla="*/ 17 h 34"/>
              <a:gd name="T42" fmla="*/ 38 w 38"/>
              <a:gd name="T4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34">
                <a:moveTo>
                  <a:pt x="38" y="17"/>
                </a:moveTo>
                <a:lnTo>
                  <a:pt x="38" y="17"/>
                </a:lnTo>
                <a:lnTo>
                  <a:pt x="36" y="23"/>
                </a:lnTo>
                <a:lnTo>
                  <a:pt x="34" y="30"/>
                </a:lnTo>
                <a:lnTo>
                  <a:pt x="27" y="32"/>
                </a:lnTo>
                <a:lnTo>
                  <a:pt x="19" y="34"/>
                </a:lnTo>
                <a:lnTo>
                  <a:pt x="19" y="34"/>
                </a:lnTo>
                <a:lnTo>
                  <a:pt x="13" y="32"/>
                </a:lnTo>
                <a:lnTo>
                  <a:pt x="7" y="30"/>
                </a:lnTo>
                <a:lnTo>
                  <a:pt x="3" y="23"/>
                </a:lnTo>
                <a:lnTo>
                  <a:pt x="0" y="17"/>
                </a:lnTo>
                <a:lnTo>
                  <a:pt x="0" y="17"/>
                </a:lnTo>
                <a:lnTo>
                  <a:pt x="3" y="11"/>
                </a:lnTo>
                <a:lnTo>
                  <a:pt x="7" y="7"/>
                </a:lnTo>
                <a:lnTo>
                  <a:pt x="13" y="2"/>
                </a:lnTo>
                <a:lnTo>
                  <a:pt x="19" y="0"/>
                </a:lnTo>
                <a:lnTo>
                  <a:pt x="19" y="0"/>
                </a:lnTo>
                <a:lnTo>
                  <a:pt x="27" y="2"/>
                </a:lnTo>
                <a:lnTo>
                  <a:pt x="34" y="7"/>
                </a:lnTo>
                <a:lnTo>
                  <a:pt x="36" y="11"/>
                </a:lnTo>
                <a:lnTo>
                  <a:pt x="38" y="17"/>
                </a:lnTo>
                <a:lnTo>
                  <a:pt x="38" y="17"/>
                </a:lnTo>
                <a:close/>
              </a:path>
            </a:pathLst>
          </a:custGeom>
          <a:noFill/>
          <a:ln w="12700">
            <a:solidFill>
              <a:srgbClr val="A69F9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169" name="Freeform 139">
            <a:extLst>
              <a:ext uri="{FF2B5EF4-FFF2-40B4-BE49-F238E27FC236}">
                <a16:creationId xmlns:a16="http://schemas.microsoft.com/office/drawing/2014/main" id="{C5111D79-0DD6-F2D9-BD64-ABB903264F61}"/>
              </a:ext>
            </a:extLst>
          </p:cNvPr>
          <p:cNvSpPr>
            <a:spLocks/>
          </p:cNvSpPr>
          <p:nvPr/>
        </p:nvSpPr>
        <p:spPr bwMode="auto">
          <a:xfrm>
            <a:off x="7597121" y="3188825"/>
            <a:ext cx="60969" cy="47732"/>
          </a:xfrm>
          <a:custGeom>
            <a:avLst/>
            <a:gdLst>
              <a:gd name="T0" fmla="*/ 38 w 38"/>
              <a:gd name="T1" fmla="*/ 15 h 31"/>
              <a:gd name="T2" fmla="*/ 38 w 38"/>
              <a:gd name="T3" fmla="*/ 15 h 31"/>
              <a:gd name="T4" fmla="*/ 36 w 38"/>
              <a:gd name="T5" fmla="*/ 21 h 31"/>
              <a:gd name="T6" fmla="*/ 31 w 38"/>
              <a:gd name="T7" fmla="*/ 27 h 31"/>
              <a:gd name="T8" fmla="*/ 25 w 38"/>
              <a:gd name="T9" fmla="*/ 31 h 31"/>
              <a:gd name="T10" fmla="*/ 19 w 38"/>
              <a:gd name="T11" fmla="*/ 31 h 31"/>
              <a:gd name="T12" fmla="*/ 19 w 38"/>
              <a:gd name="T13" fmla="*/ 31 h 31"/>
              <a:gd name="T14" fmla="*/ 11 w 38"/>
              <a:gd name="T15" fmla="*/ 31 h 31"/>
              <a:gd name="T16" fmla="*/ 6 w 38"/>
              <a:gd name="T17" fmla="*/ 27 h 31"/>
              <a:gd name="T18" fmla="*/ 2 w 38"/>
              <a:gd name="T19" fmla="*/ 21 h 31"/>
              <a:gd name="T20" fmla="*/ 0 w 38"/>
              <a:gd name="T21" fmla="*/ 15 h 31"/>
              <a:gd name="T22" fmla="*/ 0 w 38"/>
              <a:gd name="T23" fmla="*/ 15 h 31"/>
              <a:gd name="T24" fmla="*/ 2 w 38"/>
              <a:gd name="T25" fmla="*/ 8 h 31"/>
              <a:gd name="T26" fmla="*/ 6 w 38"/>
              <a:gd name="T27" fmla="*/ 4 h 31"/>
              <a:gd name="T28" fmla="*/ 11 w 38"/>
              <a:gd name="T29" fmla="*/ 0 h 31"/>
              <a:gd name="T30" fmla="*/ 19 w 38"/>
              <a:gd name="T31" fmla="*/ 0 h 31"/>
              <a:gd name="T32" fmla="*/ 19 w 38"/>
              <a:gd name="T33" fmla="*/ 0 h 31"/>
              <a:gd name="T34" fmla="*/ 25 w 38"/>
              <a:gd name="T35" fmla="*/ 0 h 31"/>
              <a:gd name="T36" fmla="*/ 31 w 38"/>
              <a:gd name="T37" fmla="*/ 4 h 31"/>
              <a:gd name="T38" fmla="*/ 36 w 38"/>
              <a:gd name="T39" fmla="*/ 8 h 31"/>
              <a:gd name="T40" fmla="*/ 38 w 38"/>
              <a:gd name="T41" fmla="*/ 15 h 31"/>
              <a:gd name="T42" fmla="*/ 38 w 38"/>
              <a:gd name="T43" fmla="*/ 1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31">
                <a:moveTo>
                  <a:pt x="38" y="15"/>
                </a:moveTo>
                <a:lnTo>
                  <a:pt x="38" y="15"/>
                </a:lnTo>
                <a:lnTo>
                  <a:pt x="36" y="21"/>
                </a:lnTo>
                <a:lnTo>
                  <a:pt x="31" y="27"/>
                </a:lnTo>
                <a:lnTo>
                  <a:pt x="25" y="31"/>
                </a:lnTo>
                <a:lnTo>
                  <a:pt x="19" y="31"/>
                </a:lnTo>
                <a:lnTo>
                  <a:pt x="19" y="31"/>
                </a:lnTo>
                <a:lnTo>
                  <a:pt x="11" y="31"/>
                </a:lnTo>
                <a:lnTo>
                  <a:pt x="6" y="27"/>
                </a:lnTo>
                <a:lnTo>
                  <a:pt x="2" y="21"/>
                </a:lnTo>
                <a:lnTo>
                  <a:pt x="0" y="15"/>
                </a:lnTo>
                <a:lnTo>
                  <a:pt x="0" y="15"/>
                </a:lnTo>
                <a:lnTo>
                  <a:pt x="2" y="8"/>
                </a:lnTo>
                <a:lnTo>
                  <a:pt x="6" y="4"/>
                </a:lnTo>
                <a:lnTo>
                  <a:pt x="11" y="0"/>
                </a:lnTo>
                <a:lnTo>
                  <a:pt x="19" y="0"/>
                </a:lnTo>
                <a:lnTo>
                  <a:pt x="19" y="0"/>
                </a:lnTo>
                <a:lnTo>
                  <a:pt x="25" y="0"/>
                </a:lnTo>
                <a:lnTo>
                  <a:pt x="31" y="4"/>
                </a:lnTo>
                <a:lnTo>
                  <a:pt x="36" y="8"/>
                </a:lnTo>
                <a:lnTo>
                  <a:pt x="38" y="15"/>
                </a:lnTo>
                <a:lnTo>
                  <a:pt x="38" y="15"/>
                </a:lnTo>
                <a:close/>
              </a:path>
            </a:pathLst>
          </a:custGeom>
          <a:noFill/>
          <a:ln w="12700">
            <a:solidFill>
              <a:srgbClr val="A69F9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170" name="Freeform 140">
            <a:extLst>
              <a:ext uri="{FF2B5EF4-FFF2-40B4-BE49-F238E27FC236}">
                <a16:creationId xmlns:a16="http://schemas.microsoft.com/office/drawing/2014/main" id="{3BE57388-DDB2-8C4D-7CA4-0DC895DDDC4A}"/>
              </a:ext>
            </a:extLst>
          </p:cNvPr>
          <p:cNvSpPr>
            <a:spLocks/>
          </p:cNvSpPr>
          <p:nvPr/>
        </p:nvSpPr>
        <p:spPr bwMode="auto">
          <a:xfrm>
            <a:off x="7553801" y="3124157"/>
            <a:ext cx="56156" cy="52351"/>
          </a:xfrm>
          <a:custGeom>
            <a:avLst/>
            <a:gdLst>
              <a:gd name="T0" fmla="*/ 35 w 35"/>
              <a:gd name="T1" fmla="*/ 17 h 34"/>
              <a:gd name="T2" fmla="*/ 35 w 35"/>
              <a:gd name="T3" fmla="*/ 17 h 34"/>
              <a:gd name="T4" fmla="*/ 35 w 35"/>
              <a:gd name="T5" fmla="*/ 23 h 34"/>
              <a:gd name="T6" fmla="*/ 31 w 35"/>
              <a:gd name="T7" fmla="*/ 29 h 34"/>
              <a:gd name="T8" fmla="*/ 25 w 35"/>
              <a:gd name="T9" fmla="*/ 34 h 34"/>
              <a:gd name="T10" fmla="*/ 19 w 35"/>
              <a:gd name="T11" fmla="*/ 34 h 34"/>
              <a:gd name="T12" fmla="*/ 19 w 35"/>
              <a:gd name="T13" fmla="*/ 34 h 34"/>
              <a:gd name="T14" fmla="*/ 11 w 35"/>
              <a:gd name="T15" fmla="*/ 34 h 34"/>
              <a:gd name="T16" fmla="*/ 4 w 35"/>
              <a:gd name="T17" fmla="*/ 29 h 34"/>
              <a:gd name="T18" fmla="*/ 0 w 35"/>
              <a:gd name="T19" fmla="*/ 23 h 34"/>
              <a:gd name="T20" fmla="*/ 0 w 35"/>
              <a:gd name="T21" fmla="*/ 17 h 34"/>
              <a:gd name="T22" fmla="*/ 0 w 35"/>
              <a:gd name="T23" fmla="*/ 17 h 34"/>
              <a:gd name="T24" fmla="*/ 0 w 35"/>
              <a:gd name="T25" fmla="*/ 11 h 34"/>
              <a:gd name="T26" fmla="*/ 4 w 35"/>
              <a:gd name="T27" fmla="*/ 6 h 34"/>
              <a:gd name="T28" fmla="*/ 11 w 35"/>
              <a:gd name="T29" fmla="*/ 2 h 34"/>
              <a:gd name="T30" fmla="*/ 19 w 35"/>
              <a:gd name="T31" fmla="*/ 0 h 34"/>
              <a:gd name="T32" fmla="*/ 19 w 35"/>
              <a:gd name="T33" fmla="*/ 0 h 34"/>
              <a:gd name="T34" fmla="*/ 25 w 35"/>
              <a:gd name="T35" fmla="*/ 2 h 34"/>
              <a:gd name="T36" fmla="*/ 31 w 35"/>
              <a:gd name="T37" fmla="*/ 6 h 34"/>
              <a:gd name="T38" fmla="*/ 35 w 35"/>
              <a:gd name="T39" fmla="*/ 11 h 34"/>
              <a:gd name="T40" fmla="*/ 35 w 35"/>
              <a:gd name="T41" fmla="*/ 17 h 34"/>
              <a:gd name="T42" fmla="*/ 35 w 35"/>
              <a:gd name="T4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 h="34">
                <a:moveTo>
                  <a:pt x="35" y="17"/>
                </a:moveTo>
                <a:lnTo>
                  <a:pt x="35" y="17"/>
                </a:lnTo>
                <a:lnTo>
                  <a:pt x="35" y="23"/>
                </a:lnTo>
                <a:lnTo>
                  <a:pt x="31" y="29"/>
                </a:lnTo>
                <a:lnTo>
                  <a:pt x="25" y="34"/>
                </a:lnTo>
                <a:lnTo>
                  <a:pt x="19" y="34"/>
                </a:lnTo>
                <a:lnTo>
                  <a:pt x="19" y="34"/>
                </a:lnTo>
                <a:lnTo>
                  <a:pt x="11" y="34"/>
                </a:lnTo>
                <a:lnTo>
                  <a:pt x="4" y="29"/>
                </a:lnTo>
                <a:lnTo>
                  <a:pt x="0" y="23"/>
                </a:lnTo>
                <a:lnTo>
                  <a:pt x="0" y="17"/>
                </a:lnTo>
                <a:lnTo>
                  <a:pt x="0" y="17"/>
                </a:lnTo>
                <a:lnTo>
                  <a:pt x="0" y="11"/>
                </a:lnTo>
                <a:lnTo>
                  <a:pt x="4" y="6"/>
                </a:lnTo>
                <a:lnTo>
                  <a:pt x="11" y="2"/>
                </a:lnTo>
                <a:lnTo>
                  <a:pt x="19" y="0"/>
                </a:lnTo>
                <a:lnTo>
                  <a:pt x="19" y="0"/>
                </a:lnTo>
                <a:lnTo>
                  <a:pt x="25" y="2"/>
                </a:lnTo>
                <a:lnTo>
                  <a:pt x="31" y="6"/>
                </a:lnTo>
                <a:lnTo>
                  <a:pt x="35" y="11"/>
                </a:lnTo>
                <a:lnTo>
                  <a:pt x="35" y="17"/>
                </a:lnTo>
                <a:lnTo>
                  <a:pt x="35" y="17"/>
                </a:lnTo>
                <a:close/>
              </a:path>
            </a:pathLst>
          </a:custGeom>
          <a:noFill/>
          <a:ln w="12700">
            <a:solidFill>
              <a:srgbClr val="A69F9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171" name="Freeform 141">
            <a:extLst>
              <a:ext uri="{FF2B5EF4-FFF2-40B4-BE49-F238E27FC236}">
                <a16:creationId xmlns:a16="http://schemas.microsoft.com/office/drawing/2014/main" id="{D396F164-D9A8-721E-6AB4-6E0CAC1A92B5}"/>
              </a:ext>
            </a:extLst>
          </p:cNvPr>
          <p:cNvSpPr>
            <a:spLocks/>
          </p:cNvSpPr>
          <p:nvPr/>
        </p:nvSpPr>
        <p:spPr bwMode="auto">
          <a:xfrm>
            <a:off x="7377311" y="2860864"/>
            <a:ext cx="59365" cy="50812"/>
          </a:xfrm>
          <a:custGeom>
            <a:avLst/>
            <a:gdLst>
              <a:gd name="T0" fmla="*/ 37 w 37"/>
              <a:gd name="T1" fmla="*/ 16 h 33"/>
              <a:gd name="T2" fmla="*/ 37 w 37"/>
              <a:gd name="T3" fmla="*/ 16 h 33"/>
              <a:gd name="T4" fmla="*/ 35 w 37"/>
              <a:gd name="T5" fmla="*/ 23 h 33"/>
              <a:gd name="T6" fmla="*/ 33 w 37"/>
              <a:gd name="T7" fmla="*/ 29 h 33"/>
              <a:gd name="T8" fmla="*/ 27 w 37"/>
              <a:gd name="T9" fmla="*/ 33 h 33"/>
              <a:gd name="T10" fmla="*/ 19 w 37"/>
              <a:gd name="T11" fmla="*/ 33 h 33"/>
              <a:gd name="T12" fmla="*/ 19 w 37"/>
              <a:gd name="T13" fmla="*/ 33 h 33"/>
              <a:gd name="T14" fmla="*/ 12 w 37"/>
              <a:gd name="T15" fmla="*/ 33 h 33"/>
              <a:gd name="T16" fmla="*/ 6 w 37"/>
              <a:gd name="T17" fmla="*/ 29 h 33"/>
              <a:gd name="T18" fmla="*/ 2 w 37"/>
              <a:gd name="T19" fmla="*/ 23 h 33"/>
              <a:gd name="T20" fmla="*/ 0 w 37"/>
              <a:gd name="T21" fmla="*/ 16 h 33"/>
              <a:gd name="T22" fmla="*/ 0 w 37"/>
              <a:gd name="T23" fmla="*/ 16 h 33"/>
              <a:gd name="T24" fmla="*/ 2 w 37"/>
              <a:gd name="T25" fmla="*/ 10 h 33"/>
              <a:gd name="T26" fmla="*/ 6 w 37"/>
              <a:gd name="T27" fmla="*/ 6 h 33"/>
              <a:gd name="T28" fmla="*/ 12 w 37"/>
              <a:gd name="T29" fmla="*/ 2 h 33"/>
              <a:gd name="T30" fmla="*/ 19 w 37"/>
              <a:gd name="T31" fmla="*/ 0 h 33"/>
              <a:gd name="T32" fmla="*/ 19 w 37"/>
              <a:gd name="T33" fmla="*/ 0 h 33"/>
              <a:gd name="T34" fmla="*/ 27 w 37"/>
              <a:gd name="T35" fmla="*/ 2 h 33"/>
              <a:gd name="T36" fmla="*/ 33 w 37"/>
              <a:gd name="T37" fmla="*/ 6 h 33"/>
              <a:gd name="T38" fmla="*/ 35 w 37"/>
              <a:gd name="T39" fmla="*/ 10 h 33"/>
              <a:gd name="T40" fmla="*/ 37 w 37"/>
              <a:gd name="T41" fmla="*/ 16 h 33"/>
              <a:gd name="T42" fmla="*/ 37 w 37"/>
              <a:gd name="T4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33">
                <a:moveTo>
                  <a:pt x="37" y="16"/>
                </a:moveTo>
                <a:lnTo>
                  <a:pt x="37" y="16"/>
                </a:lnTo>
                <a:lnTo>
                  <a:pt x="35" y="23"/>
                </a:lnTo>
                <a:lnTo>
                  <a:pt x="33" y="29"/>
                </a:lnTo>
                <a:lnTo>
                  <a:pt x="27" y="33"/>
                </a:lnTo>
                <a:lnTo>
                  <a:pt x="19" y="33"/>
                </a:lnTo>
                <a:lnTo>
                  <a:pt x="19" y="33"/>
                </a:lnTo>
                <a:lnTo>
                  <a:pt x="12" y="33"/>
                </a:lnTo>
                <a:lnTo>
                  <a:pt x="6" y="29"/>
                </a:lnTo>
                <a:lnTo>
                  <a:pt x="2" y="23"/>
                </a:lnTo>
                <a:lnTo>
                  <a:pt x="0" y="16"/>
                </a:lnTo>
                <a:lnTo>
                  <a:pt x="0" y="16"/>
                </a:lnTo>
                <a:lnTo>
                  <a:pt x="2" y="10"/>
                </a:lnTo>
                <a:lnTo>
                  <a:pt x="6" y="6"/>
                </a:lnTo>
                <a:lnTo>
                  <a:pt x="12" y="2"/>
                </a:lnTo>
                <a:lnTo>
                  <a:pt x="19" y="0"/>
                </a:lnTo>
                <a:lnTo>
                  <a:pt x="19" y="0"/>
                </a:lnTo>
                <a:lnTo>
                  <a:pt x="27" y="2"/>
                </a:lnTo>
                <a:lnTo>
                  <a:pt x="33" y="6"/>
                </a:lnTo>
                <a:lnTo>
                  <a:pt x="35" y="10"/>
                </a:lnTo>
                <a:lnTo>
                  <a:pt x="37" y="16"/>
                </a:lnTo>
                <a:lnTo>
                  <a:pt x="37" y="16"/>
                </a:lnTo>
                <a:close/>
              </a:path>
            </a:pathLst>
          </a:custGeom>
          <a:noFill/>
          <a:ln w="12700">
            <a:solidFill>
              <a:srgbClr val="A69F9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172" name="Freeform 142">
            <a:extLst>
              <a:ext uri="{FF2B5EF4-FFF2-40B4-BE49-F238E27FC236}">
                <a16:creationId xmlns:a16="http://schemas.microsoft.com/office/drawing/2014/main" id="{C1D6EFAA-55BA-F279-7765-EA247FFF94A9}"/>
              </a:ext>
            </a:extLst>
          </p:cNvPr>
          <p:cNvSpPr>
            <a:spLocks/>
          </p:cNvSpPr>
          <p:nvPr/>
        </p:nvSpPr>
        <p:spPr bwMode="auto">
          <a:xfrm>
            <a:off x="7284253" y="2760781"/>
            <a:ext cx="59365" cy="50812"/>
          </a:xfrm>
          <a:custGeom>
            <a:avLst/>
            <a:gdLst>
              <a:gd name="T0" fmla="*/ 37 w 37"/>
              <a:gd name="T1" fmla="*/ 16 h 33"/>
              <a:gd name="T2" fmla="*/ 37 w 37"/>
              <a:gd name="T3" fmla="*/ 16 h 33"/>
              <a:gd name="T4" fmla="*/ 35 w 37"/>
              <a:gd name="T5" fmla="*/ 23 h 33"/>
              <a:gd name="T6" fmla="*/ 31 w 37"/>
              <a:gd name="T7" fmla="*/ 27 h 33"/>
              <a:gd name="T8" fmla="*/ 25 w 37"/>
              <a:gd name="T9" fmla="*/ 31 h 33"/>
              <a:gd name="T10" fmla="*/ 18 w 37"/>
              <a:gd name="T11" fmla="*/ 33 h 33"/>
              <a:gd name="T12" fmla="*/ 18 w 37"/>
              <a:gd name="T13" fmla="*/ 33 h 33"/>
              <a:gd name="T14" fmla="*/ 10 w 37"/>
              <a:gd name="T15" fmla="*/ 31 h 33"/>
              <a:gd name="T16" fmla="*/ 6 w 37"/>
              <a:gd name="T17" fmla="*/ 27 h 33"/>
              <a:gd name="T18" fmla="*/ 2 w 37"/>
              <a:gd name="T19" fmla="*/ 23 h 33"/>
              <a:gd name="T20" fmla="*/ 0 w 37"/>
              <a:gd name="T21" fmla="*/ 16 h 33"/>
              <a:gd name="T22" fmla="*/ 0 w 37"/>
              <a:gd name="T23" fmla="*/ 16 h 33"/>
              <a:gd name="T24" fmla="*/ 2 w 37"/>
              <a:gd name="T25" fmla="*/ 10 h 33"/>
              <a:gd name="T26" fmla="*/ 6 w 37"/>
              <a:gd name="T27" fmla="*/ 4 h 33"/>
              <a:gd name="T28" fmla="*/ 10 w 37"/>
              <a:gd name="T29" fmla="*/ 2 h 33"/>
              <a:gd name="T30" fmla="*/ 18 w 37"/>
              <a:gd name="T31" fmla="*/ 0 h 33"/>
              <a:gd name="T32" fmla="*/ 18 w 37"/>
              <a:gd name="T33" fmla="*/ 0 h 33"/>
              <a:gd name="T34" fmla="*/ 25 w 37"/>
              <a:gd name="T35" fmla="*/ 2 h 33"/>
              <a:gd name="T36" fmla="*/ 31 w 37"/>
              <a:gd name="T37" fmla="*/ 4 h 33"/>
              <a:gd name="T38" fmla="*/ 35 w 37"/>
              <a:gd name="T39" fmla="*/ 10 h 33"/>
              <a:gd name="T40" fmla="*/ 37 w 37"/>
              <a:gd name="T41" fmla="*/ 16 h 33"/>
              <a:gd name="T42" fmla="*/ 37 w 37"/>
              <a:gd name="T4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33">
                <a:moveTo>
                  <a:pt x="37" y="16"/>
                </a:moveTo>
                <a:lnTo>
                  <a:pt x="37" y="16"/>
                </a:lnTo>
                <a:lnTo>
                  <a:pt x="35" y="23"/>
                </a:lnTo>
                <a:lnTo>
                  <a:pt x="31" y="27"/>
                </a:lnTo>
                <a:lnTo>
                  <a:pt x="25" y="31"/>
                </a:lnTo>
                <a:lnTo>
                  <a:pt x="18" y="33"/>
                </a:lnTo>
                <a:lnTo>
                  <a:pt x="18" y="33"/>
                </a:lnTo>
                <a:lnTo>
                  <a:pt x="10" y="31"/>
                </a:lnTo>
                <a:lnTo>
                  <a:pt x="6" y="27"/>
                </a:lnTo>
                <a:lnTo>
                  <a:pt x="2" y="23"/>
                </a:lnTo>
                <a:lnTo>
                  <a:pt x="0" y="16"/>
                </a:lnTo>
                <a:lnTo>
                  <a:pt x="0" y="16"/>
                </a:lnTo>
                <a:lnTo>
                  <a:pt x="2" y="10"/>
                </a:lnTo>
                <a:lnTo>
                  <a:pt x="6" y="4"/>
                </a:lnTo>
                <a:lnTo>
                  <a:pt x="10" y="2"/>
                </a:lnTo>
                <a:lnTo>
                  <a:pt x="18" y="0"/>
                </a:lnTo>
                <a:lnTo>
                  <a:pt x="18" y="0"/>
                </a:lnTo>
                <a:lnTo>
                  <a:pt x="25" y="2"/>
                </a:lnTo>
                <a:lnTo>
                  <a:pt x="31" y="4"/>
                </a:lnTo>
                <a:lnTo>
                  <a:pt x="35" y="10"/>
                </a:lnTo>
                <a:lnTo>
                  <a:pt x="37" y="16"/>
                </a:lnTo>
                <a:lnTo>
                  <a:pt x="37" y="16"/>
                </a:lnTo>
                <a:close/>
              </a:path>
            </a:pathLst>
          </a:custGeom>
          <a:noFill/>
          <a:ln w="12700">
            <a:solidFill>
              <a:srgbClr val="A69F9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173" name="Freeform 143">
            <a:extLst>
              <a:ext uri="{FF2B5EF4-FFF2-40B4-BE49-F238E27FC236}">
                <a16:creationId xmlns:a16="http://schemas.microsoft.com/office/drawing/2014/main" id="{878E34F9-E5D1-A363-EA2D-E2B96E986896}"/>
              </a:ext>
            </a:extLst>
          </p:cNvPr>
          <p:cNvSpPr>
            <a:spLocks/>
          </p:cNvSpPr>
          <p:nvPr/>
        </p:nvSpPr>
        <p:spPr bwMode="auto">
          <a:xfrm>
            <a:off x="7263396" y="2740765"/>
            <a:ext cx="60969" cy="49271"/>
          </a:xfrm>
          <a:custGeom>
            <a:avLst/>
            <a:gdLst>
              <a:gd name="T0" fmla="*/ 38 w 38"/>
              <a:gd name="T1" fmla="*/ 15 h 32"/>
              <a:gd name="T2" fmla="*/ 38 w 38"/>
              <a:gd name="T3" fmla="*/ 15 h 32"/>
              <a:gd name="T4" fmla="*/ 36 w 38"/>
              <a:gd name="T5" fmla="*/ 21 h 32"/>
              <a:gd name="T6" fmla="*/ 31 w 38"/>
              <a:gd name="T7" fmla="*/ 27 h 32"/>
              <a:gd name="T8" fmla="*/ 25 w 38"/>
              <a:gd name="T9" fmla="*/ 32 h 32"/>
              <a:gd name="T10" fmla="*/ 19 w 38"/>
              <a:gd name="T11" fmla="*/ 32 h 32"/>
              <a:gd name="T12" fmla="*/ 19 w 38"/>
              <a:gd name="T13" fmla="*/ 32 h 32"/>
              <a:gd name="T14" fmla="*/ 11 w 38"/>
              <a:gd name="T15" fmla="*/ 32 h 32"/>
              <a:gd name="T16" fmla="*/ 4 w 38"/>
              <a:gd name="T17" fmla="*/ 27 h 32"/>
              <a:gd name="T18" fmla="*/ 2 w 38"/>
              <a:gd name="T19" fmla="*/ 21 h 32"/>
              <a:gd name="T20" fmla="*/ 0 w 38"/>
              <a:gd name="T21" fmla="*/ 15 h 32"/>
              <a:gd name="T22" fmla="*/ 0 w 38"/>
              <a:gd name="T23" fmla="*/ 15 h 32"/>
              <a:gd name="T24" fmla="*/ 2 w 38"/>
              <a:gd name="T25" fmla="*/ 8 h 32"/>
              <a:gd name="T26" fmla="*/ 4 w 38"/>
              <a:gd name="T27" fmla="*/ 4 h 32"/>
              <a:gd name="T28" fmla="*/ 11 w 38"/>
              <a:gd name="T29" fmla="*/ 0 h 32"/>
              <a:gd name="T30" fmla="*/ 19 w 38"/>
              <a:gd name="T31" fmla="*/ 0 h 32"/>
              <a:gd name="T32" fmla="*/ 19 w 38"/>
              <a:gd name="T33" fmla="*/ 0 h 32"/>
              <a:gd name="T34" fmla="*/ 25 w 38"/>
              <a:gd name="T35" fmla="*/ 0 h 32"/>
              <a:gd name="T36" fmla="*/ 31 w 38"/>
              <a:gd name="T37" fmla="*/ 4 h 32"/>
              <a:gd name="T38" fmla="*/ 36 w 38"/>
              <a:gd name="T39" fmla="*/ 8 h 32"/>
              <a:gd name="T40" fmla="*/ 38 w 38"/>
              <a:gd name="T41" fmla="*/ 15 h 32"/>
              <a:gd name="T42" fmla="*/ 38 w 38"/>
              <a:gd name="T43" fmla="*/ 1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32">
                <a:moveTo>
                  <a:pt x="38" y="15"/>
                </a:moveTo>
                <a:lnTo>
                  <a:pt x="38" y="15"/>
                </a:lnTo>
                <a:lnTo>
                  <a:pt x="36" y="21"/>
                </a:lnTo>
                <a:lnTo>
                  <a:pt x="31" y="27"/>
                </a:lnTo>
                <a:lnTo>
                  <a:pt x="25" y="32"/>
                </a:lnTo>
                <a:lnTo>
                  <a:pt x="19" y="32"/>
                </a:lnTo>
                <a:lnTo>
                  <a:pt x="19" y="32"/>
                </a:lnTo>
                <a:lnTo>
                  <a:pt x="11" y="32"/>
                </a:lnTo>
                <a:lnTo>
                  <a:pt x="4" y="27"/>
                </a:lnTo>
                <a:lnTo>
                  <a:pt x="2" y="21"/>
                </a:lnTo>
                <a:lnTo>
                  <a:pt x="0" y="15"/>
                </a:lnTo>
                <a:lnTo>
                  <a:pt x="0" y="15"/>
                </a:lnTo>
                <a:lnTo>
                  <a:pt x="2" y="8"/>
                </a:lnTo>
                <a:lnTo>
                  <a:pt x="4" y="4"/>
                </a:lnTo>
                <a:lnTo>
                  <a:pt x="11" y="0"/>
                </a:lnTo>
                <a:lnTo>
                  <a:pt x="19" y="0"/>
                </a:lnTo>
                <a:lnTo>
                  <a:pt x="19" y="0"/>
                </a:lnTo>
                <a:lnTo>
                  <a:pt x="25" y="0"/>
                </a:lnTo>
                <a:lnTo>
                  <a:pt x="31" y="4"/>
                </a:lnTo>
                <a:lnTo>
                  <a:pt x="36" y="8"/>
                </a:lnTo>
                <a:lnTo>
                  <a:pt x="38" y="15"/>
                </a:lnTo>
                <a:lnTo>
                  <a:pt x="38" y="15"/>
                </a:lnTo>
                <a:close/>
              </a:path>
            </a:pathLst>
          </a:custGeom>
          <a:noFill/>
          <a:ln w="12700">
            <a:solidFill>
              <a:srgbClr val="A69F9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174" name="Freeform 144">
            <a:extLst>
              <a:ext uri="{FF2B5EF4-FFF2-40B4-BE49-F238E27FC236}">
                <a16:creationId xmlns:a16="http://schemas.microsoft.com/office/drawing/2014/main" id="{D26EA8D0-FB17-584C-A0E6-9987284F204B}"/>
              </a:ext>
            </a:extLst>
          </p:cNvPr>
          <p:cNvSpPr>
            <a:spLocks/>
          </p:cNvSpPr>
          <p:nvPr/>
        </p:nvSpPr>
        <p:spPr bwMode="auto">
          <a:xfrm>
            <a:off x="7250560" y="2725367"/>
            <a:ext cx="56156" cy="47732"/>
          </a:xfrm>
          <a:custGeom>
            <a:avLst/>
            <a:gdLst>
              <a:gd name="T0" fmla="*/ 35 w 35"/>
              <a:gd name="T1" fmla="*/ 14 h 31"/>
              <a:gd name="T2" fmla="*/ 35 w 35"/>
              <a:gd name="T3" fmla="*/ 14 h 31"/>
              <a:gd name="T4" fmla="*/ 35 w 35"/>
              <a:gd name="T5" fmla="*/ 21 h 31"/>
              <a:gd name="T6" fmla="*/ 31 w 35"/>
              <a:gd name="T7" fmla="*/ 27 h 31"/>
              <a:gd name="T8" fmla="*/ 25 w 35"/>
              <a:gd name="T9" fmla="*/ 31 h 31"/>
              <a:gd name="T10" fmla="*/ 19 w 35"/>
              <a:gd name="T11" fmla="*/ 31 h 31"/>
              <a:gd name="T12" fmla="*/ 19 w 35"/>
              <a:gd name="T13" fmla="*/ 31 h 31"/>
              <a:gd name="T14" fmla="*/ 10 w 35"/>
              <a:gd name="T15" fmla="*/ 31 h 31"/>
              <a:gd name="T16" fmla="*/ 4 w 35"/>
              <a:gd name="T17" fmla="*/ 27 h 31"/>
              <a:gd name="T18" fmla="*/ 0 w 35"/>
              <a:gd name="T19" fmla="*/ 21 h 31"/>
              <a:gd name="T20" fmla="*/ 0 w 35"/>
              <a:gd name="T21" fmla="*/ 14 h 31"/>
              <a:gd name="T22" fmla="*/ 0 w 35"/>
              <a:gd name="T23" fmla="*/ 14 h 31"/>
              <a:gd name="T24" fmla="*/ 0 w 35"/>
              <a:gd name="T25" fmla="*/ 8 h 31"/>
              <a:gd name="T26" fmla="*/ 4 w 35"/>
              <a:gd name="T27" fmla="*/ 4 h 31"/>
              <a:gd name="T28" fmla="*/ 10 w 35"/>
              <a:gd name="T29" fmla="*/ 0 h 31"/>
              <a:gd name="T30" fmla="*/ 19 w 35"/>
              <a:gd name="T31" fmla="*/ 0 h 31"/>
              <a:gd name="T32" fmla="*/ 19 w 35"/>
              <a:gd name="T33" fmla="*/ 0 h 31"/>
              <a:gd name="T34" fmla="*/ 25 w 35"/>
              <a:gd name="T35" fmla="*/ 0 h 31"/>
              <a:gd name="T36" fmla="*/ 31 w 35"/>
              <a:gd name="T37" fmla="*/ 4 h 31"/>
              <a:gd name="T38" fmla="*/ 35 w 35"/>
              <a:gd name="T39" fmla="*/ 8 h 31"/>
              <a:gd name="T40" fmla="*/ 35 w 35"/>
              <a:gd name="T41" fmla="*/ 14 h 31"/>
              <a:gd name="T42" fmla="*/ 35 w 35"/>
              <a:gd name="T43" fmla="*/ 1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 h="31">
                <a:moveTo>
                  <a:pt x="35" y="14"/>
                </a:moveTo>
                <a:lnTo>
                  <a:pt x="35" y="14"/>
                </a:lnTo>
                <a:lnTo>
                  <a:pt x="35" y="21"/>
                </a:lnTo>
                <a:lnTo>
                  <a:pt x="31" y="27"/>
                </a:lnTo>
                <a:lnTo>
                  <a:pt x="25" y="31"/>
                </a:lnTo>
                <a:lnTo>
                  <a:pt x="19" y="31"/>
                </a:lnTo>
                <a:lnTo>
                  <a:pt x="19" y="31"/>
                </a:lnTo>
                <a:lnTo>
                  <a:pt x="10" y="31"/>
                </a:lnTo>
                <a:lnTo>
                  <a:pt x="4" y="27"/>
                </a:lnTo>
                <a:lnTo>
                  <a:pt x="0" y="21"/>
                </a:lnTo>
                <a:lnTo>
                  <a:pt x="0" y="14"/>
                </a:lnTo>
                <a:lnTo>
                  <a:pt x="0" y="14"/>
                </a:lnTo>
                <a:lnTo>
                  <a:pt x="0" y="8"/>
                </a:lnTo>
                <a:lnTo>
                  <a:pt x="4" y="4"/>
                </a:lnTo>
                <a:lnTo>
                  <a:pt x="10" y="0"/>
                </a:lnTo>
                <a:lnTo>
                  <a:pt x="19" y="0"/>
                </a:lnTo>
                <a:lnTo>
                  <a:pt x="19" y="0"/>
                </a:lnTo>
                <a:lnTo>
                  <a:pt x="25" y="0"/>
                </a:lnTo>
                <a:lnTo>
                  <a:pt x="31" y="4"/>
                </a:lnTo>
                <a:lnTo>
                  <a:pt x="35" y="8"/>
                </a:lnTo>
                <a:lnTo>
                  <a:pt x="35" y="14"/>
                </a:lnTo>
                <a:lnTo>
                  <a:pt x="35" y="14"/>
                </a:lnTo>
                <a:close/>
              </a:path>
            </a:pathLst>
          </a:custGeom>
          <a:noFill/>
          <a:ln w="12700">
            <a:solidFill>
              <a:srgbClr val="A69F9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175" name="Freeform 145">
            <a:extLst>
              <a:ext uri="{FF2B5EF4-FFF2-40B4-BE49-F238E27FC236}">
                <a16:creationId xmlns:a16="http://schemas.microsoft.com/office/drawing/2014/main" id="{1460C59E-68A6-CA9A-9ADC-F6BABAB354AD}"/>
              </a:ext>
            </a:extLst>
          </p:cNvPr>
          <p:cNvSpPr>
            <a:spLocks/>
          </p:cNvSpPr>
          <p:nvPr/>
        </p:nvSpPr>
        <p:spPr bwMode="auto">
          <a:xfrm>
            <a:off x="7231307" y="2693033"/>
            <a:ext cx="59365" cy="50812"/>
          </a:xfrm>
          <a:custGeom>
            <a:avLst/>
            <a:gdLst>
              <a:gd name="T0" fmla="*/ 37 w 37"/>
              <a:gd name="T1" fmla="*/ 16 h 33"/>
              <a:gd name="T2" fmla="*/ 37 w 37"/>
              <a:gd name="T3" fmla="*/ 16 h 33"/>
              <a:gd name="T4" fmla="*/ 35 w 37"/>
              <a:gd name="T5" fmla="*/ 23 h 33"/>
              <a:gd name="T6" fmla="*/ 31 w 37"/>
              <a:gd name="T7" fmla="*/ 29 h 33"/>
              <a:gd name="T8" fmla="*/ 24 w 37"/>
              <a:gd name="T9" fmla="*/ 31 h 33"/>
              <a:gd name="T10" fmla="*/ 18 w 37"/>
              <a:gd name="T11" fmla="*/ 33 h 33"/>
              <a:gd name="T12" fmla="*/ 18 w 37"/>
              <a:gd name="T13" fmla="*/ 33 h 33"/>
              <a:gd name="T14" fmla="*/ 12 w 37"/>
              <a:gd name="T15" fmla="*/ 31 h 33"/>
              <a:gd name="T16" fmla="*/ 6 w 37"/>
              <a:gd name="T17" fmla="*/ 29 h 33"/>
              <a:gd name="T18" fmla="*/ 2 w 37"/>
              <a:gd name="T19" fmla="*/ 23 h 33"/>
              <a:gd name="T20" fmla="*/ 0 w 37"/>
              <a:gd name="T21" fmla="*/ 16 h 33"/>
              <a:gd name="T22" fmla="*/ 0 w 37"/>
              <a:gd name="T23" fmla="*/ 16 h 33"/>
              <a:gd name="T24" fmla="*/ 2 w 37"/>
              <a:gd name="T25" fmla="*/ 10 h 33"/>
              <a:gd name="T26" fmla="*/ 6 w 37"/>
              <a:gd name="T27" fmla="*/ 4 h 33"/>
              <a:gd name="T28" fmla="*/ 12 w 37"/>
              <a:gd name="T29" fmla="*/ 2 h 33"/>
              <a:gd name="T30" fmla="*/ 18 w 37"/>
              <a:gd name="T31" fmla="*/ 0 h 33"/>
              <a:gd name="T32" fmla="*/ 18 w 37"/>
              <a:gd name="T33" fmla="*/ 0 h 33"/>
              <a:gd name="T34" fmla="*/ 24 w 37"/>
              <a:gd name="T35" fmla="*/ 2 h 33"/>
              <a:gd name="T36" fmla="*/ 31 w 37"/>
              <a:gd name="T37" fmla="*/ 4 h 33"/>
              <a:gd name="T38" fmla="*/ 35 w 37"/>
              <a:gd name="T39" fmla="*/ 10 h 33"/>
              <a:gd name="T40" fmla="*/ 37 w 37"/>
              <a:gd name="T41" fmla="*/ 16 h 33"/>
              <a:gd name="T42" fmla="*/ 37 w 37"/>
              <a:gd name="T4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33">
                <a:moveTo>
                  <a:pt x="37" y="16"/>
                </a:moveTo>
                <a:lnTo>
                  <a:pt x="37" y="16"/>
                </a:lnTo>
                <a:lnTo>
                  <a:pt x="35" y="23"/>
                </a:lnTo>
                <a:lnTo>
                  <a:pt x="31" y="29"/>
                </a:lnTo>
                <a:lnTo>
                  <a:pt x="24" y="31"/>
                </a:lnTo>
                <a:lnTo>
                  <a:pt x="18" y="33"/>
                </a:lnTo>
                <a:lnTo>
                  <a:pt x="18" y="33"/>
                </a:lnTo>
                <a:lnTo>
                  <a:pt x="12" y="31"/>
                </a:lnTo>
                <a:lnTo>
                  <a:pt x="6" y="29"/>
                </a:lnTo>
                <a:lnTo>
                  <a:pt x="2" y="23"/>
                </a:lnTo>
                <a:lnTo>
                  <a:pt x="0" y="16"/>
                </a:lnTo>
                <a:lnTo>
                  <a:pt x="0" y="16"/>
                </a:lnTo>
                <a:lnTo>
                  <a:pt x="2" y="10"/>
                </a:lnTo>
                <a:lnTo>
                  <a:pt x="6" y="4"/>
                </a:lnTo>
                <a:lnTo>
                  <a:pt x="12" y="2"/>
                </a:lnTo>
                <a:lnTo>
                  <a:pt x="18" y="0"/>
                </a:lnTo>
                <a:lnTo>
                  <a:pt x="18" y="0"/>
                </a:lnTo>
                <a:lnTo>
                  <a:pt x="24" y="2"/>
                </a:lnTo>
                <a:lnTo>
                  <a:pt x="31" y="4"/>
                </a:lnTo>
                <a:lnTo>
                  <a:pt x="35" y="10"/>
                </a:lnTo>
                <a:lnTo>
                  <a:pt x="37" y="16"/>
                </a:lnTo>
                <a:lnTo>
                  <a:pt x="37" y="16"/>
                </a:lnTo>
                <a:close/>
              </a:path>
            </a:pathLst>
          </a:custGeom>
          <a:noFill/>
          <a:ln w="12700">
            <a:solidFill>
              <a:srgbClr val="A69F9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176" name="Freeform 146">
            <a:extLst>
              <a:ext uri="{FF2B5EF4-FFF2-40B4-BE49-F238E27FC236}">
                <a16:creationId xmlns:a16="http://schemas.microsoft.com/office/drawing/2014/main" id="{02B20066-1B5A-18B1-B494-8A460DEDD6A4}"/>
              </a:ext>
            </a:extLst>
          </p:cNvPr>
          <p:cNvSpPr>
            <a:spLocks/>
          </p:cNvSpPr>
          <p:nvPr/>
        </p:nvSpPr>
        <p:spPr bwMode="auto">
          <a:xfrm>
            <a:off x="7197613" y="2649920"/>
            <a:ext cx="59365" cy="49271"/>
          </a:xfrm>
          <a:custGeom>
            <a:avLst/>
            <a:gdLst>
              <a:gd name="T0" fmla="*/ 37 w 37"/>
              <a:gd name="T1" fmla="*/ 15 h 32"/>
              <a:gd name="T2" fmla="*/ 37 w 37"/>
              <a:gd name="T3" fmla="*/ 15 h 32"/>
              <a:gd name="T4" fmla="*/ 35 w 37"/>
              <a:gd name="T5" fmla="*/ 21 h 32"/>
              <a:gd name="T6" fmla="*/ 31 w 37"/>
              <a:gd name="T7" fmla="*/ 28 h 32"/>
              <a:gd name="T8" fmla="*/ 27 w 37"/>
              <a:gd name="T9" fmla="*/ 32 h 32"/>
              <a:gd name="T10" fmla="*/ 18 w 37"/>
              <a:gd name="T11" fmla="*/ 32 h 32"/>
              <a:gd name="T12" fmla="*/ 18 w 37"/>
              <a:gd name="T13" fmla="*/ 32 h 32"/>
              <a:gd name="T14" fmla="*/ 12 w 37"/>
              <a:gd name="T15" fmla="*/ 32 h 32"/>
              <a:gd name="T16" fmla="*/ 6 w 37"/>
              <a:gd name="T17" fmla="*/ 28 h 32"/>
              <a:gd name="T18" fmla="*/ 2 w 37"/>
              <a:gd name="T19" fmla="*/ 21 h 32"/>
              <a:gd name="T20" fmla="*/ 0 w 37"/>
              <a:gd name="T21" fmla="*/ 15 h 32"/>
              <a:gd name="T22" fmla="*/ 0 w 37"/>
              <a:gd name="T23" fmla="*/ 15 h 32"/>
              <a:gd name="T24" fmla="*/ 2 w 37"/>
              <a:gd name="T25" fmla="*/ 9 h 32"/>
              <a:gd name="T26" fmla="*/ 6 w 37"/>
              <a:gd name="T27" fmla="*/ 5 h 32"/>
              <a:gd name="T28" fmla="*/ 12 w 37"/>
              <a:gd name="T29" fmla="*/ 0 h 32"/>
              <a:gd name="T30" fmla="*/ 18 w 37"/>
              <a:gd name="T31" fmla="*/ 0 h 32"/>
              <a:gd name="T32" fmla="*/ 18 w 37"/>
              <a:gd name="T33" fmla="*/ 0 h 32"/>
              <a:gd name="T34" fmla="*/ 27 w 37"/>
              <a:gd name="T35" fmla="*/ 0 h 32"/>
              <a:gd name="T36" fmla="*/ 31 w 37"/>
              <a:gd name="T37" fmla="*/ 5 h 32"/>
              <a:gd name="T38" fmla="*/ 35 w 37"/>
              <a:gd name="T39" fmla="*/ 9 h 32"/>
              <a:gd name="T40" fmla="*/ 37 w 37"/>
              <a:gd name="T41" fmla="*/ 15 h 32"/>
              <a:gd name="T42" fmla="*/ 37 w 37"/>
              <a:gd name="T43" fmla="*/ 1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32">
                <a:moveTo>
                  <a:pt x="37" y="15"/>
                </a:moveTo>
                <a:lnTo>
                  <a:pt x="37" y="15"/>
                </a:lnTo>
                <a:lnTo>
                  <a:pt x="35" y="21"/>
                </a:lnTo>
                <a:lnTo>
                  <a:pt x="31" y="28"/>
                </a:lnTo>
                <a:lnTo>
                  <a:pt x="27" y="32"/>
                </a:lnTo>
                <a:lnTo>
                  <a:pt x="18" y="32"/>
                </a:lnTo>
                <a:lnTo>
                  <a:pt x="18" y="32"/>
                </a:lnTo>
                <a:lnTo>
                  <a:pt x="12" y="32"/>
                </a:lnTo>
                <a:lnTo>
                  <a:pt x="6" y="28"/>
                </a:lnTo>
                <a:lnTo>
                  <a:pt x="2" y="21"/>
                </a:lnTo>
                <a:lnTo>
                  <a:pt x="0" y="15"/>
                </a:lnTo>
                <a:lnTo>
                  <a:pt x="0" y="15"/>
                </a:lnTo>
                <a:lnTo>
                  <a:pt x="2" y="9"/>
                </a:lnTo>
                <a:lnTo>
                  <a:pt x="6" y="5"/>
                </a:lnTo>
                <a:lnTo>
                  <a:pt x="12" y="0"/>
                </a:lnTo>
                <a:lnTo>
                  <a:pt x="18" y="0"/>
                </a:lnTo>
                <a:lnTo>
                  <a:pt x="18" y="0"/>
                </a:lnTo>
                <a:lnTo>
                  <a:pt x="27" y="0"/>
                </a:lnTo>
                <a:lnTo>
                  <a:pt x="31" y="5"/>
                </a:lnTo>
                <a:lnTo>
                  <a:pt x="35" y="9"/>
                </a:lnTo>
                <a:lnTo>
                  <a:pt x="37" y="15"/>
                </a:lnTo>
                <a:lnTo>
                  <a:pt x="37" y="15"/>
                </a:lnTo>
                <a:close/>
              </a:path>
            </a:pathLst>
          </a:custGeom>
          <a:noFill/>
          <a:ln w="12700">
            <a:solidFill>
              <a:srgbClr val="A69F9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177" name="Freeform 147">
            <a:extLst>
              <a:ext uri="{FF2B5EF4-FFF2-40B4-BE49-F238E27FC236}">
                <a16:creationId xmlns:a16="http://schemas.microsoft.com/office/drawing/2014/main" id="{976534DA-2E59-0764-EEA9-A7CF4DF7326B}"/>
              </a:ext>
            </a:extLst>
          </p:cNvPr>
          <p:cNvSpPr>
            <a:spLocks/>
          </p:cNvSpPr>
          <p:nvPr/>
        </p:nvSpPr>
        <p:spPr bwMode="auto">
          <a:xfrm>
            <a:off x="7157502" y="2592951"/>
            <a:ext cx="59365" cy="50812"/>
          </a:xfrm>
          <a:custGeom>
            <a:avLst/>
            <a:gdLst>
              <a:gd name="T0" fmla="*/ 37 w 37"/>
              <a:gd name="T1" fmla="*/ 17 h 33"/>
              <a:gd name="T2" fmla="*/ 37 w 37"/>
              <a:gd name="T3" fmla="*/ 17 h 33"/>
              <a:gd name="T4" fmla="*/ 35 w 37"/>
              <a:gd name="T5" fmla="*/ 23 h 33"/>
              <a:gd name="T6" fmla="*/ 31 w 37"/>
              <a:gd name="T7" fmla="*/ 29 h 33"/>
              <a:gd name="T8" fmla="*/ 25 w 37"/>
              <a:gd name="T9" fmla="*/ 31 h 33"/>
              <a:gd name="T10" fmla="*/ 19 w 37"/>
              <a:gd name="T11" fmla="*/ 33 h 33"/>
              <a:gd name="T12" fmla="*/ 19 w 37"/>
              <a:gd name="T13" fmla="*/ 33 h 33"/>
              <a:gd name="T14" fmla="*/ 10 w 37"/>
              <a:gd name="T15" fmla="*/ 31 h 33"/>
              <a:gd name="T16" fmla="*/ 6 w 37"/>
              <a:gd name="T17" fmla="*/ 29 h 33"/>
              <a:gd name="T18" fmla="*/ 2 w 37"/>
              <a:gd name="T19" fmla="*/ 23 h 33"/>
              <a:gd name="T20" fmla="*/ 0 w 37"/>
              <a:gd name="T21" fmla="*/ 17 h 33"/>
              <a:gd name="T22" fmla="*/ 0 w 37"/>
              <a:gd name="T23" fmla="*/ 17 h 33"/>
              <a:gd name="T24" fmla="*/ 2 w 37"/>
              <a:gd name="T25" fmla="*/ 10 h 33"/>
              <a:gd name="T26" fmla="*/ 6 w 37"/>
              <a:gd name="T27" fmla="*/ 6 h 33"/>
              <a:gd name="T28" fmla="*/ 10 w 37"/>
              <a:gd name="T29" fmla="*/ 2 h 33"/>
              <a:gd name="T30" fmla="*/ 19 w 37"/>
              <a:gd name="T31" fmla="*/ 0 h 33"/>
              <a:gd name="T32" fmla="*/ 19 w 37"/>
              <a:gd name="T33" fmla="*/ 0 h 33"/>
              <a:gd name="T34" fmla="*/ 25 w 37"/>
              <a:gd name="T35" fmla="*/ 2 h 33"/>
              <a:gd name="T36" fmla="*/ 31 w 37"/>
              <a:gd name="T37" fmla="*/ 6 h 33"/>
              <a:gd name="T38" fmla="*/ 35 w 37"/>
              <a:gd name="T39" fmla="*/ 10 h 33"/>
              <a:gd name="T40" fmla="*/ 37 w 37"/>
              <a:gd name="T41" fmla="*/ 17 h 33"/>
              <a:gd name="T42" fmla="*/ 37 w 37"/>
              <a:gd name="T4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33">
                <a:moveTo>
                  <a:pt x="37" y="17"/>
                </a:moveTo>
                <a:lnTo>
                  <a:pt x="37" y="17"/>
                </a:lnTo>
                <a:lnTo>
                  <a:pt x="35" y="23"/>
                </a:lnTo>
                <a:lnTo>
                  <a:pt x="31" y="29"/>
                </a:lnTo>
                <a:lnTo>
                  <a:pt x="25" y="31"/>
                </a:lnTo>
                <a:lnTo>
                  <a:pt x="19" y="33"/>
                </a:lnTo>
                <a:lnTo>
                  <a:pt x="19" y="33"/>
                </a:lnTo>
                <a:lnTo>
                  <a:pt x="10" y="31"/>
                </a:lnTo>
                <a:lnTo>
                  <a:pt x="6" y="29"/>
                </a:lnTo>
                <a:lnTo>
                  <a:pt x="2" y="23"/>
                </a:lnTo>
                <a:lnTo>
                  <a:pt x="0" y="17"/>
                </a:lnTo>
                <a:lnTo>
                  <a:pt x="0" y="17"/>
                </a:lnTo>
                <a:lnTo>
                  <a:pt x="2" y="10"/>
                </a:lnTo>
                <a:lnTo>
                  <a:pt x="6" y="6"/>
                </a:lnTo>
                <a:lnTo>
                  <a:pt x="10" y="2"/>
                </a:lnTo>
                <a:lnTo>
                  <a:pt x="19" y="0"/>
                </a:lnTo>
                <a:lnTo>
                  <a:pt x="19" y="0"/>
                </a:lnTo>
                <a:lnTo>
                  <a:pt x="25" y="2"/>
                </a:lnTo>
                <a:lnTo>
                  <a:pt x="31" y="6"/>
                </a:lnTo>
                <a:lnTo>
                  <a:pt x="35" y="10"/>
                </a:lnTo>
                <a:lnTo>
                  <a:pt x="37" y="17"/>
                </a:lnTo>
                <a:lnTo>
                  <a:pt x="37" y="17"/>
                </a:lnTo>
                <a:close/>
              </a:path>
            </a:pathLst>
          </a:custGeom>
          <a:noFill/>
          <a:ln w="12700">
            <a:solidFill>
              <a:srgbClr val="A69F9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178" name="Freeform 148">
            <a:extLst>
              <a:ext uri="{FF2B5EF4-FFF2-40B4-BE49-F238E27FC236}">
                <a16:creationId xmlns:a16="http://schemas.microsoft.com/office/drawing/2014/main" id="{610C9769-4789-382C-A395-606826CE43A1}"/>
              </a:ext>
            </a:extLst>
          </p:cNvPr>
          <p:cNvSpPr>
            <a:spLocks/>
          </p:cNvSpPr>
          <p:nvPr/>
        </p:nvSpPr>
        <p:spPr bwMode="auto">
          <a:xfrm>
            <a:off x="7096533" y="2531362"/>
            <a:ext cx="57760" cy="52351"/>
          </a:xfrm>
          <a:custGeom>
            <a:avLst/>
            <a:gdLst>
              <a:gd name="T0" fmla="*/ 36 w 36"/>
              <a:gd name="T1" fmla="*/ 17 h 34"/>
              <a:gd name="T2" fmla="*/ 36 w 36"/>
              <a:gd name="T3" fmla="*/ 17 h 34"/>
              <a:gd name="T4" fmla="*/ 36 w 36"/>
              <a:gd name="T5" fmla="*/ 23 h 34"/>
              <a:gd name="T6" fmla="*/ 32 w 36"/>
              <a:gd name="T7" fmla="*/ 29 h 34"/>
              <a:gd name="T8" fmla="*/ 25 w 36"/>
              <a:gd name="T9" fmla="*/ 31 h 34"/>
              <a:gd name="T10" fmla="*/ 17 w 36"/>
              <a:gd name="T11" fmla="*/ 34 h 34"/>
              <a:gd name="T12" fmla="*/ 17 w 36"/>
              <a:gd name="T13" fmla="*/ 34 h 34"/>
              <a:gd name="T14" fmla="*/ 11 w 36"/>
              <a:gd name="T15" fmla="*/ 31 h 34"/>
              <a:gd name="T16" fmla="*/ 5 w 36"/>
              <a:gd name="T17" fmla="*/ 29 h 34"/>
              <a:gd name="T18" fmla="*/ 0 w 36"/>
              <a:gd name="T19" fmla="*/ 23 h 34"/>
              <a:gd name="T20" fmla="*/ 0 w 36"/>
              <a:gd name="T21" fmla="*/ 17 h 34"/>
              <a:gd name="T22" fmla="*/ 0 w 36"/>
              <a:gd name="T23" fmla="*/ 17 h 34"/>
              <a:gd name="T24" fmla="*/ 0 w 36"/>
              <a:gd name="T25" fmla="*/ 11 h 34"/>
              <a:gd name="T26" fmla="*/ 5 w 36"/>
              <a:gd name="T27" fmla="*/ 4 h 34"/>
              <a:gd name="T28" fmla="*/ 11 w 36"/>
              <a:gd name="T29" fmla="*/ 2 h 34"/>
              <a:gd name="T30" fmla="*/ 17 w 36"/>
              <a:gd name="T31" fmla="*/ 0 h 34"/>
              <a:gd name="T32" fmla="*/ 17 w 36"/>
              <a:gd name="T33" fmla="*/ 0 h 34"/>
              <a:gd name="T34" fmla="*/ 25 w 36"/>
              <a:gd name="T35" fmla="*/ 2 h 34"/>
              <a:gd name="T36" fmla="*/ 32 w 36"/>
              <a:gd name="T37" fmla="*/ 4 h 34"/>
              <a:gd name="T38" fmla="*/ 36 w 36"/>
              <a:gd name="T39" fmla="*/ 11 h 34"/>
              <a:gd name="T40" fmla="*/ 36 w 36"/>
              <a:gd name="T41" fmla="*/ 17 h 34"/>
              <a:gd name="T42" fmla="*/ 36 w 36"/>
              <a:gd name="T4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 h="34">
                <a:moveTo>
                  <a:pt x="36" y="17"/>
                </a:moveTo>
                <a:lnTo>
                  <a:pt x="36" y="17"/>
                </a:lnTo>
                <a:lnTo>
                  <a:pt x="36" y="23"/>
                </a:lnTo>
                <a:lnTo>
                  <a:pt x="32" y="29"/>
                </a:lnTo>
                <a:lnTo>
                  <a:pt x="25" y="31"/>
                </a:lnTo>
                <a:lnTo>
                  <a:pt x="17" y="34"/>
                </a:lnTo>
                <a:lnTo>
                  <a:pt x="17" y="34"/>
                </a:lnTo>
                <a:lnTo>
                  <a:pt x="11" y="31"/>
                </a:lnTo>
                <a:lnTo>
                  <a:pt x="5" y="29"/>
                </a:lnTo>
                <a:lnTo>
                  <a:pt x="0" y="23"/>
                </a:lnTo>
                <a:lnTo>
                  <a:pt x="0" y="17"/>
                </a:lnTo>
                <a:lnTo>
                  <a:pt x="0" y="17"/>
                </a:lnTo>
                <a:lnTo>
                  <a:pt x="0" y="11"/>
                </a:lnTo>
                <a:lnTo>
                  <a:pt x="5" y="4"/>
                </a:lnTo>
                <a:lnTo>
                  <a:pt x="11" y="2"/>
                </a:lnTo>
                <a:lnTo>
                  <a:pt x="17" y="0"/>
                </a:lnTo>
                <a:lnTo>
                  <a:pt x="17" y="0"/>
                </a:lnTo>
                <a:lnTo>
                  <a:pt x="25" y="2"/>
                </a:lnTo>
                <a:lnTo>
                  <a:pt x="32" y="4"/>
                </a:lnTo>
                <a:lnTo>
                  <a:pt x="36" y="11"/>
                </a:lnTo>
                <a:lnTo>
                  <a:pt x="36" y="17"/>
                </a:lnTo>
                <a:lnTo>
                  <a:pt x="36" y="17"/>
                </a:lnTo>
                <a:close/>
              </a:path>
            </a:pathLst>
          </a:custGeom>
          <a:noFill/>
          <a:ln w="12700">
            <a:solidFill>
              <a:srgbClr val="A69F9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179" name="Freeform 149">
            <a:extLst>
              <a:ext uri="{FF2B5EF4-FFF2-40B4-BE49-F238E27FC236}">
                <a16:creationId xmlns:a16="http://schemas.microsoft.com/office/drawing/2014/main" id="{EEB5B7A6-05B2-4024-7F0E-9C72D9451CD2}"/>
              </a:ext>
            </a:extLst>
          </p:cNvPr>
          <p:cNvSpPr>
            <a:spLocks/>
          </p:cNvSpPr>
          <p:nvPr/>
        </p:nvSpPr>
        <p:spPr bwMode="auto">
          <a:xfrm>
            <a:off x="7043586" y="2492868"/>
            <a:ext cx="56156" cy="50812"/>
          </a:xfrm>
          <a:custGeom>
            <a:avLst/>
            <a:gdLst>
              <a:gd name="T0" fmla="*/ 35 w 35"/>
              <a:gd name="T1" fmla="*/ 17 h 33"/>
              <a:gd name="T2" fmla="*/ 35 w 35"/>
              <a:gd name="T3" fmla="*/ 17 h 33"/>
              <a:gd name="T4" fmla="*/ 35 w 35"/>
              <a:gd name="T5" fmla="*/ 23 h 33"/>
              <a:gd name="T6" fmla="*/ 31 w 35"/>
              <a:gd name="T7" fmla="*/ 29 h 33"/>
              <a:gd name="T8" fmla="*/ 25 w 35"/>
              <a:gd name="T9" fmla="*/ 31 h 33"/>
              <a:gd name="T10" fmla="*/ 17 w 35"/>
              <a:gd name="T11" fmla="*/ 33 h 33"/>
              <a:gd name="T12" fmla="*/ 17 w 35"/>
              <a:gd name="T13" fmla="*/ 33 h 33"/>
              <a:gd name="T14" fmla="*/ 11 w 35"/>
              <a:gd name="T15" fmla="*/ 31 h 33"/>
              <a:gd name="T16" fmla="*/ 4 w 35"/>
              <a:gd name="T17" fmla="*/ 29 h 33"/>
              <a:gd name="T18" fmla="*/ 0 w 35"/>
              <a:gd name="T19" fmla="*/ 23 h 33"/>
              <a:gd name="T20" fmla="*/ 0 w 35"/>
              <a:gd name="T21" fmla="*/ 17 h 33"/>
              <a:gd name="T22" fmla="*/ 0 w 35"/>
              <a:gd name="T23" fmla="*/ 17 h 33"/>
              <a:gd name="T24" fmla="*/ 0 w 35"/>
              <a:gd name="T25" fmla="*/ 10 h 33"/>
              <a:gd name="T26" fmla="*/ 4 w 35"/>
              <a:gd name="T27" fmla="*/ 4 h 33"/>
              <a:gd name="T28" fmla="*/ 11 w 35"/>
              <a:gd name="T29" fmla="*/ 2 h 33"/>
              <a:gd name="T30" fmla="*/ 17 w 35"/>
              <a:gd name="T31" fmla="*/ 0 h 33"/>
              <a:gd name="T32" fmla="*/ 17 w 35"/>
              <a:gd name="T33" fmla="*/ 0 h 33"/>
              <a:gd name="T34" fmla="*/ 25 w 35"/>
              <a:gd name="T35" fmla="*/ 2 h 33"/>
              <a:gd name="T36" fmla="*/ 31 w 35"/>
              <a:gd name="T37" fmla="*/ 4 h 33"/>
              <a:gd name="T38" fmla="*/ 35 w 35"/>
              <a:gd name="T39" fmla="*/ 10 h 33"/>
              <a:gd name="T40" fmla="*/ 35 w 35"/>
              <a:gd name="T41" fmla="*/ 17 h 33"/>
              <a:gd name="T42" fmla="*/ 35 w 35"/>
              <a:gd name="T4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 h="33">
                <a:moveTo>
                  <a:pt x="35" y="17"/>
                </a:moveTo>
                <a:lnTo>
                  <a:pt x="35" y="17"/>
                </a:lnTo>
                <a:lnTo>
                  <a:pt x="35" y="23"/>
                </a:lnTo>
                <a:lnTo>
                  <a:pt x="31" y="29"/>
                </a:lnTo>
                <a:lnTo>
                  <a:pt x="25" y="31"/>
                </a:lnTo>
                <a:lnTo>
                  <a:pt x="17" y="33"/>
                </a:lnTo>
                <a:lnTo>
                  <a:pt x="17" y="33"/>
                </a:lnTo>
                <a:lnTo>
                  <a:pt x="11" y="31"/>
                </a:lnTo>
                <a:lnTo>
                  <a:pt x="4" y="29"/>
                </a:lnTo>
                <a:lnTo>
                  <a:pt x="0" y="23"/>
                </a:lnTo>
                <a:lnTo>
                  <a:pt x="0" y="17"/>
                </a:lnTo>
                <a:lnTo>
                  <a:pt x="0" y="17"/>
                </a:lnTo>
                <a:lnTo>
                  <a:pt x="0" y="10"/>
                </a:lnTo>
                <a:lnTo>
                  <a:pt x="4" y="4"/>
                </a:lnTo>
                <a:lnTo>
                  <a:pt x="11" y="2"/>
                </a:lnTo>
                <a:lnTo>
                  <a:pt x="17" y="0"/>
                </a:lnTo>
                <a:lnTo>
                  <a:pt x="17" y="0"/>
                </a:lnTo>
                <a:lnTo>
                  <a:pt x="25" y="2"/>
                </a:lnTo>
                <a:lnTo>
                  <a:pt x="31" y="4"/>
                </a:lnTo>
                <a:lnTo>
                  <a:pt x="35" y="10"/>
                </a:lnTo>
                <a:lnTo>
                  <a:pt x="35" y="17"/>
                </a:lnTo>
                <a:lnTo>
                  <a:pt x="35" y="17"/>
                </a:lnTo>
                <a:close/>
              </a:path>
            </a:pathLst>
          </a:custGeom>
          <a:noFill/>
          <a:ln w="12700">
            <a:solidFill>
              <a:srgbClr val="A69F9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180" name="Freeform 150">
            <a:extLst>
              <a:ext uri="{FF2B5EF4-FFF2-40B4-BE49-F238E27FC236}">
                <a16:creationId xmlns:a16="http://schemas.microsoft.com/office/drawing/2014/main" id="{40DDA78B-AD60-7EDD-AFA0-5AB2D276CB2B}"/>
              </a:ext>
            </a:extLst>
          </p:cNvPr>
          <p:cNvSpPr>
            <a:spLocks/>
          </p:cNvSpPr>
          <p:nvPr/>
        </p:nvSpPr>
        <p:spPr bwMode="auto">
          <a:xfrm>
            <a:off x="10469085" y="5074994"/>
            <a:ext cx="59365" cy="50812"/>
          </a:xfrm>
          <a:custGeom>
            <a:avLst/>
            <a:gdLst>
              <a:gd name="T0" fmla="*/ 37 w 37"/>
              <a:gd name="T1" fmla="*/ 16 h 33"/>
              <a:gd name="T2" fmla="*/ 37 w 37"/>
              <a:gd name="T3" fmla="*/ 16 h 33"/>
              <a:gd name="T4" fmla="*/ 35 w 37"/>
              <a:gd name="T5" fmla="*/ 23 h 33"/>
              <a:gd name="T6" fmla="*/ 31 w 37"/>
              <a:gd name="T7" fmla="*/ 27 h 33"/>
              <a:gd name="T8" fmla="*/ 27 w 37"/>
              <a:gd name="T9" fmla="*/ 31 h 33"/>
              <a:gd name="T10" fmla="*/ 19 w 37"/>
              <a:gd name="T11" fmla="*/ 33 h 33"/>
              <a:gd name="T12" fmla="*/ 19 w 37"/>
              <a:gd name="T13" fmla="*/ 33 h 33"/>
              <a:gd name="T14" fmla="*/ 12 w 37"/>
              <a:gd name="T15" fmla="*/ 31 h 33"/>
              <a:gd name="T16" fmla="*/ 6 w 37"/>
              <a:gd name="T17" fmla="*/ 27 h 33"/>
              <a:gd name="T18" fmla="*/ 2 w 37"/>
              <a:gd name="T19" fmla="*/ 23 h 33"/>
              <a:gd name="T20" fmla="*/ 0 w 37"/>
              <a:gd name="T21" fmla="*/ 16 h 33"/>
              <a:gd name="T22" fmla="*/ 0 w 37"/>
              <a:gd name="T23" fmla="*/ 16 h 33"/>
              <a:gd name="T24" fmla="*/ 2 w 37"/>
              <a:gd name="T25" fmla="*/ 10 h 33"/>
              <a:gd name="T26" fmla="*/ 6 w 37"/>
              <a:gd name="T27" fmla="*/ 4 h 33"/>
              <a:gd name="T28" fmla="*/ 12 w 37"/>
              <a:gd name="T29" fmla="*/ 2 h 33"/>
              <a:gd name="T30" fmla="*/ 19 w 37"/>
              <a:gd name="T31" fmla="*/ 0 h 33"/>
              <a:gd name="T32" fmla="*/ 19 w 37"/>
              <a:gd name="T33" fmla="*/ 0 h 33"/>
              <a:gd name="T34" fmla="*/ 27 w 37"/>
              <a:gd name="T35" fmla="*/ 2 h 33"/>
              <a:gd name="T36" fmla="*/ 31 w 37"/>
              <a:gd name="T37" fmla="*/ 4 h 33"/>
              <a:gd name="T38" fmla="*/ 35 w 37"/>
              <a:gd name="T39" fmla="*/ 10 h 33"/>
              <a:gd name="T40" fmla="*/ 37 w 37"/>
              <a:gd name="T41" fmla="*/ 16 h 33"/>
              <a:gd name="T42" fmla="*/ 37 w 37"/>
              <a:gd name="T4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33">
                <a:moveTo>
                  <a:pt x="37" y="16"/>
                </a:moveTo>
                <a:lnTo>
                  <a:pt x="37" y="16"/>
                </a:lnTo>
                <a:lnTo>
                  <a:pt x="35" y="23"/>
                </a:lnTo>
                <a:lnTo>
                  <a:pt x="31" y="27"/>
                </a:lnTo>
                <a:lnTo>
                  <a:pt x="27" y="31"/>
                </a:lnTo>
                <a:lnTo>
                  <a:pt x="19" y="33"/>
                </a:lnTo>
                <a:lnTo>
                  <a:pt x="19" y="33"/>
                </a:lnTo>
                <a:lnTo>
                  <a:pt x="12" y="31"/>
                </a:lnTo>
                <a:lnTo>
                  <a:pt x="6" y="27"/>
                </a:lnTo>
                <a:lnTo>
                  <a:pt x="2" y="23"/>
                </a:lnTo>
                <a:lnTo>
                  <a:pt x="0" y="16"/>
                </a:lnTo>
                <a:lnTo>
                  <a:pt x="0" y="16"/>
                </a:lnTo>
                <a:lnTo>
                  <a:pt x="2" y="10"/>
                </a:lnTo>
                <a:lnTo>
                  <a:pt x="6" y="4"/>
                </a:lnTo>
                <a:lnTo>
                  <a:pt x="12" y="2"/>
                </a:lnTo>
                <a:lnTo>
                  <a:pt x="19" y="0"/>
                </a:lnTo>
                <a:lnTo>
                  <a:pt x="19" y="0"/>
                </a:lnTo>
                <a:lnTo>
                  <a:pt x="27" y="2"/>
                </a:lnTo>
                <a:lnTo>
                  <a:pt x="31" y="4"/>
                </a:lnTo>
                <a:lnTo>
                  <a:pt x="35" y="10"/>
                </a:lnTo>
                <a:lnTo>
                  <a:pt x="37" y="16"/>
                </a:lnTo>
                <a:lnTo>
                  <a:pt x="37" y="16"/>
                </a:lnTo>
                <a:close/>
              </a:path>
            </a:pathLst>
          </a:custGeom>
          <a:noFill/>
          <a:ln w="12700">
            <a:solidFill>
              <a:srgbClr val="A69F9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181" name="Freeform 151">
            <a:extLst>
              <a:ext uri="{FF2B5EF4-FFF2-40B4-BE49-F238E27FC236}">
                <a16:creationId xmlns:a16="http://schemas.microsoft.com/office/drawing/2014/main" id="{2F8346BB-459A-E3C1-A80F-BE257E3F1890}"/>
              </a:ext>
            </a:extLst>
          </p:cNvPr>
          <p:cNvSpPr>
            <a:spLocks/>
          </p:cNvSpPr>
          <p:nvPr/>
        </p:nvSpPr>
        <p:spPr bwMode="auto">
          <a:xfrm>
            <a:off x="10911913" y="5096550"/>
            <a:ext cx="60969" cy="49271"/>
          </a:xfrm>
          <a:custGeom>
            <a:avLst/>
            <a:gdLst>
              <a:gd name="T0" fmla="*/ 38 w 38"/>
              <a:gd name="T1" fmla="*/ 15 h 32"/>
              <a:gd name="T2" fmla="*/ 38 w 38"/>
              <a:gd name="T3" fmla="*/ 15 h 32"/>
              <a:gd name="T4" fmla="*/ 36 w 38"/>
              <a:gd name="T5" fmla="*/ 23 h 32"/>
              <a:gd name="T6" fmla="*/ 31 w 38"/>
              <a:gd name="T7" fmla="*/ 27 h 32"/>
              <a:gd name="T8" fmla="*/ 25 w 38"/>
              <a:gd name="T9" fmla="*/ 32 h 32"/>
              <a:gd name="T10" fmla="*/ 19 w 38"/>
              <a:gd name="T11" fmla="*/ 32 h 32"/>
              <a:gd name="T12" fmla="*/ 19 w 38"/>
              <a:gd name="T13" fmla="*/ 32 h 32"/>
              <a:gd name="T14" fmla="*/ 11 w 38"/>
              <a:gd name="T15" fmla="*/ 32 h 32"/>
              <a:gd name="T16" fmla="*/ 6 w 38"/>
              <a:gd name="T17" fmla="*/ 27 h 32"/>
              <a:gd name="T18" fmla="*/ 2 w 38"/>
              <a:gd name="T19" fmla="*/ 23 h 32"/>
              <a:gd name="T20" fmla="*/ 0 w 38"/>
              <a:gd name="T21" fmla="*/ 15 h 32"/>
              <a:gd name="T22" fmla="*/ 0 w 38"/>
              <a:gd name="T23" fmla="*/ 15 h 32"/>
              <a:gd name="T24" fmla="*/ 2 w 38"/>
              <a:gd name="T25" fmla="*/ 9 h 32"/>
              <a:gd name="T26" fmla="*/ 6 w 38"/>
              <a:gd name="T27" fmla="*/ 4 h 32"/>
              <a:gd name="T28" fmla="*/ 11 w 38"/>
              <a:gd name="T29" fmla="*/ 0 h 32"/>
              <a:gd name="T30" fmla="*/ 19 w 38"/>
              <a:gd name="T31" fmla="*/ 0 h 32"/>
              <a:gd name="T32" fmla="*/ 19 w 38"/>
              <a:gd name="T33" fmla="*/ 0 h 32"/>
              <a:gd name="T34" fmla="*/ 25 w 38"/>
              <a:gd name="T35" fmla="*/ 0 h 32"/>
              <a:gd name="T36" fmla="*/ 31 w 38"/>
              <a:gd name="T37" fmla="*/ 4 h 32"/>
              <a:gd name="T38" fmla="*/ 36 w 38"/>
              <a:gd name="T39" fmla="*/ 9 h 32"/>
              <a:gd name="T40" fmla="*/ 38 w 38"/>
              <a:gd name="T41" fmla="*/ 15 h 32"/>
              <a:gd name="T42" fmla="*/ 38 w 38"/>
              <a:gd name="T43" fmla="*/ 1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32">
                <a:moveTo>
                  <a:pt x="38" y="15"/>
                </a:moveTo>
                <a:lnTo>
                  <a:pt x="38" y="15"/>
                </a:lnTo>
                <a:lnTo>
                  <a:pt x="36" y="23"/>
                </a:lnTo>
                <a:lnTo>
                  <a:pt x="31" y="27"/>
                </a:lnTo>
                <a:lnTo>
                  <a:pt x="25" y="32"/>
                </a:lnTo>
                <a:lnTo>
                  <a:pt x="19" y="32"/>
                </a:lnTo>
                <a:lnTo>
                  <a:pt x="19" y="32"/>
                </a:lnTo>
                <a:lnTo>
                  <a:pt x="11" y="32"/>
                </a:lnTo>
                <a:lnTo>
                  <a:pt x="6" y="27"/>
                </a:lnTo>
                <a:lnTo>
                  <a:pt x="2" y="23"/>
                </a:lnTo>
                <a:lnTo>
                  <a:pt x="0" y="15"/>
                </a:lnTo>
                <a:lnTo>
                  <a:pt x="0" y="15"/>
                </a:lnTo>
                <a:lnTo>
                  <a:pt x="2" y="9"/>
                </a:lnTo>
                <a:lnTo>
                  <a:pt x="6" y="4"/>
                </a:lnTo>
                <a:lnTo>
                  <a:pt x="11" y="0"/>
                </a:lnTo>
                <a:lnTo>
                  <a:pt x="19" y="0"/>
                </a:lnTo>
                <a:lnTo>
                  <a:pt x="19" y="0"/>
                </a:lnTo>
                <a:lnTo>
                  <a:pt x="25" y="0"/>
                </a:lnTo>
                <a:lnTo>
                  <a:pt x="31" y="4"/>
                </a:lnTo>
                <a:lnTo>
                  <a:pt x="36" y="9"/>
                </a:lnTo>
                <a:lnTo>
                  <a:pt x="38" y="15"/>
                </a:lnTo>
                <a:lnTo>
                  <a:pt x="38" y="15"/>
                </a:lnTo>
                <a:close/>
              </a:path>
            </a:pathLst>
          </a:custGeom>
          <a:noFill/>
          <a:ln w="12700">
            <a:solidFill>
              <a:srgbClr val="A69F9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182" name="Freeform 152">
            <a:extLst>
              <a:ext uri="{FF2B5EF4-FFF2-40B4-BE49-F238E27FC236}">
                <a16:creationId xmlns:a16="http://schemas.microsoft.com/office/drawing/2014/main" id="{868D64E6-124B-8594-D97D-5F53F479283E}"/>
              </a:ext>
            </a:extLst>
          </p:cNvPr>
          <p:cNvSpPr>
            <a:spLocks/>
          </p:cNvSpPr>
          <p:nvPr/>
        </p:nvSpPr>
        <p:spPr bwMode="auto">
          <a:xfrm>
            <a:off x="10895868" y="5096550"/>
            <a:ext cx="59365" cy="49271"/>
          </a:xfrm>
          <a:custGeom>
            <a:avLst/>
            <a:gdLst>
              <a:gd name="T0" fmla="*/ 37 w 37"/>
              <a:gd name="T1" fmla="*/ 15 h 32"/>
              <a:gd name="T2" fmla="*/ 37 w 37"/>
              <a:gd name="T3" fmla="*/ 15 h 32"/>
              <a:gd name="T4" fmla="*/ 35 w 37"/>
              <a:gd name="T5" fmla="*/ 23 h 32"/>
              <a:gd name="T6" fmla="*/ 31 w 37"/>
              <a:gd name="T7" fmla="*/ 27 h 32"/>
              <a:gd name="T8" fmla="*/ 27 w 37"/>
              <a:gd name="T9" fmla="*/ 32 h 32"/>
              <a:gd name="T10" fmla="*/ 19 w 37"/>
              <a:gd name="T11" fmla="*/ 32 h 32"/>
              <a:gd name="T12" fmla="*/ 19 w 37"/>
              <a:gd name="T13" fmla="*/ 32 h 32"/>
              <a:gd name="T14" fmla="*/ 12 w 37"/>
              <a:gd name="T15" fmla="*/ 32 h 32"/>
              <a:gd name="T16" fmla="*/ 6 w 37"/>
              <a:gd name="T17" fmla="*/ 27 h 32"/>
              <a:gd name="T18" fmla="*/ 2 w 37"/>
              <a:gd name="T19" fmla="*/ 23 h 32"/>
              <a:gd name="T20" fmla="*/ 0 w 37"/>
              <a:gd name="T21" fmla="*/ 15 h 32"/>
              <a:gd name="T22" fmla="*/ 0 w 37"/>
              <a:gd name="T23" fmla="*/ 15 h 32"/>
              <a:gd name="T24" fmla="*/ 2 w 37"/>
              <a:gd name="T25" fmla="*/ 9 h 32"/>
              <a:gd name="T26" fmla="*/ 6 w 37"/>
              <a:gd name="T27" fmla="*/ 4 h 32"/>
              <a:gd name="T28" fmla="*/ 12 w 37"/>
              <a:gd name="T29" fmla="*/ 0 h 32"/>
              <a:gd name="T30" fmla="*/ 19 w 37"/>
              <a:gd name="T31" fmla="*/ 0 h 32"/>
              <a:gd name="T32" fmla="*/ 19 w 37"/>
              <a:gd name="T33" fmla="*/ 0 h 32"/>
              <a:gd name="T34" fmla="*/ 27 w 37"/>
              <a:gd name="T35" fmla="*/ 0 h 32"/>
              <a:gd name="T36" fmla="*/ 31 w 37"/>
              <a:gd name="T37" fmla="*/ 4 h 32"/>
              <a:gd name="T38" fmla="*/ 35 w 37"/>
              <a:gd name="T39" fmla="*/ 9 h 32"/>
              <a:gd name="T40" fmla="*/ 37 w 37"/>
              <a:gd name="T41" fmla="*/ 15 h 32"/>
              <a:gd name="T42" fmla="*/ 37 w 37"/>
              <a:gd name="T43" fmla="*/ 1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32">
                <a:moveTo>
                  <a:pt x="37" y="15"/>
                </a:moveTo>
                <a:lnTo>
                  <a:pt x="37" y="15"/>
                </a:lnTo>
                <a:lnTo>
                  <a:pt x="35" y="23"/>
                </a:lnTo>
                <a:lnTo>
                  <a:pt x="31" y="27"/>
                </a:lnTo>
                <a:lnTo>
                  <a:pt x="27" y="32"/>
                </a:lnTo>
                <a:lnTo>
                  <a:pt x="19" y="32"/>
                </a:lnTo>
                <a:lnTo>
                  <a:pt x="19" y="32"/>
                </a:lnTo>
                <a:lnTo>
                  <a:pt x="12" y="32"/>
                </a:lnTo>
                <a:lnTo>
                  <a:pt x="6" y="27"/>
                </a:lnTo>
                <a:lnTo>
                  <a:pt x="2" y="23"/>
                </a:lnTo>
                <a:lnTo>
                  <a:pt x="0" y="15"/>
                </a:lnTo>
                <a:lnTo>
                  <a:pt x="0" y="15"/>
                </a:lnTo>
                <a:lnTo>
                  <a:pt x="2" y="9"/>
                </a:lnTo>
                <a:lnTo>
                  <a:pt x="6" y="4"/>
                </a:lnTo>
                <a:lnTo>
                  <a:pt x="12" y="0"/>
                </a:lnTo>
                <a:lnTo>
                  <a:pt x="19" y="0"/>
                </a:lnTo>
                <a:lnTo>
                  <a:pt x="19" y="0"/>
                </a:lnTo>
                <a:lnTo>
                  <a:pt x="27" y="0"/>
                </a:lnTo>
                <a:lnTo>
                  <a:pt x="31" y="4"/>
                </a:lnTo>
                <a:lnTo>
                  <a:pt x="35" y="9"/>
                </a:lnTo>
                <a:lnTo>
                  <a:pt x="37" y="15"/>
                </a:lnTo>
                <a:lnTo>
                  <a:pt x="37" y="15"/>
                </a:lnTo>
                <a:close/>
              </a:path>
            </a:pathLst>
          </a:custGeom>
          <a:noFill/>
          <a:ln w="12700">
            <a:solidFill>
              <a:srgbClr val="A69F9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183" name="Freeform 153">
            <a:extLst>
              <a:ext uri="{FF2B5EF4-FFF2-40B4-BE49-F238E27FC236}">
                <a16:creationId xmlns:a16="http://schemas.microsoft.com/office/drawing/2014/main" id="{8DD53848-C255-C219-A776-712501EB2841}"/>
              </a:ext>
            </a:extLst>
          </p:cNvPr>
          <p:cNvSpPr>
            <a:spLocks/>
          </p:cNvSpPr>
          <p:nvPr/>
        </p:nvSpPr>
        <p:spPr bwMode="auto">
          <a:xfrm>
            <a:off x="10818855" y="5096550"/>
            <a:ext cx="59365" cy="49271"/>
          </a:xfrm>
          <a:custGeom>
            <a:avLst/>
            <a:gdLst>
              <a:gd name="T0" fmla="*/ 37 w 37"/>
              <a:gd name="T1" fmla="*/ 15 h 32"/>
              <a:gd name="T2" fmla="*/ 37 w 37"/>
              <a:gd name="T3" fmla="*/ 15 h 32"/>
              <a:gd name="T4" fmla="*/ 35 w 37"/>
              <a:gd name="T5" fmla="*/ 23 h 32"/>
              <a:gd name="T6" fmla="*/ 31 w 37"/>
              <a:gd name="T7" fmla="*/ 27 h 32"/>
              <a:gd name="T8" fmla="*/ 25 w 37"/>
              <a:gd name="T9" fmla="*/ 32 h 32"/>
              <a:gd name="T10" fmla="*/ 19 w 37"/>
              <a:gd name="T11" fmla="*/ 32 h 32"/>
              <a:gd name="T12" fmla="*/ 19 w 37"/>
              <a:gd name="T13" fmla="*/ 32 h 32"/>
              <a:gd name="T14" fmla="*/ 13 w 37"/>
              <a:gd name="T15" fmla="*/ 32 h 32"/>
              <a:gd name="T16" fmla="*/ 6 w 37"/>
              <a:gd name="T17" fmla="*/ 27 h 32"/>
              <a:gd name="T18" fmla="*/ 2 w 37"/>
              <a:gd name="T19" fmla="*/ 23 h 32"/>
              <a:gd name="T20" fmla="*/ 0 w 37"/>
              <a:gd name="T21" fmla="*/ 15 h 32"/>
              <a:gd name="T22" fmla="*/ 0 w 37"/>
              <a:gd name="T23" fmla="*/ 15 h 32"/>
              <a:gd name="T24" fmla="*/ 2 w 37"/>
              <a:gd name="T25" fmla="*/ 9 h 32"/>
              <a:gd name="T26" fmla="*/ 6 w 37"/>
              <a:gd name="T27" fmla="*/ 4 h 32"/>
              <a:gd name="T28" fmla="*/ 13 w 37"/>
              <a:gd name="T29" fmla="*/ 0 h 32"/>
              <a:gd name="T30" fmla="*/ 19 w 37"/>
              <a:gd name="T31" fmla="*/ 0 h 32"/>
              <a:gd name="T32" fmla="*/ 19 w 37"/>
              <a:gd name="T33" fmla="*/ 0 h 32"/>
              <a:gd name="T34" fmla="*/ 25 w 37"/>
              <a:gd name="T35" fmla="*/ 0 h 32"/>
              <a:gd name="T36" fmla="*/ 31 w 37"/>
              <a:gd name="T37" fmla="*/ 4 h 32"/>
              <a:gd name="T38" fmla="*/ 35 w 37"/>
              <a:gd name="T39" fmla="*/ 9 h 32"/>
              <a:gd name="T40" fmla="*/ 37 w 37"/>
              <a:gd name="T41" fmla="*/ 15 h 32"/>
              <a:gd name="T42" fmla="*/ 37 w 37"/>
              <a:gd name="T43" fmla="*/ 1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32">
                <a:moveTo>
                  <a:pt x="37" y="15"/>
                </a:moveTo>
                <a:lnTo>
                  <a:pt x="37" y="15"/>
                </a:lnTo>
                <a:lnTo>
                  <a:pt x="35" y="23"/>
                </a:lnTo>
                <a:lnTo>
                  <a:pt x="31" y="27"/>
                </a:lnTo>
                <a:lnTo>
                  <a:pt x="25" y="32"/>
                </a:lnTo>
                <a:lnTo>
                  <a:pt x="19" y="32"/>
                </a:lnTo>
                <a:lnTo>
                  <a:pt x="19" y="32"/>
                </a:lnTo>
                <a:lnTo>
                  <a:pt x="13" y="32"/>
                </a:lnTo>
                <a:lnTo>
                  <a:pt x="6" y="27"/>
                </a:lnTo>
                <a:lnTo>
                  <a:pt x="2" y="23"/>
                </a:lnTo>
                <a:lnTo>
                  <a:pt x="0" y="15"/>
                </a:lnTo>
                <a:lnTo>
                  <a:pt x="0" y="15"/>
                </a:lnTo>
                <a:lnTo>
                  <a:pt x="2" y="9"/>
                </a:lnTo>
                <a:lnTo>
                  <a:pt x="6" y="4"/>
                </a:lnTo>
                <a:lnTo>
                  <a:pt x="13" y="0"/>
                </a:lnTo>
                <a:lnTo>
                  <a:pt x="19" y="0"/>
                </a:lnTo>
                <a:lnTo>
                  <a:pt x="19" y="0"/>
                </a:lnTo>
                <a:lnTo>
                  <a:pt x="25" y="0"/>
                </a:lnTo>
                <a:lnTo>
                  <a:pt x="31" y="4"/>
                </a:lnTo>
                <a:lnTo>
                  <a:pt x="35" y="9"/>
                </a:lnTo>
                <a:lnTo>
                  <a:pt x="37" y="15"/>
                </a:lnTo>
                <a:lnTo>
                  <a:pt x="37" y="15"/>
                </a:lnTo>
                <a:close/>
              </a:path>
            </a:pathLst>
          </a:custGeom>
          <a:noFill/>
          <a:ln w="12700">
            <a:solidFill>
              <a:srgbClr val="A69F9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184" name="Freeform 154">
            <a:extLst>
              <a:ext uri="{FF2B5EF4-FFF2-40B4-BE49-F238E27FC236}">
                <a16:creationId xmlns:a16="http://schemas.microsoft.com/office/drawing/2014/main" id="{18F698F9-E14B-57E5-8FAF-988AB70B4A94}"/>
              </a:ext>
            </a:extLst>
          </p:cNvPr>
          <p:cNvSpPr>
            <a:spLocks/>
          </p:cNvSpPr>
          <p:nvPr/>
        </p:nvSpPr>
        <p:spPr bwMode="auto">
          <a:xfrm>
            <a:off x="10762698" y="5096550"/>
            <a:ext cx="56156" cy="49271"/>
          </a:xfrm>
          <a:custGeom>
            <a:avLst/>
            <a:gdLst>
              <a:gd name="T0" fmla="*/ 35 w 35"/>
              <a:gd name="T1" fmla="*/ 15 h 32"/>
              <a:gd name="T2" fmla="*/ 35 w 35"/>
              <a:gd name="T3" fmla="*/ 15 h 32"/>
              <a:gd name="T4" fmla="*/ 35 w 35"/>
              <a:gd name="T5" fmla="*/ 23 h 32"/>
              <a:gd name="T6" fmla="*/ 31 w 35"/>
              <a:gd name="T7" fmla="*/ 27 h 32"/>
              <a:gd name="T8" fmla="*/ 25 w 35"/>
              <a:gd name="T9" fmla="*/ 32 h 32"/>
              <a:gd name="T10" fmla="*/ 16 w 35"/>
              <a:gd name="T11" fmla="*/ 32 h 32"/>
              <a:gd name="T12" fmla="*/ 16 w 35"/>
              <a:gd name="T13" fmla="*/ 32 h 32"/>
              <a:gd name="T14" fmla="*/ 10 w 35"/>
              <a:gd name="T15" fmla="*/ 32 h 32"/>
              <a:gd name="T16" fmla="*/ 4 w 35"/>
              <a:gd name="T17" fmla="*/ 27 h 32"/>
              <a:gd name="T18" fmla="*/ 0 w 35"/>
              <a:gd name="T19" fmla="*/ 23 h 32"/>
              <a:gd name="T20" fmla="*/ 0 w 35"/>
              <a:gd name="T21" fmla="*/ 15 h 32"/>
              <a:gd name="T22" fmla="*/ 0 w 35"/>
              <a:gd name="T23" fmla="*/ 15 h 32"/>
              <a:gd name="T24" fmla="*/ 0 w 35"/>
              <a:gd name="T25" fmla="*/ 9 h 32"/>
              <a:gd name="T26" fmla="*/ 4 w 35"/>
              <a:gd name="T27" fmla="*/ 4 h 32"/>
              <a:gd name="T28" fmla="*/ 10 w 35"/>
              <a:gd name="T29" fmla="*/ 0 h 32"/>
              <a:gd name="T30" fmla="*/ 16 w 35"/>
              <a:gd name="T31" fmla="*/ 0 h 32"/>
              <a:gd name="T32" fmla="*/ 16 w 35"/>
              <a:gd name="T33" fmla="*/ 0 h 32"/>
              <a:gd name="T34" fmla="*/ 25 w 35"/>
              <a:gd name="T35" fmla="*/ 0 h 32"/>
              <a:gd name="T36" fmla="*/ 31 w 35"/>
              <a:gd name="T37" fmla="*/ 4 h 32"/>
              <a:gd name="T38" fmla="*/ 35 w 35"/>
              <a:gd name="T39" fmla="*/ 9 h 32"/>
              <a:gd name="T40" fmla="*/ 35 w 35"/>
              <a:gd name="T41" fmla="*/ 15 h 32"/>
              <a:gd name="T42" fmla="*/ 35 w 35"/>
              <a:gd name="T43" fmla="*/ 1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 h="32">
                <a:moveTo>
                  <a:pt x="35" y="15"/>
                </a:moveTo>
                <a:lnTo>
                  <a:pt x="35" y="15"/>
                </a:lnTo>
                <a:lnTo>
                  <a:pt x="35" y="23"/>
                </a:lnTo>
                <a:lnTo>
                  <a:pt x="31" y="27"/>
                </a:lnTo>
                <a:lnTo>
                  <a:pt x="25" y="32"/>
                </a:lnTo>
                <a:lnTo>
                  <a:pt x="16" y="32"/>
                </a:lnTo>
                <a:lnTo>
                  <a:pt x="16" y="32"/>
                </a:lnTo>
                <a:lnTo>
                  <a:pt x="10" y="32"/>
                </a:lnTo>
                <a:lnTo>
                  <a:pt x="4" y="27"/>
                </a:lnTo>
                <a:lnTo>
                  <a:pt x="0" y="23"/>
                </a:lnTo>
                <a:lnTo>
                  <a:pt x="0" y="15"/>
                </a:lnTo>
                <a:lnTo>
                  <a:pt x="0" y="15"/>
                </a:lnTo>
                <a:lnTo>
                  <a:pt x="0" y="9"/>
                </a:lnTo>
                <a:lnTo>
                  <a:pt x="4" y="4"/>
                </a:lnTo>
                <a:lnTo>
                  <a:pt x="10" y="0"/>
                </a:lnTo>
                <a:lnTo>
                  <a:pt x="16" y="0"/>
                </a:lnTo>
                <a:lnTo>
                  <a:pt x="16" y="0"/>
                </a:lnTo>
                <a:lnTo>
                  <a:pt x="25" y="0"/>
                </a:lnTo>
                <a:lnTo>
                  <a:pt x="31" y="4"/>
                </a:lnTo>
                <a:lnTo>
                  <a:pt x="35" y="9"/>
                </a:lnTo>
                <a:lnTo>
                  <a:pt x="35" y="15"/>
                </a:lnTo>
                <a:lnTo>
                  <a:pt x="35" y="15"/>
                </a:lnTo>
                <a:close/>
              </a:path>
            </a:pathLst>
          </a:custGeom>
          <a:noFill/>
          <a:ln w="12700">
            <a:solidFill>
              <a:srgbClr val="A69F9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185" name="Freeform 155">
            <a:extLst>
              <a:ext uri="{FF2B5EF4-FFF2-40B4-BE49-F238E27FC236}">
                <a16:creationId xmlns:a16="http://schemas.microsoft.com/office/drawing/2014/main" id="{B77FC399-B6C3-EBC4-8E39-E8E2A5FDF53A}"/>
              </a:ext>
            </a:extLst>
          </p:cNvPr>
          <p:cNvSpPr>
            <a:spLocks/>
          </p:cNvSpPr>
          <p:nvPr/>
        </p:nvSpPr>
        <p:spPr bwMode="auto">
          <a:xfrm>
            <a:off x="10722588" y="5096550"/>
            <a:ext cx="59365" cy="49271"/>
          </a:xfrm>
          <a:custGeom>
            <a:avLst/>
            <a:gdLst>
              <a:gd name="T0" fmla="*/ 37 w 37"/>
              <a:gd name="T1" fmla="*/ 15 h 32"/>
              <a:gd name="T2" fmla="*/ 37 w 37"/>
              <a:gd name="T3" fmla="*/ 15 h 32"/>
              <a:gd name="T4" fmla="*/ 35 w 37"/>
              <a:gd name="T5" fmla="*/ 23 h 32"/>
              <a:gd name="T6" fmla="*/ 33 w 37"/>
              <a:gd name="T7" fmla="*/ 27 h 32"/>
              <a:gd name="T8" fmla="*/ 27 w 37"/>
              <a:gd name="T9" fmla="*/ 32 h 32"/>
              <a:gd name="T10" fmla="*/ 18 w 37"/>
              <a:gd name="T11" fmla="*/ 32 h 32"/>
              <a:gd name="T12" fmla="*/ 18 w 37"/>
              <a:gd name="T13" fmla="*/ 32 h 32"/>
              <a:gd name="T14" fmla="*/ 12 w 37"/>
              <a:gd name="T15" fmla="*/ 32 h 32"/>
              <a:gd name="T16" fmla="*/ 6 w 37"/>
              <a:gd name="T17" fmla="*/ 27 h 32"/>
              <a:gd name="T18" fmla="*/ 2 w 37"/>
              <a:gd name="T19" fmla="*/ 23 h 32"/>
              <a:gd name="T20" fmla="*/ 0 w 37"/>
              <a:gd name="T21" fmla="*/ 15 h 32"/>
              <a:gd name="T22" fmla="*/ 0 w 37"/>
              <a:gd name="T23" fmla="*/ 15 h 32"/>
              <a:gd name="T24" fmla="*/ 2 w 37"/>
              <a:gd name="T25" fmla="*/ 9 h 32"/>
              <a:gd name="T26" fmla="*/ 6 w 37"/>
              <a:gd name="T27" fmla="*/ 4 h 32"/>
              <a:gd name="T28" fmla="*/ 12 w 37"/>
              <a:gd name="T29" fmla="*/ 0 h 32"/>
              <a:gd name="T30" fmla="*/ 18 w 37"/>
              <a:gd name="T31" fmla="*/ 0 h 32"/>
              <a:gd name="T32" fmla="*/ 18 w 37"/>
              <a:gd name="T33" fmla="*/ 0 h 32"/>
              <a:gd name="T34" fmla="*/ 27 w 37"/>
              <a:gd name="T35" fmla="*/ 0 h 32"/>
              <a:gd name="T36" fmla="*/ 33 w 37"/>
              <a:gd name="T37" fmla="*/ 4 h 32"/>
              <a:gd name="T38" fmla="*/ 35 w 37"/>
              <a:gd name="T39" fmla="*/ 9 h 32"/>
              <a:gd name="T40" fmla="*/ 37 w 37"/>
              <a:gd name="T41" fmla="*/ 15 h 32"/>
              <a:gd name="T42" fmla="*/ 37 w 37"/>
              <a:gd name="T43" fmla="*/ 1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32">
                <a:moveTo>
                  <a:pt x="37" y="15"/>
                </a:moveTo>
                <a:lnTo>
                  <a:pt x="37" y="15"/>
                </a:lnTo>
                <a:lnTo>
                  <a:pt x="35" y="23"/>
                </a:lnTo>
                <a:lnTo>
                  <a:pt x="33" y="27"/>
                </a:lnTo>
                <a:lnTo>
                  <a:pt x="27" y="32"/>
                </a:lnTo>
                <a:lnTo>
                  <a:pt x="18" y="32"/>
                </a:lnTo>
                <a:lnTo>
                  <a:pt x="18" y="32"/>
                </a:lnTo>
                <a:lnTo>
                  <a:pt x="12" y="32"/>
                </a:lnTo>
                <a:lnTo>
                  <a:pt x="6" y="27"/>
                </a:lnTo>
                <a:lnTo>
                  <a:pt x="2" y="23"/>
                </a:lnTo>
                <a:lnTo>
                  <a:pt x="0" y="15"/>
                </a:lnTo>
                <a:lnTo>
                  <a:pt x="0" y="15"/>
                </a:lnTo>
                <a:lnTo>
                  <a:pt x="2" y="9"/>
                </a:lnTo>
                <a:lnTo>
                  <a:pt x="6" y="4"/>
                </a:lnTo>
                <a:lnTo>
                  <a:pt x="12" y="0"/>
                </a:lnTo>
                <a:lnTo>
                  <a:pt x="18" y="0"/>
                </a:lnTo>
                <a:lnTo>
                  <a:pt x="18" y="0"/>
                </a:lnTo>
                <a:lnTo>
                  <a:pt x="27" y="0"/>
                </a:lnTo>
                <a:lnTo>
                  <a:pt x="33" y="4"/>
                </a:lnTo>
                <a:lnTo>
                  <a:pt x="35" y="9"/>
                </a:lnTo>
                <a:lnTo>
                  <a:pt x="37" y="15"/>
                </a:lnTo>
                <a:lnTo>
                  <a:pt x="37" y="15"/>
                </a:lnTo>
                <a:close/>
              </a:path>
            </a:pathLst>
          </a:custGeom>
          <a:noFill/>
          <a:ln w="12700">
            <a:solidFill>
              <a:srgbClr val="A69F9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186" name="Freeform 156">
            <a:extLst>
              <a:ext uri="{FF2B5EF4-FFF2-40B4-BE49-F238E27FC236}">
                <a16:creationId xmlns:a16="http://schemas.microsoft.com/office/drawing/2014/main" id="{D2C0B9AC-AB0B-0246-B924-0804144B0EA8}"/>
              </a:ext>
            </a:extLst>
          </p:cNvPr>
          <p:cNvSpPr>
            <a:spLocks/>
          </p:cNvSpPr>
          <p:nvPr/>
        </p:nvSpPr>
        <p:spPr bwMode="auto">
          <a:xfrm>
            <a:off x="10701729" y="5096550"/>
            <a:ext cx="60969" cy="49271"/>
          </a:xfrm>
          <a:custGeom>
            <a:avLst/>
            <a:gdLst>
              <a:gd name="T0" fmla="*/ 38 w 38"/>
              <a:gd name="T1" fmla="*/ 15 h 32"/>
              <a:gd name="T2" fmla="*/ 38 w 38"/>
              <a:gd name="T3" fmla="*/ 15 h 32"/>
              <a:gd name="T4" fmla="*/ 36 w 38"/>
              <a:gd name="T5" fmla="*/ 23 h 32"/>
              <a:gd name="T6" fmla="*/ 34 w 38"/>
              <a:gd name="T7" fmla="*/ 27 h 32"/>
              <a:gd name="T8" fmla="*/ 27 w 38"/>
              <a:gd name="T9" fmla="*/ 32 h 32"/>
              <a:gd name="T10" fmla="*/ 19 w 38"/>
              <a:gd name="T11" fmla="*/ 32 h 32"/>
              <a:gd name="T12" fmla="*/ 19 w 38"/>
              <a:gd name="T13" fmla="*/ 32 h 32"/>
              <a:gd name="T14" fmla="*/ 13 w 38"/>
              <a:gd name="T15" fmla="*/ 32 h 32"/>
              <a:gd name="T16" fmla="*/ 7 w 38"/>
              <a:gd name="T17" fmla="*/ 27 h 32"/>
              <a:gd name="T18" fmla="*/ 2 w 38"/>
              <a:gd name="T19" fmla="*/ 23 h 32"/>
              <a:gd name="T20" fmla="*/ 0 w 38"/>
              <a:gd name="T21" fmla="*/ 15 h 32"/>
              <a:gd name="T22" fmla="*/ 0 w 38"/>
              <a:gd name="T23" fmla="*/ 15 h 32"/>
              <a:gd name="T24" fmla="*/ 2 w 38"/>
              <a:gd name="T25" fmla="*/ 9 h 32"/>
              <a:gd name="T26" fmla="*/ 7 w 38"/>
              <a:gd name="T27" fmla="*/ 4 h 32"/>
              <a:gd name="T28" fmla="*/ 13 w 38"/>
              <a:gd name="T29" fmla="*/ 0 h 32"/>
              <a:gd name="T30" fmla="*/ 19 w 38"/>
              <a:gd name="T31" fmla="*/ 0 h 32"/>
              <a:gd name="T32" fmla="*/ 19 w 38"/>
              <a:gd name="T33" fmla="*/ 0 h 32"/>
              <a:gd name="T34" fmla="*/ 27 w 38"/>
              <a:gd name="T35" fmla="*/ 0 h 32"/>
              <a:gd name="T36" fmla="*/ 34 w 38"/>
              <a:gd name="T37" fmla="*/ 4 h 32"/>
              <a:gd name="T38" fmla="*/ 36 w 38"/>
              <a:gd name="T39" fmla="*/ 9 h 32"/>
              <a:gd name="T40" fmla="*/ 38 w 38"/>
              <a:gd name="T41" fmla="*/ 15 h 32"/>
              <a:gd name="T42" fmla="*/ 38 w 38"/>
              <a:gd name="T43" fmla="*/ 1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32">
                <a:moveTo>
                  <a:pt x="38" y="15"/>
                </a:moveTo>
                <a:lnTo>
                  <a:pt x="38" y="15"/>
                </a:lnTo>
                <a:lnTo>
                  <a:pt x="36" y="23"/>
                </a:lnTo>
                <a:lnTo>
                  <a:pt x="34" y="27"/>
                </a:lnTo>
                <a:lnTo>
                  <a:pt x="27" y="32"/>
                </a:lnTo>
                <a:lnTo>
                  <a:pt x="19" y="32"/>
                </a:lnTo>
                <a:lnTo>
                  <a:pt x="19" y="32"/>
                </a:lnTo>
                <a:lnTo>
                  <a:pt x="13" y="32"/>
                </a:lnTo>
                <a:lnTo>
                  <a:pt x="7" y="27"/>
                </a:lnTo>
                <a:lnTo>
                  <a:pt x="2" y="23"/>
                </a:lnTo>
                <a:lnTo>
                  <a:pt x="0" y="15"/>
                </a:lnTo>
                <a:lnTo>
                  <a:pt x="0" y="15"/>
                </a:lnTo>
                <a:lnTo>
                  <a:pt x="2" y="9"/>
                </a:lnTo>
                <a:lnTo>
                  <a:pt x="7" y="4"/>
                </a:lnTo>
                <a:lnTo>
                  <a:pt x="13" y="0"/>
                </a:lnTo>
                <a:lnTo>
                  <a:pt x="19" y="0"/>
                </a:lnTo>
                <a:lnTo>
                  <a:pt x="19" y="0"/>
                </a:lnTo>
                <a:lnTo>
                  <a:pt x="27" y="0"/>
                </a:lnTo>
                <a:lnTo>
                  <a:pt x="34" y="4"/>
                </a:lnTo>
                <a:lnTo>
                  <a:pt x="36" y="9"/>
                </a:lnTo>
                <a:lnTo>
                  <a:pt x="38" y="15"/>
                </a:lnTo>
                <a:lnTo>
                  <a:pt x="38" y="15"/>
                </a:lnTo>
                <a:close/>
              </a:path>
            </a:pathLst>
          </a:custGeom>
          <a:noFill/>
          <a:ln w="12700">
            <a:solidFill>
              <a:srgbClr val="A69F9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187" name="Freeform 157">
            <a:extLst>
              <a:ext uri="{FF2B5EF4-FFF2-40B4-BE49-F238E27FC236}">
                <a16:creationId xmlns:a16="http://schemas.microsoft.com/office/drawing/2014/main" id="{FDE6149C-BA16-26AD-2447-5103ABA8FA85}"/>
              </a:ext>
            </a:extLst>
          </p:cNvPr>
          <p:cNvSpPr>
            <a:spLocks/>
          </p:cNvSpPr>
          <p:nvPr/>
        </p:nvSpPr>
        <p:spPr bwMode="auto">
          <a:xfrm>
            <a:off x="10661619" y="5096550"/>
            <a:ext cx="60969" cy="49271"/>
          </a:xfrm>
          <a:custGeom>
            <a:avLst/>
            <a:gdLst>
              <a:gd name="T0" fmla="*/ 38 w 38"/>
              <a:gd name="T1" fmla="*/ 15 h 32"/>
              <a:gd name="T2" fmla="*/ 38 w 38"/>
              <a:gd name="T3" fmla="*/ 15 h 32"/>
              <a:gd name="T4" fmla="*/ 36 w 38"/>
              <a:gd name="T5" fmla="*/ 23 h 32"/>
              <a:gd name="T6" fmla="*/ 32 w 38"/>
              <a:gd name="T7" fmla="*/ 27 h 32"/>
              <a:gd name="T8" fmla="*/ 25 w 38"/>
              <a:gd name="T9" fmla="*/ 32 h 32"/>
              <a:gd name="T10" fmla="*/ 19 w 38"/>
              <a:gd name="T11" fmla="*/ 32 h 32"/>
              <a:gd name="T12" fmla="*/ 19 w 38"/>
              <a:gd name="T13" fmla="*/ 32 h 32"/>
              <a:gd name="T14" fmla="*/ 11 w 38"/>
              <a:gd name="T15" fmla="*/ 32 h 32"/>
              <a:gd name="T16" fmla="*/ 5 w 38"/>
              <a:gd name="T17" fmla="*/ 27 h 32"/>
              <a:gd name="T18" fmla="*/ 2 w 38"/>
              <a:gd name="T19" fmla="*/ 23 h 32"/>
              <a:gd name="T20" fmla="*/ 0 w 38"/>
              <a:gd name="T21" fmla="*/ 15 h 32"/>
              <a:gd name="T22" fmla="*/ 0 w 38"/>
              <a:gd name="T23" fmla="*/ 15 h 32"/>
              <a:gd name="T24" fmla="*/ 2 w 38"/>
              <a:gd name="T25" fmla="*/ 9 h 32"/>
              <a:gd name="T26" fmla="*/ 5 w 38"/>
              <a:gd name="T27" fmla="*/ 4 h 32"/>
              <a:gd name="T28" fmla="*/ 11 w 38"/>
              <a:gd name="T29" fmla="*/ 0 h 32"/>
              <a:gd name="T30" fmla="*/ 19 w 38"/>
              <a:gd name="T31" fmla="*/ 0 h 32"/>
              <a:gd name="T32" fmla="*/ 19 w 38"/>
              <a:gd name="T33" fmla="*/ 0 h 32"/>
              <a:gd name="T34" fmla="*/ 25 w 38"/>
              <a:gd name="T35" fmla="*/ 0 h 32"/>
              <a:gd name="T36" fmla="*/ 32 w 38"/>
              <a:gd name="T37" fmla="*/ 4 h 32"/>
              <a:gd name="T38" fmla="*/ 36 w 38"/>
              <a:gd name="T39" fmla="*/ 9 h 32"/>
              <a:gd name="T40" fmla="*/ 38 w 38"/>
              <a:gd name="T41" fmla="*/ 15 h 32"/>
              <a:gd name="T42" fmla="*/ 38 w 38"/>
              <a:gd name="T43" fmla="*/ 1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32">
                <a:moveTo>
                  <a:pt x="38" y="15"/>
                </a:moveTo>
                <a:lnTo>
                  <a:pt x="38" y="15"/>
                </a:lnTo>
                <a:lnTo>
                  <a:pt x="36" y="23"/>
                </a:lnTo>
                <a:lnTo>
                  <a:pt x="32" y="27"/>
                </a:lnTo>
                <a:lnTo>
                  <a:pt x="25" y="32"/>
                </a:lnTo>
                <a:lnTo>
                  <a:pt x="19" y="32"/>
                </a:lnTo>
                <a:lnTo>
                  <a:pt x="19" y="32"/>
                </a:lnTo>
                <a:lnTo>
                  <a:pt x="11" y="32"/>
                </a:lnTo>
                <a:lnTo>
                  <a:pt x="5" y="27"/>
                </a:lnTo>
                <a:lnTo>
                  <a:pt x="2" y="23"/>
                </a:lnTo>
                <a:lnTo>
                  <a:pt x="0" y="15"/>
                </a:lnTo>
                <a:lnTo>
                  <a:pt x="0" y="15"/>
                </a:lnTo>
                <a:lnTo>
                  <a:pt x="2" y="9"/>
                </a:lnTo>
                <a:lnTo>
                  <a:pt x="5" y="4"/>
                </a:lnTo>
                <a:lnTo>
                  <a:pt x="11" y="0"/>
                </a:lnTo>
                <a:lnTo>
                  <a:pt x="19" y="0"/>
                </a:lnTo>
                <a:lnTo>
                  <a:pt x="19" y="0"/>
                </a:lnTo>
                <a:lnTo>
                  <a:pt x="25" y="0"/>
                </a:lnTo>
                <a:lnTo>
                  <a:pt x="32" y="4"/>
                </a:lnTo>
                <a:lnTo>
                  <a:pt x="36" y="9"/>
                </a:lnTo>
                <a:lnTo>
                  <a:pt x="38" y="15"/>
                </a:lnTo>
                <a:lnTo>
                  <a:pt x="38" y="15"/>
                </a:lnTo>
                <a:close/>
              </a:path>
            </a:pathLst>
          </a:custGeom>
          <a:noFill/>
          <a:ln w="12700">
            <a:solidFill>
              <a:srgbClr val="A69F9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188" name="Freeform 158">
            <a:extLst>
              <a:ext uri="{FF2B5EF4-FFF2-40B4-BE49-F238E27FC236}">
                <a16:creationId xmlns:a16="http://schemas.microsoft.com/office/drawing/2014/main" id="{0CC42E2F-16C1-32D0-752A-FD7F22FEB2E4}"/>
              </a:ext>
            </a:extLst>
          </p:cNvPr>
          <p:cNvSpPr>
            <a:spLocks/>
          </p:cNvSpPr>
          <p:nvPr/>
        </p:nvSpPr>
        <p:spPr bwMode="auto">
          <a:xfrm>
            <a:off x="10615089" y="5096550"/>
            <a:ext cx="60969" cy="49271"/>
          </a:xfrm>
          <a:custGeom>
            <a:avLst/>
            <a:gdLst>
              <a:gd name="T0" fmla="*/ 38 w 38"/>
              <a:gd name="T1" fmla="*/ 15 h 32"/>
              <a:gd name="T2" fmla="*/ 38 w 38"/>
              <a:gd name="T3" fmla="*/ 15 h 32"/>
              <a:gd name="T4" fmla="*/ 36 w 38"/>
              <a:gd name="T5" fmla="*/ 23 h 32"/>
              <a:gd name="T6" fmla="*/ 31 w 38"/>
              <a:gd name="T7" fmla="*/ 27 h 32"/>
              <a:gd name="T8" fmla="*/ 27 w 38"/>
              <a:gd name="T9" fmla="*/ 32 h 32"/>
              <a:gd name="T10" fmla="*/ 19 w 38"/>
              <a:gd name="T11" fmla="*/ 32 h 32"/>
              <a:gd name="T12" fmla="*/ 19 w 38"/>
              <a:gd name="T13" fmla="*/ 32 h 32"/>
              <a:gd name="T14" fmla="*/ 13 w 38"/>
              <a:gd name="T15" fmla="*/ 32 h 32"/>
              <a:gd name="T16" fmla="*/ 6 w 38"/>
              <a:gd name="T17" fmla="*/ 27 h 32"/>
              <a:gd name="T18" fmla="*/ 2 w 38"/>
              <a:gd name="T19" fmla="*/ 23 h 32"/>
              <a:gd name="T20" fmla="*/ 0 w 38"/>
              <a:gd name="T21" fmla="*/ 15 h 32"/>
              <a:gd name="T22" fmla="*/ 0 w 38"/>
              <a:gd name="T23" fmla="*/ 15 h 32"/>
              <a:gd name="T24" fmla="*/ 2 w 38"/>
              <a:gd name="T25" fmla="*/ 9 h 32"/>
              <a:gd name="T26" fmla="*/ 6 w 38"/>
              <a:gd name="T27" fmla="*/ 4 h 32"/>
              <a:gd name="T28" fmla="*/ 13 w 38"/>
              <a:gd name="T29" fmla="*/ 0 h 32"/>
              <a:gd name="T30" fmla="*/ 19 w 38"/>
              <a:gd name="T31" fmla="*/ 0 h 32"/>
              <a:gd name="T32" fmla="*/ 19 w 38"/>
              <a:gd name="T33" fmla="*/ 0 h 32"/>
              <a:gd name="T34" fmla="*/ 27 w 38"/>
              <a:gd name="T35" fmla="*/ 0 h 32"/>
              <a:gd name="T36" fmla="*/ 31 w 38"/>
              <a:gd name="T37" fmla="*/ 4 h 32"/>
              <a:gd name="T38" fmla="*/ 36 w 38"/>
              <a:gd name="T39" fmla="*/ 9 h 32"/>
              <a:gd name="T40" fmla="*/ 38 w 38"/>
              <a:gd name="T41" fmla="*/ 15 h 32"/>
              <a:gd name="T42" fmla="*/ 38 w 38"/>
              <a:gd name="T43" fmla="*/ 1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32">
                <a:moveTo>
                  <a:pt x="38" y="15"/>
                </a:moveTo>
                <a:lnTo>
                  <a:pt x="38" y="15"/>
                </a:lnTo>
                <a:lnTo>
                  <a:pt x="36" y="23"/>
                </a:lnTo>
                <a:lnTo>
                  <a:pt x="31" y="27"/>
                </a:lnTo>
                <a:lnTo>
                  <a:pt x="27" y="32"/>
                </a:lnTo>
                <a:lnTo>
                  <a:pt x="19" y="32"/>
                </a:lnTo>
                <a:lnTo>
                  <a:pt x="19" y="32"/>
                </a:lnTo>
                <a:lnTo>
                  <a:pt x="13" y="32"/>
                </a:lnTo>
                <a:lnTo>
                  <a:pt x="6" y="27"/>
                </a:lnTo>
                <a:lnTo>
                  <a:pt x="2" y="23"/>
                </a:lnTo>
                <a:lnTo>
                  <a:pt x="0" y="15"/>
                </a:lnTo>
                <a:lnTo>
                  <a:pt x="0" y="15"/>
                </a:lnTo>
                <a:lnTo>
                  <a:pt x="2" y="9"/>
                </a:lnTo>
                <a:lnTo>
                  <a:pt x="6" y="4"/>
                </a:lnTo>
                <a:lnTo>
                  <a:pt x="13" y="0"/>
                </a:lnTo>
                <a:lnTo>
                  <a:pt x="19" y="0"/>
                </a:lnTo>
                <a:lnTo>
                  <a:pt x="19" y="0"/>
                </a:lnTo>
                <a:lnTo>
                  <a:pt x="27" y="0"/>
                </a:lnTo>
                <a:lnTo>
                  <a:pt x="31" y="4"/>
                </a:lnTo>
                <a:lnTo>
                  <a:pt x="36" y="9"/>
                </a:lnTo>
                <a:lnTo>
                  <a:pt x="38" y="15"/>
                </a:lnTo>
                <a:lnTo>
                  <a:pt x="38" y="15"/>
                </a:lnTo>
                <a:close/>
              </a:path>
            </a:pathLst>
          </a:custGeom>
          <a:noFill/>
          <a:ln w="12700">
            <a:solidFill>
              <a:srgbClr val="A69F9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189" name="Freeform 159">
            <a:extLst>
              <a:ext uri="{FF2B5EF4-FFF2-40B4-BE49-F238E27FC236}">
                <a16:creationId xmlns:a16="http://schemas.microsoft.com/office/drawing/2014/main" id="{07D60ABB-5E66-D8F1-6B8C-5418CBDE0EF2}"/>
              </a:ext>
            </a:extLst>
          </p:cNvPr>
          <p:cNvSpPr>
            <a:spLocks/>
          </p:cNvSpPr>
          <p:nvPr/>
        </p:nvSpPr>
        <p:spPr bwMode="auto">
          <a:xfrm>
            <a:off x="10565352" y="5096550"/>
            <a:ext cx="59365" cy="49271"/>
          </a:xfrm>
          <a:custGeom>
            <a:avLst/>
            <a:gdLst>
              <a:gd name="T0" fmla="*/ 37 w 37"/>
              <a:gd name="T1" fmla="*/ 15 h 32"/>
              <a:gd name="T2" fmla="*/ 37 w 37"/>
              <a:gd name="T3" fmla="*/ 15 h 32"/>
              <a:gd name="T4" fmla="*/ 35 w 37"/>
              <a:gd name="T5" fmla="*/ 23 h 32"/>
              <a:gd name="T6" fmla="*/ 31 w 37"/>
              <a:gd name="T7" fmla="*/ 27 h 32"/>
              <a:gd name="T8" fmla="*/ 25 w 37"/>
              <a:gd name="T9" fmla="*/ 32 h 32"/>
              <a:gd name="T10" fmla="*/ 19 w 37"/>
              <a:gd name="T11" fmla="*/ 32 h 32"/>
              <a:gd name="T12" fmla="*/ 19 w 37"/>
              <a:gd name="T13" fmla="*/ 32 h 32"/>
              <a:gd name="T14" fmla="*/ 13 w 37"/>
              <a:gd name="T15" fmla="*/ 32 h 32"/>
              <a:gd name="T16" fmla="*/ 6 w 37"/>
              <a:gd name="T17" fmla="*/ 27 h 32"/>
              <a:gd name="T18" fmla="*/ 2 w 37"/>
              <a:gd name="T19" fmla="*/ 23 h 32"/>
              <a:gd name="T20" fmla="*/ 0 w 37"/>
              <a:gd name="T21" fmla="*/ 15 h 32"/>
              <a:gd name="T22" fmla="*/ 0 w 37"/>
              <a:gd name="T23" fmla="*/ 15 h 32"/>
              <a:gd name="T24" fmla="*/ 2 w 37"/>
              <a:gd name="T25" fmla="*/ 9 h 32"/>
              <a:gd name="T26" fmla="*/ 6 w 37"/>
              <a:gd name="T27" fmla="*/ 4 h 32"/>
              <a:gd name="T28" fmla="*/ 13 w 37"/>
              <a:gd name="T29" fmla="*/ 0 h 32"/>
              <a:gd name="T30" fmla="*/ 19 w 37"/>
              <a:gd name="T31" fmla="*/ 0 h 32"/>
              <a:gd name="T32" fmla="*/ 19 w 37"/>
              <a:gd name="T33" fmla="*/ 0 h 32"/>
              <a:gd name="T34" fmla="*/ 25 w 37"/>
              <a:gd name="T35" fmla="*/ 0 h 32"/>
              <a:gd name="T36" fmla="*/ 31 w 37"/>
              <a:gd name="T37" fmla="*/ 4 h 32"/>
              <a:gd name="T38" fmla="*/ 35 w 37"/>
              <a:gd name="T39" fmla="*/ 9 h 32"/>
              <a:gd name="T40" fmla="*/ 37 w 37"/>
              <a:gd name="T41" fmla="*/ 15 h 32"/>
              <a:gd name="T42" fmla="*/ 37 w 37"/>
              <a:gd name="T43" fmla="*/ 1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32">
                <a:moveTo>
                  <a:pt x="37" y="15"/>
                </a:moveTo>
                <a:lnTo>
                  <a:pt x="37" y="15"/>
                </a:lnTo>
                <a:lnTo>
                  <a:pt x="35" y="23"/>
                </a:lnTo>
                <a:lnTo>
                  <a:pt x="31" y="27"/>
                </a:lnTo>
                <a:lnTo>
                  <a:pt x="25" y="32"/>
                </a:lnTo>
                <a:lnTo>
                  <a:pt x="19" y="32"/>
                </a:lnTo>
                <a:lnTo>
                  <a:pt x="19" y="32"/>
                </a:lnTo>
                <a:lnTo>
                  <a:pt x="13" y="32"/>
                </a:lnTo>
                <a:lnTo>
                  <a:pt x="6" y="27"/>
                </a:lnTo>
                <a:lnTo>
                  <a:pt x="2" y="23"/>
                </a:lnTo>
                <a:lnTo>
                  <a:pt x="0" y="15"/>
                </a:lnTo>
                <a:lnTo>
                  <a:pt x="0" y="15"/>
                </a:lnTo>
                <a:lnTo>
                  <a:pt x="2" y="9"/>
                </a:lnTo>
                <a:lnTo>
                  <a:pt x="6" y="4"/>
                </a:lnTo>
                <a:lnTo>
                  <a:pt x="13" y="0"/>
                </a:lnTo>
                <a:lnTo>
                  <a:pt x="19" y="0"/>
                </a:lnTo>
                <a:lnTo>
                  <a:pt x="19" y="0"/>
                </a:lnTo>
                <a:lnTo>
                  <a:pt x="25" y="0"/>
                </a:lnTo>
                <a:lnTo>
                  <a:pt x="31" y="4"/>
                </a:lnTo>
                <a:lnTo>
                  <a:pt x="35" y="9"/>
                </a:lnTo>
                <a:lnTo>
                  <a:pt x="37" y="15"/>
                </a:lnTo>
                <a:lnTo>
                  <a:pt x="37" y="15"/>
                </a:lnTo>
                <a:close/>
              </a:path>
            </a:pathLst>
          </a:custGeom>
          <a:noFill/>
          <a:ln w="12700">
            <a:solidFill>
              <a:srgbClr val="A69F9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190" name="Freeform 160">
            <a:extLst>
              <a:ext uri="{FF2B5EF4-FFF2-40B4-BE49-F238E27FC236}">
                <a16:creationId xmlns:a16="http://schemas.microsoft.com/office/drawing/2014/main" id="{5B1A7849-E82A-9CD8-07CB-CC1D206E3B7F}"/>
              </a:ext>
            </a:extLst>
          </p:cNvPr>
          <p:cNvSpPr>
            <a:spLocks/>
          </p:cNvSpPr>
          <p:nvPr/>
        </p:nvSpPr>
        <p:spPr bwMode="auto">
          <a:xfrm>
            <a:off x="10995344" y="5096550"/>
            <a:ext cx="60969" cy="49271"/>
          </a:xfrm>
          <a:custGeom>
            <a:avLst/>
            <a:gdLst>
              <a:gd name="T0" fmla="*/ 38 w 38"/>
              <a:gd name="T1" fmla="*/ 15 h 32"/>
              <a:gd name="T2" fmla="*/ 38 w 38"/>
              <a:gd name="T3" fmla="*/ 15 h 32"/>
              <a:gd name="T4" fmla="*/ 36 w 38"/>
              <a:gd name="T5" fmla="*/ 23 h 32"/>
              <a:gd name="T6" fmla="*/ 31 w 38"/>
              <a:gd name="T7" fmla="*/ 27 h 32"/>
              <a:gd name="T8" fmla="*/ 27 w 38"/>
              <a:gd name="T9" fmla="*/ 32 h 32"/>
              <a:gd name="T10" fmla="*/ 19 w 38"/>
              <a:gd name="T11" fmla="*/ 32 h 32"/>
              <a:gd name="T12" fmla="*/ 19 w 38"/>
              <a:gd name="T13" fmla="*/ 32 h 32"/>
              <a:gd name="T14" fmla="*/ 13 w 38"/>
              <a:gd name="T15" fmla="*/ 32 h 32"/>
              <a:gd name="T16" fmla="*/ 6 w 38"/>
              <a:gd name="T17" fmla="*/ 27 h 32"/>
              <a:gd name="T18" fmla="*/ 2 w 38"/>
              <a:gd name="T19" fmla="*/ 23 h 32"/>
              <a:gd name="T20" fmla="*/ 0 w 38"/>
              <a:gd name="T21" fmla="*/ 15 h 32"/>
              <a:gd name="T22" fmla="*/ 0 w 38"/>
              <a:gd name="T23" fmla="*/ 15 h 32"/>
              <a:gd name="T24" fmla="*/ 2 w 38"/>
              <a:gd name="T25" fmla="*/ 9 h 32"/>
              <a:gd name="T26" fmla="*/ 6 w 38"/>
              <a:gd name="T27" fmla="*/ 4 h 32"/>
              <a:gd name="T28" fmla="*/ 13 w 38"/>
              <a:gd name="T29" fmla="*/ 0 h 32"/>
              <a:gd name="T30" fmla="*/ 19 w 38"/>
              <a:gd name="T31" fmla="*/ 0 h 32"/>
              <a:gd name="T32" fmla="*/ 19 w 38"/>
              <a:gd name="T33" fmla="*/ 0 h 32"/>
              <a:gd name="T34" fmla="*/ 27 w 38"/>
              <a:gd name="T35" fmla="*/ 0 h 32"/>
              <a:gd name="T36" fmla="*/ 31 w 38"/>
              <a:gd name="T37" fmla="*/ 4 h 32"/>
              <a:gd name="T38" fmla="*/ 36 w 38"/>
              <a:gd name="T39" fmla="*/ 9 h 32"/>
              <a:gd name="T40" fmla="*/ 38 w 38"/>
              <a:gd name="T41" fmla="*/ 15 h 32"/>
              <a:gd name="T42" fmla="*/ 38 w 38"/>
              <a:gd name="T43" fmla="*/ 1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32">
                <a:moveTo>
                  <a:pt x="38" y="15"/>
                </a:moveTo>
                <a:lnTo>
                  <a:pt x="38" y="15"/>
                </a:lnTo>
                <a:lnTo>
                  <a:pt x="36" y="23"/>
                </a:lnTo>
                <a:lnTo>
                  <a:pt x="31" y="27"/>
                </a:lnTo>
                <a:lnTo>
                  <a:pt x="27" y="32"/>
                </a:lnTo>
                <a:lnTo>
                  <a:pt x="19" y="32"/>
                </a:lnTo>
                <a:lnTo>
                  <a:pt x="19" y="32"/>
                </a:lnTo>
                <a:lnTo>
                  <a:pt x="13" y="32"/>
                </a:lnTo>
                <a:lnTo>
                  <a:pt x="6" y="27"/>
                </a:lnTo>
                <a:lnTo>
                  <a:pt x="2" y="23"/>
                </a:lnTo>
                <a:lnTo>
                  <a:pt x="0" y="15"/>
                </a:lnTo>
                <a:lnTo>
                  <a:pt x="0" y="15"/>
                </a:lnTo>
                <a:lnTo>
                  <a:pt x="2" y="9"/>
                </a:lnTo>
                <a:lnTo>
                  <a:pt x="6" y="4"/>
                </a:lnTo>
                <a:lnTo>
                  <a:pt x="13" y="0"/>
                </a:lnTo>
                <a:lnTo>
                  <a:pt x="19" y="0"/>
                </a:lnTo>
                <a:lnTo>
                  <a:pt x="19" y="0"/>
                </a:lnTo>
                <a:lnTo>
                  <a:pt x="27" y="0"/>
                </a:lnTo>
                <a:lnTo>
                  <a:pt x="31" y="4"/>
                </a:lnTo>
                <a:lnTo>
                  <a:pt x="36" y="9"/>
                </a:lnTo>
                <a:lnTo>
                  <a:pt x="38" y="15"/>
                </a:lnTo>
                <a:lnTo>
                  <a:pt x="38" y="15"/>
                </a:lnTo>
                <a:close/>
              </a:path>
            </a:pathLst>
          </a:custGeom>
          <a:noFill/>
          <a:ln w="12700">
            <a:solidFill>
              <a:srgbClr val="A69F9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191" name="Freeform 161">
            <a:extLst>
              <a:ext uri="{FF2B5EF4-FFF2-40B4-BE49-F238E27FC236}">
                <a16:creationId xmlns:a16="http://schemas.microsoft.com/office/drawing/2014/main" id="{50BC039F-74C6-7C49-11C5-D77B971F5808}"/>
              </a:ext>
            </a:extLst>
          </p:cNvPr>
          <p:cNvSpPr>
            <a:spLocks/>
          </p:cNvSpPr>
          <p:nvPr/>
        </p:nvSpPr>
        <p:spPr bwMode="auto">
          <a:xfrm>
            <a:off x="11025828" y="5096550"/>
            <a:ext cx="59365" cy="49271"/>
          </a:xfrm>
          <a:custGeom>
            <a:avLst/>
            <a:gdLst>
              <a:gd name="T0" fmla="*/ 37 w 37"/>
              <a:gd name="T1" fmla="*/ 15 h 32"/>
              <a:gd name="T2" fmla="*/ 37 w 37"/>
              <a:gd name="T3" fmla="*/ 15 h 32"/>
              <a:gd name="T4" fmla="*/ 35 w 37"/>
              <a:gd name="T5" fmla="*/ 23 h 32"/>
              <a:gd name="T6" fmla="*/ 31 w 37"/>
              <a:gd name="T7" fmla="*/ 27 h 32"/>
              <a:gd name="T8" fmla="*/ 25 w 37"/>
              <a:gd name="T9" fmla="*/ 32 h 32"/>
              <a:gd name="T10" fmla="*/ 19 w 37"/>
              <a:gd name="T11" fmla="*/ 32 h 32"/>
              <a:gd name="T12" fmla="*/ 19 w 37"/>
              <a:gd name="T13" fmla="*/ 32 h 32"/>
              <a:gd name="T14" fmla="*/ 10 w 37"/>
              <a:gd name="T15" fmla="*/ 32 h 32"/>
              <a:gd name="T16" fmla="*/ 4 w 37"/>
              <a:gd name="T17" fmla="*/ 27 h 32"/>
              <a:gd name="T18" fmla="*/ 0 w 37"/>
              <a:gd name="T19" fmla="*/ 23 h 32"/>
              <a:gd name="T20" fmla="*/ 0 w 37"/>
              <a:gd name="T21" fmla="*/ 15 h 32"/>
              <a:gd name="T22" fmla="*/ 0 w 37"/>
              <a:gd name="T23" fmla="*/ 15 h 32"/>
              <a:gd name="T24" fmla="*/ 0 w 37"/>
              <a:gd name="T25" fmla="*/ 9 h 32"/>
              <a:gd name="T26" fmla="*/ 4 w 37"/>
              <a:gd name="T27" fmla="*/ 4 h 32"/>
              <a:gd name="T28" fmla="*/ 10 w 37"/>
              <a:gd name="T29" fmla="*/ 0 h 32"/>
              <a:gd name="T30" fmla="*/ 19 w 37"/>
              <a:gd name="T31" fmla="*/ 0 h 32"/>
              <a:gd name="T32" fmla="*/ 19 w 37"/>
              <a:gd name="T33" fmla="*/ 0 h 32"/>
              <a:gd name="T34" fmla="*/ 25 w 37"/>
              <a:gd name="T35" fmla="*/ 0 h 32"/>
              <a:gd name="T36" fmla="*/ 31 w 37"/>
              <a:gd name="T37" fmla="*/ 4 h 32"/>
              <a:gd name="T38" fmla="*/ 35 w 37"/>
              <a:gd name="T39" fmla="*/ 9 h 32"/>
              <a:gd name="T40" fmla="*/ 37 w 37"/>
              <a:gd name="T41" fmla="*/ 15 h 32"/>
              <a:gd name="T42" fmla="*/ 37 w 37"/>
              <a:gd name="T43" fmla="*/ 1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32">
                <a:moveTo>
                  <a:pt x="37" y="15"/>
                </a:moveTo>
                <a:lnTo>
                  <a:pt x="37" y="15"/>
                </a:lnTo>
                <a:lnTo>
                  <a:pt x="35" y="23"/>
                </a:lnTo>
                <a:lnTo>
                  <a:pt x="31" y="27"/>
                </a:lnTo>
                <a:lnTo>
                  <a:pt x="25" y="32"/>
                </a:lnTo>
                <a:lnTo>
                  <a:pt x="19" y="32"/>
                </a:lnTo>
                <a:lnTo>
                  <a:pt x="19" y="32"/>
                </a:lnTo>
                <a:lnTo>
                  <a:pt x="10" y="32"/>
                </a:lnTo>
                <a:lnTo>
                  <a:pt x="4" y="27"/>
                </a:lnTo>
                <a:lnTo>
                  <a:pt x="0" y="23"/>
                </a:lnTo>
                <a:lnTo>
                  <a:pt x="0" y="15"/>
                </a:lnTo>
                <a:lnTo>
                  <a:pt x="0" y="15"/>
                </a:lnTo>
                <a:lnTo>
                  <a:pt x="0" y="9"/>
                </a:lnTo>
                <a:lnTo>
                  <a:pt x="4" y="4"/>
                </a:lnTo>
                <a:lnTo>
                  <a:pt x="10" y="0"/>
                </a:lnTo>
                <a:lnTo>
                  <a:pt x="19" y="0"/>
                </a:lnTo>
                <a:lnTo>
                  <a:pt x="19" y="0"/>
                </a:lnTo>
                <a:lnTo>
                  <a:pt x="25" y="0"/>
                </a:lnTo>
                <a:lnTo>
                  <a:pt x="31" y="4"/>
                </a:lnTo>
                <a:lnTo>
                  <a:pt x="35" y="9"/>
                </a:lnTo>
                <a:lnTo>
                  <a:pt x="37" y="15"/>
                </a:lnTo>
                <a:lnTo>
                  <a:pt x="37" y="15"/>
                </a:lnTo>
                <a:close/>
              </a:path>
            </a:pathLst>
          </a:custGeom>
          <a:noFill/>
          <a:ln w="12700">
            <a:solidFill>
              <a:srgbClr val="A69F9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192" name="Freeform 162">
            <a:extLst>
              <a:ext uri="{FF2B5EF4-FFF2-40B4-BE49-F238E27FC236}">
                <a16:creationId xmlns:a16="http://schemas.microsoft.com/office/drawing/2014/main" id="{9958BA0A-37D3-1A09-F1E8-41B64EAC0A35}"/>
              </a:ext>
            </a:extLst>
          </p:cNvPr>
          <p:cNvSpPr>
            <a:spLocks/>
          </p:cNvSpPr>
          <p:nvPr/>
        </p:nvSpPr>
        <p:spPr bwMode="auto">
          <a:xfrm>
            <a:off x="11232802" y="5096550"/>
            <a:ext cx="59365" cy="49271"/>
          </a:xfrm>
          <a:custGeom>
            <a:avLst/>
            <a:gdLst>
              <a:gd name="T0" fmla="*/ 37 w 37"/>
              <a:gd name="T1" fmla="*/ 15 h 32"/>
              <a:gd name="T2" fmla="*/ 37 w 37"/>
              <a:gd name="T3" fmla="*/ 15 h 32"/>
              <a:gd name="T4" fmla="*/ 35 w 37"/>
              <a:gd name="T5" fmla="*/ 23 h 32"/>
              <a:gd name="T6" fmla="*/ 31 w 37"/>
              <a:gd name="T7" fmla="*/ 27 h 32"/>
              <a:gd name="T8" fmla="*/ 25 w 37"/>
              <a:gd name="T9" fmla="*/ 32 h 32"/>
              <a:gd name="T10" fmla="*/ 18 w 37"/>
              <a:gd name="T11" fmla="*/ 32 h 32"/>
              <a:gd name="T12" fmla="*/ 18 w 37"/>
              <a:gd name="T13" fmla="*/ 32 h 32"/>
              <a:gd name="T14" fmla="*/ 10 w 37"/>
              <a:gd name="T15" fmla="*/ 32 h 32"/>
              <a:gd name="T16" fmla="*/ 6 w 37"/>
              <a:gd name="T17" fmla="*/ 27 h 32"/>
              <a:gd name="T18" fmla="*/ 2 w 37"/>
              <a:gd name="T19" fmla="*/ 23 h 32"/>
              <a:gd name="T20" fmla="*/ 0 w 37"/>
              <a:gd name="T21" fmla="*/ 15 h 32"/>
              <a:gd name="T22" fmla="*/ 0 w 37"/>
              <a:gd name="T23" fmla="*/ 15 h 32"/>
              <a:gd name="T24" fmla="*/ 2 w 37"/>
              <a:gd name="T25" fmla="*/ 9 h 32"/>
              <a:gd name="T26" fmla="*/ 6 w 37"/>
              <a:gd name="T27" fmla="*/ 4 h 32"/>
              <a:gd name="T28" fmla="*/ 10 w 37"/>
              <a:gd name="T29" fmla="*/ 0 h 32"/>
              <a:gd name="T30" fmla="*/ 18 w 37"/>
              <a:gd name="T31" fmla="*/ 0 h 32"/>
              <a:gd name="T32" fmla="*/ 18 w 37"/>
              <a:gd name="T33" fmla="*/ 0 h 32"/>
              <a:gd name="T34" fmla="*/ 25 w 37"/>
              <a:gd name="T35" fmla="*/ 0 h 32"/>
              <a:gd name="T36" fmla="*/ 31 w 37"/>
              <a:gd name="T37" fmla="*/ 4 h 32"/>
              <a:gd name="T38" fmla="*/ 35 w 37"/>
              <a:gd name="T39" fmla="*/ 9 h 32"/>
              <a:gd name="T40" fmla="*/ 37 w 37"/>
              <a:gd name="T41" fmla="*/ 15 h 32"/>
              <a:gd name="T42" fmla="*/ 37 w 37"/>
              <a:gd name="T43" fmla="*/ 1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32">
                <a:moveTo>
                  <a:pt x="37" y="15"/>
                </a:moveTo>
                <a:lnTo>
                  <a:pt x="37" y="15"/>
                </a:lnTo>
                <a:lnTo>
                  <a:pt x="35" y="23"/>
                </a:lnTo>
                <a:lnTo>
                  <a:pt x="31" y="27"/>
                </a:lnTo>
                <a:lnTo>
                  <a:pt x="25" y="32"/>
                </a:lnTo>
                <a:lnTo>
                  <a:pt x="18" y="32"/>
                </a:lnTo>
                <a:lnTo>
                  <a:pt x="18" y="32"/>
                </a:lnTo>
                <a:lnTo>
                  <a:pt x="10" y="32"/>
                </a:lnTo>
                <a:lnTo>
                  <a:pt x="6" y="27"/>
                </a:lnTo>
                <a:lnTo>
                  <a:pt x="2" y="23"/>
                </a:lnTo>
                <a:lnTo>
                  <a:pt x="0" y="15"/>
                </a:lnTo>
                <a:lnTo>
                  <a:pt x="0" y="15"/>
                </a:lnTo>
                <a:lnTo>
                  <a:pt x="2" y="9"/>
                </a:lnTo>
                <a:lnTo>
                  <a:pt x="6" y="4"/>
                </a:lnTo>
                <a:lnTo>
                  <a:pt x="10" y="0"/>
                </a:lnTo>
                <a:lnTo>
                  <a:pt x="18" y="0"/>
                </a:lnTo>
                <a:lnTo>
                  <a:pt x="18" y="0"/>
                </a:lnTo>
                <a:lnTo>
                  <a:pt x="25" y="0"/>
                </a:lnTo>
                <a:lnTo>
                  <a:pt x="31" y="4"/>
                </a:lnTo>
                <a:lnTo>
                  <a:pt x="35" y="9"/>
                </a:lnTo>
                <a:lnTo>
                  <a:pt x="37" y="15"/>
                </a:lnTo>
                <a:lnTo>
                  <a:pt x="37" y="15"/>
                </a:lnTo>
                <a:close/>
              </a:path>
            </a:pathLst>
          </a:custGeom>
          <a:noFill/>
          <a:ln w="12700">
            <a:solidFill>
              <a:srgbClr val="A69F9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193" name="Freeform 163">
            <a:extLst>
              <a:ext uri="{FF2B5EF4-FFF2-40B4-BE49-F238E27FC236}">
                <a16:creationId xmlns:a16="http://schemas.microsoft.com/office/drawing/2014/main" id="{8C688CC2-5EAA-D970-C702-AA4B8EAFD131}"/>
              </a:ext>
            </a:extLst>
          </p:cNvPr>
          <p:cNvSpPr>
            <a:spLocks/>
          </p:cNvSpPr>
          <p:nvPr/>
        </p:nvSpPr>
        <p:spPr bwMode="auto">
          <a:xfrm>
            <a:off x="11131722" y="5096550"/>
            <a:ext cx="60969" cy="49271"/>
          </a:xfrm>
          <a:custGeom>
            <a:avLst/>
            <a:gdLst>
              <a:gd name="T0" fmla="*/ 38 w 38"/>
              <a:gd name="T1" fmla="*/ 15 h 32"/>
              <a:gd name="T2" fmla="*/ 38 w 38"/>
              <a:gd name="T3" fmla="*/ 15 h 32"/>
              <a:gd name="T4" fmla="*/ 36 w 38"/>
              <a:gd name="T5" fmla="*/ 23 h 32"/>
              <a:gd name="T6" fmla="*/ 32 w 38"/>
              <a:gd name="T7" fmla="*/ 27 h 32"/>
              <a:gd name="T8" fmla="*/ 25 w 38"/>
              <a:gd name="T9" fmla="*/ 32 h 32"/>
              <a:gd name="T10" fmla="*/ 19 w 38"/>
              <a:gd name="T11" fmla="*/ 32 h 32"/>
              <a:gd name="T12" fmla="*/ 19 w 38"/>
              <a:gd name="T13" fmla="*/ 32 h 32"/>
              <a:gd name="T14" fmla="*/ 11 w 38"/>
              <a:gd name="T15" fmla="*/ 32 h 32"/>
              <a:gd name="T16" fmla="*/ 7 w 38"/>
              <a:gd name="T17" fmla="*/ 27 h 32"/>
              <a:gd name="T18" fmla="*/ 3 w 38"/>
              <a:gd name="T19" fmla="*/ 23 h 32"/>
              <a:gd name="T20" fmla="*/ 0 w 38"/>
              <a:gd name="T21" fmla="*/ 15 h 32"/>
              <a:gd name="T22" fmla="*/ 0 w 38"/>
              <a:gd name="T23" fmla="*/ 15 h 32"/>
              <a:gd name="T24" fmla="*/ 3 w 38"/>
              <a:gd name="T25" fmla="*/ 9 h 32"/>
              <a:gd name="T26" fmla="*/ 7 w 38"/>
              <a:gd name="T27" fmla="*/ 4 h 32"/>
              <a:gd name="T28" fmla="*/ 11 w 38"/>
              <a:gd name="T29" fmla="*/ 0 h 32"/>
              <a:gd name="T30" fmla="*/ 19 w 38"/>
              <a:gd name="T31" fmla="*/ 0 h 32"/>
              <a:gd name="T32" fmla="*/ 19 w 38"/>
              <a:gd name="T33" fmla="*/ 0 h 32"/>
              <a:gd name="T34" fmla="*/ 25 w 38"/>
              <a:gd name="T35" fmla="*/ 0 h 32"/>
              <a:gd name="T36" fmla="*/ 32 w 38"/>
              <a:gd name="T37" fmla="*/ 4 h 32"/>
              <a:gd name="T38" fmla="*/ 36 w 38"/>
              <a:gd name="T39" fmla="*/ 9 h 32"/>
              <a:gd name="T40" fmla="*/ 38 w 38"/>
              <a:gd name="T41" fmla="*/ 15 h 32"/>
              <a:gd name="T42" fmla="*/ 38 w 38"/>
              <a:gd name="T43" fmla="*/ 1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32">
                <a:moveTo>
                  <a:pt x="38" y="15"/>
                </a:moveTo>
                <a:lnTo>
                  <a:pt x="38" y="15"/>
                </a:lnTo>
                <a:lnTo>
                  <a:pt x="36" y="23"/>
                </a:lnTo>
                <a:lnTo>
                  <a:pt x="32" y="27"/>
                </a:lnTo>
                <a:lnTo>
                  <a:pt x="25" y="32"/>
                </a:lnTo>
                <a:lnTo>
                  <a:pt x="19" y="32"/>
                </a:lnTo>
                <a:lnTo>
                  <a:pt x="19" y="32"/>
                </a:lnTo>
                <a:lnTo>
                  <a:pt x="11" y="32"/>
                </a:lnTo>
                <a:lnTo>
                  <a:pt x="7" y="27"/>
                </a:lnTo>
                <a:lnTo>
                  <a:pt x="3" y="23"/>
                </a:lnTo>
                <a:lnTo>
                  <a:pt x="0" y="15"/>
                </a:lnTo>
                <a:lnTo>
                  <a:pt x="0" y="15"/>
                </a:lnTo>
                <a:lnTo>
                  <a:pt x="3" y="9"/>
                </a:lnTo>
                <a:lnTo>
                  <a:pt x="7" y="4"/>
                </a:lnTo>
                <a:lnTo>
                  <a:pt x="11" y="0"/>
                </a:lnTo>
                <a:lnTo>
                  <a:pt x="19" y="0"/>
                </a:lnTo>
                <a:lnTo>
                  <a:pt x="19" y="0"/>
                </a:lnTo>
                <a:lnTo>
                  <a:pt x="25" y="0"/>
                </a:lnTo>
                <a:lnTo>
                  <a:pt x="32" y="4"/>
                </a:lnTo>
                <a:lnTo>
                  <a:pt x="36" y="9"/>
                </a:lnTo>
                <a:lnTo>
                  <a:pt x="38" y="15"/>
                </a:lnTo>
                <a:lnTo>
                  <a:pt x="38" y="15"/>
                </a:lnTo>
                <a:close/>
              </a:path>
            </a:pathLst>
          </a:custGeom>
          <a:noFill/>
          <a:ln w="12700">
            <a:solidFill>
              <a:srgbClr val="A69F9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194" name="Freeform 164">
            <a:extLst>
              <a:ext uri="{FF2B5EF4-FFF2-40B4-BE49-F238E27FC236}">
                <a16:creationId xmlns:a16="http://schemas.microsoft.com/office/drawing/2014/main" id="{E02369D9-D877-81EC-E0D2-1CE5E228DBB6}"/>
              </a:ext>
            </a:extLst>
          </p:cNvPr>
          <p:cNvSpPr>
            <a:spLocks/>
          </p:cNvSpPr>
          <p:nvPr/>
        </p:nvSpPr>
        <p:spPr bwMode="auto">
          <a:xfrm>
            <a:off x="11272913" y="5096550"/>
            <a:ext cx="56156" cy="49271"/>
          </a:xfrm>
          <a:custGeom>
            <a:avLst/>
            <a:gdLst>
              <a:gd name="T0" fmla="*/ 35 w 35"/>
              <a:gd name="T1" fmla="*/ 15 h 32"/>
              <a:gd name="T2" fmla="*/ 35 w 35"/>
              <a:gd name="T3" fmla="*/ 15 h 32"/>
              <a:gd name="T4" fmla="*/ 35 w 35"/>
              <a:gd name="T5" fmla="*/ 23 h 32"/>
              <a:gd name="T6" fmla="*/ 31 w 35"/>
              <a:gd name="T7" fmla="*/ 27 h 32"/>
              <a:gd name="T8" fmla="*/ 25 w 35"/>
              <a:gd name="T9" fmla="*/ 32 h 32"/>
              <a:gd name="T10" fmla="*/ 16 w 35"/>
              <a:gd name="T11" fmla="*/ 32 h 32"/>
              <a:gd name="T12" fmla="*/ 16 w 35"/>
              <a:gd name="T13" fmla="*/ 32 h 32"/>
              <a:gd name="T14" fmla="*/ 10 w 35"/>
              <a:gd name="T15" fmla="*/ 32 h 32"/>
              <a:gd name="T16" fmla="*/ 4 w 35"/>
              <a:gd name="T17" fmla="*/ 27 h 32"/>
              <a:gd name="T18" fmla="*/ 0 w 35"/>
              <a:gd name="T19" fmla="*/ 23 h 32"/>
              <a:gd name="T20" fmla="*/ 0 w 35"/>
              <a:gd name="T21" fmla="*/ 15 h 32"/>
              <a:gd name="T22" fmla="*/ 0 w 35"/>
              <a:gd name="T23" fmla="*/ 15 h 32"/>
              <a:gd name="T24" fmla="*/ 0 w 35"/>
              <a:gd name="T25" fmla="*/ 9 h 32"/>
              <a:gd name="T26" fmla="*/ 4 w 35"/>
              <a:gd name="T27" fmla="*/ 4 h 32"/>
              <a:gd name="T28" fmla="*/ 10 w 35"/>
              <a:gd name="T29" fmla="*/ 0 h 32"/>
              <a:gd name="T30" fmla="*/ 16 w 35"/>
              <a:gd name="T31" fmla="*/ 0 h 32"/>
              <a:gd name="T32" fmla="*/ 16 w 35"/>
              <a:gd name="T33" fmla="*/ 0 h 32"/>
              <a:gd name="T34" fmla="*/ 25 w 35"/>
              <a:gd name="T35" fmla="*/ 0 h 32"/>
              <a:gd name="T36" fmla="*/ 31 w 35"/>
              <a:gd name="T37" fmla="*/ 4 h 32"/>
              <a:gd name="T38" fmla="*/ 35 w 35"/>
              <a:gd name="T39" fmla="*/ 9 h 32"/>
              <a:gd name="T40" fmla="*/ 35 w 35"/>
              <a:gd name="T41" fmla="*/ 15 h 32"/>
              <a:gd name="T42" fmla="*/ 35 w 35"/>
              <a:gd name="T43" fmla="*/ 1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 h="32">
                <a:moveTo>
                  <a:pt x="35" y="15"/>
                </a:moveTo>
                <a:lnTo>
                  <a:pt x="35" y="15"/>
                </a:lnTo>
                <a:lnTo>
                  <a:pt x="35" y="23"/>
                </a:lnTo>
                <a:lnTo>
                  <a:pt x="31" y="27"/>
                </a:lnTo>
                <a:lnTo>
                  <a:pt x="25" y="32"/>
                </a:lnTo>
                <a:lnTo>
                  <a:pt x="16" y="32"/>
                </a:lnTo>
                <a:lnTo>
                  <a:pt x="16" y="32"/>
                </a:lnTo>
                <a:lnTo>
                  <a:pt x="10" y="32"/>
                </a:lnTo>
                <a:lnTo>
                  <a:pt x="4" y="27"/>
                </a:lnTo>
                <a:lnTo>
                  <a:pt x="0" y="23"/>
                </a:lnTo>
                <a:lnTo>
                  <a:pt x="0" y="15"/>
                </a:lnTo>
                <a:lnTo>
                  <a:pt x="0" y="15"/>
                </a:lnTo>
                <a:lnTo>
                  <a:pt x="0" y="9"/>
                </a:lnTo>
                <a:lnTo>
                  <a:pt x="4" y="4"/>
                </a:lnTo>
                <a:lnTo>
                  <a:pt x="10" y="0"/>
                </a:lnTo>
                <a:lnTo>
                  <a:pt x="16" y="0"/>
                </a:lnTo>
                <a:lnTo>
                  <a:pt x="16" y="0"/>
                </a:lnTo>
                <a:lnTo>
                  <a:pt x="25" y="0"/>
                </a:lnTo>
                <a:lnTo>
                  <a:pt x="31" y="4"/>
                </a:lnTo>
                <a:lnTo>
                  <a:pt x="35" y="9"/>
                </a:lnTo>
                <a:lnTo>
                  <a:pt x="35" y="15"/>
                </a:lnTo>
                <a:lnTo>
                  <a:pt x="35" y="15"/>
                </a:lnTo>
                <a:close/>
              </a:path>
            </a:pathLst>
          </a:custGeom>
          <a:noFill/>
          <a:ln w="12700">
            <a:solidFill>
              <a:srgbClr val="A69F9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195" name="Freeform 165">
            <a:extLst>
              <a:ext uri="{FF2B5EF4-FFF2-40B4-BE49-F238E27FC236}">
                <a16:creationId xmlns:a16="http://schemas.microsoft.com/office/drawing/2014/main" id="{E29D310B-EF8B-8177-10B9-016E27B79C58}"/>
              </a:ext>
            </a:extLst>
          </p:cNvPr>
          <p:cNvSpPr>
            <a:spLocks/>
          </p:cNvSpPr>
          <p:nvPr/>
        </p:nvSpPr>
        <p:spPr bwMode="auto">
          <a:xfrm>
            <a:off x="11446194" y="5213570"/>
            <a:ext cx="59365" cy="47732"/>
          </a:xfrm>
          <a:custGeom>
            <a:avLst/>
            <a:gdLst>
              <a:gd name="T0" fmla="*/ 37 w 37"/>
              <a:gd name="T1" fmla="*/ 14 h 31"/>
              <a:gd name="T2" fmla="*/ 37 w 37"/>
              <a:gd name="T3" fmla="*/ 14 h 31"/>
              <a:gd name="T4" fmla="*/ 35 w 37"/>
              <a:gd name="T5" fmla="*/ 23 h 31"/>
              <a:gd name="T6" fmla="*/ 31 w 37"/>
              <a:gd name="T7" fmla="*/ 27 h 31"/>
              <a:gd name="T8" fmla="*/ 25 w 37"/>
              <a:gd name="T9" fmla="*/ 31 h 31"/>
              <a:gd name="T10" fmla="*/ 19 w 37"/>
              <a:gd name="T11" fmla="*/ 31 h 31"/>
              <a:gd name="T12" fmla="*/ 19 w 37"/>
              <a:gd name="T13" fmla="*/ 31 h 31"/>
              <a:gd name="T14" fmla="*/ 10 w 37"/>
              <a:gd name="T15" fmla="*/ 31 h 31"/>
              <a:gd name="T16" fmla="*/ 6 w 37"/>
              <a:gd name="T17" fmla="*/ 27 h 31"/>
              <a:gd name="T18" fmla="*/ 2 w 37"/>
              <a:gd name="T19" fmla="*/ 23 h 31"/>
              <a:gd name="T20" fmla="*/ 0 w 37"/>
              <a:gd name="T21" fmla="*/ 14 h 31"/>
              <a:gd name="T22" fmla="*/ 0 w 37"/>
              <a:gd name="T23" fmla="*/ 14 h 31"/>
              <a:gd name="T24" fmla="*/ 2 w 37"/>
              <a:gd name="T25" fmla="*/ 8 h 31"/>
              <a:gd name="T26" fmla="*/ 6 w 37"/>
              <a:gd name="T27" fmla="*/ 4 h 31"/>
              <a:gd name="T28" fmla="*/ 10 w 37"/>
              <a:gd name="T29" fmla="*/ 0 h 31"/>
              <a:gd name="T30" fmla="*/ 19 w 37"/>
              <a:gd name="T31" fmla="*/ 0 h 31"/>
              <a:gd name="T32" fmla="*/ 19 w 37"/>
              <a:gd name="T33" fmla="*/ 0 h 31"/>
              <a:gd name="T34" fmla="*/ 25 w 37"/>
              <a:gd name="T35" fmla="*/ 0 h 31"/>
              <a:gd name="T36" fmla="*/ 31 w 37"/>
              <a:gd name="T37" fmla="*/ 4 h 31"/>
              <a:gd name="T38" fmla="*/ 35 w 37"/>
              <a:gd name="T39" fmla="*/ 8 h 31"/>
              <a:gd name="T40" fmla="*/ 37 w 37"/>
              <a:gd name="T41" fmla="*/ 14 h 31"/>
              <a:gd name="T42" fmla="*/ 37 w 37"/>
              <a:gd name="T43" fmla="*/ 1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31">
                <a:moveTo>
                  <a:pt x="37" y="14"/>
                </a:moveTo>
                <a:lnTo>
                  <a:pt x="37" y="14"/>
                </a:lnTo>
                <a:lnTo>
                  <a:pt x="35" y="23"/>
                </a:lnTo>
                <a:lnTo>
                  <a:pt x="31" y="27"/>
                </a:lnTo>
                <a:lnTo>
                  <a:pt x="25" y="31"/>
                </a:lnTo>
                <a:lnTo>
                  <a:pt x="19" y="31"/>
                </a:lnTo>
                <a:lnTo>
                  <a:pt x="19" y="31"/>
                </a:lnTo>
                <a:lnTo>
                  <a:pt x="10" y="31"/>
                </a:lnTo>
                <a:lnTo>
                  <a:pt x="6" y="27"/>
                </a:lnTo>
                <a:lnTo>
                  <a:pt x="2" y="23"/>
                </a:lnTo>
                <a:lnTo>
                  <a:pt x="0" y="14"/>
                </a:lnTo>
                <a:lnTo>
                  <a:pt x="0" y="14"/>
                </a:lnTo>
                <a:lnTo>
                  <a:pt x="2" y="8"/>
                </a:lnTo>
                <a:lnTo>
                  <a:pt x="6" y="4"/>
                </a:lnTo>
                <a:lnTo>
                  <a:pt x="10" y="0"/>
                </a:lnTo>
                <a:lnTo>
                  <a:pt x="19" y="0"/>
                </a:lnTo>
                <a:lnTo>
                  <a:pt x="19" y="0"/>
                </a:lnTo>
                <a:lnTo>
                  <a:pt x="25" y="0"/>
                </a:lnTo>
                <a:lnTo>
                  <a:pt x="31" y="4"/>
                </a:lnTo>
                <a:lnTo>
                  <a:pt x="35" y="8"/>
                </a:lnTo>
                <a:lnTo>
                  <a:pt x="37" y="14"/>
                </a:lnTo>
                <a:lnTo>
                  <a:pt x="37" y="14"/>
                </a:lnTo>
                <a:close/>
              </a:path>
            </a:pathLst>
          </a:custGeom>
          <a:noFill/>
          <a:ln w="12700">
            <a:solidFill>
              <a:srgbClr val="A69F9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196" name="Freeform 166">
            <a:extLst>
              <a:ext uri="{FF2B5EF4-FFF2-40B4-BE49-F238E27FC236}">
                <a16:creationId xmlns:a16="http://schemas.microsoft.com/office/drawing/2014/main" id="{CCF7BD78-2BEE-E43D-BD9E-6853F6F12A80}"/>
              </a:ext>
            </a:extLst>
          </p:cNvPr>
          <p:cNvSpPr>
            <a:spLocks/>
          </p:cNvSpPr>
          <p:nvPr/>
        </p:nvSpPr>
        <p:spPr bwMode="auto">
          <a:xfrm>
            <a:off x="11372389" y="5096550"/>
            <a:ext cx="59365" cy="49271"/>
          </a:xfrm>
          <a:custGeom>
            <a:avLst/>
            <a:gdLst>
              <a:gd name="T0" fmla="*/ 37 w 37"/>
              <a:gd name="T1" fmla="*/ 15 h 32"/>
              <a:gd name="T2" fmla="*/ 37 w 37"/>
              <a:gd name="T3" fmla="*/ 15 h 32"/>
              <a:gd name="T4" fmla="*/ 35 w 37"/>
              <a:gd name="T5" fmla="*/ 23 h 32"/>
              <a:gd name="T6" fmla="*/ 31 w 37"/>
              <a:gd name="T7" fmla="*/ 27 h 32"/>
              <a:gd name="T8" fmla="*/ 25 w 37"/>
              <a:gd name="T9" fmla="*/ 32 h 32"/>
              <a:gd name="T10" fmla="*/ 19 w 37"/>
              <a:gd name="T11" fmla="*/ 32 h 32"/>
              <a:gd name="T12" fmla="*/ 19 w 37"/>
              <a:gd name="T13" fmla="*/ 32 h 32"/>
              <a:gd name="T14" fmla="*/ 13 w 37"/>
              <a:gd name="T15" fmla="*/ 32 h 32"/>
              <a:gd name="T16" fmla="*/ 6 w 37"/>
              <a:gd name="T17" fmla="*/ 27 h 32"/>
              <a:gd name="T18" fmla="*/ 2 w 37"/>
              <a:gd name="T19" fmla="*/ 23 h 32"/>
              <a:gd name="T20" fmla="*/ 0 w 37"/>
              <a:gd name="T21" fmla="*/ 15 h 32"/>
              <a:gd name="T22" fmla="*/ 0 w 37"/>
              <a:gd name="T23" fmla="*/ 15 h 32"/>
              <a:gd name="T24" fmla="*/ 2 w 37"/>
              <a:gd name="T25" fmla="*/ 9 h 32"/>
              <a:gd name="T26" fmla="*/ 6 w 37"/>
              <a:gd name="T27" fmla="*/ 4 h 32"/>
              <a:gd name="T28" fmla="*/ 13 w 37"/>
              <a:gd name="T29" fmla="*/ 0 h 32"/>
              <a:gd name="T30" fmla="*/ 19 w 37"/>
              <a:gd name="T31" fmla="*/ 0 h 32"/>
              <a:gd name="T32" fmla="*/ 19 w 37"/>
              <a:gd name="T33" fmla="*/ 0 h 32"/>
              <a:gd name="T34" fmla="*/ 25 w 37"/>
              <a:gd name="T35" fmla="*/ 0 h 32"/>
              <a:gd name="T36" fmla="*/ 31 w 37"/>
              <a:gd name="T37" fmla="*/ 4 h 32"/>
              <a:gd name="T38" fmla="*/ 35 w 37"/>
              <a:gd name="T39" fmla="*/ 9 h 32"/>
              <a:gd name="T40" fmla="*/ 37 w 37"/>
              <a:gd name="T41" fmla="*/ 15 h 32"/>
              <a:gd name="T42" fmla="*/ 37 w 37"/>
              <a:gd name="T43" fmla="*/ 1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32">
                <a:moveTo>
                  <a:pt x="37" y="15"/>
                </a:moveTo>
                <a:lnTo>
                  <a:pt x="37" y="15"/>
                </a:lnTo>
                <a:lnTo>
                  <a:pt x="35" y="23"/>
                </a:lnTo>
                <a:lnTo>
                  <a:pt x="31" y="27"/>
                </a:lnTo>
                <a:lnTo>
                  <a:pt x="25" y="32"/>
                </a:lnTo>
                <a:lnTo>
                  <a:pt x="19" y="32"/>
                </a:lnTo>
                <a:lnTo>
                  <a:pt x="19" y="32"/>
                </a:lnTo>
                <a:lnTo>
                  <a:pt x="13" y="32"/>
                </a:lnTo>
                <a:lnTo>
                  <a:pt x="6" y="27"/>
                </a:lnTo>
                <a:lnTo>
                  <a:pt x="2" y="23"/>
                </a:lnTo>
                <a:lnTo>
                  <a:pt x="0" y="15"/>
                </a:lnTo>
                <a:lnTo>
                  <a:pt x="0" y="15"/>
                </a:lnTo>
                <a:lnTo>
                  <a:pt x="2" y="9"/>
                </a:lnTo>
                <a:lnTo>
                  <a:pt x="6" y="4"/>
                </a:lnTo>
                <a:lnTo>
                  <a:pt x="13" y="0"/>
                </a:lnTo>
                <a:lnTo>
                  <a:pt x="19" y="0"/>
                </a:lnTo>
                <a:lnTo>
                  <a:pt x="19" y="0"/>
                </a:lnTo>
                <a:lnTo>
                  <a:pt x="25" y="0"/>
                </a:lnTo>
                <a:lnTo>
                  <a:pt x="31" y="4"/>
                </a:lnTo>
                <a:lnTo>
                  <a:pt x="35" y="9"/>
                </a:lnTo>
                <a:lnTo>
                  <a:pt x="37" y="15"/>
                </a:lnTo>
                <a:lnTo>
                  <a:pt x="37" y="15"/>
                </a:lnTo>
                <a:close/>
              </a:path>
            </a:pathLst>
          </a:custGeom>
          <a:noFill/>
          <a:ln w="12700">
            <a:solidFill>
              <a:srgbClr val="A69F9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197" name="Freeform 167">
            <a:extLst>
              <a:ext uri="{FF2B5EF4-FFF2-40B4-BE49-F238E27FC236}">
                <a16:creationId xmlns:a16="http://schemas.microsoft.com/office/drawing/2014/main" id="{5214FA25-9080-CD88-A885-B1361DEEEA47}"/>
              </a:ext>
            </a:extLst>
          </p:cNvPr>
          <p:cNvSpPr>
            <a:spLocks/>
          </p:cNvSpPr>
          <p:nvPr/>
        </p:nvSpPr>
        <p:spPr bwMode="auto">
          <a:xfrm>
            <a:off x="11418918" y="5096550"/>
            <a:ext cx="60969" cy="49271"/>
          </a:xfrm>
          <a:custGeom>
            <a:avLst/>
            <a:gdLst>
              <a:gd name="T0" fmla="*/ 38 w 38"/>
              <a:gd name="T1" fmla="*/ 15 h 32"/>
              <a:gd name="T2" fmla="*/ 38 w 38"/>
              <a:gd name="T3" fmla="*/ 15 h 32"/>
              <a:gd name="T4" fmla="*/ 36 w 38"/>
              <a:gd name="T5" fmla="*/ 23 h 32"/>
              <a:gd name="T6" fmla="*/ 31 w 38"/>
              <a:gd name="T7" fmla="*/ 27 h 32"/>
              <a:gd name="T8" fmla="*/ 25 w 38"/>
              <a:gd name="T9" fmla="*/ 32 h 32"/>
              <a:gd name="T10" fmla="*/ 19 w 38"/>
              <a:gd name="T11" fmla="*/ 32 h 32"/>
              <a:gd name="T12" fmla="*/ 19 w 38"/>
              <a:gd name="T13" fmla="*/ 32 h 32"/>
              <a:gd name="T14" fmla="*/ 11 w 38"/>
              <a:gd name="T15" fmla="*/ 32 h 32"/>
              <a:gd name="T16" fmla="*/ 6 w 38"/>
              <a:gd name="T17" fmla="*/ 27 h 32"/>
              <a:gd name="T18" fmla="*/ 2 w 38"/>
              <a:gd name="T19" fmla="*/ 23 h 32"/>
              <a:gd name="T20" fmla="*/ 0 w 38"/>
              <a:gd name="T21" fmla="*/ 15 h 32"/>
              <a:gd name="T22" fmla="*/ 0 w 38"/>
              <a:gd name="T23" fmla="*/ 15 h 32"/>
              <a:gd name="T24" fmla="*/ 2 w 38"/>
              <a:gd name="T25" fmla="*/ 9 h 32"/>
              <a:gd name="T26" fmla="*/ 6 w 38"/>
              <a:gd name="T27" fmla="*/ 4 h 32"/>
              <a:gd name="T28" fmla="*/ 11 w 38"/>
              <a:gd name="T29" fmla="*/ 0 h 32"/>
              <a:gd name="T30" fmla="*/ 19 w 38"/>
              <a:gd name="T31" fmla="*/ 0 h 32"/>
              <a:gd name="T32" fmla="*/ 19 w 38"/>
              <a:gd name="T33" fmla="*/ 0 h 32"/>
              <a:gd name="T34" fmla="*/ 25 w 38"/>
              <a:gd name="T35" fmla="*/ 0 h 32"/>
              <a:gd name="T36" fmla="*/ 31 w 38"/>
              <a:gd name="T37" fmla="*/ 4 h 32"/>
              <a:gd name="T38" fmla="*/ 36 w 38"/>
              <a:gd name="T39" fmla="*/ 9 h 32"/>
              <a:gd name="T40" fmla="*/ 38 w 38"/>
              <a:gd name="T41" fmla="*/ 15 h 32"/>
              <a:gd name="T42" fmla="*/ 38 w 38"/>
              <a:gd name="T43" fmla="*/ 1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32">
                <a:moveTo>
                  <a:pt x="38" y="15"/>
                </a:moveTo>
                <a:lnTo>
                  <a:pt x="38" y="15"/>
                </a:lnTo>
                <a:lnTo>
                  <a:pt x="36" y="23"/>
                </a:lnTo>
                <a:lnTo>
                  <a:pt x="31" y="27"/>
                </a:lnTo>
                <a:lnTo>
                  <a:pt x="25" y="32"/>
                </a:lnTo>
                <a:lnTo>
                  <a:pt x="19" y="32"/>
                </a:lnTo>
                <a:lnTo>
                  <a:pt x="19" y="32"/>
                </a:lnTo>
                <a:lnTo>
                  <a:pt x="11" y="32"/>
                </a:lnTo>
                <a:lnTo>
                  <a:pt x="6" y="27"/>
                </a:lnTo>
                <a:lnTo>
                  <a:pt x="2" y="23"/>
                </a:lnTo>
                <a:lnTo>
                  <a:pt x="0" y="15"/>
                </a:lnTo>
                <a:lnTo>
                  <a:pt x="0" y="15"/>
                </a:lnTo>
                <a:lnTo>
                  <a:pt x="2" y="9"/>
                </a:lnTo>
                <a:lnTo>
                  <a:pt x="6" y="4"/>
                </a:lnTo>
                <a:lnTo>
                  <a:pt x="11" y="0"/>
                </a:lnTo>
                <a:lnTo>
                  <a:pt x="19" y="0"/>
                </a:lnTo>
                <a:lnTo>
                  <a:pt x="19" y="0"/>
                </a:lnTo>
                <a:lnTo>
                  <a:pt x="25" y="0"/>
                </a:lnTo>
                <a:lnTo>
                  <a:pt x="31" y="4"/>
                </a:lnTo>
                <a:lnTo>
                  <a:pt x="36" y="9"/>
                </a:lnTo>
                <a:lnTo>
                  <a:pt x="38" y="15"/>
                </a:lnTo>
                <a:lnTo>
                  <a:pt x="38" y="15"/>
                </a:lnTo>
                <a:close/>
              </a:path>
            </a:pathLst>
          </a:custGeom>
          <a:noFill/>
          <a:ln w="12700">
            <a:solidFill>
              <a:srgbClr val="A69F9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198" name="Line 169">
            <a:extLst>
              <a:ext uri="{FF2B5EF4-FFF2-40B4-BE49-F238E27FC236}">
                <a16:creationId xmlns:a16="http://schemas.microsoft.com/office/drawing/2014/main" id="{B198F8BA-136E-69EC-2EF9-3CED95BD456E}"/>
              </a:ext>
            </a:extLst>
          </p:cNvPr>
          <p:cNvSpPr>
            <a:spLocks noChangeShapeType="1"/>
          </p:cNvSpPr>
          <p:nvPr/>
        </p:nvSpPr>
        <p:spPr bwMode="auto">
          <a:xfrm>
            <a:off x="7064444" y="5402956"/>
            <a:ext cx="0" cy="55430"/>
          </a:xfrm>
          <a:prstGeom prst="line">
            <a:avLst/>
          </a:prstGeom>
          <a:noFill/>
          <a:ln w="12700">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199" name="Line 170">
            <a:extLst>
              <a:ext uri="{FF2B5EF4-FFF2-40B4-BE49-F238E27FC236}">
                <a16:creationId xmlns:a16="http://schemas.microsoft.com/office/drawing/2014/main" id="{DB705BC3-4083-CB6B-0BAA-411FCCD9DCAF}"/>
              </a:ext>
            </a:extLst>
          </p:cNvPr>
          <p:cNvSpPr>
            <a:spLocks noChangeShapeType="1"/>
          </p:cNvSpPr>
          <p:nvPr/>
        </p:nvSpPr>
        <p:spPr bwMode="auto">
          <a:xfrm flipH="1">
            <a:off x="6987431" y="5355225"/>
            <a:ext cx="52947" cy="0"/>
          </a:xfrm>
          <a:prstGeom prst="line">
            <a:avLst/>
          </a:prstGeom>
          <a:noFill/>
          <a:ln w="12700">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200" name="Line 171">
            <a:extLst>
              <a:ext uri="{FF2B5EF4-FFF2-40B4-BE49-F238E27FC236}">
                <a16:creationId xmlns:a16="http://schemas.microsoft.com/office/drawing/2014/main" id="{4C9665E8-3485-8CF1-A9C9-348B4B94780D}"/>
              </a:ext>
            </a:extLst>
          </p:cNvPr>
          <p:cNvSpPr>
            <a:spLocks noChangeShapeType="1"/>
          </p:cNvSpPr>
          <p:nvPr/>
        </p:nvSpPr>
        <p:spPr bwMode="auto">
          <a:xfrm flipH="1">
            <a:off x="6987431" y="5070375"/>
            <a:ext cx="52947" cy="0"/>
          </a:xfrm>
          <a:prstGeom prst="line">
            <a:avLst/>
          </a:prstGeom>
          <a:noFill/>
          <a:ln w="12700">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201" name="Line 172">
            <a:extLst>
              <a:ext uri="{FF2B5EF4-FFF2-40B4-BE49-F238E27FC236}">
                <a16:creationId xmlns:a16="http://schemas.microsoft.com/office/drawing/2014/main" id="{B42E7AF2-F8B4-6C1D-E1C7-197AD5E9ED72}"/>
              </a:ext>
            </a:extLst>
          </p:cNvPr>
          <p:cNvSpPr>
            <a:spLocks noChangeShapeType="1"/>
          </p:cNvSpPr>
          <p:nvPr/>
        </p:nvSpPr>
        <p:spPr bwMode="auto">
          <a:xfrm flipH="1">
            <a:off x="6987431" y="4787064"/>
            <a:ext cx="52947" cy="0"/>
          </a:xfrm>
          <a:prstGeom prst="line">
            <a:avLst/>
          </a:prstGeom>
          <a:noFill/>
          <a:ln w="12700">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202" name="Line 173">
            <a:extLst>
              <a:ext uri="{FF2B5EF4-FFF2-40B4-BE49-F238E27FC236}">
                <a16:creationId xmlns:a16="http://schemas.microsoft.com/office/drawing/2014/main" id="{35B69E46-D7F5-AC50-74D7-29FB98658F6D}"/>
              </a:ext>
            </a:extLst>
          </p:cNvPr>
          <p:cNvSpPr>
            <a:spLocks noChangeShapeType="1"/>
          </p:cNvSpPr>
          <p:nvPr/>
        </p:nvSpPr>
        <p:spPr bwMode="auto">
          <a:xfrm flipH="1">
            <a:off x="6987431" y="4503754"/>
            <a:ext cx="52947" cy="0"/>
          </a:xfrm>
          <a:prstGeom prst="line">
            <a:avLst/>
          </a:prstGeom>
          <a:noFill/>
          <a:ln w="12700">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203" name="Line 174">
            <a:extLst>
              <a:ext uri="{FF2B5EF4-FFF2-40B4-BE49-F238E27FC236}">
                <a16:creationId xmlns:a16="http://schemas.microsoft.com/office/drawing/2014/main" id="{52B6F561-33E7-7159-4919-A967832FA13B}"/>
              </a:ext>
            </a:extLst>
          </p:cNvPr>
          <p:cNvSpPr>
            <a:spLocks noChangeShapeType="1"/>
          </p:cNvSpPr>
          <p:nvPr/>
        </p:nvSpPr>
        <p:spPr bwMode="auto">
          <a:xfrm flipH="1">
            <a:off x="6987431" y="4220444"/>
            <a:ext cx="52947" cy="0"/>
          </a:xfrm>
          <a:prstGeom prst="line">
            <a:avLst/>
          </a:prstGeom>
          <a:noFill/>
          <a:ln w="12700">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204" name="Line 175">
            <a:extLst>
              <a:ext uri="{FF2B5EF4-FFF2-40B4-BE49-F238E27FC236}">
                <a16:creationId xmlns:a16="http://schemas.microsoft.com/office/drawing/2014/main" id="{94E8BC40-5795-AD2F-A230-D13D216071C4}"/>
              </a:ext>
            </a:extLst>
          </p:cNvPr>
          <p:cNvSpPr>
            <a:spLocks noChangeShapeType="1"/>
          </p:cNvSpPr>
          <p:nvPr/>
        </p:nvSpPr>
        <p:spPr bwMode="auto">
          <a:xfrm flipH="1">
            <a:off x="6987431" y="3937134"/>
            <a:ext cx="52947" cy="0"/>
          </a:xfrm>
          <a:prstGeom prst="line">
            <a:avLst/>
          </a:prstGeom>
          <a:noFill/>
          <a:ln w="12700">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205" name="Line 176">
            <a:extLst>
              <a:ext uri="{FF2B5EF4-FFF2-40B4-BE49-F238E27FC236}">
                <a16:creationId xmlns:a16="http://schemas.microsoft.com/office/drawing/2014/main" id="{59BB3333-62F5-601A-8F25-D3DA25532755}"/>
              </a:ext>
            </a:extLst>
          </p:cNvPr>
          <p:cNvSpPr>
            <a:spLocks noChangeShapeType="1"/>
          </p:cNvSpPr>
          <p:nvPr/>
        </p:nvSpPr>
        <p:spPr bwMode="auto">
          <a:xfrm flipH="1">
            <a:off x="6987431" y="3652284"/>
            <a:ext cx="52947" cy="0"/>
          </a:xfrm>
          <a:prstGeom prst="line">
            <a:avLst/>
          </a:prstGeom>
          <a:noFill/>
          <a:ln w="12700">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206" name="Line 177">
            <a:extLst>
              <a:ext uri="{FF2B5EF4-FFF2-40B4-BE49-F238E27FC236}">
                <a16:creationId xmlns:a16="http://schemas.microsoft.com/office/drawing/2014/main" id="{328252FE-C4D9-57A1-9C33-F87339DAEBE1}"/>
              </a:ext>
            </a:extLst>
          </p:cNvPr>
          <p:cNvSpPr>
            <a:spLocks noChangeShapeType="1"/>
          </p:cNvSpPr>
          <p:nvPr/>
        </p:nvSpPr>
        <p:spPr bwMode="auto">
          <a:xfrm flipH="1">
            <a:off x="6987431" y="3368974"/>
            <a:ext cx="52947" cy="0"/>
          </a:xfrm>
          <a:prstGeom prst="line">
            <a:avLst/>
          </a:prstGeom>
          <a:noFill/>
          <a:ln w="12700">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207" name="Line 178">
            <a:extLst>
              <a:ext uri="{FF2B5EF4-FFF2-40B4-BE49-F238E27FC236}">
                <a16:creationId xmlns:a16="http://schemas.microsoft.com/office/drawing/2014/main" id="{959C698E-3347-08B1-0E1A-F126B75464E4}"/>
              </a:ext>
            </a:extLst>
          </p:cNvPr>
          <p:cNvSpPr>
            <a:spLocks noChangeShapeType="1"/>
          </p:cNvSpPr>
          <p:nvPr/>
        </p:nvSpPr>
        <p:spPr bwMode="auto">
          <a:xfrm flipH="1">
            <a:off x="6987431" y="3085664"/>
            <a:ext cx="52947" cy="0"/>
          </a:xfrm>
          <a:prstGeom prst="line">
            <a:avLst/>
          </a:prstGeom>
          <a:noFill/>
          <a:ln w="12700">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208" name="Line 179">
            <a:extLst>
              <a:ext uri="{FF2B5EF4-FFF2-40B4-BE49-F238E27FC236}">
                <a16:creationId xmlns:a16="http://schemas.microsoft.com/office/drawing/2014/main" id="{833BDADE-6430-2DAC-FA2D-A92ABBF5C243}"/>
              </a:ext>
            </a:extLst>
          </p:cNvPr>
          <p:cNvSpPr>
            <a:spLocks noChangeShapeType="1"/>
          </p:cNvSpPr>
          <p:nvPr/>
        </p:nvSpPr>
        <p:spPr bwMode="auto">
          <a:xfrm flipH="1">
            <a:off x="6987431" y="2802354"/>
            <a:ext cx="52947" cy="0"/>
          </a:xfrm>
          <a:prstGeom prst="line">
            <a:avLst/>
          </a:prstGeom>
          <a:noFill/>
          <a:ln w="12700">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209" name="Line 180">
            <a:extLst>
              <a:ext uri="{FF2B5EF4-FFF2-40B4-BE49-F238E27FC236}">
                <a16:creationId xmlns:a16="http://schemas.microsoft.com/office/drawing/2014/main" id="{B1E50240-2072-3686-4E7B-47729AD72AA1}"/>
              </a:ext>
            </a:extLst>
          </p:cNvPr>
          <p:cNvSpPr>
            <a:spLocks noChangeShapeType="1"/>
          </p:cNvSpPr>
          <p:nvPr/>
        </p:nvSpPr>
        <p:spPr bwMode="auto">
          <a:xfrm flipH="1">
            <a:off x="6987431" y="2519044"/>
            <a:ext cx="52947" cy="0"/>
          </a:xfrm>
          <a:prstGeom prst="line">
            <a:avLst/>
          </a:prstGeom>
          <a:noFill/>
          <a:ln w="12700">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210" name="Line 181">
            <a:extLst>
              <a:ext uri="{FF2B5EF4-FFF2-40B4-BE49-F238E27FC236}">
                <a16:creationId xmlns:a16="http://schemas.microsoft.com/office/drawing/2014/main" id="{693D8013-79E2-4316-F251-0C1AE8580D9A}"/>
              </a:ext>
            </a:extLst>
          </p:cNvPr>
          <p:cNvSpPr>
            <a:spLocks noChangeShapeType="1"/>
          </p:cNvSpPr>
          <p:nvPr/>
        </p:nvSpPr>
        <p:spPr bwMode="auto">
          <a:xfrm>
            <a:off x="7340410" y="5402956"/>
            <a:ext cx="0" cy="55430"/>
          </a:xfrm>
          <a:prstGeom prst="line">
            <a:avLst/>
          </a:prstGeom>
          <a:noFill/>
          <a:ln w="12700">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211" name="Line 182">
            <a:extLst>
              <a:ext uri="{FF2B5EF4-FFF2-40B4-BE49-F238E27FC236}">
                <a16:creationId xmlns:a16="http://schemas.microsoft.com/office/drawing/2014/main" id="{7B3EA64C-AD50-BD23-FCAD-5F4B1D9547C4}"/>
              </a:ext>
            </a:extLst>
          </p:cNvPr>
          <p:cNvSpPr>
            <a:spLocks noChangeShapeType="1"/>
          </p:cNvSpPr>
          <p:nvPr/>
        </p:nvSpPr>
        <p:spPr bwMode="auto">
          <a:xfrm>
            <a:off x="7617979" y="5402956"/>
            <a:ext cx="0" cy="55430"/>
          </a:xfrm>
          <a:prstGeom prst="line">
            <a:avLst/>
          </a:prstGeom>
          <a:noFill/>
          <a:ln w="12700">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212" name="Line 183">
            <a:extLst>
              <a:ext uri="{FF2B5EF4-FFF2-40B4-BE49-F238E27FC236}">
                <a16:creationId xmlns:a16="http://schemas.microsoft.com/office/drawing/2014/main" id="{73BB7C36-6D54-0405-0289-7753D901DDDB}"/>
              </a:ext>
            </a:extLst>
          </p:cNvPr>
          <p:cNvSpPr>
            <a:spLocks noChangeShapeType="1"/>
          </p:cNvSpPr>
          <p:nvPr/>
        </p:nvSpPr>
        <p:spPr bwMode="auto">
          <a:xfrm>
            <a:off x="7893944" y="5402956"/>
            <a:ext cx="0" cy="55430"/>
          </a:xfrm>
          <a:prstGeom prst="line">
            <a:avLst/>
          </a:prstGeom>
          <a:noFill/>
          <a:ln w="12700">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213" name="Line 184">
            <a:extLst>
              <a:ext uri="{FF2B5EF4-FFF2-40B4-BE49-F238E27FC236}">
                <a16:creationId xmlns:a16="http://schemas.microsoft.com/office/drawing/2014/main" id="{07F194A3-5C07-65FD-E712-A383911D55A3}"/>
              </a:ext>
            </a:extLst>
          </p:cNvPr>
          <p:cNvSpPr>
            <a:spLocks noChangeShapeType="1"/>
          </p:cNvSpPr>
          <p:nvPr/>
        </p:nvSpPr>
        <p:spPr bwMode="auto">
          <a:xfrm>
            <a:off x="8171514" y="5402956"/>
            <a:ext cx="0" cy="55430"/>
          </a:xfrm>
          <a:prstGeom prst="line">
            <a:avLst/>
          </a:prstGeom>
          <a:noFill/>
          <a:ln w="12700">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214" name="Line 185">
            <a:extLst>
              <a:ext uri="{FF2B5EF4-FFF2-40B4-BE49-F238E27FC236}">
                <a16:creationId xmlns:a16="http://schemas.microsoft.com/office/drawing/2014/main" id="{5F37B6F8-6366-9327-33C1-90D72EC746CE}"/>
              </a:ext>
            </a:extLst>
          </p:cNvPr>
          <p:cNvSpPr>
            <a:spLocks noChangeShapeType="1"/>
          </p:cNvSpPr>
          <p:nvPr/>
        </p:nvSpPr>
        <p:spPr bwMode="auto">
          <a:xfrm>
            <a:off x="8447479" y="5402956"/>
            <a:ext cx="0" cy="55430"/>
          </a:xfrm>
          <a:prstGeom prst="line">
            <a:avLst/>
          </a:prstGeom>
          <a:noFill/>
          <a:ln w="12700">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215" name="Line 186">
            <a:extLst>
              <a:ext uri="{FF2B5EF4-FFF2-40B4-BE49-F238E27FC236}">
                <a16:creationId xmlns:a16="http://schemas.microsoft.com/office/drawing/2014/main" id="{45E08194-32EB-C787-7420-C4D575231BA9}"/>
              </a:ext>
            </a:extLst>
          </p:cNvPr>
          <p:cNvSpPr>
            <a:spLocks noChangeShapeType="1"/>
          </p:cNvSpPr>
          <p:nvPr/>
        </p:nvSpPr>
        <p:spPr bwMode="auto">
          <a:xfrm>
            <a:off x="8725048" y="5402956"/>
            <a:ext cx="0" cy="55430"/>
          </a:xfrm>
          <a:prstGeom prst="line">
            <a:avLst/>
          </a:prstGeom>
          <a:noFill/>
          <a:ln w="12700">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216" name="Line 187">
            <a:extLst>
              <a:ext uri="{FF2B5EF4-FFF2-40B4-BE49-F238E27FC236}">
                <a16:creationId xmlns:a16="http://schemas.microsoft.com/office/drawing/2014/main" id="{6AD26CAD-6A7D-7C52-E654-0EE71132D93E}"/>
              </a:ext>
            </a:extLst>
          </p:cNvPr>
          <p:cNvSpPr>
            <a:spLocks noChangeShapeType="1"/>
          </p:cNvSpPr>
          <p:nvPr/>
        </p:nvSpPr>
        <p:spPr bwMode="auto">
          <a:xfrm>
            <a:off x="9001014" y="5402956"/>
            <a:ext cx="0" cy="55430"/>
          </a:xfrm>
          <a:prstGeom prst="line">
            <a:avLst/>
          </a:prstGeom>
          <a:noFill/>
          <a:ln w="12700">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217" name="Line 188">
            <a:extLst>
              <a:ext uri="{FF2B5EF4-FFF2-40B4-BE49-F238E27FC236}">
                <a16:creationId xmlns:a16="http://schemas.microsoft.com/office/drawing/2014/main" id="{A2231443-658A-B09A-0A17-2F0CE0B24519}"/>
              </a:ext>
            </a:extLst>
          </p:cNvPr>
          <p:cNvSpPr>
            <a:spLocks noChangeShapeType="1"/>
          </p:cNvSpPr>
          <p:nvPr/>
        </p:nvSpPr>
        <p:spPr bwMode="auto">
          <a:xfrm>
            <a:off x="9278584" y="5402956"/>
            <a:ext cx="0" cy="55430"/>
          </a:xfrm>
          <a:prstGeom prst="line">
            <a:avLst/>
          </a:prstGeom>
          <a:noFill/>
          <a:ln w="12700">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218" name="Line 189">
            <a:extLst>
              <a:ext uri="{FF2B5EF4-FFF2-40B4-BE49-F238E27FC236}">
                <a16:creationId xmlns:a16="http://schemas.microsoft.com/office/drawing/2014/main" id="{302A6A91-EA5E-77E8-761F-1C941AD941B3}"/>
              </a:ext>
            </a:extLst>
          </p:cNvPr>
          <p:cNvSpPr>
            <a:spLocks noChangeShapeType="1"/>
          </p:cNvSpPr>
          <p:nvPr/>
        </p:nvSpPr>
        <p:spPr bwMode="auto">
          <a:xfrm>
            <a:off x="9554549" y="5402956"/>
            <a:ext cx="0" cy="55430"/>
          </a:xfrm>
          <a:prstGeom prst="line">
            <a:avLst/>
          </a:prstGeom>
          <a:noFill/>
          <a:ln w="12700">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219" name="Line 190">
            <a:extLst>
              <a:ext uri="{FF2B5EF4-FFF2-40B4-BE49-F238E27FC236}">
                <a16:creationId xmlns:a16="http://schemas.microsoft.com/office/drawing/2014/main" id="{DA736929-26A9-9DCB-75DC-42A2CF1DC502}"/>
              </a:ext>
            </a:extLst>
          </p:cNvPr>
          <p:cNvSpPr>
            <a:spLocks noChangeShapeType="1"/>
          </p:cNvSpPr>
          <p:nvPr/>
        </p:nvSpPr>
        <p:spPr bwMode="auto">
          <a:xfrm>
            <a:off x="9832118" y="5402956"/>
            <a:ext cx="0" cy="55430"/>
          </a:xfrm>
          <a:prstGeom prst="line">
            <a:avLst/>
          </a:prstGeom>
          <a:noFill/>
          <a:ln w="12700">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220" name="Line 191">
            <a:extLst>
              <a:ext uri="{FF2B5EF4-FFF2-40B4-BE49-F238E27FC236}">
                <a16:creationId xmlns:a16="http://schemas.microsoft.com/office/drawing/2014/main" id="{8C20F9CE-C515-3406-57E3-63E3A7CC860A}"/>
              </a:ext>
            </a:extLst>
          </p:cNvPr>
          <p:cNvSpPr>
            <a:spLocks noChangeShapeType="1"/>
          </p:cNvSpPr>
          <p:nvPr/>
        </p:nvSpPr>
        <p:spPr bwMode="auto">
          <a:xfrm>
            <a:off x="10108083" y="5402956"/>
            <a:ext cx="0" cy="55430"/>
          </a:xfrm>
          <a:prstGeom prst="line">
            <a:avLst/>
          </a:prstGeom>
          <a:noFill/>
          <a:ln w="12700">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221" name="Line 192">
            <a:extLst>
              <a:ext uri="{FF2B5EF4-FFF2-40B4-BE49-F238E27FC236}">
                <a16:creationId xmlns:a16="http://schemas.microsoft.com/office/drawing/2014/main" id="{91B09A8E-77DF-F8B6-C48C-90FD72306D25}"/>
              </a:ext>
            </a:extLst>
          </p:cNvPr>
          <p:cNvSpPr>
            <a:spLocks noChangeShapeType="1"/>
          </p:cNvSpPr>
          <p:nvPr/>
        </p:nvSpPr>
        <p:spPr bwMode="auto">
          <a:xfrm>
            <a:off x="10385653" y="5402956"/>
            <a:ext cx="0" cy="55430"/>
          </a:xfrm>
          <a:prstGeom prst="line">
            <a:avLst/>
          </a:prstGeom>
          <a:noFill/>
          <a:ln w="12700">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222" name="Line 193">
            <a:extLst>
              <a:ext uri="{FF2B5EF4-FFF2-40B4-BE49-F238E27FC236}">
                <a16:creationId xmlns:a16="http://schemas.microsoft.com/office/drawing/2014/main" id="{4B7499FF-06D6-D232-016C-F837A9E0E908}"/>
              </a:ext>
            </a:extLst>
          </p:cNvPr>
          <p:cNvSpPr>
            <a:spLocks noChangeShapeType="1"/>
          </p:cNvSpPr>
          <p:nvPr/>
        </p:nvSpPr>
        <p:spPr bwMode="auto">
          <a:xfrm>
            <a:off x="10661619" y="5402956"/>
            <a:ext cx="0" cy="55430"/>
          </a:xfrm>
          <a:prstGeom prst="line">
            <a:avLst/>
          </a:prstGeom>
          <a:noFill/>
          <a:ln w="12700">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223" name="Line 194">
            <a:extLst>
              <a:ext uri="{FF2B5EF4-FFF2-40B4-BE49-F238E27FC236}">
                <a16:creationId xmlns:a16="http://schemas.microsoft.com/office/drawing/2014/main" id="{913DDD62-8D3E-633F-B0A6-A2E2D2449C9C}"/>
              </a:ext>
            </a:extLst>
          </p:cNvPr>
          <p:cNvSpPr>
            <a:spLocks noChangeShapeType="1"/>
          </p:cNvSpPr>
          <p:nvPr/>
        </p:nvSpPr>
        <p:spPr bwMode="auto">
          <a:xfrm>
            <a:off x="11215153" y="5402956"/>
            <a:ext cx="0" cy="55430"/>
          </a:xfrm>
          <a:prstGeom prst="line">
            <a:avLst/>
          </a:prstGeom>
          <a:noFill/>
          <a:ln w="12700">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224" name="Freeform 195">
            <a:extLst>
              <a:ext uri="{FF2B5EF4-FFF2-40B4-BE49-F238E27FC236}">
                <a16:creationId xmlns:a16="http://schemas.microsoft.com/office/drawing/2014/main" id="{B3D3F52B-CEC0-44F2-41DF-DCDBB384E924}"/>
              </a:ext>
            </a:extLst>
          </p:cNvPr>
          <p:cNvSpPr>
            <a:spLocks/>
          </p:cNvSpPr>
          <p:nvPr/>
        </p:nvSpPr>
        <p:spPr bwMode="auto">
          <a:xfrm>
            <a:off x="7040377" y="2463614"/>
            <a:ext cx="4771631" cy="2939344"/>
          </a:xfrm>
          <a:custGeom>
            <a:avLst/>
            <a:gdLst>
              <a:gd name="T0" fmla="*/ 0 w 2974"/>
              <a:gd name="T1" fmla="*/ 0 h 1909"/>
              <a:gd name="T2" fmla="*/ 0 w 2974"/>
              <a:gd name="T3" fmla="*/ 1909 h 1909"/>
              <a:gd name="T4" fmla="*/ 2974 w 2974"/>
              <a:gd name="T5" fmla="*/ 1909 h 1909"/>
            </a:gdLst>
            <a:ahLst/>
            <a:cxnLst>
              <a:cxn ang="0">
                <a:pos x="T0" y="T1"/>
              </a:cxn>
              <a:cxn ang="0">
                <a:pos x="T2" y="T3"/>
              </a:cxn>
              <a:cxn ang="0">
                <a:pos x="T4" y="T5"/>
              </a:cxn>
            </a:cxnLst>
            <a:rect l="0" t="0" r="r" b="b"/>
            <a:pathLst>
              <a:path w="2974" h="1909">
                <a:moveTo>
                  <a:pt x="0" y="0"/>
                </a:moveTo>
                <a:lnTo>
                  <a:pt x="0" y="1909"/>
                </a:lnTo>
                <a:lnTo>
                  <a:pt x="2974" y="1909"/>
                </a:lnTo>
              </a:path>
            </a:pathLst>
          </a:custGeom>
          <a:noFill/>
          <a:ln w="12700">
            <a:solidFill>
              <a:srgbClr val="59545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225" name="Line 196">
            <a:extLst>
              <a:ext uri="{FF2B5EF4-FFF2-40B4-BE49-F238E27FC236}">
                <a16:creationId xmlns:a16="http://schemas.microsoft.com/office/drawing/2014/main" id="{E6B8EF23-3512-FBBE-980C-D64929317EFE}"/>
              </a:ext>
            </a:extLst>
          </p:cNvPr>
          <p:cNvSpPr>
            <a:spLocks noChangeShapeType="1"/>
          </p:cNvSpPr>
          <p:nvPr/>
        </p:nvSpPr>
        <p:spPr bwMode="auto">
          <a:xfrm>
            <a:off x="11765479" y="5402956"/>
            <a:ext cx="0" cy="55430"/>
          </a:xfrm>
          <a:prstGeom prst="line">
            <a:avLst/>
          </a:prstGeom>
          <a:noFill/>
          <a:ln w="12700">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226" name="Rectangle 197">
            <a:extLst>
              <a:ext uri="{FF2B5EF4-FFF2-40B4-BE49-F238E27FC236}">
                <a16:creationId xmlns:a16="http://schemas.microsoft.com/office/drawing/2014/main" id="{B4AB8DAF-E20B-4809-1ED0-D3BD3A4B2814}"/>
              </a:ext>
            </a:extLst>
          </p:cNvPr>
          <p:cNvSpPr>
            <a:spLocks noChangeArrowheads="1"/>
          </p:cNvSpPr>
          <p:nvPr/>
        </p:nvSpPr>
        <p:spPr bwMode="auto">
          <a:xfrm>
            <a:off x="6743555" y="2446676"/>
            <a:ext cx="23564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595454"/>
                </a:solidFill>
                <a:effectLst/>
                <a:uLnTx/>
                <a:uFillTx/>
                <a:latin typeface="Aptos" panose="02110004020202020204"/>
                <a:ea typeface="+mn-ea"/>
                <a:cs typeface="+mn-cs"/>
              </a:rPr>
              <a:t>100</a:t>
            </a:r>
            <a:endParaRPr kumimoji="0" lang="en-US" altLang="en-US" sz="18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227" name="Rectangle 198">
            <a:extLst>
              <a:ext uri="{FF2B5EF4-FFF2-40B4-BE49-F238E27FC236}">
                <a16:creationId xmlns:a16="http://schemas.microsoft.com/office/drawing/2014/main" id="{09CDC74F-4D8E-B2EE-F34A-7217CF1FD868}"/>
              </a:ext>
            </a:extLst>
          </p:cNvPr>
          <p:cNvSpPr>
            <a:spLocks noChangeArrowheads="1"/>
          </p:cNvSpPr>
          <p:nvPr/>
        </p:nvSpPr>
        <p:spPr bwMode="auto">
          <a:xfrm>
            <a:off x="6814150" y="2729986"/>
            <a:ext cx="15709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595454"/>
                </a:solidFill>
                <a:effectLst/>
                <a:uLnTx/>
                <a:uFillTx/>
                <a:latin typeface="Aptos" panose="02110004020202020204"/>
                <a:ea typeface="+mn-ea"/>
                <a:cs typeface="+mn-cs"/>
              </a:rPr>
              <a:t>90</a:t>
            </a:r>
            <a:endParaRPr kumimoji="0" lang="en-US" altLang="en-US" sz="18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228" name="Rectangle 199">
            <a:extLst>
              <a:ext uri="{FF2B5EF4-FFF2-40B4-BE49-F238E27FC236}">
                <a16:creationId xmlns:a16="http://schemas.microsoft.com/office/drawing/2014/main" id="{89CCFF58-CAA9-0FE5-EE52-D8747BFE9A6B}"/>
              </a:ext>
            </a:extLst>
          </p:cNvPr>
          <p:cNvSpPr>
            <a:spLocks noChangeArrowheads="1"/>
          </p:cNvSpPr>
          <p:nvPr/>
        </p:nvSpPr>
        <p:spPr bwMode="auto">
          <a:xfrm>
            <a:off x="6814150" y="3014838"/>
            <a:ext cx="15709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595454"/>
                </a:solidFill>
                <a:effectLst/>
                <a:uLnTx/>
                <a:uFillTx/>
                <a:latin typeface="Aptos" panose="02110004020202020204"/>
                <a:ea typeface="+mn-ea"/>
                <a:cs typeface="+mn-cs"/>
              </a:rPr>
              <a:t>80</a:t>
            </a:r>
            <a:endParaRPr kumimoji="0" lang="en-US" altLang="en-US" sz="18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229" name="Rectangle 200">
            <a:extLst>
              <a:ext uri="{FF2B5EF4-FFF2-40B4-BE49-F238E27FC236}">
                <a16:creationId xmlns:a16="http://schemas.microsoft.com/office/drawing/2014/main" id="{BC3B2FE0-B8A0-7533-C7A4-8725A8F64E09}"/>
              </a:ext>
            </a:extLst>
          </p:cNvPr>
          <p:cNvSpPr>
            <a:spLocks noChangeArrowheads="1"/>
          </p:cNvSpPr>
          <p:nvPr/>
        </p:nvSpPr>
        <p:spPr bwMode="auto">
          <a:xfrm>
            <a:off x="6814150" y="3298147"/>
            <a:ext cx="15709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595454"/>
                </a:solidFill>
                <a:effectLst/>
                <a:uLnTx/>
                <a:uFillTx/>
                <a:latin typeface="Aptos" panose="02110004020202020204"/>
                <a:ea typeface="+mn-ea"/>
                <a:cs typeface="+mn-cs"/>
              </a:rPr>
              <a:t>70</a:t>
            </a:r>
            <a:endParaRPr kumimoji="0" lang="en-US" altLang="en-US" sz="18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230" name="Rectangle 201">
            <a:extLst>
              <a:ext uri="{FF2B5EF4-FFF2-40B4-BE49-F238E27FC236}">
                <a16:creationId xmlns:a16="http://schemas.microsoft.com/office/drawing/2014/main" id="{41EDCCAA-A8B9-774A-5F63-53146635013E}"/>
              </a:ext>
            </a:extLst>
          </p:cNvPr>
          <p:cNvSpPr>
            <a:spLocks noChangeArrowheads="1"/>
          </p:cNvSpPr>
          <p:nvPr/>
        </p:nvSpPr>
        <p:spPr bwMode="auto">
          <a:xfrm>
            <a:off x="6814150" y="3581457"/>
            <a:ext cx="15709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595454"/>
                </a:solidFill>
                <a:effectLst/>
                <a:uLnTx/>
                <a:uFillTx/>
                <a:latin typeface="Aptos" panose="02110004020202020204"/>
                <a:ea typeface="+mn-ea"/>
                <a:cs typeface="+mn-cs"/>
              </a:rPr>
              <a:t>60</a:t>
            </a:r>
            <a:endParaRPr kumimoji="0" lang="en-US" altLang="en-US" sz="18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231" name="Rectangle 202">
            <a:extLst>
              <a:ext uri="{FF2B5EF4-FFF2-40B4-BE49-F238E27FC236}">
                <a16:creationId xmlns:a16="http://schemas.microsoft.com/office/drawing/2014/main" id="{76186B68-3846-44B5-1E2E-AFDEF41ED45C}"/>
              </a:ext>
            </a:extLst>
          </p:cNvPr>
          <p:cNvSpPr>
            <a:spLocks noChangeArrowheads="1"/>
          </p:cNvSpPr>
          <p:nvPr/>
        </p:nvSpPr>
        <p:spPr bwMode="auto">
          <a:xfrm>
            <a:off x="6814150" y="3864767"/>
            <a:ext cx="15709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595454"/>
                </a:solidFill>
                <a:effectLst/>
                <a:uLnTx/>
                <a:uFillTx/>
                <a:latin typeface="Aptos" panose="02110004020202020204"/>
                <a:ea typeface="+mn-ea"/>
                <a:cs typeface="+mn-cs"/>
              </a:rPr>
              <a:t>50</a:t>
            </a:r>
            <a:endParaRPr kumimoji="0" lang="en-US" altLang="en-US" sz="18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232" name="Rectangle 203">
            <a:extLst>
              <a:ext uri="{FF2B5EF4-FFF2-40B4-BE49-F238E27FC236}">
                <a16:creationId xmlns:a16="http://schemas.microsoft.com/office/drawing/2014/main" id="{34847452-708D-DDB2-199F-9129C6DCB48D}"/>
              </a:ext>
            </a:extLst>
          </p:cNvPr>
          <p:cNvSpPr>
            <a:spLocks noChangeArrowheads="1"/>
          </p:cNvSpPr>
          <p:nvPr/>
        </p:nvSpPr>
        <p:spPr bwMode="auto">
          <a:xfrm>
            <a:off x="6814150" y="4148077"/>
            <a:ext cx="15709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595454"/>
                </a:solidFill>
                <a:effectLst/>
                <a:uLnTx/>
                <a:uFillTx/>
                <a:latin typeface="Aptos" panose="02110004020202020204"/>
                <a:ea typeface="+mn-ea"/>
                <a:cs typeface="+mn-cs"/>
              </a:rPr>
              <a:t>40</a:t>
            </a:r>
            <a:endParaRPr kumimoji="0" lang="en-US" altLang="en-US" sz="18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233" name="Rectangle 204">
            <a:extLst>
              <a:ext uri="{FF2B5EF4-FFF2-40B4-BE49-F238E27FC236}">
                <a16:creationId xmlns:a16="http://schemas.microsoft.com/office/drawing/2014/main" id="{2604D2F9-392D-E938-0F64-3634CFB67B52}"/>
              </a:ext>
            </a:extLst>
          </p:cNvPr>
          <p:cNvSpPr>
            <a:spLocks noChangeArrowheads="1"/>
          </p:cNvSpPr>
          <p:nvPr/>
        </p:nvSpPr>
        <p:spPr bwMode="auto">
          <a:xfrm>
            <a:off x="6814150" y="4432928"/>
            <a:ext cx="15709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595454"/>
                </a:solidFill>
                <a:effectLst/>
                <a:uLnTx/>
                <a:uFillTx/>
                <a:latin typeface="Aptos" panose="02110004020202020204"/>
                <a:ea typeface="+mn-ea"/>
                <a:cs typeface="+mn-cs"/>
              </a:rPr>
              <a:t>30</a:t>
            </a:r>
            <a:endParaRPr kumimoji="0" lang="en-US" altLang="en-US" sz="18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234" name="Rectangle 206">
            <a:extLst>
              <a:ext uri="{FF2B5EF4-FFF2-40B4-BE49-F238E27FC236}">
                <a16:creationId xmlns:a16="http://schemas.microsoft.com/office/drawing/2014/main" id="{104AE0EF-336D-5EDE-91F0-15E59588C4EC}"/>
              </a:ext>
            </a:extLst>
          </p:cNvPr>
          <p:cNvSpPr>
            <a:spLocks noChangeArrowheads="1"/>
          </p:cNvSpPr>
          <p:nvPr/>
        </p:nvSpPr>
        <p:spPr bwMode="auto">
          <a:xfrm>
            <a:off x="6814149" y="4716237"/>
            <a:ext cx="15709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595454"/>
                </a:solidFill>
                <a:effectLst/>
                <a:uLnTx/>
                <a:uFillTx/>
                <a:latin typeface="Aptos" panose="02110004020202020204"/>
                <a:ea typeface="+mn-ea"/>
                <a:cs typeface="+mn-cs"/>
              </a:rPr>
              <a:t>20</a:t>
            </a:r>
            <a:endParaRPr kumimoji="0" lang="en-US" altLang="en-US" sz="18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235" name="Rectangle 207">
            <a:extLst>
              <a:ext uri="{FF2B5EF4-FFF2-40B4-BE49-F238E27FC236}">
                <a16:creationId xmlns:a16="http://schemas.microsoft.com/office/drawing/2014/main" id="{6D428E24-57BC-366E-DECF-4460244EF70C}"/>
              </a:ext>
            </a:extLst>
          </p:cNvPr>
          <p:cNvSpPr>
            <a:spLocks noChangeArrowheads="1"/>
          </p:cNvSpPr>
          <p:nvPr/>
        </p:nvSpPr>
        <p:spPr bwMode="auto">
          <a:xfrm>
            <a:off x="6814149" y="4999547"/>
            <a:ext cx="15709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595454"/>
                </a:solidFill>
                <a:effectLst/>
                <a:uLnTx/>
                <a:uFillTx/>
                <a:latin typeface="Aptos" panose="02110004020202020204"/>
                <a:ea typeface="+mn-ea"/>
                <a:cs typeface="+mn-cs"/>
              </a:rPr>
              <a:t>10</a:t>
            </a:r>
            <a:endParaRPr kumimoji="0" lang="en-US" altLang="en-US" sz="18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236" name="Rectangle 208">
            <a:extLst>
              <a:ext uri="{FF2B5EF4-FFF2-40B4-BE49-F238E27FC236}">
                <a16:creationId xmlns:a16="http://schemas.microsoft.com/office/drawing/2014/main" id="{6943E693-79B4-09E3-2DC9-EEFC08A3C17D}"/>
              </a:ext>
            </a:extLst>
          </p:cNvPr>
          <p:cNvSpPr>
            <a:spLocks noChangeArrowheads="1"/>
          </p:cNvSpPr>
          <p:nvPr/>
        </p:nvSpPr>
        <p:spPr bwMode="auto">
          <a:xfrm>
            <a:off x="6883141" y="5282857"/>
            <a:ext cx="7854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595454"/>
                </a:solidFill>
                <a:effectLst/>
                <a:uLnTx/>
                <a:uFillTx/>
                <a:latin typeface="Aptos" panose="02110004020202020204"/>
                <a:ea typeface="+mn-ea"/>
                <a:cs typeface="+mn-cs"/>
              </a:rPr>
              <a:t>0</a:t>
            </a:r>
            <a:endParaRPr kumimoji="0" lang="en-US" altLang="en-US" sz="18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237" name="Rectangle 209">
            <a:extLst>
              <a:ext uri="{FF2B5EF4-FFF2-40B4-BE49-F238E27FC236}">
                <a16:creationId xmlns:a16="http://schemas.microsoft.com/office/drawing/2014/main" id="{C7EF9E4A-BFAA-B73E-1BF3-820FABF1A180}"/>
              </a:ext>
            </a:extLst>
          </p:cNvPr>
          <p:cNvSpPr>
            <a:spLocks noChangeArrowheads="1"/>
          </p:cNvSpPr>
          <p:nvPr/>
        </p:nvSpPr>
        <p:spPr bwMode="auto">
          <a:xfrm>
            <a:off x="7027542" y="5483022"/>
            <a:ext cx="7854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595454"/>
                </a:solidFill>
                <a:effectLst/>
                <a:uLnTx/>
                <a:uFillTx/>
                <a:latin typeface="Aptos" panose="02110004020202020204"/>
                <a:ea typeface="+mn-ea"/>
                <a:cs typeface="+mn-cs"/>
              </a:rPr>
              <a:t>0</a:t>
            </a:r>
            <a:endParaRPr kumimoji="0" lang="en-US" altLang="en-US" sz="18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238" name="Rectangle 210">
            <a:extLst>
              <a:ext uri="{FF2B5EF4-FFF2-40B4-BE49-F238E27FC236}">
                <a16:creationId xmlns:a16="http://schemas.microsoft.com/office/drawing/2014/main" id="{2397A2EB-CD00-9700-F2B1-15F59D7A5B63}"/>
              </a:ext>
            </a:extLst>
          </p:cNvPr>
          <p:cNvSpPr>
            <a:spLocks noChangeArrowheads="1"/>
          </p:cNvSpPr>
          <p:nvPr/>
        </p:nvSpPr>
        <p:spPr bwMode="auto">
          <a:xfrm>
            <a:off x="7303507" y="5483022"/>
            <a:ext cx="7854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595454"/>
                </a:solidFill>
                <a:effectLst/>
                <a:uLnTx/>
                <a:uFillTx/>
                <a:latin typeface="Aptos" panose="02110004020202020204"/>
                <a:ea typeface="+mn-ea"/>
                <a:cs typeface="+mn-cs"/>
              </a:rPr>
              <a:t>3</a:t>
            </a:r>
            <a:endParaRPr kumimoji="0" lang="en-US" altLang="en-US" sz="18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239" name="Rectangle 211">
            <a:extLst>
              <a:ext uri="{FF2B5EF4-FFF2-40B4-BE49-F238E27FC236}">
                <a16:creationId xmlns:a16="http://schemas.microsoft.com/office/drawing/2014/main" id="{478B9939-6141-3658-712E-68B304A1A548}"/>
              </a:ext>
            </a:extLst>
          </p:cNvPr>
          <p:cNvSpPr>
            <a:spLocks noChangeArrowheads="1"/>
          </p:cNvSpPr>
          <p:nvPr/>
        </p:nvSpPr>
        <p:spPr bwMode="auto">
          <a:xfrm>
            <a:off x="7581076" y="5483022"/>
            <a:ext cx="7854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595454"/>
                </a:solidFill>
                <a:effectLst/>
                <a:uLnTx/>
                <a:uFillTx/>
                <a:latin typeface="Aptos" panose="02110004020202020204"/>
                <a:ea typeface="+mn-ea"/>
                <a:cs typeface="+mn-cs"/>
              </a:rPr>
              <a:t>6</a:t>
            </a:r>
            <a:endParaRPr kumimoji="0" lang="en-US" altLang="en-US" sz="18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240" name="Rectangle 212">
            <a:extLst>
              <a:ext uri="{FF2B5EF4-FFF2-40B4-BE49-F238E27FC236}">
                <a16:creationId xmlns:a16="http://schemas.microsoft.com/office/drawing/2014/main" id="{54E31928-BB89-893B-1F89-4AA3B1C3F3BA}"/>
              </a:ext>
            </a:extLst>
          </p:cNvPr>
          <p:cNvSpPr>
            <a:spLocks noChangeArrowheads="1"/>
          </p:cNvSpPr>
          <p:nvPr/>
        </p:nvSpPr>
        <p:spPr bwMode="auto">
          <a:xfrm>
            <a:off x="7857041" y="5483022"/>
            <a:ext cx="7854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595454"/>
                </a:solidFill>
                <a:effectLst/>
                <a:uLnTx/>
                <a:uFillTx/>
                <a:latin typeface="Aptos" panose="02110004020202020204"/>
                <a:ea typeface="+mn-ea"/>
                <a:cs typeface="+mn-cs"/>
              </a:rPr>
              <a:t>9</a:t>
            </a:r>
            <a:endParaRPr kumimoji="0" lang="en-US" altLang="en-US" sz="18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241" name="Rectangle 213">
            <a:extLst>
              <a:ext uri="{FF2B5EF4-FFF2-40B4-BE49-F238E27FC236}">
                <a16:creationId xmlns:a16="http://schemas.microsoft.com/office/drawing/2014/main" id="{96E50E34-C008-A5B0-5A59-CD0804D09D1B}"/>
              </a:ext>
            </a:extLst>
          </p:cNvPr>
          <p:cNvSpPr>
            <a:spLocks noChangeArrowheads="1"/>
          </p:cNvSpPr>
          <p:nvPr/>
        </p:nvSpPr>
        <p:spPr bwMode="auto">
          <a:xfrm>
            <a:off x="8091291" y="5483022"/>
            <a:ext cx="15709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595454"/>
                </a:solidFill>
                <a:effectLst/>
                <a:uLnTx/>
                <a:uFillTx/>
                <a:latin typeface="Aptos" panose="02110004020202020204"/>
                <a:ea typeface="+mn-ea"/>
                <a:cs typeface="+mn-cs"/>
              </a:rPr>
              <a:t>12</a:t>
            </a:r>
            <a:endParaRPr kumimoji="0" lang="en-US" altLang="en-US" sz="18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242" name="Rectangle 214">
            <a:extLst>
              <a:ext uri="{FF2B5EF4-FFF2-40B4-BE49-F238E27FC236}">
                <a16:creationId xmlns:a16="http://schemas.microsoft.com/office/drawing/2014/main" id="{3EC7668B-1EC6-5A5A-CACC-540CC2A0163E}"/>
              </a:ext>
            </a:extLst>
          </p:cNvPr>
          <p:cNvSpPr>
            <a:spLocks noChangeArrowheads="1"/>
          </p:cNvSpPr>
          <p:nvPr/>
        </p:nvSpPr>
        <p:spPr bwMode="auto">
          <a:xfrm>
            <a:off x="8373674" y="5483022"/>
            <a:ext cx="15709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595454"/>
                </a:solidFill>
                <a:effectLst/>
                <a:uLnTx/>
                <a:uFillTx/>
                <a:latin typeface="Aptos" panose="02110004020202020204"/>
                <a:ea typeface="+mn-ea"/>
                <a:cs typeface="+mn-cs"/>
              </a:rPr>
              <a:t>15</a:t>
            </a:r>
            <a:endParaRPr kumimoji="0" lang="en-US" altLang="en-US" sz="18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243" name="Rectangle 215">
            <a:extLst>
              <a:ext uri="{FF2B5EF4-FFF2-40B4-BE49-F238E27FC236}">
                <a16:creationId xmlns:a16="http://schemas.microsoft.com/office/drawing/2014/main" id="{40692423-F9F8-D7FF-2CEA-59A078A25795}"/>
              </a:ext>
            </a:extLst>
          </p:cNvPr>
          <p:cNvSpPr>
            <a:spLocks noChangeArrowheads="1"/>
          </p:cNvSpPr>
          <p:nvPr/>
        </p:nvSpPr>
        <p:spPr bwMode="auto">
          <a:xfrm>
            <a:off x="8651244" y="5483022"/>
            <a:ext cx="15709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595454"/>
                </a:solidFill>
                <a:effectLst/>
                <a:uLnTx/>
                <a:uFillTx/>
                <a:latin typeface="Aptos" panose="02110004020202020204"/>
                <a:ea typeface="+mn-ea"/>
                <a:cs typeface="+mn-cs"/>
              </a:rPr>
              <a:t>18</a:t>
            </a:r>
            <a:endParaRPr kumimoji="0" lang="en-US" altLang="en-US" sz="18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244" name="Rectangle 216">
            <a:extLst>
              <a:ext uri="{FF2B5EF4-FFF2-40B4-BE49-F238E27FC236}">
                <a16:creationId xmlns:a16="http://schemas.microsoft.com/office/drawing/2014/main" id="{D0C6067D-684F-401B-9D68-97E15BF0AA87}"/>
              </a:ext>
            </a:extLst>
          </p:cNvPr>
          <p:cNvSpPr>
            <a:spLocks noChangeArrowheads="1"/>
          </p:cNvSpPr>
          <p:nvPr/>
        </p:nvSpPr>
        <p:spPr bwMode="auto">
          <a:xfrm>
            <a:off x="8928813" y="5483022"/>
            <a:ext cx="15709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595454"/>
                </a:solidFill>
                <a:effectLst/>
                <a:uLnTx/>
                <a:uFillTx/>
                <a:latin typeface="Aptos" panose="02110004020202020204"/>
                <a:ea typeface="+mn-ea"/>
                <a:cs typeface="+mn-cs"/>
              </a:rPr>
              <a:t>21</a:t>
            </a:r>
            <a:endParaRPr kumimoji="0" lang="en-US" altLang="en-US" sz="18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245" name="Rectangle 217">
            <a:extLst>
              <a:ext uri="{FF2B5EF4-FFF2-40B4-BE49-F238E27FC236}">
                <a16:creationId xmlns:a16="http://schemas.microsoft.com/office/drawing/2014/main" id="{8547BEF9-3B8D-F970-BEBB-66C86ABEA2CF}"/>
              </a:ext>
            </a:extLst>
          </p:cNvPr>
          <p:cNvSpPr>
            <a:spLocks noChangeArrowheads="1"/>
          </p:cNvSpPr>
          <p:nvPr/>
        </p:nvSpPr>
        <p:spPr bwMode="auto">
          <a:xfrm>
            <a:off x="9198360" y="5483022"/>
            <a:ext cx="15709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595454"/>
                </a:solidFill>
                <a:effectLst/>
                <a:uLnTx/>
                <a:uFillTx/>
                <a:latin typeface="Aptos" panose="02110004020202020204"/>
                <a:ea typeface="+mn-ea"/>
                <a:cs typeface="+mn-cs"/>
              </a:rPr>
              <a:t>24</a:t>
            </a:r>
            <a:endParaRPr kumimoji="0" lang="en-US" altLang="en-US" sz="18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246" name="Rectangle 218">
            <a:extLst>
              <a:ext uri="{FF2B5EF4-FFF2-40B4-BE49-F238E27FC236}">
                <a16:creationId xmlns:a16="http://schemas.microsoft.com/office/drawing/2014/main" id="{B6CDBC26-F091-08E7-8F4D-768BA486D9EF}"/>
              </a:ext>
            </a:extLst>
          </p:cNvPr>
          <p:cNvSpPr>
            <a:spLocks noChangeArrowheads="1"/>
          </p:cNvSpPr>
          <p:nvPr/>
        </p:nvSpPr>
        <p:spPr bwMode="auto">
          <a:xfrm>
            <a:off x="9482348" y="5483022"/>
            <a:ext cx="15709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595454"/>
                </a:solidFill>
                <a:effectLst/>
                <a:uLnTx/>
                <a:uFillTx/>
                <a:latin typeface="Aptos" panose="02110004020202020204"/>
                <a:ea typeface="+mn-ea"/>
                <a:cs typeface="+mn-cs"/>
              </a:rPr>
              <a:t>27</a:t>
            </a:r>
            <a:endParaRPr kumimoji="0" lang="en-US" altLang="en-US" sz="18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247" name="Rectangle 219">
            <a:extLst>
              <a:ext uri="{FF2B5EF4-FFF2-40B4-BE49-F238E27FC236}">
                <a16:creationId xmlns:a16="http://schemas.microsoft.com/office/drawing/2014/main" id="{F75A8713-0459-A03E-62FD-1FA576ED66E8}"/>
              </a:ext>
            </a:extLst>
          </p:cNvPr>
          <p:cNvSpPr>
            <a:spLocks noChangeArrowheads="1"/>
          </p:cNvSpPr>
          <p:nvPr/>
        </p:nvSpPr>
        <p:spPr bwMode="auto">
          <a:xfrm>
            <a:off x="9758313" y="5483022"/>
            <a:ext cx="15709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595454"/>
                </a:solidFill>
                <a:effectLst/>
                <a:uLnTx/>
                <a:uFillTx/>
                <a:latin typeface="Aptos" panose="02110004020202020204"/>
                <a:ea typeface="+mn-ea"/>
                <a:cs typeface="+mn-cs"/>
              </a:rPr>
              <a:t>30</a:t>
            </a:r>
            <a:endParaRPr kumimoji="0" lang="en-US" altLang="en-US" sz="18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248" name="Rectangle 220">
            <a:extLst>
              <a:ext uri="{FF2B5EF4-FFF2-40B4-BE49-F238E27FC236}">
                <a16:creationId xmlns:a16="http://schemas.microsoft.com/office/drawing/2014/main" id="{60F1CAB3-4E32-A0DB-3BE4-18AD1BC4F2B9}"/>
              </a:ext>
            </a:extLst>
          </p:cNvPr>
          <p:cNvSpPr>
            <a:spLocks noChangeArrowheads="1"/>
          </p:cNvSpPr>
          <p:nvPr/>
        </p:nvSpPr>
        <p:spPr bwMode="auto">
          <a:xfrm>
            <a:off x="10035883" y="5483022"/>
            <a:ext cx="15709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595454"/>
                </a:solidFill>
                <a:effectLst/>
                <a:uLnTx/>
                <a:uFillTx/>
                <a:latin typeface="Aptos" panose="02110004020202020204"/>
                <a:ea typeface="+mn-ea"/>
                <a:cs typeface="+mn-cs"/>
              </a:rPr>
              <a:t>33</a:t>
            </a:r>
            <a:endParaRPr kumimoji="0" lang="en-US" altLang="en-US" sz="18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249" name="Rectangle 221">
            <a:extLst>
              <a:ext uri="{FF2B5EF4-FFF2-40B4-BE49-F238E27FC236}">
                <a16:creationId xmlns:a16="http://schemas.microsoft.com/office/drawing/2014/main" id="{CC0EE907-1EB8-164F-E33F-441A553AE68D}"/>
              </a:ext>
            </a:extLst>
          </p:cNvPr>
          <p:cNvSpPr>
            <a:spLocks noChangeArrowheads="1"/>
          </p:cNvSpPr>
          <p:nvPr/>
        </p:nvSpPr>
        <p:spPr bwMode="auto">
          <a:xfrm>
            <a:off x="10311848" y="5483022"/>
            <a:ext cx="15709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595454"/>
                </a:solidFill>
                <a:effectLst/>
                <a:uLnTx/>
                <a:uFillTx/>
                <a:latin typeface="Aptos" panose="02110004020202020204"/>
                <a:ea typeface="+mn-ea"/>
                <a:cs typeface="+mn-cs"/>
              </a:rPr>
              <a:t>36</a:t>
            </a:r>
            <a:endParaRPr kumimoji="0" lang="en-US" altLang="en-US" sz="18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250" name="Rectangle 222">
            <a:extLst>
              <a:ext uri="{FF2B5EF4-FFF2-40B4-BE49-F238E27FC236}">
                <a16:creationId xmlns:a16="http://schemas.microsoft.com/office/drawing/2014/main" id="{6B1D8166-3AA8-73BC-120C-3A5B63F5AB18}"/>
              </a:ext>
            </a:extLst>
          </p:cNvPr>
          <p:cNvSpPr>
            <a:spLocks noChangeArrowheads="1"/>
          </p:cNvSpPr>
          <p:nvPr/>
        </p:nvSpPr>
        <p:spPr bwMode="auto">
          <a:xfrm>
            <a:off x="10589418" y="5483022"/>
            <a:ext cx="15709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595454"/>
                </a:solidFill>
                <a:effectLst/>
                <a:uLnTx/>
                <a:uFillTx/>
                <a:latin typeface="Aptos" panose="02110004020202020204"/>
                <a:ea typeface="+mn-ea"/>
                <a:cs typeface="+mn-cs"/>
              </a:rPr>
              <a:t>39</a:t>
            </a:r>
            <a:endParaRPr kumimoji="0" lang="en-US" altLang="en-US" sz="18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251" name="Rectangle 223">
            <a:extLst>
              <a:ext uri="{FF2B5EF4-FFF2-40B4-BE49-F238E27FC236}">
                <a16:creationId xmlns:a16="http://schemas.microsoft.com/office/drawing/2014/main" id="{E8E77C2D-B6F9-62B2-50AE-01C857A99984}"/>
              </a:ext>
            </a:extLst>
          </p:cNvPr>
          <p:cNvSpPr>
            <a:spLocks noChangeArrowheads="1"/>
          </p:cNvSpPr>
          <p:nvPr/>
        </p:nvSpPr>
        <p:spPr bwMode="auto">
          <a:xfrm>
            <a:off x="11142952" y="5483022"/>
            <a:ext cx="15709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595454"/>
                </a:solidFill>
                <a:effectLst/>
                <a:uLnTx/>
                <a:uFillTx/>
                <a:latin typeface="Aptos" panose="02110004020202020204"/>
                <a:ea typeface="+mn-ea"/>
                <a:cs typeface="+mn-cs"/>
              </a:rPr>
              <a:t>45</a:t>
            </a:r>
            <a:endParaRPr kumimoji="0" lang="en-US" altLang="en-US" sz="18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252" name="Rectangle 224">
            <a:extLst>
              <a:ext uri="{FF2B5EF4-FFF2-40B4-BE49-F238E27FC236}">
                <a16:creationId xmlns:a16="http://schemas.microsoft.com/office/drawing/2014/main" id="{41AF4167-C300-96E2-401A-64412EEDD9E6}"/>
              </a:ext>
            </a:extLst>
          </p:cNvPr>
          <p:cNvSpPr>
            <a:spLocks noChangeArrowheads="1"/>
          </p:cNvSpPr>
          <p:nvPr/>
        </p:nvSpPr>
        <p:spPr bwMode="auto">
          <a:xfrm>
            <a:off x="11696488" y="5483022"/>
            <a:ext cx="15709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595454"/>
                </a:solidFill>
                <a:effectLst/>
                <a:uLnTx/>
                <a:uFillTx/>
                <a:latin typeface="Aptos" panose="02110004020202020204"/>
                <a:ea typeface="+mn-ea"/>
                <a:cs typeface="+mn-cs"/>
              </a:rPr>
              <a:t>51</a:t>
            </a:r>
            <a:endParaRPr kumimoji="0" lang="en-US" altLang="en-US" sz="18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253" name="Line 225">
            <a:extLst>
              <a:ext uri="{FF2B5EF4-FFF2-40B4-BE49-F238E27FC236}">
                <a16:creationId xmlns:a16="http://schemas.microsoft.com/office/drawing/2014/main" id="{197B40A3-7C5C-82ED-1BEE-3866C441FD92}"/>
              </a:ext>
            </a:extLst>
          </p:cNvPr>
          <p:cNvSpPr>
            <a:spLocks noChangeShapeType="1"/>
          </p:cNvSpPr>
          <p:nvPr/>
        </p:nvSpPr>
        <p:spPr bwMode="auto">
          <a:xfrm>
            <a:off x="10939188" y="5402956"/>
            <a:ext cx="0" cy="55430"/>
          </a:xfrm>
          <a:prstGeom prst="line">
            <a:avLst/>
          </a:prstGeom>
          <a:noFill/>
          <a:ln w="12700">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254" name="Line 226">
            <a:extLst>
              <a:ext uri="{FF2B5EF4-FFF2-40B4-BE49-F238E27FC236}">
                <a16:creationId xmlns:a16="http://schemas.microsoft.com/office/drawing/2014/main" id="{CEEADAC3-357A-F6B7-9A17-8261A4FD6EE3}"/>
              </a:ext>
            </a:extLst>
          </p:cNvPr>
          <p:cNvSpPr>
            <a:spLocks noChangeShapeType="1"/>
          </p:cNvSpPr>
          <p:nvPr/>
        </p:nvSpPr>
        <p:spPr bwMode="auto">
          <a:xfrm>
            <a:off x="11489513" y="5402956"/>
            <a:ext cx="0" cy="55430"/>
          </a:xfrm>
          <a:prstGeom prst="line">
            <a:avLst/>
          </a:prstGeom>
          <a:noFill/>
          <a:ln w="12700">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255" name="Rectangle 227">
            <a:extLst>
              <a:ext uri="{FF2B5EF4-FFF2-40B4-BE49-F238E27FC236}">
                <a16:creationId xmlns:a16="http://schemas.microsoft.com/office/drawing/2014/main" id="{98DE2596-48C0-86AD-D0DB-DE05403EF1E9}"/>
              </a:ext>
            </a:extLst>
          </p:cNvPr>
          <p:cNvSpPr>
            <a:spLocks noChangeArrowheads="1"/>
          </p:cNvSpPr>
          <p:nvPr/>
        </p:nvSpPr>
        <p:spPr bwMode="auto">
          <a:xfrm>
            <a:off x="10865383" y="5483022"/>
            <a:ext cx="15709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595454"/>
                </a:solidFill>
                <a:effectLst/>
                <a:uLnTx/>
                <a:uFillTx/>
                <a:latin typeface="Aptos" panose="02110004020202020204"/>
                <a:ea typeface="+mn-ea"/>
                <a:cs typeface="+mn-cs"/>
              </a:rPr>
              <a:t>42</a:t>
            </a:r>
            <a:endParaRPr kumimoji="0" lang="en-US" altLang="en-US" sz="18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256" name="Rectangle 228">
            <a:extLst>
              <a:ext uri="{FF2B5EF4-FFF2-40B4-BE49-F238E27FC236}">
                <a16:creationId xmlns:a16="http://schemas.microsoft.com/office/drawing/2014/main" id="{AB40E3AD-BFE4-E4D5-E0A4-60BF73740398}"/>
              </a:ext>
            </a:extLst>
          </p:cNvPr>
          <p:cNvSpPr>
            <a:spLocks noChangeArrowheads="1"/>
          </p:cNvSpPr>
          <p:nvPr/>
        </p:nvSpPr>
        <p:spPr bwMode="auto">
          <a:xfrm>
            <a:off x="11418917" y="5483022"/>
            <a:ext cx="15709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595454"/>
                </a:solidFill>
                <a:effectLst/>
                <a:uLnTx/>
                <a:uFillTx/>
                <a:latin typeface="Aptos" panose="02110004020202020204"/>
                <a:ea typeface="+mn-ea"/>
                <a:cs typeface="+mn-cs"/>
              </a:rPr>
              <a:t>48</a:t>
            </a:r>
            <a:endParaRPr kumimoji="0" lang="en-US" altLang="en-US" sz="18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257" name="Rectangle 229">
            <a:extLst>
              <a:ext uri="{FF2B5EF4-FFF2-40B4-BE49-F238E27FC236}">
                <a16:creationId xmlns:a16="http://schemas.microsoft.com/office/drawing/2014/main" id="{A8FF8EBE-191C-F0C8-3B48-BA42C7893C80}"/>
              </a:ext>
            </a:extLst>
          </p:cNvPr>
          <p:cNvSpPr>
            <a:spLocks noChangeArrowheads="1"/>
          </p:cNvSpPr>
          <p:nvPr/>
        </p:nvSpPr>
        <p:spPr bwMode="auto">
          <a:xfrm>
            <a:off x="9204778" y="5680107"/>
            <a:ext cx="46166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595454"/>
                </a:solidFill>
                <a:effectLst/>
                <a:uLnTx/>
                <a:uFillTx/>
                <a:latin typeface="Aptos" panose="02110004020202020204"/>
                <a:ea typeface="+mn-ea"/>
                <a:cs typeface="+mn-cs"/>
              </a:rPr>
              <a:t>Months</a:t>
            </a:r>
            <a:endParaRPr kumimoji="0" lang="en-US" altLang="en-US" sz="18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258" name="Rectangle 230">
            <a:extLst>
              <a:ext uri="{FF2B5EF4-FFF2-40B4-BE49-F238E27FC236}">
                <a16:creationId xmlns:a16="http://schemas.microsoft.com/office/drawing/2014/main" id="{92EB55BF-1707-6004-9564-D1BA2728D8B9}"/>
              </a:ext>
            </a:extLst>
          </p:cNvPr>
          <p:cNvSpPr>
            <a:spLocks noChangeArrowheads="1"/>
          </p:cNvSpPr>
          <p:nvPr/>
        </p:nvSpPr>
        <p:spPr bwMode="auto">
          <a:xfrm>
            <a:off x="7253768" y="5925889"/>
            <a:ext cx="1923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3E97BD"/>
                </a:solidFill>
                <a:effectLst/>
                <a:uLnTx/>
                <a:uFillTx/>
                <a:latin typeface="Aptos" panose="02110004020202020204"/>
                <a:ea typeface="+mn-ea"/>
                <a:cs typeface="+mn-cs"/>
              </a:rPr>
              <a:t>646</a:t>
            </a:r>
            <a:endParaRPr kumimoji="0" lang="en-US" altLang="en-US" sz="2000" b="0" i="0" u="none" strike="noStrike" kern="1200" cap="none" spc="0" normalizeH="0" baseline="0" noProof="0" dirty="0">
              <a:ln>
                <a:noFill/>
              </a:ln>
              <a:solidFill>
                <a:srgbClr val="3E97BD"/>
              </a:solidFill>
              <a:effectLst/>
              <a:uLnTx/>
              <a:uFillTx/>
              <a:latin typeface="Aptos" panose="02110004020202020204"/>
              <a:ea typeface="+mn-ea"/>
              <a:cs typeface="+mn-cs"/>
            </a:endParaRPr>
          </a:p>
        </p:txBody>
      </p:sp>
      <p:sp>
        <p:nvSpPr>
          <p:cNvPr id="259" name="Rectangle 231">
            <a:extLst>
              <a:ext uri="{FF2B5EF4-FFF2-40B4-BE49-F238E27FC236}">
                <a16:creationId xmlns:a16="http://schemas.microsoft.com/office/drawing/2014/main" id="{CFE9B24E-0591-2700-0696-8DFF13A158E1}"/>
              </a:ext>
            </a:extLst>
          </p:cNvPr>
          <p:cNvSpPr>
            <a:spLocks noChangeArrowheads="1"/>
          </p:cNvSpPr>
          <p:nvPr/>
        </p:nvSpPr>
        <p:spPr bwMode="auto">
          <a:xfrm>
            <a:off x="7531338" y="5925889"/>
            <a:ext cx="1923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3E97BD"/>
                </a:solidFill>
                <a:effectLst/>
                <a:uLnTx/>
                <a:uFillTx/>
                <a:latin typeface="Aptos" panose="02110004020202020204"/>
                <a:ea typeface="+mn-ea"/>
                <a:cs typeface="+mn-cs"/>
              </a:rPr>
              <a:t>554</a:t>
            </a:r>
            <a:endParaRPr kumimoji="0" lang="en-US" altLang="en-US" sz="2000" b="0" i="0" u="none" strike="noStrike" kern="1200" cap="none" spc="0" normalizeH="0" baseline="0" noProof="0" dirty="0">
              <a:ln>
                <a:noFill/>
              </a:ln>
              <a:solidFill>
                <a:srgbClr val="3E97BD"/>
              </a:solidFill>
              <a:effectLst/>
              <a:uLnTx/>
              <a:uFillTx/>
              <a:latin typeface="Aptos" panose="02110004020202020204"/>
              <a:ea typeface="+mn-ea"/>
              <a:cs typeface="+mn-cs"/>
            </a:endParaRPr>
          </a:p>
        </p:txBody>
      </p:sp>
      <p:sp>
        <p:nvSpPr>
          <p:cNvPr id="260" name="Rectangle 232">
            <a:extLst>
              <a:ext uri="{FF2B5EF4-FFF2-40B4-BE49-F238E27FC236}">
                <a16:creationId xmlns:a16="http://schemas.microsoft.com/office/drawing/2014/main" id="{FFA31A99-1043-0C8D-10D8-0711346809DC}"/>
              </a:ext>
            </a:extLst>
          </p:cNvPr>
          <p:cNvSpPr>
            <a:spLocks noChangeArrowheads="1"/>
          </p:cNvSpPr>
          <p:nvPr/>
        </p:nvSpPr>
        <p:spPr bwMode="auto">
          <a:xfrm>
            <a:off x="7807304" y="5925889"/>
            <a:ext cx="1923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3E97BD"/>
                </a:solidFill>
                <a:effectLst/>
                <a:uLnTx/>
                <a:uFillTx/>
                <a:latin typeface="Aptos" panose="02110004020202020204"/>
                <a:ea typeface="+mn-ea"/>
                <a:cs typeface="+mn-cs"/>
              </a:rPr>
              <a:t>452</a:t>
            </a:r>
            <a:endParaRPr kumimoji="0" lang="en-US" altLang="en-US" sz="2000" b="0" i="0" u="none" strike="noStrike" kern="1200" cap="none" spc="0" normalizeH="0" baseline="0" noProof="0" dirty="0">
              <a:ln>
                <a:noFill/>
              </a:ln>
              <a:solidFill>
                <a:srgbClr val="3E97BD"/>
              </a:solidFill>
              <a:effectLst/>
              <a:uLnTx/>
              <a:uFillTx/>
              <a:latin typeface="Aptos" panose="02110004020202020204"/>
              <a:ea typeface="+mn-ea"/>
              <a:cs typeface="+mn-cs"/>
            </a:endParaRPr>
          </a:p>
        </p:txBody>
      </p:sp>
      <p:sp>
        <p:nvSpPr>
          <p:cNvPr id="261" name="Rectangle 233">
            <a:extLst>
              <a:ext uri="{FF2B5EF4-FFF2-40B4-BE49-F238E27FC236}">
                <a16:creationId xmlns:a16="http://schemas.microsoft.com/office/drawing/2014/main" id="{5F22E92B-A6FF-F01F-FE57-6099EEAC665D}"/>
              </a:ext>
            </a:extLst>
          </p:cNvPr>
          <p:cNvSpPr>
            <a:spLocks noChangeArrowheads="1"/>
          </p:cNvSpPr>
          <p:nvPr/>
        </p:nvSpPr>
        <p:spPr bwMode="auto">
          <a:xfrm>
            <a:off x="8084873" y="5925889"/>
            <a:ext cx="1923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3E97BD"/>
                </a:solidFill>
                <a:effectLst/>
                <a:uLnTx/>
                <a:uFillTx/>
                <a:latin typeface="Aptos" panose="02110004020202020204"/>
                <a:ea typeface="+mn-ea"/>
                <a:cs typeface="+mn-cs"/>
              </a:rPr>
              <a:t>375</a:t>
            </a:r>
            <a:endParaRPr kumimoji="0" lang="en-US" altLang="en-US" sz="2000" b="0" i="0" u="none" strike="noStrike" kern="1200" cap="none" spc="0" normalizeH="0" baseline="0" noProof="0" dirty="0">
              <a:ln>
                <a:noFill/>
              </a:ln>
              <a:solidFill>
                <a:srgbClr val="3E97BD"/>
              </a:solidFill>
              <a:effectLst/>
              <a:uLnTx/>
              <a:uFillTx/>
              <a:latin typeface="Aptos" panose="02110004020202020204"/>
              <a:ea typeface="+mn-ea"/>
              <a:cs typeface="+mn-cs"/>
            </a:endParaRPr>
          </a:p>
        </p:txBody>
      </p:sp>
      <p:sp>
        <p:nvSpPr>
          <p:cNvPr id="262" name="Rectangle 234">
            <a:extLst>
              <a:ext uri="{FF2B5EF4-FFF2-40B4-BE49-F238E27FC236}">
                <a16:creationId xmlns:a16="http://schemas.microsoft.com/office/drawing/2014/main" id="{E8E498FD-2F8F-7864-E4CE-E589C6534601}"/>
              </a:ext>
            </a:extLst>
          </p:cNvPr>
          <p:cNvSpPr>
            <a:spLocks noChangeArrowheads="1"/>
          </p:cNvSpPr>
          <p:nvPr/>
        </p:nvSpPr>
        <p:spPr bwMode="auto">
          <a:xfrm>
            <a:off x="8360838" y="5925889"/>
            <a:ext cx="1923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3E97BD"/>
                </a:solidFill>
                <a:effectLst/>
                <a:uLnTx/>
                <a:uFillTx/>
                <a:latin typeface="Aptos" panose="02110004020202020204"/>
                <a:ea typeface="+mn-ea"/>
                <a:cs typeface="+mn-cs"/>
              </a:rPr>
              <a:t>308</a:t>
            </a:r>
            <a:endParaRPr kumimoji="0" lang="en-US" altLang="en-US" sz="2000" b="0" i="0" u="none" strike="noStrike" kern="1200" cap="none" spc="0" normalizeH="0" baseline="0" noProof="0" dirty="0">
              <a:ln>
                <a:noFill/>
              </a:ln>
              <a:solidFill>
                <a:srgbClr val="3E97BD"/>
              </a:solidFill>
              <a:effectLst/>
              <a:uLnTx/>
              <a:uFillTx/>
              <a:latin typeface="Aptos" panose="02110004020202020204"/>
              <a:ea typeface="+mn-ea"/>
              <a:cs typeface="+mn-cs"/>
            </a:endParaRPr>
          </a:p>
        </p:txBody>
      </p:sp>
      <p:sp>
        <p:nvSpPr>
          <p:cNvPr id="263" name="Rectangle 235">
            <a:extLst>
              <a:ext uri="{FF2B5EF4-FFF2-40B4-BE49-F238E27FC236}">
                <a16:creationId xmlns:a16="http://schemas.microsoft.com/office/drawing/2014/main" id="{3A61D09B-3F0B-B607-D8D9-DE9016A666DB}"/>
              </a:ext>
            </a:extLst>
          </p:cNvPr>
          <p:cNvSpPr>
            <a:spLocks noChangeArrowheads="1"/>
          </p:cNvSpPr>
          <p:nvPr/>
        </p:nvSpPr>
        <p:spPr bwMode="auto">
          <a:xfrm>
            <a:off x="8638408" y="5925889"/>
            <a:ext cx="1923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3E97BD"/>
                </a:solidFill>
                <a:effectLst/>
                <a:uLnTx/>
                <a:uFillTx/>
                <a:latin typeface="Aptos" panose="02110004020202020204"/>
                <a:ea typeface="+mn-ea"/>
                <a:cs typeface="+mn-cs"/>
              </a:rPr>
              <a:t>251</a:t>
            </a:r>
            <a:endParaRPr kumimoji="0" lang="en-US" altLang="en-US" sz="2000" b="0" i="0" u="none" strike="noStrike" kern="1200" cap="none" spc="0" normalizeH="0" baseline="0" noProof="0" dirty="0">
              <a:ln>
                <a:noFill/>
              </a:ln>
              <a:solidFill>
                <a:srgbClr val="3E97BD"/>
              </a:solidFill>
              <a:effectLst/>
              <a:uLnTx/>
              <a:uFillTx/>
              <a:latin typeface="Aptos" panose="02110004020202020204"/>
              <a:ea typeface="+mn-ea"/>
              <a:cs typeface="+mn-cs"/>
            </a:endParaRPr>
          </a:p>
        </p:txBody>
      </p:sp>
      <p:sp>
        <p:nvSpPr>
          <p:cNvPr id="264" name="Rectangle 236">
            <a:extLst>
              <a:ext uri="{FF2B5EF4-FFF2-40B4-BE49-F238E27FC236}">
                <a16:creationId xmlns:a16="http://schemas.microsoft.com/office/drawing/2014/main" id="{43A02833-CED6-B169-E06D-3F92FCEA1009}"/>
              </a:ext>
            </a:extLst>
          </p:cNvPr>
          <p:cNvSpPr>
            <a:spLocks noChangeArrowheads="1"/>
          </p:cNvSpPr>
          <p:nvPr/>
        </p:nvSpPr>
        <p:spPr bwMode="auto">
          <a:xfrm>
            <a:off x="8914373" y="5925889"/>
            <a:ext cx="1923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3E97BD"/>
                </a:solidFill>
                <a:effectLst/>
                <a:uLnTx/>
                <a:uFillTx/>
                <a:latin typeface="Aptos" panose="02110004020202020204"/>
                <a:ea typeface="+mn-ea"/>
                <a:cs typeface="+mn-cs"/>
              </a:rPr>
              <a:t>214</a:t>
            </a:r>
            <a:endParaRPr kumimoji="0" lang="en-US" altLang="en-US" sz="2000" b="0" i="0" u="none" strike="noStrike" kern="1200" cap="none" spc="0" normalizeH="0" baseline="0" noProof="0" dirty="0">
              <a:ln>
                <a:noFill/>
              </a:ln>
              <a:solidFill>
                <a:srgbClr val="3E97BD"/>
              </a:solidFill>
              <a:effectLst/>
              <a:uLnTx/>
              <a:uFillTx/>
              <a:latin typeface="Aptos" panose="02110004020202020204"/>
              <a:ea typeface="+mn-ea"/>
              <a:cs typeface="+mn-cs"/>
            </a:endParaRPr>
          </a:p>
        </p:txBody>
      </p:sp>
      <p:sp>
        <p:nvSpPr>
          <p:cNvPr id="265" name="Rectangle 237">
            <a:extLst>
              <a:ext uri="{FF2B5EF4-FFF2-40B4-BE49-F238E27FC236}">
                <a16:creationId xmlns:a16="http://schemas.microsoft.com/office/drawing/2014/main" id="{A91B2F20-4009-9488-D91D-9B53F2E45E8F}"/>
              </a:ext>
            </a:extLst>
          </p:cNvPr>
          <p:cNvSpPr>
            <a:spLocks noChangeArrowheads="1"/>
          </p:cNvSpPr>
          <p:nvPr/>
        </p:nvSpPr>
        <p:spPr bwMode="auto">
          <a:xfrm>
            <a:off x="9191942" y="5925889"/>
            <a:ext cx="1923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3E97BD"/>
                </a:solidFill>
                <a:effectLst/>
                <a:uLnTx/>
                <a:uFillTx/>
                <a:latin typeface="Aptos" panose="02110004020202020204"/>
                <a:ea typeface="+mn-ea"/>
                <a:cs typeface="+mn-cs"/>
              </a:rPr>
              <a:t>184</a:t>
            </a:r>
            <a:endParaRPr kumimoji="0" lang="en-US" altLang="en-US" sz="2000" b="0" i="0" u="none" strike="noStrike" kern="1200" cap="none" spc="0" normalizeH="0" baseline="0" noProof="0" dirty="0">
              <a:ln>
                <a:noFill/>
              </a:ln>
              <a:solidFill>
                <a:srgbClr val="3E97BD"/>
              </a:solidFill>
              <a:effectLst/>
              <a:uLnTx/>
              <a:uFillTx/>
              <a:latin typeface="Aptos" panose="02110004020202020204"/>
              <a:ea typeface="+mn-ea"/>
              <a:cs typeface="+mn-cs"/>
            </a:endParaRPr>
          </a:p>
        </p:txBody>
      </p:sp>
      <p:sp>
        <p:nvSpPr>
          <p:cNvPr id="266" name="Rectangle 238">
            <a:extLst>
              <a:ext uri="{FF2B5EF4-FFF2-40B4-BE49-F238E27FC236}">
                <a16:creationId xmlns:a16="http://schemas.microsoft.com/office/drawing/2014/main" id="{AE9C9177-37D8-6F3D-6716-89366C188BC2}"/>
              </a:ext>
            </a:extLst>
          </p:cNvPr>
          <p:cNvSpPr>
            <a:spLocks noChangeArrowheads="1"/>
          </p:cNvSpPr>
          <p:nvPr/>
        </p:nvSpPr>
        <p:spPr bwMode="auto">
          <a:xfrm>
            <a:off x="9467908" y="5925889"/>
            <a:ext cx="1923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3E97BD"/>
                </a:solidFill>
                <a:effectLst/>
                <a:uLnTx/>
                <a:uFillTx/>
                <a:latin typeface="Aptos" panose="02110004020202020204"/>
                <a:ea typeface="+mn-ea"/>
                <a:cs typeface="+mn-cs"/>
              </a:rPr>
              <a:t>137</a:t>
            </a:r>
            <a:endParaRPr kumimoji="0" lang="en-US" altLang="en-US" sz="2000" b="0" i="0" u="none" strike="noStrike" kern="1200" cap="none" spc="0" normalizeH="0" baseline="0" noProof="0" dirty="0">
              <a:ln>
                <a:noFill/>
              </a:ln>
              <a:solidFill>
                <a:srgbClr val="3E97BD"/>
              </a:solidFill>
              <a:effectLst/>
              <a:uLnTx/>
              <a:uFillTx/>
              <a:latin typeface="Aptos" panose="02110004020202020204"/>
              <a:ea typeface="+mn-ea"/>
              <a:cs typeface="+mn-cs"/>
            </a:endParaRPr>
          </a:p>
        </p:txBody>
      </p:sp>
      <p:sp>
        <p:nvSpPr>
          <p:cNvPr id="267" name="Rectangle 239">
            <a:extLst>
              <a:ext uri="{FF2B5EF4-FFF2-40B4-BE49-F238E27FC236}">
                <a16:creationId xmlns:a16="http://schemas.microsoft.com/office/drawing/2014/main" id="{B498307A-AC6A-21E1-46B7-527DB9FD2A73}"/>
              </a:ext>
            </a:extLst>
          </p:cNvPr>
          <p:cNvSpPr>
            <a:spLocks noChangeArrowheads="1"/>
          </p:cNvSpPr>
          <p:nvPr/>
        </p:nvSpPr>
        <p:spPr bwMode="auto">
          <a:xfrm>
            <a:off x="9745478" y="5925889"/>
            <a:ext cx="1923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3E97BD"/>
                </a:solidFill>
                <a:effectLst/>
                <a:uLnTx/>
                <a:uFillTx/>
                <a:latin typeface="Aptos" panose="02110004020202020204"/>
                <a:ea typeface="+mn-ea"/>
                <a:cs typeface="+mn-cs"/>
              </a:rPr>
              <a:t>103</a:t>
            </a:r>
            <a:endParaRPr kumimoji="0" lang="en-US" altLang="en-US" sz="2000" b="0" i="0" u="none" strike="noStrike" kern="1200" cap="none" spc="0" normalizeH="0" baseline="0" noProof="0" dirty="0">
              <a:ln>
                <a:noFill/>
              </a:ln>
              <a:solidFill>
                <a:srgbClr val="3E97BD"/>
              </a:solidFill>
              <a:effectLst/>
              <a:uLnTx/>
              <a:uFillTx/>
              <a:latin typeface="Aptos" panose="02110004020202020204"/>
              <a:ea typeface="+mn-ea"/>
              <a:cs typeface="+mn-cs"/>
            </a:endParaRPr>
          </a:p>
        </p:txBody>
      </p:sp>
      <p:sp>
        <p:nvSpPr>
          <p:cNvPr id="268" name="Rectangle 240">
            <a:extLst>
              <a:ext uri="{FF2B5EF4-FFF2-40B4-BE49-F238E27FC236}">
                <a16:creationId xmlns:a16="http://schemas.microsoft.com/office/drawing/2014/main" id="{0A04E374-6750-4A26-AFD1-BC8BA2B8A88F}"/>
              </a:ext>
            </a:extLst>
          </p:cNvPr>
          <p:cNvSpPr>
            <a:spLocks noChangeArrowheads="1"/>
          </p:cNvSpPr>
          <p:nvPr/>
        </p:nvSpPr>
        <p:spPr bwMode="auto">
          <a:xfrm>
            <a:off x="10048718" y="5925889"/>
            <a:ext cx="1282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3E97BD"/>
                </a:solidFill>
                <a:effectLst/>
                <a:uLnTx/>
                <a:uFillTx/>
                <a:latin typeface="Aptos" panose="02110004020202020204"/>
                <a:ea typeface="+mn-ea"/>
                <a:cs typeface="+mn-cs"/>
              </a:rPr>
              <a:t>75</a:t>
            </a:r>
            <a:endParaRPr kumimoji="0" lang="en-US" altLang="en-US" sz="2000" b="0" i="0" u="none" strike="noStrike" kern="1200" cap="none" spc="0" normalizeH="0" baseline="0" noProof="0" dirty="0">
              <a:ln>
                <a:noFill/>
              </a:ln>
              <a:solidFill>
                <a:srgbClr val="3E97BD"/>
              </a:solidFill>
              <a:effectLst/>
              <a:uLnTx/>
              <a:uFillTx/>
              <a:latin typeface="Aptos" panose="02110004020202020204"/>
              <a:ea typeface="+mn-ea"/>
              <a:cs typeface="+mn-cs"/>
            </a:endParaRPr>
          </a:p>
        </p:txBody>
      </p:sp>
      <p:sp>
        <p:nvSpPr>
          <p:cNvPr id="269" name="Rectangle 241">
            <a:extLst>
              <a:ext uri="{FF2B5EF4-FFF2-40B4-BE49-F238E27FC236}">
                <a16:creationId xmlns:a16="http://schemas.microsoft.com/office/drawing/2014/main" id="{EFC799A1-D726-038A-3476-A6219B4B0113}"/>
              </a:ext>
            </a:extLst>
          </p:cNvPr>
          <p:cNvSpPr>
            <a:spLocks noChangeArrowheads="1"/>
          </p:cNvSpPr>
          <p:nvPr/>
        </p:nvSpPr>
        <p:spPr bwMode="auto">
          <a:xfrm>
            <a:off x="10324683" y="5925889"/>
            <a:ext cx="1282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3E97BD"/>
                </a:solidFill>
                <a:effectLst/>
                <a:uLnTx/>
                <a:uFillTx/>
                <a:latin typeface="Aptos" panose="02110004020202020204"/>
                <a:ea typeface="+mn-ea"/>
                <a:cs typeface="+mn-cs"/>
              </a:rPr>
              <a:t>50</a:t>
            </a:r>
            <a:endParaRPr kumimoji="0" lang="en-US" altLang="en-US" sz="2000" b="0" i="0" u="none" strike="noStrike" kern="1200" cap="none" spc="0" normalizeH="0" baseline="0" noProof="0" dirty="0">
              <a:ln>
                <a:noFill/>
              </a:ln>
              <a:solidFill>
                <a:srgbClr val="3E97BD"/>
              </a:solidFill>
              <a:effectLst/>
              <a:uLnTx/>
              <a:uFillTx/>
              <a:latin typeface="Aptos" panose="02110004020202020204"/>
              <a:ea typeface="+mn-ea"/>
              <a:cs typeface="+mn-cs"/>
            </a:endParaRPr>
          </a:p>
        </p:txBody>
      </p:sp>
      <p:sp>
        <p:nvSpPr>
          <p:cNvPr id="270" name="Rectangle 242">
            <a:extLst>
              <a:ext uri="{FF2B5EF4-FFF2-40B4-BE49-F238E27FC236}">
                <a16:creationId xmlns:a16="http://schemas.microsoft.com/office/drawing/2014/main" id="{9D08D49D-42B7-7731-760B-53FCC0B3FCFC}"/>
              </a:ext>
            </a:extLst>
          </p:cNvPr>
          <p:cNvSpPr>
            <a:spLocks noChangeArrowheads="1"/>
          </p:cNvSpPr>
          <p:nvPr/>
        </p:nvSpPr>
        <p:spPr bwMode="auto">
          <a:xfrm>
            <a:off x="10602253" y="5925889"/>
            <a:ext cx="1282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3E97BD"/>
                </a:solidFill>
                <a:effectLst/>
                <a:uLnTx/>
                <a:uFillTx/>
                <a:latin typeface="Aptos" panose="02110004020202020204"/>
                <a:ea typeface="+mn-ea"/>
                <a:cs typeface="+mn-cs"/>
              </a:rPr>
              <a:t>29</a:t>
            </a:r>
            <a:endParaRPr kumimoji="0" lang="en-US" altLang="en-US" sz="2000" b="0" i="0" u="none" strike="noStrike" kern="1200" cap="none" spc="0" normalizeH="0" baseline="0" noProof="0" dirty="0">
              <a:ln>
                <a:noFill/>
              </a:ln>
              <a:solidFill>
                <a:srgbClr val="3E97BD"/>
              </a:solidFill>
              <a:effectLst/>
              <a:uLnTx/>
              <a:uFillTx/>
              <a:latin typeface="Aptos" panose="02110004020202020204"/>
              <a:ea typeface="+mn-ea"/>
              <a:cs typeface="+mn-cs"/>
            </a:endParaRPr>
          </a:p>
        </p:txBody>
      </p:sp>
      <p:sp>
        <p:nvSpPr>
          <p:cNvPr id="271" name="Rectangle 243">
            <a:extLst>
              <a:ext uri="{FF2B5EF4-FFF2-40B4-BE49-F238E27FC236}">
                <a16:creationId xmlns:a16="http://schemas.microsoft.com/office/drawing/2014/main" id="{275B1C1E-2885-0FF0-B370-EFE42F4EBD98}"/>
              </a:ext>
            </a:extLst>
          </p:cNvPr>
          <p:cNvSpPr>
            <a:spLocks noChangeArrowheads="1"/>
          </p:cNvSpPr>
          <p:nvPr/>
        </p:nvSpPr>
        <p:spPr bwMode="auto">
          <a:xfrm>
            <a:off x="10878219" y="5925889"/>
            <a:ext cx="1282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3E97BD"/>
                </a:solidFill>
                <a:effectLst/>
                <a:uLnTx/>
                <a:uFillTx/>
                <a:latin typeface="Aptos" panose="02110004020202020204"/>
                <a:ea typeface="+mn-ea"/>
                <a:cs typeface="+mn-cs"/>
              </a:rPr>
              <a:t>22</a:t>
            </a:r>
            <a:endParaRPr kumimoji="0" lang="en-US" altLang="en-US" sz="2000" b="0" i="0" u="none" strike="noStrike" kern="1200" cap="none" spc="0" normalizeH="0" baseline="0" noProof="0" dirty="0">
              <a:ln>
                <a:noFill/>
              </a:ln>
              <a:solidFill>
                <a:srgbClr val="3E97BD"/>
              </a:solidFill>
              <a:effectLst/>
              <a:uLnTx/>
              <a:uFillTx/>
              <a:latin typeface="Aptos" panose="02110004020202020204"/>
              <a:ea typeface="+mn-ea"/>
              <a:cs typeface="+mn-cs"/>
            </a:endParaRPr>
          </a:p>
        </p:txBody>
      </p:sp>
      <p:sp>
        <p:nvSpPr>
          <p:cNvPr id="272" name="Rectangle 244">
            <a:extLst>
              <a:ext uri="{FF2B5EF4-FFF2-40B4-BE49-F238E27FC236}">
                <a16:creationId xmlns:a16="http://schemas.microsoft.com/office/drawing/2014/main" id="{6B6B590A-7AED-FA2F-8DEA-AE08828DBF4B}"/>
              </a:ext>
            </a:extLst>
          </p:cNvPr>
          <p:cNvSpPr>
            <a:spLocks noChangeArrowheads="1"/>
          </p:cNvSpPr>
          <p:nvPr/>
        </p:nvSpPr>
        <p:spPr bwMode="auto">
          <a:xfrm>
            <a:off x="11186273" y="5925889"/>
            <a:ext cx="6412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3E97BD"/>
                </a:solidFill>
                <a:effectLst/>
                <a:uLnTx/>
                <a:uFillTx/>
                <a:latin typeface="Aptos" panose="02110004020202020204"/>
                <a:ea typeface="+mn-ea"/>
                <a:cs typeface="+mn-cs"/>
              </a:rPr>
              <a:t>9</a:t>
            </a:r>
            <a:endParaRPr kumimoji="0" lang="en-US" altLang="en-US" sz="2000" b="0" i="0" u="none" strike="noStrike" kern="1200" cap="none" spc="0" normalizeH="0" baseline="0" noProof="0" dirty="0">
              <a:ln>
                <a:noFill/>
              </a:ln>
              <a:solidFill>
                <a:srgbClr val="3E97BD"/>
              </a:solidFill>
              <a:effectLst/>
              <a:uLnTx/>
              <a:uFillTx/>
              <a:latin typeface="Aptos" panose="02110004020202020204"/>
              <a:ea typeface="+mn-ea"/>
              <a:cs typeface="+mn-cs"/>
            </a:endParaRPr>
          </a:p>
        </p:txBody>
      </p:sp>
      <p:sp>
        <p:nvSpPr>
          <p:cNvPr id="273" name="Rectangle 245">
            <a:extLst>
              <a:ext uri="{FF2B5EF4-FFF2-40B4-BE49-F238E27FC236}">
                <a16:creationId xmlns:a16="http://schemas.microsoft.com/office/drawing/2014/main" id="{91F833AA-DAE6-BD8C-93C4-B7518189AD11}"/>
              </a:ext>
            </a:extLst>
          </p:cNvPr>
          <p:cNvSpPr>
            <a:spLocks noChangeArrowheads="1"/>
          </p:cNvSpPr>
          <p:nvPr/>
        </p:nvSpPr>
        <p:spPr bwMode="auto">
          <a:xfrm>
            <a:off x="6972990" y="6061385"/>
            <a:ext cx="1923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A69F9F"/>
                </a:solidFill>
                <a:effectLst/>
                <a:uLnTx/>
                <a:uFillTx/>
                <a:latin typeface="Aptos" panose="02110004020202020204"/>
                <a:ea typeface="+mn-ea"/>
                <a:cs typeface="+mn-cs"/>
              </a:rPr>
              <a:t>682</a:t>
            </a:r>
            <a:endParaRPr kumimoji="0" lang="en-US" altLang="en-US" sz="20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274" name="Rectangle 246">
            <a:extLst>
              <a:ext uri="{FF2B5EF4-FFF2-40B4-BE49-F238E27FC236}">
                <a16:creationId xmlns:a16="http://schemas.microsoft.com/office/drawing/2014/main" id="{333E08A2-58D7-EFCF-14C9-4BA75311C6F5}"/>
              </a:ext>
            </a:extLst>
          </p:cNvPr>
          <p:cNvSpPr>
            <a:spLocks noChangeArrowheads="1"/>
          </p:cNvSpPr>
          <p:nvPr/>
        </p:nvSpPr>
        <p:spPr bwMode="auto">
          <a:xfrm>
            <a:off x="7253768" y="6061385"/>
            <a:ext cx="1923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A69F9F"/>
                </a:solidFill>
                <a:effectLst/>
                <a:uLnTx/>
                <a:uFillTx/>
                <a:latin typeface="Aptos" panose="02110004020202020204"/>
                <a:ea typeface="+mn-ea"/>
                <a:cs typeface="+mn-cs"/>
              </a:rPr>
              <a:t>601</a:t>
            </a:r>
            <a:endParaRPr kumimoji="0" lang="en-US" altLang="en-US" sz="20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275" name="Rectangle 247">
            <a:extLst>
              <a:ext uri="{FF2B5EF4-FFF2-40B4-BE49-F238E27FC236}">
                <a16:creationId xmlns:a16="http://schemas.microsoft.com/office/drawing/2014/main" id="{7D27D600-8AB9-7B50-FFC5-2060AA6CA45B}"/>
              </a:ext>
            </a:extLst>
          </p:cNvPr>
          <p:cNvSpPr>
            <a:spLocks noChangeArrowheads="1"/>
          </p:cNvSpPr>
          <p:nvPr/>
        </p:nvSpPr>
        <p:spPr bwMode="auto">
          <a:xfrm>
            <a:off x="7531338" y="6061385"/>
            <a:ext cx="1923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A69F9F"/>
                </a:solidFill>
                <a:effectLst/>
                <a:uLnTx/>
                <a:uFillTx/>
                <a:latin typeface="Aptos" panose="02110004020202020204"/>
                <a:ea typeface="+mn-ea"/>
                <a:cs typeface="+mn-cs"/>
              </a:rPr>
              <a:t>506</a:t>
            </a:r>
            <a:endParaRPr kumimoji="0" lang="en-US" altLang="en-US" sz="20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276" name="Rectangle 248">
            <a:extLst>
              <a:ext uri="{FF2B5EF4-FFF2-40B4-BE49-F238E27FC236}">
                <a16:creationId xmlns:a16="http://schemas.microsoft.com/office/drawing/2014/main" id="{4C2CDD56-9BBC-A6BC-EABF-B1A0ECA03D4D}"/>
              </a:ext>
            </a:extLst>
          </p:cNvPr>
          <p:cNvSpPr>
            <a:spLocks noChangeArrowheads="1"/>
          </p:cNvSpPr>
          <p:nvPr/>
        </p:nvSpPr>
        <p:spPr bwMode="auto">
          <a:xfrm>
            <a:off x="7807304" y="6061385"/>
            <a:ext cx="1923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A69F9F"/>
                </a:solidFill>
                <a:effectLst/>
                <a:uLnTx/>
                <a:uFillTx/>
                <a:latin typeface="Aptos" panose="02110004020202020204"/>
                <a:ea typeface="+mn-ea"/>
                <a:cs typeface="+mn-cs"/>
              </a:rPr>
              <a:t>405</a:t>
            </a:r>
            <a:endParaRPr kumimoji="0" lang="en-US" altLang="en-US" sz="20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277" name="Rectangle 249">
            <a:extLst>
              <a:ext uri="{FF2B5EF4-FFF2-40B4-BE49-F238E27FC236}">
                <a16:creationId xmlns:a16="http://schemas.microsoft.com/office/drawing/2014/main" id="{10AF8115-E054-78A8-7FDA-2F0253C1522A}"/>
              </a:ext>
            </a:extLst>
          </p:cNvPr>
          <p:cNvSpPr>
            <a:spLocks noChangeArrowheads="1"/>
          </p:cNvSpPr>
          <p:nvPr/>
        </p:nvSpPr>
        <p:spPr bwMode="auto">
          <a:xfrm>
            <a:off x="8084873" y="6061385"/>
            <a:ext cx="1923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A69F9F"/>
                </a:solidFill>
                <a:effectLst/>
                <a:uLnTx/>
                <a:uFillTx/>
                <a:latin typeface="Aptos" panose="02110004020202020204"/>
                <a:ea typeface="+mn-ea"/>
                <a:cs typeface="+mn-cs"/>
              </a:rPr>
              <a:t>312</a:t>
            </a:r>
            <a:endParaRPr kumimoji="0" lang="en-US" altLang="en-US" sz="20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278" name="Rectangle 250">
            <a:extLst>
              <a:ext uri="{FF2B5EF4-FFF2-40B4-BE49-F238E27FC236}">
                <a16:creationId xmlns:a16="http://schemas.microsoft.com/office/drawing/2014/main" id="{59AE9B26-80FA-8D3C-4903-AAC18F4F2091}"/>
              </a:ext>
            </a:extLst>
          </p:cNvPr>
          <p:cNvSpPr>
            <a:spLocks noChangeArrowheads="1"/>
          </p:cNvSpPr>
          <p:nvPr/>
        </p:nvSpPr>
        <p:spPr bwMode="auto">
          <a:xfrm>
            <a:off x="8360838" y="6061385"/>
            <a:ext cx="1923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A69F9F"/>
                </a:solidFill>
                <a:effectLst/>
                <a:uLnTx/>
                <a:uFillTx/>
                <a:latin typeface="Aptos" panose="02110004020202020204"/>
                <a:ea typeface="+mn-ea"/>
                <a:cs typeface="+mn-cs"/>
              </a:rPr>
              <a:t>235</a:t>
            </a:r>
            <a:endParaRPr kumimoji="0" lang="en-US" altLang="en-US" sz="20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279" name="Rectangle 251">
            <a:extLst>
              <a:ext uri="{FF2B5EF4-FFF2-40B4-BE49-F238E27FC236}">
                <a16:creationId xmlns:a16="http://schemas.microsoft.com/office/drawing/2014/main" id="{3EC18006-F960-5ACA-6F95-A42DF1A4A2D2}"/>
              </a:ext>
            </a:extLst>
          </p:cNvPr>
          <p:cNvSpPr>
            <a:spLocks noChangeArrowheads="1"/>
          </p:cNvSpPr>
          <p:nvPr/>
        </p:nvSpPr>
        <p:spPr bwMode="auto">
          <a:xfrm>
            <a:off x="8638408" y="6061385"/>
            <a:ext cx="1923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A69F9F"/>
                </a:solidFill>
                <a:effectLst/>
                <a:uLnTx/>
                <a:uFillTx/>
                <a:latin typeface="Aptos" panose="02110004020202020204"/>
                <a:ea typeface="+mn-ea"/>
                <a:cs typeface="+mn-cs"/>
              </a:rPr>
              <a:t>188</a:t>
            </a:r>
            <a:endParaRPr kumimoji="0" lang="en-US" altLang="en-US" sz="20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280" name="Rectangle 252">
            <a:extLst>
              <a:ext uri="{FF2B5EF4-FFF2-40B4-BE49-F238E27FC236}">
                <a16:creationId xmlns:a16="http://schemas.microsoft.com/office/drawing/2014/main" id="{331F74F7-EBEF-81B8-396E-0D60E0416070}"/>
              </a:ext>
            </a:extLst>
          </p:cNvPr>
          <p:cNvSpPr>
            <a:spLocks noChangeArrowheads="1"/>
          </p:cNvSpPr>
          <p:nvPr/>
        </p:nvSpPr>
        <p:spPr bwMode="auto">
          <a:xfrm>
            <a:off x="8914373" y="6061385"/>
            <a:ext cx="1923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A69F9F"/>
                </a:solidFill>
                <a:effectLst/>
                <a:uLnTx/>
                <a:uFillTx/>
                <a:latin typeface="Aptos" panose="02110004020202020204"/>
                <a:ea typeface="+mn-ea"/>
                <a:cs typeface="+mn-cs"/>
              </a:rPr>
              <a:t>146</a:t>
            </a:r>
            <a:endParaRPr kumimoji="0" lang="en-US" altLang="en-US" sz="20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281" name="Rectangle 253">
            <a:extLst>
              <a:ext uri="{FF2B5EF4-FFF2-40B4-BE49-F238E27FC236}">
                <a16:creationId xmlns:a16="http://schemas.microsoft.com/office/drawing/2014/main" id="{83EADD21-0612-4DF5-A8CD-BA3DDFE264A2}"/>
              </a:ext>
            </a:extLst>
          </p:cNvPr>
          <p:cNvSpPr>
            <a:spLocks noChangeArrowheads="1"/>
          </p:cNvSpPr>
          <p:nvPr/>
        </p:nvSpPr>
        <p:spPr bwMode="auto">
          <a:xfrm>
            <a:off x="9191942" y="6061385"/>
            <a:ext cx="1923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A69F9F"/>
                </a:solidFill>
                <a:effectLst/>
                <a:uLnTx/>
                <a:uFillTx/>
                <a:latin typeface="Aptos" panose="02110004020202020204"/>
                <a:ea typeface="+mn-ea"/>
                <a:cs typeface="+mn-cs"/>
              </a:rPr>
              <a:t>126</a:t>
            </a:r>
            <a:endParaRPr kumimoji="0" lang="en-US" altLang="en-US" sz="20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282" name="Rectangle 254">
            <a:extLst>
              <a:ext uri="{FF2B5EF4-FFF2-40B4-BE49-F238E27FC236}">
                <a16:creationId xmlns:a16="http://schemas.microsoft.com/office/drawing/2014/main" id="{82CC65BA-1F83-5672-2549-8E73BD00CF90}"/>
              </a:ext>
            </a:extLst>
          </p:cNvPr>
          <p:cNvSpPr>
            <a:spLocks noChangeArrowheads="1"/>
          </p:cNvSpPr>
          <p:nvPr/>
        </p:nvSpPr>
        <p:spPr bwMode="auto">
          <a:xfrm>
            <a:off x="9495184" y="6061385"/>
            <a:ext cx="1282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A69F9F"/>
                </a:solidFill>
                <a:effectLst/>
                <a:uLnTx/>
                <a:uFillTx/>
                <a:latin typeface="Aptos" panose="02110004020202020204"/>
                <a:ea typeface="+mn-ea"/>
                <a:cs typeface="+mn-cs"/>
              </a:rPr>
              <a:t>94</a:t>
            </a:r>
            <a:endParaRPr kumimoji="0" lang="en-US" altLang="en-US" sz="20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283" name="Rectangle 255">
            <a:extLst>
              <a:ext uri="{FF2B5EF4-FFF2-40B4-BE49-F238E27FC236}">
                <a16:creationId xmlns:a16="http://schemas.microsoft.com/office/drawing/2014/main" id="{D0CCFDA7-7080-0726-697A-5E974C88A5E1}"/>
              </a:ext>
            </a:extLst>
          </p:cNvPr>
          <p:cNvSpPr>
            <a:spLocks noChangeArrowheads="1"/>
          </p:cNvSpPr>
          <p:nvPr/>
        </p:nvSpPr>
        <p:spPr bwMode="auto">
          <a:xfrm>
            <a:off x="9771149" y="6061385"/>
            <a:ext cx="1282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A69F9F"/>
                </a:solidFill>
                <a:effectLst/>
                <a:uLnTx/>
                <a:uFillTx/>
                <a:latin typeface="Aptos" panose="02110004020202020204"/>
                <a:ea typeface="+mn-ea"/>
                <a:cs typeface="+mn-cs"/>
              </a:rPr>
              <a:t>67</a:t>
            </a:r>
            <a:endParaRPr kumimoji="0" lang="en-US" altLang="en-US" sz="20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284" name="Rectangle 256">
            <a:extLst>
              <a:ext uri="{FF2B5EF4-FFF2-40B4-BE49-F238E27FC236}">
                <a16:creationId xmlns:a16="http://schemas.microsoft.com/office/drawing/2014/main" id="{F8B61624-50EA-D9E7-4EBC-BC045114A0F2}"/>
              </a:ext>
            </a:extLst>
          </p:cNvPr>
          <p:cNvSpPr>
            <a:spLocks noChangeArrowheads="1"/>
          </p:cNvSpPr>
          <p:nvPr/>
        </p:nvSpPr>
        <p:spPr bwMode="auto">
          <a:xfrm>
            <a:off x="10048718" y="6061385"/>
            <a:ext cx="1282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A69F9F"/>
                </a:solidFill>
                <a:effectLst/>
                <a:uLnTx/>
                <a:uFillTx/>
                <a:latin typeface="Aptos" panose="02110004020202020204"/>
                <a:ea typeface="+mn-ea"/>
                <a:cs typeface="+mn-cs"/>
              </a:rPr>
              <a:t>44</a:t>
            </a:r>
            <a:endParaRPr kumimoji="0" lang="en-US" altLang="en-US" sz="20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285" name="Rectangle 257">
            <a:extLst>
              <a:ext uri="{FF2B5EF4-FFF2-40B4-BE49-F238E27FC236}">
                <a16:creationId xmlns:a16="http://schemas.microsoft.com/office/drawing/2014/main" id="{E3664718-7143-2231-5F63-E5B287AF9EDF}"/>
              </a:ext>
            </a:extLst>
          </p:cNvPr>
          <p:cNvSpPr>
            <a:spLocks noChangeArrowheads="1"/>
          </p:cNvSpPr>
          <p:nvPr/>
        </p:nvSpPr>
        <p:spPr bwMode="auto">
          <a:xfrm>
            <a:off x="10324683" y="6061385"/>
            <a:ext cx="1282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A69F9F"/>
                </a:solidFill>
                <a:effectLst/>
                <a:uLnTx/>
                <a:uFillTx/>
                <a:latin typeface="Aptos" panose="02110004020202020204"/>
                <a:ea typeface="+mn-ea"/>
                <a:cs typeface="+mn-cs"/>
              </a:rPr>
              <a:t>28</a:t>
            </a:r>
            <a:endParaRPr kumimoji="0" lang="en-US" altLang="en-US" sz="20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286" name="Rectangle 258">
            <a:extLst>
              <a:ext uri="{FF2B5EF4-FFF2-40B4-BE49-F238E27FC236}">
                <a16:creationId xmlns:a16="http://schemas.microsoft.com/office/drawing/2014/main" id="{75A9CFFB-538C-97D4-7756-15E953870C47}"/>
              </a:ext>
            </a:extLst>
          </p:cNvPr>
          <p:cNvSpPr>
            <a:spLocks noChangeArrowheads="1"/>
          </p:cNvSpPr>
          <p:nvPr/>
        </p:nvSpPr>
        <p:spPr bwMode="auto">
          <a:xfrm>
            <a:off x="10602253" y="6061385"/>
            <a:ext cx="1282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A69F9F"/>
                </a:solidFill>
                <a:effectLst/>
                <a:uLnTx/>
                <a:uFillTx/>
                <a:latin typeface="Aptos" panose="02110004020202020204"/>
                <a:ea typeface="+mn-ea"/>
                <a:cs typeface="+mn-cs"/>
              </a:rPr>
              <a:t>20</a:t>
            </a:r>
            <a:endParaRPr kumimoji="0" lang="en-US" altLang="en-US" sz="20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287" name="Rectangle 259">
            <a:extLst>
              <a:ext uri="{FF2B5EF4-FFF2-40B4-BE49-F238E27FC236}">
                <a16:creationId xmlns:a16="http://schemas.microsoft.com/office/drawing/2014/main" id="{5EEB2303-E67A-2CDC-A366-C9EB71C23478}"/>
              </a:ext>
            </a:extLst>
          </p:cNvPr>
          <p:cNvSpPr>
            <a:spLocks noChangeArrowheads="1"/>
          </p:cNvSpPr>
          <p:nvPr/>
        </p:nvSpPr>
        <p:spPr bwMode="auto">
          <a:xfrm>
            <a:off x="10878219" y="6061385"/>
            <a:ext cx="1282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A69F9F"/>
                </a:solidFill>
                <a:effectLst/>
                <a:uLnTx/>
                <a:uFillTx/>
                <a:latin typeface="Aptos" panose="02110004020202020204"/>
                <a:ea typeface="+mn-ea"/>
                <a:cs typeface="+mn-cs"/>
              </a:rPr>
              <a:t>12</a:t>
            </a:r>
            <a:endParaRPr kumimoji="0" lang="en-US" altLang="en-US" sz="20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288" name="Rectangle 260">
            <a:extLst>
              <a:ext uri="{FF2B5EF4-FFF2-40B4-BE49-F238E27FC236}">
                <a16:creationId xmlns:a16="http://schemas.microsoft.com/office/drawing/2014/main" id="{36423BB9-E32F-9EE4-3013-9510F9F2D913}"/>
              </a:ext>
            </a:extLst>
          </p:cNvPr>
          <p:cNvSpPr>
            <a:spLocks noChangeArrowheads="1"/>
          </p:cNvSpPr>
          <p:nvPr/>
        </p:nvSpPr>
        <p:spPr bwMode="auto">
          <a:xfrm>
            <a:off x="11186273" y="6061385"/>
            <a:ext cx="6412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A69F9F"/>
                </a:solidFill>
                <a:effectLst/>
                <a:uLnTx/>
                <a:uFillTx/>
                <a:latin typeface="Aptos" panose="02110004020202020204"/>
                <a:ea typeface="+mn-ea"/>
                <a:cs typeface="+mn-cs"/>
              </a:rPr>
              <a:t>6</a:t>
            </a:r>
            <a:endParaRPr kumimoji="0" lang="en-US" altLang="en-US" sz="20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289" name="Rectangle 261">
            <a:extLst>
              <a:ext uri="{FF2B5EF4-FFF2-40B4-BE49-F238E27FC236}">
                <a16:creationId xmlns:a16="http://schemas.microsoft.com/office/drawing/2014/main" id="{5838F2EA-217D-F1F7-D6BD-77E5A5EA5F00}"/>
              </a:ext>
            </a:extLst>
          </p:cNvPr>
          <p:cNvSpPr>
            <a:spLocks noChangeArrowheads="1"/>
          </p:cNvSpPr>
          <p:nvPr/>
        </p:nvSpPr>
        <p:spPr bwMode="auto">
          <a:xfrm>
            <a:off x="11462238" y="5925889"/>
            <a:ext cx="6412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3E97BD"/>
                </a:solidFill>
                <a:effectLst/>
                <a:uLnTx/>
                <a:uFillTx/>
                <a:latin typeface="Aptos" panose="02110004020202020204"/>
                <a:ea typeface="+mn-ea"/>
                <a:cs typeface="+mn-cs"/>
              </a:rPr>
              <a:t>2</a:t>
            </a:r>
            <a:endParaRPr kumimoji="0" lang="en-US" altLang="en-US" sz="2000" b="0" i="0" u="none" strike="noStrike" kern="1200" cap="none" spc="0" normalizeH="0" baseline="0" noProof="0" dirty="0">
              <a:ln>
                <a:noFill/>
              </a:ln>
              <a:solidFill>
                <a:srgbClr val="3E97BD"/>
              </a:solidFill>
              <a:effectLst/>
              <a:uLnTx/>
              <a:uFillTx/>
              <a:latin typeface="Aptos" panose="02110004020202020204"/>
              <a:ea typeface="+mn-ea"/>
              <a:cs typeface="+mn-cs"/>
            </a:endParaRPr>
          </a:p>
        </p:txBody>
      </p:sp>
      <p:sp>
        <p:nvSpPr>
          <p:cNvPr id="290" name="Rectangle 262">
            <a:extLst>
              <a:ext uri="{FF2B5EF4-FFF2-40B4-BE49-F238E27FC236}">
                <a16:creationId xmlns:a16="http://schemas.microsoft.com/office/drawing/2014/main" id="{2F0E5E6E-46F6-0C64-27A1-D28F51224BCB}"/>
              </a:ext>
            </a:extLst>
          </p:cNvPr>
          <p:cNvSpPr>
            <a:spLocks noChangeArrowheads="1"/>
          </p:cNvSpPr>
          <p:nvPr/>
        </p:nvSpPr>
        <p:spPr bwMode="auto">
          <a:xfrm>
            <a:off x="11462238" y="6061385"/>
            <a:ext cx="6412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A69F9F"/>
                </a:solidFill>
                <a:effectLst/>
                <a:uLnTx/>
                <a:uFillTx/>
                <a:latin typeface="Aptos" panose="02110004020202020204"/>
                <a:ea typeface="+mn-ea"/>
                <a:cs typeface="+mn-cs"/>
              </a:rPr>
              <a:t>0</a:t>
            </a:r>
            <a:endParaRPr kumimoji="0" lang="en-US" altLang="en-US" sz="20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291" name="Rectangle 263">
            <a:extLst>
              <a:ext uri="{FF2B5EF4-FFF2-40B4-BE49-F238E27FC236}">
                <a16:creationId xmlns:a16="http://schemas.microsoft.com/office/drawing/2014/main" id="{5FE0F41C-7463-F326-31A6-E99A7D1EDB0F}"/>
              </a:ext>
            </a:extLst>
          </p:cNvPr>
          <p:cNvSpPr>
            <a:spLocks noChangeArrowheads="1"/>
          </p:cNvSpPr>
          <p:nvPr/>
        </p:nvSpPr>
        <p:spPr bwMode="auto">
          <a:xfrm>
            <a:off x="11739807" y="5925889"/>
            <a:ext cx="6412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3E97BD"/>
                </a:solidFill>
                <a:effectLst/>
                <a:uLnTx/>
                <a:uFillTx/>
                <a:latin typeface="Aptos" panose="02110004020202020204"/>
                <a:ea typeface="+mn-ea"/>
                <a:cs typeface="+mn-cs"/>
              </a:rPr>
              <a:t>0</a:t>
            </a:r>
            <a:endParaRPr kumimoji="0" lang="en-US" altLang="en-US" sz="2000" b="0" i="0" u="none" strike="noStrike" kern="1200" cap="none" spc="0" normalizeH="0" baseline="0" noProof="0" dirty="0">
              <a:ln>
                <a:noFill/>
              </a:ln>
              <a:solidFill>
                <a:srgbClr val="3E97BD"/>
              </a:solidFill>
              <a:effectLst/>
              <a:uLnTx/>
              <a:uFillTx/>
              <a:latin typeface="Aptos" panose="02110004020202020204"/>
              <a:ea typeface="+mn-ea"/>
              <a:cs typeface="+mn-cs"/>
            </a:endParaRPr>
          </a:p>
        </p:txBody>
      </p:sp>
      <p:sp>
        <p:nvSpPr>
          <p:cNvPr id="292" name="Rectangle 264">
            <a:extLst>
              <a:ext uri="{FF2B5EF4-FFF2-40B4-BE49-F238E27FC236}">
                <a16:creationId xmlns:a16="http://schemas.microsoft.com/office/drawing/2014/main" id="{8FA2BE7F-9AAD-F660-A8C0-5EDB35D88A33}"/>
              </a:ext>
            </a:extLst>
          </p:cNvPr>
          <p:cNvSpPr>
            <a:spLocks noChangeArrowheads="1"/>
          </p:cNvSpPr>
          <p:nvPr/>
        </p:nvSpPr>
        <p:spPr bwMode="auto">
          <a:xfrm>
            <a:off x="11739807" y="6061385"/>
            <a:ext cx="6412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A69F9F"/>
                </a:solidFill>
                <a:effectLst/>
                <a:uLnTx/>
                <a:uFillTx/>
                <a:latin typeface="Aptos" panose="02110004020202020204"/>
                <a:ea typeface="+mn-ea"/>
                <a:cs typeface="+mn-cs"/>
              </a:rPr>
              <a:t>0</a:t>
            </a:r>
            <a:endParaRPr kumimoji="0" lang="en-US" altLang="en-US" sz="20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293" name="Rectangle 265">
            <a:extLst>
              <a:ext uri="{FF2B5EF4-FFF2-40B4-BE49-F238E27FC236}">
                <a16:creationId xmlns:a16="http://schemas.microsoft.com/office/drawing/2014/main" id="{76BAE8C0-9F57-9B95-43D5-56E5B6FAA4F5}"/>
              </a:ext>
            </a:extLst>
          </p:cNvPr>
          <p:cNvSpPr>
            <a:spLocks noChangeArrowheads="1"/>
          </p:cNvSpPr>
          <p:nvPr/>
        </p:nvSpPr>
        <p:spPr bwMode="auto">
          <a:xfrm rot="16200000">
            <a:off x="6006862" y="3795526"/>
            <a:ext cx="122148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595454"/>
                </a:solidFill>
                <a:effectLst/>
                <a:uLnTx/>
                <a:uFillTx/>
                <a:latin typeface="Aptos" panose="02110004020202020204"/>
                <a:ea typeface="+mn-ea"/>
                <a:cs typeface="+mn-cs"/>
              </a:rPr>
              <a:t>Overall survival (%)</a:t>
            </a:r>
            <a:endParaRPr kumimoji="0" lang="en-US" altLang="en-US" sz="18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294" name="Freeform 266">
            <a:extLst>
              <a:ext uri="{FF2B5EF4-FFF2-40B4-BE49-F238E27FC236}">
                <a16:creationId xmlns:a16="http://schemas.microsoft.com/office/drawing/2014/main" id="{1161F7E8-93FF-3C15-D20C-7B6F8E563D7C}"/>
              </a:ext>
            </a:extLst>
          </p:cNvPr>
          <p:cNvSpPr>
            <a:spLocks/>
          </p:cNvSpPr>
          <p:nvPr/>
        </p:nvSpPr>
        <p:spPr bwMode="auto">
          <a:xfrm>
            <a:off x="7053213" y="2519044"/>
            <a:ext cx="4423466" cy="2716082"/>
          </a:xfrm>
          <a:custGeom>
            <a:avLst/>
            <a:gdLst>
              <a:gd name="T0" fmla="*/ 36 w 2757"/>
              <a:gd name="T1" fmla="*/ 21 h 1764"/>
              <a:gd name="T2" fmla="*/ 73 w 2757"/>
              <a:gd name="T3" fmla="*/ 48 h 1764"/>
              <a:gd name="T4" fmla="*/ 100 w 2757"/>
              <a:gd name="T5" fmla="*/ 94 h 1764"/>
              <a:gd name="T6" fmla="*/ 133 w 2757"/>
              <a:gd name="T7" fmla="*/ 125 h 1764"/>
              <a:gd name="T8" fmla="*/ 154 w 2757"/>
              <a:gd name="T9" fmla="*/ 169 h 1764"/>
              <a:gd name="T10" fmla="*/ 192 w 2757"/>
              <a:gd name="T11" fmla="*/ 196 h 1764"/>
              <a:gd name="T12" fmla="*/ 217 w 2757"/>
              <a:gd name="T13" fmla="*/ 236 h 1764"/>
              <a:gd name="T14" fmla="*/ 256 w 2757"/>
              <a:gd name="T15" fmla="*/ 272 h 1764"/>
              <a:gd name="T16" fmla="*/ 285 w 2757"/>
              <a:gd name="T17" fmla="*/ 330 h 1764"/>
              <a:gd name="T18" fmla="*/ 308 w 2757"/>
              <a:gd name="T19" fmla="*/ 368 h 1764"/>
              <a:gd name="T20" fmla="*/ 327 w 2757"/>
              <a:gd name="T21" fmla="*/ 416 h 1764"/>
              <a:gd name="T22" fmla="*/ 360 w 2757"/>
              <a:gd name="T23" fmla="*/ 443 h 1764"/>
              <a:gd name="T24" fmla="*/ 379 w 2757"/>
              <a:gd name="T25" fmla="*/ 489 h 1764"/>
              <a:gd name="T26" fmla="*/ 408 w 2757"/>
              <a:gd name="T27" fmla="*/ 515 h 1764"/>
              <a:gd name="T28" fmla="*/ 424 w 2757"/>
              <a:gd name="T29" fmla="*/ 561 h 1764"/>
              <a:gd name="T30" fmla="*/ 451 w 2757"/>
              <a:gd name="T31" fmla="*/ 588 h 1764"/>
              <a:gd name="T32" fmla="*/ 466 w 2757"/>
              <a:gd name="T33" fmla="*/ 628 h 1764"/>
              <a:gd name="T34" fmla="*/ 503 w 2757"/>
              <a:gd name="T35" fmla="*/ 688 h 1764"/>
              <a:gd name="T36" fmla="*/ 537 w 2757"/>
              <a:gd name="T37" fmla="*/ 728 h 1764"/>
              <a:gd name="T38" fmla="*/ 568 w 2757"/>
              <a:gd name="T39" fmla="*/ 755 h 1764"/>
              <a:gd name="T40" fmla="*/ 584 w 2757"/>
              <a:gd name="T41" fmla="*/ 816 h 1764"/>
              <a:gd name="T42" fmla="*/ 616 w 2757"/>
              <a:gd name="T43" fmla="*/ 835 h 1764"/>
              <a:gd name="T44" fmla="*/ 632 w 2757"/>
              <a:gd name="T45" fmla="*/ 873 h 1764"/>
              <a:gd name="T46" fmla="*/ 659 w 2757"/>
              <a:gd name="T47" fmla="*/ 904 h 1764"/>
              <a:gd name="T48" fmla="*/ 684 w 2757"/>
              <a:gd name="T49" fmla="*/ 946 h 1764"/>
              <a:gd name="T50" fmla="*/ 728 w 2757"/>
              <a:gd name="T51" fmla="*/ 983 h 1764"/>
              <a:gd name="T52" fmla="*/ 747 w 2757"/>
              <a:gd name="T53" fmla="*/ 1038 h 1764"/>
              <a:gd name="T54" fmla="*/ 776 w 2757"/>
              <a:gd name="T55" fmla="*/ 1078 h 1764"/>
              <a:gd name="T56" fmla="*/ 799 w 2757"/>
              <a:gd name="T57" fmla="*/ 1120 h 1764"/>
              <a:gd name="T58" fmla="*/ 840 w 2757"/>
              <a:gd name="T59" fmla="*/ 1149 h 1764"/>
              <a:gd name="T60" fmla="*/ 869 w 2757"/>
              <a:gd name="T61" fmla="*/ 1186 h 1764"/>
              <a:gd name="T62" fmla="*/ 900 w 2757"/>
              <a:gd name="T63" fmla="*/ 1203 h 1764"/>
              <a:gd name="T64" fmla="*/ 923 w 2757"/>
              <a:gd name="T65" fmla="*/ 1253 h 1764"/>
              <a:gd name="T66" fmla="*/ 992 w 2757"/>
              <a:gd name="T67" fmla="*/ 1274 h 1764"/>
              <a:gd name="T68" fmla="*/ 1038 w 2757"/>
              <a:gd name="T69" fmla="*/ 1304 h 1764"/>
              <a:gd name="T70" fmla="*/ 1075 w 2757"/>
              <a:gd name="T71" fmla="*/ 1325 h 1764"/>
              <a:gd name="T72" fmla="*/ 1102 w 2757"/>
              <a:gd name="T73" fmla="*/ 1350 h 1764"/>
              <a:gd name="T74" fmla="*/ 1146 w 2757"/>
              <a:gd name="T75" fmla="*/ 1369 h 1764"/>
              <a:gd name="T76" fmla="*/ 1169 w 2757"/>
              <a:gd name="T77" fmla="*/ 1398 h 1764"/>
              <a:gd name="T78" fmla="*/ 1229 w 2757"/>
              <a:gd name="T79" fmla="*/ 1419 h 1764"/>
              <a:gd name="T80" fmla="*/ 1270 w 2757"/>
              <a:gd name="T81" fmla="*/ 1446 h 1764"/>
              <a:gd name="T82" fmla="*/ 1368 w 2757"/>
              <a:gd name="T83" fmla="*/ 1465 h 1764"/>
              <a:gd name="T84" fmla="*/ 1420 w 2757"/>
              <a:gd name="T85" fmla="*/ 1490 h 1764"/>
              <a:gd name="T86" fmla="*/ 1470 w 2757"/>
              <a:gd name="T87" fmla="*/ 1513 h 1764"/>
              <a:gd name="T88" fmla="*/ 1524 w 2757"/>
              <a:gd name="T89" fmla="*/ 1538 h 1764"/>
              <a:gd name="T90" fmla="*/ 1626 w 2757"/>
              <a:gd name="T91" fmla="*/ 1551 h 1764"/>
              <a:gd name="T92" fmla="*/ 1663 w 2757"/>
              <a:gd name="T93" fmla="*/ 1576 h 1764"/>
              <a:gd name="T94" fmla="*/ 1723 w 2757"/>
              <a:gd name="T95" fmla="*/ 1593 h 1764"/>
              <a:gd name="T96" fmla="*/ 1836 w 2757"/>
              <a:gd name="T97" fmla="*/ 1618 h 1764"/>
              <a:gd name="T98" fmla="*/ 1929 w 2757"/>
              <a:gd name="T99" fmla="*/ 1632 h 1764"/>
              <a:gd name="T100" fmla="*/ 2048 w 2757"/>
              <a:gd name="T101" fmla="*/ 1668 h 1764"/>
              <a:gd name="T102" fmla="*/ 2757 w 2757"/>
              <a:gd name="T103" fmla="*/ 1689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757" h="1764">
                <a:moveTo>
                  <a:pt x="0" y="0"/>
                </a:moveTo>
                <a:lnTo>
                  <a:pt x="19" y="0"/>
                </a:lnTo>
                <a:lnTo>
                  <a:pt x="19" y="8"/>
                </a:lnTo>
                <a:lnTo>
                  <a:pt x="36" y="8"/>
                </a:lnTo>
                <a:lnTo>
                  <a:pt x="36" y="21"/>
                </a:lnTo>
                <a:lnTo>
                  <a:pt x="44" y="21"/>
                </a:lnTo>
                <a:lnTo>
                  <a:pt x="44" y="29"/>
                </a:lnTo>
                <a:lnTo>
                  <a:pt x="56" y="29"/>
                </a:lnTo>
                <a:lnTo>
                  <a:pt x="56" y="48"/>
                </a:lnTo>
                <a:lnTo>
                  <a:pt x="73" y="48"/>
                </a:lnTo>
                <a:lnTo>
                  <a:pt x="73" y="58"/>
                </a:lnTo>
                <a:lnTo>
                  <a:pt x="88" y="58"/>
                </a:lnTo>
                <a:lnTo>
                  <a:pt x="88" y="75"/>
                </a:lnTo>
                <a:lnTo>
                  <a:pt x="100" y="75"/>
                </a:lnTo>
                <a:lnTo>
                  <a:pt x="100" y="94"/>
                </a:lnTo>
                <a:lnTo>
                  <a:pt x="113" y="94"/>
                </a:lnTo>
                <a:lnTo>
                  <a:pt x="113" y="106"/>
                </a:lnTo>
                <a:lnTo>
                  <a:pt x="123" y="106"/>
                </a:lnTo>
                <a:lnTo>
                  <a:pt x="123" y="125"/>
                </a:lnTo>
                <a:lnTo>
                  <a:pt x="133" y="125"/>
                </a:lnTo>
                <a:lnTo>
                  <a:pt x="133" y="138"/>
                </a:lnTo>
                <a:lnTo>
                  <a:pt x="142" y="138"/>
                </a:lnTo>
                <a:lnTo>
                  <a:pt x="142" y="155"/>
                </a:lnTo>
                <a:lnTo>
                  <a:pt x="154" y="155"/>
                </a:lnTo>
                <a:lnTo>
                  <a:pt x="154" y="169"/>
                </a:lnTo>
                <a:lnTo>
                  <a:pt x="169" y="169"/>
                </a:lnTo>
                <a:lnTo>
                  <a:pt x="169" y="184"/>
                </a:lnTo>
                <a:lnTo>
                  <a:pt x="177" y="184"/>
                </a:lnTo>
                <a:lnTo>
                  <a:pt x="177" y="196"/>
                </a:lnTo>
                <a:lnTo>
                  <a:pt x="192" y="196"/>
                </a:lnTo>
                <a:lnTo>
                  <a:pt x="192" y="211"/>
                </a:lnTo>
                <a:lnTo>
                  <a:pt x="200" y="211"/>
                </a:lnTo>
                <a:lnTo>
                  <a:pt x="200" y="224"/>
                </a:lnTo>
                <a:lnTo>
                  <a:pt x="217" y="224"/>
                </a:lnTo>
                <a:lnTo>
                  <a:pt x="217" y="236"/>
                </a:lnTo>
                <a:lnTo>
                  <a:pt x="225" y="236"/>
                </a:lnTo>
                <a:lnTo>
                  <a:pt x="225" y="247"/>
                </a:lnTo>
                <a:lnTo>
                  <a:pt x="239" y="247"/>
                </a:lnTo>
                <a:lnTo>
                  <a:pt x="239" y="272"/>
                </a:lnTo>
                <a:lnTo>
                  <a:pt x="256" y="272"/>
                </a:lnTo>
                <a:lnTo>
                  <a:pt x="256" y="295"/>
                </a:lnTo>
                <a:lnTo>
                  <a:pt x="277" y="295"/>
                </a:lnTo>
                <a:lnTo>
                  <a:pt x="277" y="316"/>
                </a:lnTo>
                <a:lnTo>
                  <a:pt x="285" y="316"/>
                </a:lnTo>
                <a:lnTo>
                  <a:pt x="285" y="330"/>
                </a:lnTo>
                <a:lnTo>
                  <a:pt x="291" y="330"/>
                </a:lnTo>
                <a:lnTo>
                  <a:pt x="291" y="351"/>
                </a:lnTo>
                <a:lnTo>
                  <a:pt x="300" y="351"/>
                </a:lnTo>
                <a:lnTo>
                  <a:pt x="300" y="368"/>
                </a:lnTo>
                <a:lnTo>
                  <a:pt x="308" y="368"/>
                </a:lnTo>
                <a:lnTo>
                  <a:pt x="308" y="383"/>
                </a:lnTo>
                <a:lnTo>
                  <a:pt x="316" y="383"/>
                </a:lnTo>
                <a:lnTo>
                  <a:pt x="316" y="399"/>
                </a:lnTo>
                <a:lnTo>
                  <a:pt x="327" y="399"/>
                </a:lnTo>
                <a:lnTo>
                  <a:pt x="327" y="416"/>
                </a:lnTo>
                <a:lnTo>
                  <a:pt x="337" y="416"/>
                </a:lnTo>
                <a:lnTo>
                  <a:pt x="337" y="425"/>
                </a:lnTo>
                <a:lnTo>
                  <a:pt x="352" y="425"/>
                </a:lnTo>
                <a:lnTo>
                  <a:pt x="352" y="443"/>
                </a:lnTo>
                <a:lnTo>
                  <a:pt x="360" y="443"/>
                </a:lnTo>
                <a:lnTo>
                  <a:pt x="360" y="454"/>
                </a:lnTo>
                <a:lnTo>
                  <a:pt x="368" y="454"/>
                </a:lnTo>
                <a:lnTo>
                  <a:pt x="368" y="473"/>
                </a:lnTo>
                <a:lnTo>
                  <a:pt x="379" y="473"/>
                </a:lnTo>
                <a:lnTo>
                  <a:pt x="379" y="489"/>
                </a:lnTo>
                <a:lnTo>
                  <a:pt x="387" y="489"/>
                </a:lnTo>
                <a:lnTo>
                  <a:pt x="387" y="504"/>
                </a:lnTo>
                <a:lnTo>
                  <a:pt x="399" y="504"/>
                </a:lnTo>
                <a:lnTo>
                  <a:pt x="399" y="515"/>
                </a:lnTo>
                <a:lnTo>
                  <a:pt x="408" y="515"/>
                </a:lnTo>
                <a:lnTo>
                  <a:pt x="408" y="538"/>
                </a:lnTo>
                <a:lnTo>
                  <a:pt x="416" y="538"/>
                </a:lnTo>
                <a:lnTo>
                  <a:pt x="416" y="548"/>
                </a:lnTo>
                <a:lnTo>
                  <a:pt x="424" y="548"/>
                </a:lnTo>
                <a:lnTo>
                  <a:pt x="424" y="561"/>
                </a:lnTo>
                <a:lnTo>
                  <a:pt x="435" y="561"/>
                </a:lnTo>
                <a:lnTo>
                  <a:pt x="435" y="575"/>
                </a:lnTo>
                <a:lnTo>
                  <a:pt x="441" y="575"/>
                </a:lnTo>
                <a:lnTo>
                  <a:pt x="441" y="588"/>
                </a:lnTo>
                <a:lnTo>
                  <a:pt x="451" y="588"/>
                </a:lnTo>
                <a:lnTo>
                  <a:pt x="451" y="600"/>
                </a:lnTo>
                <a:lnTo>
                  <a:pt x="458" y="600"/>
                </a:lnTo>
                <a:lnTo>
                  <a:pt x="458" y="615"/>
                </a:lnTo>
                <a:lnTo>
                  <a:pt x="466" y="615"/>
                </a:lnTo>
                <a:lnTo>
                  <a:pt x="466" y="628"/>
                </a:lnTo>
                <a:lnTo>
                  <a:pt x="476" y="628"/>
                </a:lnTo>
                <a:lnTo>
                  <a:pt x="476" y="642"/>
                </a:lnTo>
                <a:lnTo>
                  <a:pt x="489" y="642"/>
                </a:lnTo>
                <a:lnTo>
                  <a:pt x="489" y="688"/>
                </a:lnTo>
                <a:lnTo>
                  <a:pt x="503" y="688"/>
                </a:lnTo>
                <a:lnTo>
                  <a:pt x="503" y="701"/>
                </a:lnTo>
                <a:lnTo>
                  <a:pt x="522" y="701"/>
                </a:lnTo>
                <a:lnTo>
                  <a:pt x="522" y="716"/>
                </a:lnTo>
                <a:lnTo>
                  <a:pt x="537" y="716"/>
                </a:lnTo>
                <a:lnTo>
                  <a:pt x="537" y="728"/>
                </a:lnTo>
                <a:lnTo>
                  <a:pt x="545" y="728"/>
                </a:lnTo>
                <a:lnTo>
                  <a:pt x="545" y="745"/>
                </a:lnTo>
                <a:lnTo>
                  <a:pt x="557" y="745"/>
                </a:lnTo>
                <a:lnTo>
                  <a:pt x="557" y="755"/>
                </a:lnTo>
                <a:lnTo>
                  <a:pt x="568" y="755"/>
                </a:lnTo>
                <a:lnTo>
                  <a:pt x="568" y="780"/>
                </a:lnTo>
                <a:lnTo>
                  <a:pt x="576" y="780"/>
                </a:lnTo>
                <a:lnTo>
                  <a:pt x="576" y="803"/>
                </a:lnTo>
                <a:lnTo>
                  <a:pt x="584" y="803"/>
                </a:lnTo>
                <a:lnTo>
                  <a:pt x="584" y="816"/>
                </a:lnTo>
                <a:lnTo>
                  <a:pt x="591" y="816"/>
                </a:lnTo>
                <a:lnTo>
                  <a:pt x="591" y="822"/>
                </a:lnTo>
                <a:lnTo>
                  <a:pt x="601" y="822"/>
                </a:lnTo>
                <a:lnTo>
                  <a:pt x="601" y="835"/>
                </a:lnTo>
                <a:lnTo>
                  <a:pt x="616" y="835"/>
                </a:lnTo>
                <a:lnTo>
                  <a:pt x="616" y="849"/>
                </a:lnTo>
                <a:lnTo>
                  <a:pt x="628" y="849"/>
                </a:lnTo>
                <a:lnTo>
                  <a:pt x="628" y="864"/>
                </a:lnTo>
                <a:lnTo>
                  <a:pt x="632" y="864"/>
                </a:lnTo>
                <a:lnTo>
                  <a:pt x="632" y="873"/>
                </a:lnTo>
                <a:lnTo>
                  <a:pt x="643" y="873"/>
                </a:lnTo>
                <a:lnTo>
                  <a:pt x="643" y="891"/>
                </a:lnTo>
                <a:lnTo>
                  <a:pt x="649" y="891"/>
                </a:lnTo>
                <a:lnTo>
                  <a:pt x="649" y="904"/>
                </a:lnTo>
                <a:lnTo>
                  <a:pt x="659" y="904"/>
                </a:lnTo>
                <a:lnTo>
                  <a:pt x="659" y="921"/>
                </a:lnTo>
                <a:lnTo>
                  <a:pt x="672" y="921"/>
                </a:lnTo>
                <a:lnTo>
                  <a:pt x="672" y="929"/>
                </a:lnTo>
                <a:lnTo>
                  <a:pt x="684" y="929"/>
                </a:lnTo>
                <a:lnTo>
                  <a:pt x="684" y="946"/>
                </a:lnTo>
                <a:lnTo>
                  <a:pt x="697" y="946"/>
                </a:lnTo>
                <a:lnTo>
                  <a:pt x="697" y="975"/>
                </a:lnTo>
                <a:lnTo>
                  <a:pt x="707" y="975"/>
                </a:lnTo>
                <a:lnTo>
                  <a:pt x="707" y="983"/>
                </a:lnTo>
                <a:lnTo>
                  <a:pt x="728" y="983"/>
                </a:lnTo>
                <a:lnTo>
                  <a:pt x="728" y="1011"/>
                </a:lnTo>
                <a:lnTo>
                  <a:pt x="736" y="1011"/>
                </a:lnTo>
                <a:lnTo>
                  <a:pt x="736" y="1025"/>
                </a:lnTo>
                <a:lnTo>
                  <a:pt x="747" y="1025"/>
                </a:lnTo>
                <a:lnTo>
                  <a:pt x="747" y="1038"/>
                </a:lnTo>
                <a:lnTo>
                  <a:pt x="753" y="1038"/>
                </a:lnTo>
                <a:lnTo>
                  <a:pt x="753" y="1055"/>
                </a:lnTo>
                <a:lnTo>
                  <a:pt x="763" y="1055"/>
                </a:lnTo>
                <a:lnTo>
                  <a:pt x="763" y="1078"/>
                </a:lnTo>
                <a:lnTo>
                  <a:pt x="776" y="1078"/>
                </a:lnTo>
                <a:lnTo>
                  <a:pt x="776" y="1096"/>
                </a:lnTo>
                <a:lnTo>
                  <a:pt x="786" y="1096"/>
                </a:lnTo>
                <a:lnTo>
                  <a:pt x="786" y="1105"/>
                </a:lnTo>
                <a:lnTo>
                  <a:pt x="799" y="1105"/>
                </a:lnTo>
                <a:lnTo>
                  <a:pt x="799" y="1120"/>
                </a:lnTo>
                <a:lnTo>
                  <a:pt x="809" y="1120"/>
                </a:lnTo>
                <a:lnTo>
                  <a:pt x="809" y="1138"/>
                </a:lnTo>
                <a:lnTo>
                  <a:pt x="830" y="1138"/>
                </a:lnTo>
                <a:lnTo>
                  <a:pt x="830" y="1149"/>
                </a:lnTo>
                <a:lnTo>
                  <a:pt x="840" y="1149"/>
                </a:lnTo>
                <a:lnTo>
                  <a:pt x="840" y="1159"/>
                </a:lnTo>
                <a:lnTo>
                  <a:pt x="857" y="1159"/>
                </a:lnTo>
                <a:lnTo>
                  <a:pt x="857" y="1174"/>
                </a:lnTo>
                <a:lnTo>
                  <a:pt x="869" y="1174"/>
                </a:lnTo>
                <a:lnTo>
                  <a:pt x="869" y="1186"/>
                </a:lnTo>
                <a:lnTo>
                  <a:pt x="880" y="1186"/>
                </a:lnTo>
                <a:lnTo>
                  <a:pt x="880" y="1195"/>
                </a:lnTo>
                <a:lnTo>
                  <a:pt x="890" y="1195"/>
                </a:lnTo>
                <a:lnTo>
                  <a:pt x="890" y="1203"/>
                </a:lnTo>
                <a:lnTo>
                  <a:pt x="900" y="1203"/>
                </a:lnTo>
                <a:lnTo>
                  <a:pt x="900" y="1220"/>
                </a:lnTo>
                <a:lnTo>
                  <a:pt x="911" y="1220"/>
                </a:lnTo>
                <a:lnTo>
                  <a:pt x="911" y="1235"/>
                </a:lnTo>
                <a:lnTo>
                  <a:pt x="923" y="1235"/>
                </a:lnTo>
                <a:lnTo>
                  <a:pt x="923" y="1253"/>
                </a:lnTo>
                <a:lnTo>
                  <a:pt x="940" y="1253"/>
                </a:lnTo>
                <a:lnTo>
                  <a:pt x="940" y="1266"/>
                </a:lnTo>
                <a:lnTo>
                  <a:pt x="971" y="1266"/>
                </a:lnTo>
                <a:lnTo>
                  <a:pt x="971" y="1274"/>
                </a:lnTo>
                <a:lnTo>
                  <a:pt x="992" y="1274"/>
                </a:lnTo>
                <a:lnTo>
                  <a:pt x="992" y="1285"/>
                </a:lnTo>
                <a:lnTo>
                  <a:pt x="1000" y="1285"/>
                </a:lnTo>
                <a:lnTo>
                  <a:pt x="1000" y="1293"/>
                </a:lnTo>
                <a:lnTo>
                  <a:pt x="1038" y="1293"/>
                </a:lnTo>
                <a:lnTo>
                  <a:pt x="1038" y="1304"/>
                </a:lnTo>
                <a:lnTo>
                  <a:pt x="1048" y="1304"/>
                </a:lnTo>
                <a:lnTo>
                  <a:pt x="1048" y="1318"/>
                </a:lnTo>
                <a:lnTo>
                  <a:pt x="1065" y="1318"/>
                </a:lnTo>
                <a:lnTo>
                  <a:pt x="1065" y="1325"/>
                </a:lnTo>
                <a:lnTo>
                  <a:pt x="1075" y="1325"/>
                </a:lnTo>
                <a:lnTo>
                  <a:pt x="1075" y="1333"/>
                </a:lnTo>
                <a:lnTo>
                  <a:pt x="1096" y="1333"/>
                </a:lnTo>
                <a:lnTo>
                  <a:pt x="1096" y="1343"/>
                </a:lnTo>
                <a:lnTo>
                  <a:pt x="1102" y="1343"/>
                </a:lnTo>
                <a:lnTo>
                  <a:pt x="1102" y="1350"/>
                </a:lnTo>
                <a:lnTo>
                  <a:pt x="1112" y="1350"/>
                </a:lnTo>
                <a:lnTo>
                  <a:pt x="1112" y="1360"/>
                </a:lnTo>
                <a:lnTo>
                  <a:pt x="1123" y="1360"/>
                </a:lnTo>
                <a:lnTo>
                  <a:pt x="1123" y="1369"/>
                </a:lnTo>
                <a:lnTo>
                  <a:pt x="1146" y="1369"/>
                </a:lnTo>
                <a:lnTo>
                  <a:pt x="1146" y="1375"/>
                </a:lnTo>
                <a:lnTo>
                  <a:pt x="1156" y="1375"/>
                </a:lnTo>
                <a:lnTo>
                  <a:pt x="1156" y="1387"/>
                </a:lnTo>
                <a:lnTo>
                  <a:pt x="1169" y="1387"/>
                </a:lnTo>
                <a:lnTo>
                  <a:pt x="1169" y="1398"/>
                </a:lnTo>
                <a:lnTo>
                  <a:pt x="1189" y="1398"/>
                </a:lnTo>
                <a:lnTo>
                  <a:pt x="1189" y="1406"/>
                </a:lnTo>
                <a:lnTo>
                  <a:pt x="1212" y="1406"/>
                </a:lnTo>
                <a:lnTo>
                  <a:pt x="1212" y="1419"/>
                </a:lnTo>
                <a:lnTo>
                  <a:pt x="1229" y="1419"/>
                </a:lnTo>
                <a:lnTo>
                  <a:pt x="1229" y="1427"/>
                </a:lnTo>
                <a:lnTo>
                  <a:pt x="1243" y="1427"/>
                </a:lnTo>
                <a:lnTo>
                  <a:pt x="1243" y="1438"/>
                </a:lnTo>
                <a:lnTo>
                  <a:pt x="1270" y="1438"/>
                </a:lnTo>
                <a:lnTo>
                  <a:pt x="1270" y="1446"/>
                </a:lnTo>
                <a:lnTo>
                  <a:pt x="1291" y="1446"/>
                </a:lnTo>
                <a:lnTo>
                  <a:pt x="1291" y="1454"/>
                </a:lnTo>
                <a:lnTo>
                  <a:pt x="1318" y="1454"/>
                </a:lnTo>
                <a:lnTo>
                  <a:pt x="1318" y="1465"/>
                </a:lnTo>
                <a:lnTo>
                  <a:pt x="1368" y="1465"/>
                </a:lnTo>
                <a:lnTo>
                  <a:pt x="1368" y="1473"/>
                </a:lnTo>
                <a:lnTo>
                  <a:pt x="1410" y="1473"/>
                </a:lnTo>
                <a:lnTo>
                  <a:pt x="1410" y="1482"/>
                </a:lnTo>
                <a:lnTo>
                  <a:pt x="1420" y="1482"/>
                </a:lnTo>
                <a:lnTo>
                  <a:pt x="1420" y="1490"/>
                </a:lnTo>
                <a:lnTo>
                  <a:pt x="1432" y="1490"/>
                </a:lnTo>
                <a:lnTo>
                  <a:pt x="1432" y="1500"/>
                </a:lnTo>
                <a:lnTo>
                  <a:pt x="1451" y="1500"/>
                </a:lnTo>
                <a:lnTo>
                  <a:pt x="1451" y="1513"/>
                </a:lnTo>
                <a:lnTo>
                  <a:pt x="1470" y="1513"/>
                </a:lnTo>
                <a:lnTo>
                  <a:pt x="1470" y="1521"/>
                </a:lnTo>
                <a:lnTo>
                  <a:pt x="1505" y="1521"/>
                </a:lnTo>
                <a:lnTo>
                  <a:pt x="1505" y="1532"/>
                </a:lnTo>
                <a:lnTo>
                  <a:pt x="1524" y="1532"/>
                </a:lnTo>
                <a:lnTo>
                  <a:pt x="1524" y="1538"/>
                </a:lnTo>
                <a:lnTo>
                  <a:pt x="1559" y="1538"/>
                </a:lnTo>
                <a:lnTo>
                  <a:pt x="1559" y="1544"/>
                </a:lnTo>
                <a:lnTo>
                  <a:pt x="1601" y="1544"/>
                </a:lnTo>
                <a:lnTo>
                  <a:pt x="1601" y="1551"/>
                </a:lnTo>
                <a:lnTo>
                  <a:pt x="1626" y="1551"/>
                </a:lnTo>
                <a:lnTo>
                  <a:pt x="1626" y="1559"/>
                </a:lnTo>
                <a:lnTo>
                  <a:pt x="1640" y="1559"/>
                </a:lnTo>
                <a:lnTo>
                  <a:pt x="1640" y="1565"/>
                </a:lnTo>
                <a:lnTo>
                  <a:pt x="1663" y="1565"/>
                </a:lnTo>
                <a:lnTo>
                  <a:pt x="1663" y="1576"/>
                </a:lnTo>
                <a:lnTo>
                  <a:pt x="1676" y="1576"/>
                </a:lnTo>
                <a:lnTo>
                  <a:pt x="1676" y="1586"/>
                </a:lnTo>
                <a:lnTo>
                  <a:pt x="1705" y="1586"/>
                </a:lnTo>
                <a:lnTo>
                  <a:pt x="1705" y="1593"/>
                </a:lnTo>
                <a:lnTo>
                  <a:pt x="1723" y="1593"/>
                </a:lnTo>
                <a:lnTo>
                  <a:pt x="1723" y="1601"/>
                </a:lnTo>
                <a:lnTo>
                  <a:pt x="1775" y="1601"/>
                </a:lnTo>
                <a:lnTo>
                  <a:pt x="1775" y="1611"/>
                </a:lnTo>
                <a:lnTo>
                  <a:pt x="1836" y="1611"/>
                </a:lnTo>
                <a:lnTo>
                  <a:pt x="1836" y="1618"/>
                </a:lnTo>
                <a:lnTo>
                  <a:pt x="1873" y="1618"/>
                </a:lnTo>
                <a:lnTo>
                  <a:pt x="1873" y="1624"/>
                </a:lnTo>
                <a:lnTo>
                  <a:pt x="1896" y="1624"/>
                </a:lnTo>
                <a:lnTo>
                  <a:pt x="1896" y="1632"/>
                </a:lnTo>
                <a:lnTo>
                  <a:pt x="1929" y="1632"/>
                </a:lnTo>
                <a:lnTo>
                  <a:pt x="1929" y="1647"/>
                </a:lnTo>
                <a:lnTo>
                  <a:pt x="1985" y="1647"/>
                </a:lnTo>
                <a:lnTo>
                  <a:pt x="1985" y="1660"/>
                </a:lnTo>
                <a:lnTo>
                  <a:pt x="2048" y="1660"/>
                </a:lnTo>
                <a:lnTo>
                  <a:pt x="2048" y="1668"/>
                </a:lnTo>
                <a:lnTo>
                  <a:pt x="2087" y="1668"/>
                </a:lnTo>
                <a:lnTo>
                  <a:pt x="2087" y="1674"/>
                </a:lnTo>
                <a:lnTo>
                  <a:pt x="2154" y="1674"/>
                </a:lnTo>
                <a:lnTo>
                  <a:pt x="2154" y="1689"/>
                </a:lnTo>
                <a:lnTo>
                  <a:pt x="2757" y="1689"/>
                </a:lnTo>
                <a:lnTo>
                  <a:pt x="2757" y="1764"/>
                </a:lnTo>
              </a:path>
            </a:pathLst>
          </a:custGeom>
          <a:noFill/>
          <a:ln w="12700">
            <a:solidFill>
              <a:srgbClr val="A69F9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295" name="Freeform 281">
            <a:extLst>
              <a:ext uri="{FF2B5EF4-FFF2-40B4-BE49-F238E27FC236}">
                <a16:creationId xmlns:a16="http://schemas.microsoft.com/office/drawing/2014/main" id="{D79DBB5A-1455-BC59-0AF7-EA599357A7A0}"/>
              </a:ext>
            </a:extLst>
          </p:cNvPr>
          <p:cNvSpPr>
            <a:spLocks/>
          </p:cNvSpPr>
          <p:nvPr/>
        </p:nvSpPr>
        <p:spPr bwMode="auto">
          <a:xfrm>
            <a:off x="11152579" y="4951816"/>
            <a:ext cx="56156" cy="41573"/>
          </a:xfrm>
          <a:custGeom>
            <a:avLst/>
            <a:gdLst>
              <a:gd name="T0" fmla="*/ 17 w 35"/>
              <a:gd name="T1" fmla="*/ 0 h 27"/>
              <a:gd name="T2" fmla="*/ 0 w 35"/>
              <a:gd name="T3" fmla="*/ 27 h 27"/>
              <a:gd name="T4" fmla="*/ 35 w 35"/>
              <a:gd name="T5" fmla="*/ 27 h 27"/>
              <a:gd name="T6" fmla="*/ 17 w 35"/>
              <a:gd name="T7" fmla="*/ 0 h 27"/>
            </a:gdLst>
            <a:ahLst/>
            <a:cxnLst>
              <a:cxn ang="0">
                <a:pos x="T0" y="T1"/>
              </a:cxn>
              <a:cxn ang="0">
                <a:pos x="T2" y="T3"/>
              </a:cxn>
              <a:cxn ang="0">
                <a:pos x="T4" y="T5"/>
              </a:cxn>
              <a:cxn ang="0">
                <a:pos x="T6" y="T7"/>
              </a:cxn>
            </a:cxnLst>
            <a:rect l="0" t="0" r="r" b="b"/>
            <a:pathLst>
              <a:path w="35" h="27">
                <a:moveTo>
                  <a:pt x="17" y="0"/>
                </a:moveTo>
                <a:lnTo>
                  <a:pt x="0" y="27"/>
                </a:lnTo>
                <a:lnTo>
                  <a:pt x="35" y="27"/>
                </a:lnTo>
                <a:lnTo>
                  <a:pt x="17" y="0"/>
                </a:lnTo>
                <a:close/>
              </a:path>
            </a:pathLst>
          </a:custGeom>
          <a:noFill/>
          <a:ln w="12700">
            <a:solidFill>
              <a:srgbClr val="3E97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296" name="Freeform 282">
            <a:extLst>
              <a:ext uri="{FF2B5EF4-FFF2-40B4-BE49-F238E27FC236}">
                <a16:creationId xmlns:a16="http://schemas.microsoft.com/office/drawing/2014/main" id="{6FD49B4F-2903-8AD7-8CE5-744A0883CC3B}"/>
              </a:ext>
            </a:extLst>
          </p:cNvPr>
          <p:cNvSpPr>
            <a:spLocks/>
          </p:cNvSpPr>
          <p:nvPr/>
        </p:nvSpPr>
        <p:spPr bwMode="auto">
          <a:xfrm>
            <a:off x="11171832" y="4951816"/>
            <a:ext cx="57760" cy="41573"/>
          </a:xfrm>
          <a:custGeom>
            <a:avLst/>
            <a:gdLst>
              <a:gd name="T0" fmla="*/ 19 w 36"/>
              <a:gd name="T1" fmla="*/ 0 h 27"/>
              <a:gd name="T2" fmla="*/ 0 w 36"/>
              <a:gd name="T3" fmla="*/ 27 h 27"/>
              <a:gd name="T4" fmla="*/ 36 w 36"/>
              <a:gd name="T5" fmla="*/ 27 h 27"/>
              <a:gd name="T6" fmla="*/ 19 w 36"/>
              <a:gd name="T7" fmla="*/ 0 h 27"/>
            </a:gdLst>
            <a:ahLst/>
            <a:cxnLst>
              <a:cxn ang="0">
                <a:pos x="T0" y="T1"/>
              </a:cxn>
              <a:cxn ang="0">
                <a:pos x="T2" y="T3"/>
              </a:cxn>
              <a:cxn ang="0">
                <a:pos x="T4" y="T5"/>
              </a:cxn>
              <a:cxn ang="0">
                <a:pos x="T6" y="T7"/>
              </a:cxn>
            </a:cxnLst>
            <a:rect l="0" t="0" r="r" b="b"/>
            <a:pathLst>
              <a:path w="36" h="27">
                <a:moveTo>
                  <a:pt x="19" y="0"/>
                </a:moveTo>
                <a:lnTo>
                  <a:pt x="0" y="27"/>
                </a:lnTo>
                <a:lnTo>
                  <a:pt x="36" y="27"/>
                </a:lnTo>
                <a:lnTo>
                  <a:pt x="19" y="0"/>
                </a:lnTo>
                <a:close/>
              </a:path>
            </a:pathLst>
          </a:custGeom>
          <a:noFill/>
          <a:ln w="12700">
            <a:solidFill>
              <a:srgbClr val="3E97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297" name="Freeform 283">
            <a:extLst>
              <a:ext uri="{FF2B5EF4-FFF2-40B4-BE49-F238E27FC236}">
                <a16:creationId xmlns:a16="http://schemas.microsoft.com/office/drawing/2014/main" id="{62646CBE-99CE-69F3-BD97-1927B5D3662D}"/>
              </a:ext>
            </a:extLst>
          </p:cNvPr>
          <p:cNvSpPr>
            <a:spLocks/>
          </p:cNvSpPr>
          <p:nvPr/>
        </p:nvSpPr>
        <p:spPr bwMode="auto">
          <a:xfrm>
            <a:off x="11223175" y="4951816"/>
            <a:ext cx="56156" cy="41573"/>
          </a:xfrm>
          <a:custGeom>
            <a:avLst/>
            <a:gdLst>
              <a:gd name="T0" fmla="*/ 16 w 35"/>
              <a:gd name="T1" fmla="*/ 0 h 27"/>
              <a:gd name="T2" fmla="*/ 0 w 35"/>
              <a:gd name="T3" fmla="*/ 27 h 27"/>
              <a:gd name="T4" fmla="*/ 35 w 35"/>
              <a:gd name="T5" fmla="*/ 27 h 27"/>
              <a:gd name="T6" fmla="*/ 16 w 35"/>
              <a:gd name="T7" fmla="*/ 0 h 27"/>
            </a:gdLst>
            <a:ahLst/>
            <a:cxnLst>
              <a:cxn ang="0">
                <a:pos x="T0" y="T1"/>
              </a:cxn>
              <a:cxn ang="0">
                <a:pos x="T2" y="T3"/>
              </a:cxn>
              <a:cxn ang="0">
                <a:pos x="T4" y="T5"/>
              </a:cxn>
              <a:cxn ang="0">
                <a:pos x="T6" y="T7"/>
              </a:cxn>
            </a:cxnLst>
            <a:rect l="0" t="0" r="r" b="b"/>
            <a:pathLst>
              <a:path w="35" h="27">
                <a:moveTo>
                  <a:pt x="16" y="0"/>
                </a:moveTo>
                <a:lnTo>
                  <a:pt x="0" y="27"/>
                </a:lnTo>
                <a:lnTo>
                  <a:pt x="35" y="27"/>
                </a:lnTo>
                <a:lnTo>
                  <a:pt x="16" y="0"/>
                </a:lnTo>
                <a:close/>
              </a:path>
            </a:pathLst>
          </a:custGeom>
          <a:noFill/>
          <a:ln w="12700">
            <a:solidFill>
              <a:srgbClr val="3E97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298" name="Freeform 284">
            <a:extLst>
              <a:ext uri="{FF2B5EF4-FFF2-40B4-BE49-F238E27FC236}">
                <a16:creationId xmlns:a16="http://schemas.microsoft.com/office/drawing/2014/main" id="{5559FB92-C119-F661-E139-CC2338A774B1}"/>
              </a:ext>
            </a:extLst>
          </p:cNvPr>
          <p:cNvSpPr>
            <a:spLocks/>
          </p:cNvSpPr>
          <p:nvPr/>
        </p:nvSpPr>
        <p:spPr bwMode="auto">
          <a:xfrm>
            <a:off x="11125304" y="4951816"/>
            <a:ext cx="60969" cy="41573"/>
          </a:xfrm>
          <a:custGeom>
            <a:avLst/>
            <a:gdLst>
              <a:gd name="T0" fmla="*/ 19 w 38"/>
              <a:gd name="T1" fmla="*/ 0 h 27"/>
              <a:gd name="T2" fmla="*/ 0 w 38"/>
              <a:gd name="T3" fmla="*/ 27 h 27"/>
              <a:gd name="T4" fmla="*/ 38 w 38"/>
              <a:gd name="T5" fmla="*/ 27 h 27"/>
              <a:gd name="T6" fmla="*/ 19 w 38"/>
              <a:gd name="T7" fmla="*/ 0 h 27"/>
            </a:gdLst>
            <a:ahLst/>
            <a:cxnLst>
              <a:cxn ang="0">
                <a:pos x="T0" y="T1"/>
              </a:cxn>
              <a:cxn ang="0">
                <a:pos x="T2" y="T3"/>
              </a:cxn>
              <a:cxn ang="0">
                <a:pos x="T4" y="T5"/>
              </a:cxn>
              <a:cxn ang="0">
                <a:pos x="T6" y="T7"/>
              </a:cxn>
            </a:cxnLst>
            <a:rect l="0" t="0" r="r" b="b"/>
            <a:pathLst>
              <a:path w="38" h="27">
                <a:moveTo>
                  <a:pt x="19" y="0"/>
                </a:moveTo>
                <a:lnTo>
                  <a:pt x="0" y="27"/>
                </a:lnTo>
                <a:lnTo>
                  <a:pt x="38" y="27"/>
                </a:lnTo>
                <a:lnTo>
                  <a:pt x="19" y="0"/>
                </a:lnTo>
                <a:close/>
              </a:path>
            </a:pathLst>
          </a:custGeom>
          <a:noFill/>
          <a:ln w="12700">
            <a:solidFill>
              <a:srgbClr val="3E97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299" name="Freeform 285">
            <a:extLst>
              <a:ext uri="{FF2B5EF4-FFF2-40B4-BE49-F238E27FC236}">
                <a16:creationId xmlns:a16="http://schemas.microsoft.com/office/drawing/2014/main" id="{934A339E-8AD3-3FB4-0649-3E898B83C9B9}"/>
              </a:ext>
            </a:extLst>
          </p:cNvPr>
          <p:cNvSpPr>
            <a:spLocks/>
          </p:cNvSpPr>
          <p:nvPr/>
        </p:nvSpPr>
        <p:spPr bwMode="auto">
          <a:xfrm>
            <a:off x="11122095" y="4910243"/>
            <a:ext cx="60969" cy="41573"/>
          </a:xfrm>
          <a:custGeom>
            <a:avLst/>
            <a:gdLst>
              <a:gd name="T0" fmla="*/ 19 w 38"/>
              <a:gd name="T1" fmla="*/ 0 h 27"/>
              <a:gd name="T2" fmla="*/ 0 w 38"/>
              <a:gd name="T3" fmla="*/ 27 h 27"/>
              <a:gd name="T4" fmla="*/ 38 w 38"/>
              <a:gd name="T5" fmla="*/ 27 h 27"/>
              <a:gd name="T6" fmla="*/ 19 w 38"/>
              <a:gd name="T7" fmla="*/ 0 h 27"/>
            </a:gdLst>
            <a:ahLst/>
            <a:cxnLst>
              <a:cxn ang="0">
                <a:pos x="T0" y="T1"/>
              </a:cxn>
              <a:cxn ang="0">
                <a:pos x="T2" y="T3"/>
              </a:cxn>
              <a:cxn ang="0">
                <a:pos x="T4" y="T5"/>
              </a:cxn>
              <a:cxn ang="0">
                <a:pos x="T6" y="T7"/>
              </a:cxn>
            </a:cxnLst>
            <a:rect l="0" t="0" r="r" b="b"/>
            <a:pathLst>
              <a:path w="38" h="27">
                <a:moveTo>
                  <a:pt x="19" y="0"/>
                </a:moveTo>
                <a:lnTo>
                  <a:pt x="0" y="27"/>
                </a:lnTo>
                <a:lnTo>
                  <a:pt x="38" y="27"/>
                </a:lnTo>
                <a:lnTo>
                  <a:pt x="19" y="0"/>
                </a:lnTo>
                <a:close/>
              </a:path>
            </a:pathLst>
          </a:custGeom>
          <a:noFill/>
          <a:ln w="12700">
            <a:solidFill>
              <a:srgbClr val="3E97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300" name="Freeform 286">
            <a:extLst>
              <a:ext uri="{FF2B5EF4-FFF2-40B4-BE49-F238E27FC236}">
                <a16:creationId xmlns:a16="http://schemas.microsoft.com/office/drawing/2014/main" id="{D2E18CDC-4F51-325F-05B3-F3B2E0D2A71D}"/>
              </a:ext>
            </a:extLst>
          </p:cNvPr>
          <p:cNvSpPr>
            <a:spLocks/>
          </p:cNvSpPr>
          <p:nvPr/>
        </p:nvSpPr>
        <p:spPr bwMode="auto">
          <a:xfrm>
            <a:off x="11106050" y="4910243"/>
            <a:ext cx="56156" cy="41573"/>
          </a:xfrm>
          <a:custGeom>
            <a:avLst/>
            <a:gdLst>
              <a:gd name="T0" fmla="*/ 19 w 35"/>
              <a:gd name="T1" fmla="*/ 0 h 27"/>
              <a:gd name="T2" fmla="*/ 0 w 35"/>
              <a:gd name="T3" fmla="*/ 27 h 27"/>
              <a:gd name="T4" fmla="*/ 35 w 35"/>
              <a:gd name="T5" fmla="*/ 27 h 27"/>
              <a:gd name="T6" fmla="*/ 19 w 35"/>
              <a:gd name="T7" fmla="*/ 0 h 27"/>
            </a:gdLst>
            <a:ahLst/>
            <a:cxnLst>
              <a:cxn ang="0">
                <a:pos x="T0" y="T1"/>
              </a:cxn>
              <a:cxn ang="0">
                <a:pos x="T2" y="T3"/>
              </a:cxn>
              <a:cxn ang="0">
                <a:pos x="T4" y="T5"/>
              </a:cxn>
              <a:cxn ang="0">
                <a:pos x="T6" y="T7"/>
              </a:cxn>
            </a:cxnLst>
            <a:rect l="0" t="0" r="r" b="b"/>
            <a:pathLst>
              <a:path w="35" h="27">
                <a:moveTo>
                  <a:pt x="19" y="0"/>
                </a:moveTo>
                <a:lnTo>
                  <a:pt x="0" y="27"/>
                </a:lnTo>
                <a:lnTo>
                  <a:pt x="35" y="27"/>
                </a:lnTo>
                <a:lnTo>
                  <a:pt x="19" y="0"/>
                </a:lnTo>
                <a:close/>
              </a:path>
            </a:pathLst>
          </a:custGeom>
          <a:noFill/>
          <a:ln w="12700">
            <a:solidFill>
              <a:srgbClr val="3E97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301" name="Freeform 287">
            <a:extLst>
              <a:ext uri="{FF2B5EF4-FFF2-40B4-BE49-F238E27FC236}">
                <a16:creationId xmlns:a16="http://schemas.microsoft.com/office/drawing/2014/main" id="{34A5400B-C979-2AC8-1FB4-8CE58632DCF8}"/>
              </a:ext>
            </a:extLst>
          </p:cNvPr>
          <p:cNvSpPr>
            <a:spLocks/>
          </p:cNvSpPr>
          <p:nvPr/>
        </p:nvSpPr>
        <p:spPr bwMode="auto">
          <a:xfrm>
            <a:off x="11053103" y="4910243"/>
            <a:ext cx="56156" cy="41573"/>
          </a:xfrm>
          <a:custGeom>
            <a:avLst/>
            <a:gdLst>
              <a:gd name="T0" fmla="*/ 18 w 35"/>
              <a:gd name="T1" fmla="*/ 0 h 27"/>
              <a:gd name="T2" fmla="*/ 0 w 35"/>
              <a:gd name="T3" fmla="*/ 27 h 27"/>
              <a:gd name="T4" fmla="*/ 35 w 35"/>
              <a:gd name="T5" fmla="*/ 27 h 27"/>
              <a:gd name="T6" fmla="*/ 18 w 35"/>
              <a:gd name="T7" fmla="*/ 0 h 27"/>
            </a:gdLst>
            <a:ahLst/>
            <a:cxnLst>
              <a:cxn ang="0">
                <a:pos x="T0" y="T1"/>
              </a:cxn>
              <a:cxn ang="0">
                <a:pos x="T2" y="T3"/>
              </a:cxn>
              <a:cxn ang="0">
                <a:pos x="T4" y="T5"/>
              </a:cxn>
              <a:cxn ang="0">
                <a:pos x="T6" y="T7"/>
              </a:cxn>
            </a:cxnLst>
            <a:rect l="0" t="0" r="r" b="b"/>
            <a:pathLst>
              <a:path w="35" h="27">
                <a:moveTo>
                  <a:pt x="18" y="0"/>
                </a:moveTo>
                <a:lnTo>
                  <a:pt x="0" y="27"/>
                </a:lnTo>
                <a:lnTo>
                  <a:pt x="35" y="27"/>
                </a:lnTo>
                <a:lnTo>
                  <a:pt x="18" y="0"/>
                </a:lnTo>
                <a:close/>
              </a:path>
            </a:pathLst>
          </a:custGeom>
          <a:noFill/>
          <a:ln w="12700">
            <a:solidFill>
              <a:srgbClr val="3E97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302" name="Freeform 288">
            <a:extLst>
              <a:ext uri="{FF2B5EF4-FFF2-40B4-BE49-F238E27FC236}">
                <a16:creationId xmlns:a16="http://schemas.microsoft.com/office/drawing/2014/main" id="{05249B82-2E00-1ACE-2C21-2C39423C5CC0}"/>
              </a:ext>
            </a:extLst>
          </p:cNvPr>
          <p:cNvSpPr>
            <a:spLocks/>
          </p:cNvSpPr>
          <p:nvPr/>
        </p:nvSpPr>
        <p:spPr bwMode="auto">
          <a:xfrm>
            <a:off x="11009783" y="4910243"/>
            <a:ext cx="59365" cy="41573"/>
          </a:xfrm>
          <a:custGeom>
            <a:avLst/>
            <a:gdLst>
              <a:gd name="T0" fmla="*/ 18 w 37"/>
              <a:gd name="T1" fmla="*/ 0 h 27"/>
              <a:gd name="T2" fmla="*/ 0 w 37"/>
              <a:gd name="T3" fmla="*/ 27 h 27"/>
              <a:gd name="T4" fmla="*/ 37 w 37"/>
              <a:gd name="T5" fmla="*/ 27 h 27"/>
              <a:gd name="T6" fmla="*/ 18 w 37"/>
              <a:gd name="T7" fmla="*/ 0 h 27"/>
            </a:gdLst>
            <a:ahLst/>
            <a:cxnLst>
              <a:cxn ang="0">
                <a:pos x="T0" y="T1"/>
              </a:cxn>
              <a:cxn ang="0">
                <a:pos x="T2" y="T3"/>
              </a:cxn>
              <a:cxn ang="0">
                <a:pos x="T4" y="T5"/>
              </a:cxn>
              <a:cxn ang="0">
                <a:pos x="T6" y="T7"/>
              </a:cxn>
            </a:cxnLst>
            <a:rect l="0" t="0" r="r" b="b"/>
            <a:pathLst>
              <a:path w="37" h="27">
                <a:moveTo>
                  <a:pt x="18" y="0"/>
                </a:moveTo>
                <a:lnTo>
                  <a:pt x="0" y="27"/>
                </a:lnTo>
                <a:lnTo>
                  <a:pt x="37" y="27"/>
                </a:lnTo>
                <a:lnTo>
                  <a:pt x="18" y="0"/>
                </a:lnTo>
                <a:close/>
              </a:path>
            </a:pathLst>
          </a:custGeom>
          <a:noFill/>
          <a:ln w="12700">
            <a:solidFill>
              <a:srgbClr val="3E97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303" name="Freeform 289">
            <a:extLst>
              <a:ext uri="{FF2B5EF4-FFF2-40B4-BE49-F238E27FC236}">
                <a16:creationId xmlns:a16="http://schemas.microsoft.com/office/drawing/2014/main" id="{F88A3DDE-FA6C-CDA3-989A-144D465806B5}"/>
              </a:ext>
            </a:extLst>
          </p:cNvPr>
          <p:cNvSpPr>
            <a:spLocks/>
          </p:cNvSpPr>
          <p:nvPr/>
        </p:nvSpPr>
        <p:spPr bwMode="auto">
          <a:xfrm>
            <a:off x="10985716" y="4910243"/>
            <a:ext cx="59365" cy="41573"/>
          </a:xfrm>
          <a:custGeom>
            <a:avLst/>
            <a:gdLst>
              <a:gd name="T0" fmla="*/ 19 w 37"/>
              <a:gd name="T1" fmla="*/ 0 h 27"/>
              <a:gd name="T2" fmla="*/ 0 w 37"/>
              <a:gd name="T3" fmla="*/ 27 h 27"/>
              <a:gd name="T4" fmla="*/ 37 w 37"/>
              <a:gd name="T5" fmla="*/ 27 h 27"/>
              <a:gd name="T6" fmla="*/ 19 w 37"/>
              <a:gd name="T7" fmla="*/ 0 h 27"/>
            </a:gdLst>
            <a:ahLst/>
            <a:cxnLst>
              <a:cxn ang="0">
                <a:pos x="T0" y="T1"/>
              </a:cxn>
              <a:cxn ang="0">
                <a:pos x="T2" y="T3"/>
              </a:cxn>
              <a:cxn ang="0">
                <a:pos x="T4" y="T5"/>
              </a:cxn>
              <a:cxn ang="0">
                <a:pos x="T6" y="T7"/>
              </a:cxn>
            </a:cxnLst>
            <a:rect l="0" t="0" r="r" b="b"/>
            <a:pathLst>
              <a:path w="37" h="27">
                <a:moveTo>
                  <a:pt x="19" y="0"/>
                </a:moveTo>
                <a:lnTo>
                  <a:pt x="0" y="27"/>
                </a:lnTo>
                <a:lnTo>
                  <a:pt x="37" y="27"/>
                </a:lnTo>
                <a:lnTo>
                  <a:pt x="19" y="0"/>
                </a:lnTo>
                <a:close/>
              </a:path>
            </a:pathLst>
          </a:custGeom>
          <a:noFill/>
          <a:ln w="12700">
            <a:solidFill>
              <a:srgbClr val="3E97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304" name="Freeform 290">
            <a:extLst>
              <a:ext uri="{FF2B5EF4-FFF2-40B4-BE49-F238E27FC236}">
                <a16:creationId xmlns:a16="http://schemas.microsoft.com/office/drawing/2014/main" id="{595338DF-54FE-0A73-2833-3559C6F1DB19}"/>
              </a:ext>
            </a:extLst>
          </p:cNvPr>
          <p:cNvSpPr>
            <a:spLocks/>
          </p:cNvSpPr>
          <p:nvPr/>
        </p:nvSpPr>
        <p:spPr bwMode="auto">
          <a:xfrm>
            <a:off x="10942397" y="4910243"/>
            <a:ext cx="56156" cy="41573"/>
          </a:xfrm>
          <a:custGeom>
            <a:avLst/>
            <a:gdLst>
              <a:gd name="T0" fmla="*/ 17 w 35"/>
              <a:gd name="T1" fmla="*/ 0 h 27"/>
              <a:gd name="T2" fmla="*/ 0 w 35"/>
              <a:gd name="T3" fmla="*/ 27 h 27"/>
              <a:gd name="T4" fmla="*/ 35 w 35"/>
              <a:gd name="T5" fmla="*/ 27 h 27"/>
              <a:gd name="T6" fmla="*/ 17 w 35"/>
              <a:gd name="T7" fmla="*/ 0 h 27"/>
            </a:gdLst>
            <a:ahLst/>
            <a:cxnLst>
              <a:cxn ang="0">
                <a:pos x="T0" y="T1"/>
              </a:cxn>
              <a:cxn ang="0">
                <a:pos x="T2" y="T3"/>
              </a:cxn>
              <a:cxn ang="0">
                <a:pos x="T4" y="T5"/>
              </a:cxn>
              <a:cxn ang="0">
                <a:pos x="T6" y="T7"/>
              </a:cxn>
            </a:cxnLst>
            <a:rect l="0" t="0" r="r" b="b"/>
            <a:pathLst>
              <a:path w="35" h="27">
                <a:moveTo>
                  <a:pt x="17" y="0"/>
                </a:moveTo>
                <a:lnTo>
                  <a:pt x="0" y="27"/>
                </a:lnTo>
                <a:lnTo>
                  <a:pt x="35" y="27"/>
                </a:lnTo>
                <a:lnTo>
                  <a:pt x="17" y="0"/>
                </a:lnTo>
                <a:close/>
              </a:path>
            </a:pathLst>
          </a:custGeom>
          <a:noFill/>
          <a:ln w="12700">
            <a:solidFill>
              <a:srgbClr val="3E97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305" name="Freeform 291">
            <a:extLst>
              <a:ext uri="{FF2B5EF4-FFF2-40B4-BE49-F238E27FC236}">
                <a16:creationId xmlns:a16="http://schemas.microsoft.com/office/drawing/2014/main" id="{00240ED0-6756-6E8F-E804-860ACC3554DE}"/>
              </a:ext>
            </a:extLst>
          </p:cNvPr>
          <p:cNvSpPr>
            <a:spLocks/>
          </p:cNvSpPr>
          <p:nvPr/>
        </p:nvSpPr>
        <p:spPr bwMode="auto">
          <a:xfrm>
            <a:off x="10915120" y="4910243"/>
            <a:ext cx="60969" cy="41573"/>
          </a:xfrm>
          <a:custGeom>
            <a:avLst/>
            <a:gdLst>
              <a:gd name="T0" fmla="*/ 19 w 38"/>
              <a:gd name="T1" fmla="*/ 0 h 27"/>
              <a:gd name="T2" fmla="*/ 0 w 38"/>
              <a:gd name="T3" fmla="*/ 27 h 27"/>
              <a:gd name="T4" fmla="*/ 38 w 38"/>
              <a:gd name="T5" fmla="*/ 27 h 27"/>
              <a:gd name="T6" fmla="*/ 19 w 38"/>
              <a:gd name="T7" fmla="*/ 0 h 27"/>
            </a:gdLst>
            <a:ahLst/>
            <a:cxnLst>
              <a:cxn ang="0">
                <a:pos x="T0" y="T1"/>
              </a:cxn>
              <a:cxn ang="0">
                <a:pos x="T2" y="T3"/>
              </a:cxn>
              <a:cxn ang="0">
                <a:pos x="T4" y="T5"/>
              </a:cxn>
              <a:cxn ang="0">
                <a:pos x="T6" y="T7"/>
              </a:cxn>
            </a:cxnLst>
            <a:rect l="0" t="0" r="r" b="b"/>
            <a:pathLst>
              <a:path w="38" h="27">
                <a:moveTo>
                  <a:pt x="19" y="0"/>
                </a:moveTo>
                <a:lnTo>
                  <a:pt x="0" y="27"/>
                </a:lnTo>
                <a:lnTo>
                  <a:pt x="38" y="27"/>
                </a:lnTo>
                <a:lnTo>
                  <a:pt x="19" y="0"/>
                </a:lnTo>
                <a:close/>
              </a:path>
            </a:pathLst>
          </a:custGeom>
          <a:noFill/>
          <a:ln w="12700">
            <a:solidFill>
              <a:srgbClr val="3E97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306" name="Freeform 292">
            <a:extLst>
              <a:ext uri="{FF2B5EF4-FFF2-40B4-BE49-F238E27FC236}">
                <a16:creationId xmlns:a16="http://schemas.microsoft.com/office/drawing/2014/main" id="{F4540212-367F-9DEC-1CB1-6B371C986C20}"/>
              </a:ext>
            </a:extLst>
          </p:cNvPr>
          <p:cNvSpPr>
            <a:spLocks/>
          </p:cNvSpPr>
          <p:nvPr/>
        </p:nvSpPr>
        <p:spPr bwMode="auto">
          <a:xfrm>
            <a:off x="10839712" y="4871750"/>
            <a:ext cx="56156" cy="41573"/>
          </a:xfrm>
          <a:custGeom>
            <a:avLst/>
            <a:gdLst>
              <a:gd name="T0" fmla="*/ 18 w 35"/>
              <a:gd name="T1" fmla="*/ 0 h 27"/>
              <a:gd name="T2" fmla="*/ 0 w 35"/>
              <a:gd name="T3" fmla="*/ 27 h 27"/>
              <a:gd name="T4" fmla="*/ 35 w 35"/>
              <a:gd name="T5" fmla="*/ 27 h 27"/>
              <a:gd name="T6" fmla="*/ 18 w 35"/>
              <a:gd name="T7" fmla="*/ 0 h 27"/>
            </a:gdLst>
            <a:ahLst/>
            <a:cxnLst>
              <a:cxn ang="0">
                <a:pos x="T0" y="T1"/>
              </a:cxn>
              <a:cxn ang="0">
                <a:pos x="T2" y="T3"/>
              </a:cxn>
              <a:cxn ang="0">
                <a:pos x="T4" y="T5"/>
              </a:cxn>
              <a:cxn ang="0">
                <a:pos x="T6" y="T7"/>
              </a:cxn>
            </a:cxnLst>
            <a:rect l="0" t="0" r="r" b="b"/>
            <a:pathLst>
              <a:path w="35" h="27">
                <a:moveTo>
                  <a:pt x="18" y="0"/>
                </a:moveTo>
                <a:lnTo>
                  <a:pt x="0" y="27"/>
                </a:lnTo>
                <a:lnTo>
                  <a:pt x="35" y="27"/>
                </a:lnTo>
                <a:lnTo>
                  <a:pt x="18" y="0"/>
                </a:lnTo>
                <a:close/>
              </a:path>
            </a:pathLst>
          </a:custGeom>
          <a:noFill/>
          <a:ln w="12700">
            <a:solidFill>
              <a:srgbClr val="3E97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307" name="Freeform 293">
            <a:extLst>
              <a:ext uri="{FF2B5EF4-FFF2-40B4-BE49-F238E27FC236}">
                <a16:creationId xmlns:a16="http://schemas.microsoft.com/office/drawing/2014/main" id="{EB5105A1-1F2A-F648-91D3-357939B9791C}"/>
              </a:ext>
            </a:extLst>
          </p:cNvPr>
          <p:cNvSpPr>
            <a:spLocks/>
          </p:cNvSpPr>
          <p:nvPr/>
        </p:nvSpPr>
        <p:spPr bwMode="auto">
          <a:xfrm>
            <a:off x="10799600" y="4871750"/>
            <a:ext cx="56156" cy="41573"/>
          </a:xfrm>
          <a:custGeom>
            <a:avLst/>
            <a:gdLst>
              <a:gd name="T0" fmla="*/ 18 w 35"/>
              <a:gd name="T1" fmla="*/ 0 h 27"/>
              <a:gd name="T2" fmla="*/ 0 w 35"/>
              <a:gd name="T3" fmla="*/ 27 h 27"/>
              <a:gd name="T4" fmla="*/ 35 w 35"/>
              <a:gd name="T5" fmla="*/ 27 h 27"/>
              <a:gd name="T6" fmla="*/ 18 w 35"/>
              <a:gd name="T7" fmla="*/ 0 h 27"/>
            </a:gdLst>
            <a:ahLst/>
            <a:cxnLst>
              <a:cxn ang="0">
                <a:pos x="T0" y="T1"/>
              </a:cxn>
              <a:cxn ang="0">
                <a:pos x="T2" y="T3"/>
              </a:cxn>
              <a:cxn ang="0">
                <a:pos x="T4" y="T5"/>
              </a:cxn>
              <a:cxn ang="0">
                <a:pos x="T6" y="T7"/>
              </a:cxn>
            </a:cxnLst>
            <a:rect l="0" t="0" r="r" b="b"/>
            <a:pathLst>
              <a:path w="35" h="27">
                <a:moveTo>
                  <a:pt x="18" y="0"/>
                </a:moveTo>
                <a:lnTo>
                  <a:pt x="0" y="27"/>
                </a:lnTo>
                <a:lnTo>
                  <a:pt x="35" y="27"/>
                </a:lnTo>
                <a:lnTo>
                  <a:pt x="18" y="0"/>
                </a:lnTo>
                <a:close/>
              </a:path>
            </a:pathLst>
          </a:custGeom>
          <a:noFill/>
          <a:ln w="12700">
            <a:solidFill>
              <a:srgbClr val="3E97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308" name="Freeform 294">
            <a:extLst>
              <a:ext uri="{FF2B5EF4-FFF2-40B4-BE49-F238E27FC236}">
                <a16:creationId xmlns:a16="http://schemas.microsoft.com/office/drawing/2014/main" id="{8D37FEF2-7B3B-D3FF-A059-6CCF279962D6}"/>
              </a:ext>
            </a:extLst>
          </p:cNvPr>
          <p:cNvSpPr>
            <a:spLocks/>
          </p:cNvSpPr>
          <p:nvPr/>
        </p:nvSpPr>
        <p:spPr bwMode="auto">
          <a:xfrm>
            <a:off x="10738631" y="4871750"/>
            <a:ext cx="56156" cy="41573"/>
          </a:xfrm>
          <a:custGeom>
            <a:avLst/>
            <a:gdLst>
              <a:gd name="T0" fmla="*/ 17 w 35"/>
              <a:gd name="T1" fmla="*/ 0 h 27"/>
              <a:gd name="T2" fmla="*/ 0 w 35"/>
              <a:gd name="T3" fmla="*/ 27 h 27"/>
              <a:gd name="T4" fmla="*/ 35 w 35"/>
              <a:gd name="T5" fmla="*/ 27 h 27"/>
              <a:gd name="T6" fmla="*/ 17 w 35"/>
              <a:gd name="T7" fmla="*/ 0 h 27"/>
            </a:gdLst>
            <a:ahLst/>
            <a:cxnLst>
              <a:cxn ang="0">
                <a:pos x="T0" y="T1"/>
              </a:cxn>
              <a:cxn ang="0">
                <a:pos x="T2" y="T3"/>
              </a:cxn>
              <a:cxn ang="0">
                <a:pos x="T4" y="T5"/>
              </a:cxn>
              <a:cxn ang="0">
                <a:pos x="T6" y="T7"/>
              </a:cxn>
            </a:cxnLst>
            <a:rect l="0" t="0" r="r" b="b"/>
            <a:pathLst>
              <a:path w="35" h="27">
                <a:moveTo>
                  <a:pt x="17" y="0"/>
                </a:moveTo>
                <a:lnTo>
                  <a:pt x="0" y="27"/>
                </a:lnTo>
                <a:lnTo>
                  <a:pt x="35" y="27"/>
                </a:lnTo>
                <a:lnTo>
                  <a:pt x="17" y="0"/>
                </a:lnTo>
                <a:close/>
              </a:path>
            </a:pathLst>
          </a:custGeom>
          <a:noFill/>
          <a:ln w="12700">
            <a:solidFill>
              <a:srgbClr val="3E97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309" name="Freeform 295">
            <a:extLst>
              <a:ext uri="{FF2B5EF4-FFF2-40B4-BE49-F238E27FC236}">
                <a16:creationId xmlns:a16="http://schemas.microsoft.com/office/drawing/2014/main" id="{7CD02560-5A15-D188-597E-E101A3DE2592}"/>
              </a:ext>
            </a:extLst>
          </p:cNvPr>
          <p:cNvSpPr>
            <a:spLocks/>
          </p:cNvSpPr>
          <p:nvPr/>
        </p:nvSpPr>
        <p:spPr bwMode="auto">
          <a:xfrm>
            <a:off x="10708147" y="4871750"/>
            <a:ext cx="60969" cy="41573"/>
          </a:xfrm>
          <a:custGeom>
            <a:avLst/>
            <a:gdLst>
              <a:gd name="T0" fmla="*/ 19 w 38"/>
              <a:gd name="T1" fmla="*/ 0 h 27"/>
              <a:gd name="T2" fmla="*/ 0 w 38"/>
              <a:gd name="T3" fmla="*/ 27 h 27"/>
              <a:gd name="T4" fmla="*/ 38 w 38"/>
              <a:gd name="T5" fmla="*/ 27 h 27"/>
              <a:gd name="T6" fmla="*/ 19 w 38"/>
              <a:gd name="T7" fmla="*/ 0 h 27"/>
            </a:gdLst>
            <a:ahLst/>
            <a:cxnLst>
              <a:cxn ang="0">
                <a:pos x="T0" y="T1"/>
              </a:cxn>
              <a:cxn ang="0">
                <a:pos x="T2" y="T3"/>
              </a:cxn>
              <a:cxn ang="0">
                <a:pos x="T4" y="T5"/>
              </a:cxn>
              <a:cxn ang="0">
                <a:pos x="T6" y="T7"/>
              </a:cxn>
            </a:cxnLst>
            <a:rect l="0" t="0" r="r" b="b"/>
            <a:pathLst>
              <a:path w="38" h="27">
                <a:moveTo>
                  <a:pt x="19" y="0"/>
                </a:moveTo>
                <a:lnTo>
                  <a:pt x="0" y="27"/>
                </a:lnTo>
                <a:lnTo>
                  <a:pt x="38" y="27"/>
                </a:lnTo>
                <a:lnTo>
                  <a:pt x="19" y="0"/>
                </a:lnTo>
                <a:close/>
              </a:path>
            </a:pathLst>
          </a:custGeom>
          <a:noFill/>
          <a:ln w="12700">
            <a:solidFill>
              <a:srgbClr val="3E97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310" name="Freeform 296">
            <a:extLst>
              <a:ext uri="{FF2B5EF4-FFF2-40B4-BE49-F238E27FC236}">
                <a16:creationId xmlns:a16="http://schemas.microsoft.com/office/drawing/2014/main" id="{2528DCCB-07C4-C405-DB12-9EB977AE6F69}"/>
              </a:ext>
            </a:extLst>
          </p:cNvPr>
          <p:cNvSpPr>
            <a:spLocks/>
          </p:cNvSpPr>
          <p:nvPr/>
        </p:nvSpPr>
        <p:spPr bwMode="auto">
          <a:xfrm>
            <a:off x="10672849" y="4871750"/>
            <a:ext cx="59365" cy="41573"/>
          </a:xfrm>
          <a:custGeom>
            <a:avLst/>
            <a:gdLst>
              <a:gd name="T0" fmla="*/ 18 w 37"/>
              <a:gd name="T1" fmla="*/ 0 h 27"/>
              <a:gd name="T2" fmla="*/ 0 w 37"/>
              <a:gd name="T3" fmla="*/ 27 h 27"/>
              <a:gd name="T4" fmla="*/ 37 w 37"/>
              <a:gd name="T5" fmla="*/ 27 h 27"/>
              <a:gd name="T6" fmla="*/ 18 w 37"/>
              <a:gd name="T7" fmla="*/ 0 h 27"/>
            </a:gdLst>
            <a:ahLst/>
            <a:cxnLst>
              <a:cxn ang="0">
                <a:pos x="T0" y="T1"/>
              </a:cxn>
              <a:cxn ang="0">
                <a:pos x="T2" y="T3"/>
              </a:cxn>
              <a:cxn ang="0">
                <a:pos x="T4" y="T5"/>
              </a:cxn>
              <a:cxn ang="0">
                <a:pos x="T6" y="T7"/>
              </a:cxn>
            </a:cxnLst>
            <a:rect l="0" t="0" r="r" b="b"/>
            <a:pathLst>
              <a:path w="37" h="27">
                <a:moveTo>
                  <a:pt x="18" y="0"/>
                </a:moveTo>
                <a:lnTo>
                  <a:pt x="0" y="27"/>
                </a:lnTo>
                <a:lnTo>
                  <a:pt x="37" y="27"/>
                </a:lnTo>
                <a:lnTo>
                  <a:pt x="18" y="0"/>
                </a:lnTo>
                <a:close/>
              </a:path>
            </a:pathLst>
          </a:custGeom>
          <a:noFill/>
          <a:ln w="12700">
            <a:solidFill>
              <a:srgbClr val="3E97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311" name="Freeform 297">
            <a:extLst>
              <a:ext uri="{FF2B5EF4-FFF2-40B4-BE49-F238E27FC236}">
                <a16:creationId xmlns:a16="http://schemas.microsoft.com/office/drawing/2014/main" id="{8B218BF2-AD21-9D06-2F31-C21FD8D9EED4}"/>
              </a:ext>
            </a:extLst>
          </p:cNvPr>
          <p:cNvSpPr>
            <a:spLocks/>
          </p:cNvSpPr>
          <p:nvPr/>
        </p:nvSpPr>
        <p:spPr bwMode="auto">
          <a:xfrm>
            <a:off x="10618298" y="4871750"/>
            <a:ext cx="60969" cy="41573"/>
          </a:xfrm>
          <a:custGeom>
            <a:avLst/>
            <a:gdLst>
              <a:gd name="T0" fmla="*/ 19 w 38"/>
              <a:gd name="T1" fmla="*/ 0 h 27"/>
              <a:gd name="T2" fmla="*/ 0 w 38"/>
              <a:gd name="T3" fmla="*/ 27 h 27"/>
              <a:gd name="T4" fmla="*/ 38 w 38"/>
              <a:gd name="T5" fmla="*/ 27 h 27"/>
              <a:gd name="T6" fmla="*/ 19 w 38"/>
              <a:gd name="T7" fmla="*/ 0 h 27"/>
            </a:gdLst>
            <a:ahLst/>
            <a:cxnLst>
              <a:cxn ang="0">
                <a:pos x="T0" y="T1"/>
              </a:cxn>
              <a:cxn ang="0">
                <a:pos x="T2" y="T3"/>
              </a:cxn>
              <a:cxn ang="0">
                <a:pos x="T4" y="T5"/>
              </a:cxn>
              <a:cxn ang="0">
                <a:pos x="T6" y="T7"/>
              </a:cxn>
            </a:cxnLst>
            <a:rect l="0" t="0" r="r" b="b"/>
            <a:pathLst>
              <a:path w="38" h="27">
                <a:moveTo>
                  <a:pt x="19" y="0"/>
                </a:moveTo>
                <a:lnTo>
                  <a:pt x="0" y="27"/>
                </a:lnTo>
                <a:lnTo>
                  <a:pt x="38" y="27"/>
                </a:lnTo>
                <a:lnTo>
                  <a:pt x="19" y="0"/>
                </a:lnTo>
                <a:close/>
              </a:path>
            </a:pathLst>
          </a:custGeom>
          <a:noFill/>
          <a:ln w="12700">
            <a:solidFill>
              <a:srgbClr val="3E97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312" name="Freeform 298">
            <a:extLst>
              <a:ext uri="{FF2B5EF4-FFF2-40B4-BE49-F238E27FC236}">
                <a16:creationId xmlns:a16="http://schemas.microsoft.com/office/drawing/2014/main" id="{B6E555EC-5EDF-9436-A347-F9612169B540}"/>
              </a:ext>
            </a:extLst>
          </p:cNvPr>
          <p:cNvSpPr>
            <a:spLocks/>
          </p:cNvSpPr>
          <p:nvPr/>
        </p:nvSpPr>
        <p:spPr bwMode="auto">
          <a:xfrm>
            <a:off x="10589418" y="4871750"/>
            <a:ext cx="56156" cy="41573"/>
          </a:xfrm>
          <a:custGeom>
            <a:avLst/>
            <a:gdLst>
              <a:gd name="T0" fmla="*/ 16 w 35"/>
              <a:gd name="T1" fmla="*/ 0 h 27"/>
              <a:gd name="T2" fmla="*/ 0 w 35"/>
              <a:gd name="T3" fmla="*/ 27 h 27"/>
              <a:gd name="T4" fmla="*/ 35 w 35"/>
              <a:gd name="T5" fmla="*/ 27 h 27"/>
              <a:gd name="T6" fmla="*/ 16 w 35"/>
              <a:gd name="T7" fmla="*/ 0 h 27"/>
            </a:gdLst>
            <a:ahLst/>
            <a:cxnLst>
              <a:cxn ang="0">
                <a:pos x="T0" y="T1"/>
              </a:cxn>
              <a:cxn ang="0">
                <a:pos x="T2" y="T3"/>
              </a:cxn>
              <a:cxn ang="0">
                <a:pos x="T4" y="T5"/>
              </a:cxn>
              <a:cxn ang="0">
                <a:pos x="T6" y="T7"/>
              </a:cxn>
            </a:cxnLst>
            <a:rect l="0" t="0" r="r" b="b"/>
            <a:pathLst>
              <a:path w="35" h="27">
                <a:moveTo>
                  <a:pt x="16" y="0"/>
                </a:moveTo>
                <a:lnTo>
                  <a:pt x="0" y="27"/>
                </a:lnTo>
                <a:lnTo>
                  <a:pt x="35" y="27"/>
                </a:lnTo>
                <a:lnTo>
                  <a:pt x="16" y="0"/>
                </a:lnTo>
                <a:close/>
              </a:path>
            </a:pathLst>
          </a:custGeom>
          <a:noFill/>
          <a:ln w="12700">
            <a:solidFill>
              <a:srgbClr val="3E97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313" name="Freeform 299">
            <a:extLst>
              <a:ext uri="{FF2B5EF4-FFF2-40B4-BE49-F238E27FC236}">
                <a16:creationId xmlns:a16="http://schemas.microsoft.com/office/drawing/2014/main" id="{FBEA961C-4775-E743-BBB5-A0F4A86CFF28}"/>
              </a:ext>
            </a:extLst>
          </p:cNvPr>
          <p:cNvSpPr>
            <a:spLocks/>
          </p:cNvSpPr>
          <p:nvPr/>
        </p:nvSpPr>
        <p:spPr bwMode="auto">
          <a:xfrm>
            <a:off x="10565351" y="4871750"/>
            <a:ext cx="59365" cy="41573"/>
          </a:xfrm>
          <a:custGeom>
            <a:avLst/>
            <a:gdLst>
              <a:gd name="T0" fmla="*/ 19 w 37"/>
              <a:gd name="T1" fmla="*/ 0 h 27"/>
              <a:gd name="T2" fmla="*/ 0 w 37"/>
              <a:gd name="T3" fmla="*/ 27 h 27"/>
              <a:gd name="T4" fmla="*/ 37 w 37"/>
              <a:gd name="T5" fmla="*/ 27 h 27"/>
              <a:gd name="T6" fmla="*/ 19 w 37"/>
              <a:gd name="T7" fmla="*/ 0 h 27"/>
            </a:gdLst>
            <a:ahLst/>
            <a:cxnLst>
              <a:cxn ang="0">
                <a:pos x="T0" y="T1"/>
              </a:cxn>
              <a:cxn ang="0">
                <a:pos x="T2" y="T3"/>
              </a:cxn>
              <a:cxn ang="0">
                <a:pos x="T4" y="T5"/>
              </a:cxn>
              <a:cxn ang="0">
                <a:pos x="T6" y="T7"/>
              </a:cxn>
            </a:cxnLst>
            <a:rect l="0" t="0" r="r" b="b"/>
            <a:pathLst>
              <a:path w="37" h="27">
                <a:moveTo>
                  <a:pt x="19" y="0"/>
                </a:moveTo>
                <a:lnTo>
                  <a:pt x="0" y="27"/>
                </a:lnTo>
                <a:lnTo>
                  <a:pt x="37" y="27"/>
                </a:lnTo>
                <a:lnTo>
                  <a:pt x="19" y="0"/>
                </a:lnTo>
                <a:close/>
              </a:path>
            </a:pathLst>
          </a:custGeom>
          <a:noFill/>
          <a:ln w="12700">
            <a:solidFill>
              <a:srgbClr val="3E97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314" name="Freeform 300">
            <a:extLst>
              <a:ext uri="{FF2B5EF4-FFF2-40B4-BE49-F238E27FC236}">
                <a16:creationId xmlns:a16="http://schemas.microsoft.com/office/drawing/2014/main" id="{6A95C275-9FAE-7CDC-4722-5CC58CB2E8F2}"/>
              </a:ext>
            </a:extLst>
          </p:cNvPr>
          <p:cNvSpPr>
            <a:spLocks/>
          </p:cNvSpPr>
          <p:nvPr/>
        </p:nvSpPr>
        <p:spPr bwMode="auto">
          <a:xfrm>
            <a:off x="10552515" y="4857892"/>
            <a:ext cx="59365" cy="43112"/>
          </a:xfrm>
          <a:custGeom>
            <a:avLst/>
            <a:gdLst>
              <a:gd name="T0" fmla="*/ 18 w 37"/>
              <a:gd name="T1" fmla="*/ 0 h 28"/>
              <a:gd name="T2" fmla="*/ 0 w 37"/>
              <a:gd name="T3" fmla="*/ 28 h 28"/>
              <a:gd name="T4" fmla="*/ 37 w 37"/>
              <a:gd name="T5" fmla="*/ 28 h 28"/>
              <a:gd name="T6" fmla="*/ 18 w 37"/>
              <a:gd name="T7" fmla="*/ 0 h 28"/>
            </a:gdLst>
            <a:ahLst/>
            <a:cxnLst>
              <a:cxn ang="0">
                <a:pos x="T0" y="T1"/>
              </a:cxn>
              <a:cxn ang="0">
                <a:pos x="T2" y="T3"/>
              </a:cxn>
              <a:cxn ang="0">
                <a:pos x="T4" y="T5"/>
              </a:cxn>
              <a:cxn ang="0">
                <a:pos x="T6" y="T7"/>
              </a:cxn>
            </a:cxnLst>
            <a:rect l="0" t="0" r="r" b="b"/>
            <a:pathLst>
              <a:path w="37" h="28">
                <a:moveTo>
                  <a:pt x="18" y="0"/>
                </a:moveTo>
                <a:lnTo>
                  <a:pt x="0" y="28"/>
                </a:lnTo>
                <a:lnTo>
                  <a:pt x="37" y="28"/>
                </a:lnTo>
                <a:lnTo>
                  <a:pt x="18" y="0"/>
                </a:lnTo>
                <a:close/>
              </a:path>
            </a:pathLst>
          </a:custGeom>
          <a:noFill/>
          <a:ln w="12700">
            <a:solidFill>
              <a:srgbClr val="3E97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315" name="Freeform 301">
            <a:extLst>
              <a:ext uri="{FF2B5EF4-FFF2-40B4-BE49-F238E27FC236}">
                <a16:creationId xmlns:a16="http://schemas.microsoft.com/office/drawing/2014/main" id="{28A5427E-786E-4500-BF8B-0EE16AFC305A}"/>
              </a:ext>
            </a:extLst>
          </p:cNvPr>
          <p:cNvSpPr>
            <a:spLocks/>
          </p:cNvSpPr>
          <p:nvPr/>
        </p:nvSpPr>
        <p:spPr bwMode="auto">
          <a:xfrm>
            <a:off x="10528449" y="4845574"/>
            <a:ext cx="60969" cy="41573"/>
          </a:xfrm>
          <a:custGeom>
            <a:avLst/>
            <a:gdLst>
              <a:gd name="T0" fmla="*/ 19 w 38"/>
              <a:gd name="T1" fmla="*/ 0 h 27"/>
              <a:gd name="T2" fmla="*/ 0 w 38"/>
              <a:gd name="T3" fmla="*/ 27 h 27"/>
              <a:gd name="T4" fmla="*/ 38 w 38"/>
              <a:gd name="T5" fmla="*/ 27 h 27"/>
              <a:gd name="T6" fmla="*/ 19 w 38"/>
              <a:gd name="T7" fmla="*/ 0 h 27"/>
            </a:gdLst>
            <a:ahLst/>
            <a:cxnLst>
              <a:cxn ang="0">
                <a:pos x="T0" y="T1"/>
              </a:cxn>
              <a:cxn ang="0">
                <a:pos x="T2" y="T3"/>
              </a:cxn>
              <a:cxn ang="0">
                <a:pos x="T4" y="T5"/>
              </a:cxn>
              <a:cxn ang="0">
                <a:pos x="T6" y="T7"/>
              </a:cxn>
            </a:cxnLst>
            <a:rect l="0" t="0" r="r" b="b"/>
            <a:pathLst>
              <a:path w="38" h="27">
                <a:moveTo>
                  <a:pt x="19" y="0"/>
                </a:moveTo>
                <a:lnTo>
                  <a:pt x="0" y="27"/>
                </a:lnTo>
                <a:lnTo>
                  <a:pt x="38" y="27"/>
                </a:lnTo>
                <a:lnTo>
                  <a:pt x="19" y="0"/>
                </a:lnTo>
                <a:close/>
              </a:path>
            </a:pathLst>
          </a:custGeom>
          <a:noFill/>
          <a:ln w="12700">
            <a:solidFill>
              <a:srgbClr val="3E97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316" name="Freeform 302">
            <a:extLst>
              <a:ext uri="{FF2B5EF4-FFF2-40B4-BE49-F238E27FC236}">
                <a16:creationId xmlns:a16="http://schemas.microsoft.com/office/drawing/2014/main" id="{06AD0B2C-D497-A41F-A410-22180D8295ED}"/>
              </a:ext>
            </a:extLst>
          </p:cNvPr>
          <p:cNvSpPr>
            <a:spLocks/>
          </p:cNvSpPr>
          <p:nvPr/>
        </p:nvSpPr>
        <p:spPr bwMode="auto">
          <a:xfrm>
            <a:off x="10509195" y="4845574"/>
            <a:ext cx="59365" cy="41573"/>
          </a:xfrm>
          <a:custGeom>
            <a:avLst/>
            <a:gdLst>
              <a:gd name="T0" fmla="*/ 18 w 37"/>
              <a:gd name="T1" fmla="*/ 0 h 27"/>
              <a:gd name="T2" fmla="*/ 0 w 37"/>
              <a:gd name="T3" fmla="*/ 27 h 27"/>
              <a:gd name="T4" fmla="*/ 37 w 37"/>
              <a:gd name="T5" fmla="*/ 27 h 27"/>
              <a:gd name="T6" fmla="*/ 18 w 37"/>
              <a:gd name="T7" fmla="*/ 0 h 27"/>
            </a:gdLst>
            <a:ahLst/>
            <a:cxnLst>
              <a:cxn ang="0">
                <a:pos x="T0" y="T1"/>
              </a:cxn>
              <a:cxn ang="0">
                <a:pos x="T2" y="T3"/>
              </a:cxn>
              <a:cxn ang="0">
                <a:pos x="T4" y="T5"/>
              </a:cxn>
              <a:cxn ang="0">
                <a:pos x="T6" y="T7"/>
              </a:cxn>
            </a:cxnLst>
            <a:rect l="0" t="0" r="r" b="b"/>
            <a:pathLst>
              <a:path w="37" h="27">
                <a:moveTo>
                  <a:pt x="18" y="0"/>
                </a:moveTo>
                <a:lnTo>
                  <a:pt x="0" y="27"/>
                </a:lnTo>
                <a:lnTo>
                  <a:pt x="37" y="27"/>
                </a:lnTo>
                <a:lnTo>
                  <a:pt x="18" y="0"/>
                </a:lnTo>
                <a:close/>
              </a:path>
            </a:pathLst>
          </a:custGeom>
          <a:noFill/>
          <a:ln w="12700">
            <a:solidFill>
              <a:srgbClr val="3E97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317" name="Freeform 303">
            <a:extLst>
              <a:ext uri="{FF2B5EF4-FFF2-40B4-BE49-F238E27FC236}">
                <a16:creationId xmlns:a16="http://schemas.microsoft.com/office/drawing/2014/main" id="{D1E7AA1E-76AB-627E-0743-EDBAF2AD5FC8}"/>
              </a:ext>
            </a:extLst>
          </p:cNvPr>
          <p:cNvSpPr>
            <a:spLocks/>
          </p:cNvSpPr>
          <p:nvPr/>
        </p:nvSpPr>
        <p:spPr bwMode="auto">
          <a:xfrm>
            <a:off x="10441809" y="4845574"/>
            <a:ext cx="57760" cy="41573"/>
          </a:xfrm>
          <a:custGeom>
            <a:avLst/>
            <a:gdLst>
              <a:gd name="T0" fmla="*/ 17 w 36"/>
              <a:gd name="T1" fmla="*/ 0 h 27"/>
              <a:gd name="T2" fmla="*/ 0 w 36"/>
              <a:gd name="T3" fmla="*/ 27 h 27"/>
              <a:gd name="T4" fmla="*/ 36 w 36"/>
              <a:gd name="T5" fmla="*/ 27 h 27"/>
              <a:gd name="T6" fmla="*/ 17 w 36"/>
              <a:gd name="T7" fmla="*/ 0 h 27"/>
            </a:gdLst>
            <a:ahLst/>
            <a:cxnLst>
              <a:cxn ang="0">
                <a:pos x="T0" y="T1"/>
              </a:cxn>
              <a:cxn ang="0">
                <a:pos x="T2" y="T3"/>
              </a:cxn>
              <a:cxn ang="0">
                <a:pos x="T4" y="T5"/>
              </a:cxn>
              <a:cxn ang="0">
                <a:pos x="T6" y="T7"/>
              </a:cxn>
            </a:cxnLst>
            <a:rect l="0" t="0" r="r" b="b"/>
            <a:pathLst>
              <a:path w="36" h="27">
                <a:moveTo>
                  <a:pt x="17" y="0"/>
                </a:moveTo>
                <a:lnTo>
                  <a:pt x="0" y="27"/>
                </a:lnTo>
                <a:lnTo>
                  <a:pt x="36" y="27"/>
                </a:lnTo>
                <a:lnTo>
                  <a:pt x="17" y="0"/>
                </a:lnTo>
                <a:close/>
              </a:path>
            </a:pathLst>
          </a:custGeom>
          <a:noFill/>
          <a:ln w="12700">
            <a:solidFill>
              <a:srgbClr val="3E97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318" name="Freeform 304">
            <a:extLst>
              <a:ext uri="{FF2B5EF4-FFF2-40B4-BE49-F238E27FC236}">
                <a16:creationId xmlns:a16="http://schemas.microsoft.com/office/drawing/2014/main" id="{0A1A3494-243C-77CC-C130-A49B6B0CA352}"/>
              </a:ext>
            </a:extLst>
          </p:cNvPr>
          <p:cNvSpPr>
            <a:spLocks/>
          </p:cNvSpPr>
          <p:nvPr/>
        </p:nvSpPr>
        <p:spPr bwMode="auto">
          <a:xfrm>
            <a:off x="10419346" y="4845574"/>
            <a:ext cx="59365" cy="41573"/>
          </a:xfrm>
          <a:custGeom>
            <a:avLst/>
            <a:gdLst>
              <a:gd name="T0" fmla="*/ 18 w 37"/>
              <a:gd name="T1" fmla="*/ 0 h 27"/>
              <a:gd name="T2" fmla="*/ 0 w 37"/>
              <a:gd name="T3" fmla="*/ 27 h 27"/>
              <a:gd name="T4" fmla="*/ 37 w 37"/>
              <a:gd name="T5" fmla="*/ 27 h 27"/>
              <a:gd name="T6" fmla="*/ 18 w 37"/>
              <a:gd name="T7" fmla="*/ 0 h 27"/>
            </a:gdLst>
            <a:ahLst/>
            <a:cxnLst>
              <a:cxn ang="0">
                <a:pos x="T0" y="T1"/>
              </a:cxn>
              <a:cxn ang="0">
                <a:pos x="T2" y="T3"/>
              </a:cxn>
              <a:cxn ang="0">
                <a:pos x="T4" y="T5"/>
              </a:cxn>
              <a:cxn ang="0">
                <a:pos x="T6" y="T7"/>
              </a:cxn>
            </a:cxnLst>
            <a:rect l="0" t="0" r="r" b="b"/>
            <a:pathLst>
              <a:path w="37" h="27">
                <a:moveTo>
                  <a:pt x="18" y="0"/>
                </a:moveTo>
                <a:lnTo>
                  <a:pt x="0" y="27"/>
                </a:lnTo>
                <a:lnTo>
                  <a:pt x="37" y="27"/>
                </a:lnTo>
                <a:lnTo>
                  <a:pt x="18" y="0"/>
                </a:lnTo>
                <a:close/>
              </a:path>
            </a:pathLst>
          </a:custGeom>
          <a:noFill/>
          <a:ln w="12700">
            <a:solidFill>
              <a:srgbClr val="3E97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319" name="Freeform 305">
            <a:extLst>
              <a:ext uri="{FF2B5EF4-FFF2-40B4-BE49-F238E27FC236}">
                <a16:creationId xmlns:a16="http://schemas.microsoft.com/office/drawing/2014/main" id="{01EA209E-2570-4E45-F260-AE39B0C06D6D}"/>
              </a:ext>
            </a:extLst>
          </p:cNvPr>
          <p:cNvSpPr>
            <a:spLocks/>
          </p:cNvSpPr>
          <p:nvPr/>
        </p:nvSpPr>
        <p:spPr bwMode="auto">
          <a:xfrm>
            <a:off x="10388861" y="4833256"/>
            <a:ext cx="56156" cy="41573"/>
          </a:xfrm>
          <a:custGeom>
            <a:avLst/>
            <a:gdLst>
              <a:gd name="T0" fmla="*/ 19 w 35"/>
              <a:gd name="T1" fmla="*/ 0 h 27"/>
              <a:gd name="T2" fmla="*/ 0 w 35"/>
              <a:gd name="T3" fmla="*/ 27 h 27"/>
              <a:gd name="T4" fmla="*/ 35 w 35"/>
              <a:gd name="T5" fmla="*/ 27 h 27"/>
              <a:gd name="T6" fmla="*/ 19 w 35"/>
              <a:gd name="T7" fmla="*/ 0 h 27"/>
            </a:gdLst>
            <a:ahLst/>
            <a:cxnLst>
              <a:cxn ang="0">
                <a:pos x="T0" y="T1"/>
              </a:cxn>
              <a:cxn ang="0">
                <a:pos x="T2" y="T3"/>
              </a:cxn>
              <a:cxn ang="0">
                <a:pos x="T4" y="T5"/>
              </a:cxn>
              <a:cxn ang="0">
                <a:pos x="T6" y="T7"/>
              </a:cxn>
            </a:cxnLst>
            <a:rect l="0" t="0" r="r" b="b"/>
            <a:pathLst>
              <a:path w="35" h="27">
                <a:moveTo>
                  <a:pt x="19" y="0"/>
                </a:moveTo>
                <a:lnTo>
                  <a:pt x="0" y="27"/>
                </a:lnTo>
                <a:lnTo>
                  <a:pt x="35" y="27"/>
                </a:lnTo>
                <a:lnTo>
                  <a:pt x="19" y="0"/>
                </a:lnTo>
                <a:close/>
              </a:path>
            </a:pathLst>
          </a:custGeom>
          <a:noFill/>
          <a:ln w="12700">
            <a:solidFill>
              <a:srgbClr val="3E97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320" name="Freeform 306">
            <a:extLst>
              <a:ext uri="{FF2B5EF4-FFF2-40B4-BE49-F238E27FC236}">
                <a16:creationId xmlns:a16="http://schemas.microsoft.com/office/drawing/2014/main" id="{4EF7C3CC-36F0-1E86-5CDF-B56AD927F424}"/>
              </a:ext>
            </a:extLst>
          </p:cNvPr>
          <p:cNvSpPr>
            <a:spLocks/>
          </p:cNvSpPr>
          <p:nvPr/>
        </p:nvSpPr>
        <p:spPr bwMode="auto">
          <a:xfrm>
            <a:off x="10348751" y="4825558"/>
            <a:ext cx="56156" cy="46192"/>
          </a:xfrm>
          <a:custGeom>
            <a:avLst/>
            <a:gdLst>
              <a:gd name="T0" fmla="*/ 19 w 35"/>
              <a:gd name="T1" fmla="*/ 0 h 30"/>
              <a:gd name="T2" fmla="*/ 0 w 35"/>
              <a:gd name="T3" fmla="*/ 30 h 30"/>
              <a:gd name="T4" fmla="*/ 35 w 35"/>
              <a:gd name="T5" fmla="*/ 30 h 30"/>
              <a:gd name="T6" fmla="*/ 19 w 35"/>
              <a:gd name="T7" fmla="*/ 0 h 30"/>
            </a:gdLst>
            <a:ahLst/>
            <a:cxnLst>
              <a:cxn ang="0">
                <a:pos x="T0" y="T1"/>
              </a:cxn>
              <a:cxn ang="0">
                <a:pos x="T2" y="T3"/>
              </a:cxn>
              <a:cxn ang="0">
                <a:pos x="T4" y="T5"/>
              </a:cxn>
              <a:cxn ang="0">
                <a:pos x="T6" y="T7"/>
              </a:cxn>
            </a:cxnLst>
            <a:rect l="0" t="0" r="r" b="b"/>
            <a:pathLst>
              <a:path w="35" h="30">
                <a:moveTo>
                  <a:pt x="19" y="0"/>
                </a:moveTo>
                <a:lnTo>
                  <a:pt x="0" y="30"/>
                </a:lnTo>
                <a:lnTo>
                  <a:pt x="35" y="30"/>
                </a:lnTo>
                <a:lnTo>
                  <a:pt x="19" y="0"/>
                </a:lnTo>
                <a:close/>
              </a:path>
            </a:pathLst>
          </a:custGeom>
          <a:noFill/>
          <a:ln w="12700">
            <a:solidFill>
              <a:srgbClr val="3E97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321" name="Freeform 307">
            <a:extLst>
              <a:ext uri="{FF2B5EF4-FFF2-40B4-BE49-F238E27FC236}">
                <a16:creationId xmlns:a16="http://schemas.microsoft.com/office/drawing/2014/main" id="{08335C20-C23E-BB4C-8BD1-440E3D0F3082}"/>
              </a:ext>
            </a:extLst>
          </p:cNvPr>
          <p:cNvSpPr>
            <a:spLocks/>
          </p:cNvSpPr>
          <p:nvPr/>
        </p:nvSpPr>
        <p:spPr bwMode="auto">
          <a:xfrm>
            <a:off x="10332706" y="4825558"/>
            <a:ext cx="56156" cy="46192"/>
          </a:xfrm>
          <a:custGeom>
            <a:avLst/>
            <a:gdLst>
              <a:gd name="T0" fmla="*/ 16 w 35"/>
              <a:gd name="T1" fmla="*/ 0 h 30"/>
              <a:gd name="T2" fmla="*/ 0 w 35"/>
              <a:gd name="T3" fmla="*/ 30 h 30"/>
              <a:gd name="T4" fmla="*/ 35 w 35"/>
              <a:gd name="T5" fmla="*/ 30 h 30"/>
              <a:gd name="T6" fmla="*/ 16 w 35"/>
              <a:gd name="T7" fmla="*/ 0 h 30"/>
            </a:gdLst>
            <a:ahLst/>
            <a:cxnLst>
              <a:cxn ang="0">
                <a:pos x="T0" y="T1"/>
              </a:cxn>
              <a:cxn ang="0">
                <a:pos x="T2" y="T3"/>
              </a:cxn>
              <a:cxn ang="0">
                <a:pos x="T4" y="T5"/>
              </a:cxn>
              <a:cxn ang="0">
                <a:pos x="T6" y="T7"/>
              </a:cxn>
            </a:cxnLst>
            <a:rect l="0" t="0" r="r" b="b"/>
            <a:pathLst>
              <a:path w="35" h="30">
                <a:moveTo>
                  <a:pt x="16" y="0"/>
                </a:moveTo>
                <a:lnTo>
                  <a:pt x="0" y="30"/>
                </a:lnTo>
                <a:lnTo>
                  <a:pt x="35" y="30"/>
                </a:lnTo>
                <a:lnTo>
                  <a:pt x="16" y="0"/>
                </a:lnTo>
                <a:close/>
              </a:path>
            </a:pathLst>
          </a:custGeom>
          <a:noFill/>
          <a:ln w="12700">
            <a:solidFill>
              <a:srgbClr val="3E97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322" name="Freeform 308">
            <a:extLst>
              <a:ext uri="{FF2B5EF4-FFF2-40B4-BE49-F238E27FC236}">
                <a16:creationId xmlns:a16="http://schemas.microsoft.com/office/drawing/2014/main" id="{58096507-D562-39F3-F595-1526FC59357D}"/>
              </a:ext>
            </a:extLst>
          </p:cNvPr>
          <p:cNvSpPr>
            <a:spLocks/>
          </p:cNvSpPr>
          <p:nvPr/>
        </p:nvSpPr>
        <p:spPr bwMode="auto">
          <a:xfrm>
            <a:off x="10305430" y="4813240"/>
            <a:ext cx="59365" cy="41573"/>
          </a:xfrm>
          <a:custGeom>
            <a:avLst/>
            <a:gdLst>
              <a:gd name="T0" fmla="*/ 19 w 37"/>
              <a:gd name="T1" fmla="*/ 0 h 27"/>
              <a:gd name="T2" fmla="*/ 0 w 37"/>
              <a:gd name="T3" fmla="*/ 27 h 27"/>
              <a:gd name="T4" fmla="*/ 37 w 37"/>
              <a:gd name="T5" fmla="*/ 27 h 27"/>
              <a:gd name="T6" fmla="*/ 19 w 37"/>
              <a:gd name="T7" fmla="*/ 0 h 27"/>
            </a:gdLst>
            <a:ahLst/>
            <a:cxnLst>
              <a:cxn ang="0">
                <a:pos x="T0" y="T1"/>
              </a:cxn>
              <a:cxn ang="0">
                <a:pos x="T2" y="T3"/>
              </a:cxn>
              <a:cxn ang="0">
                <a:pos x="T4" y="T5"/>
              </a:cxn>
              <a:cxn ang="0">
                <a:pos x="T6" y="T7"/>
              </a:cxn>
            </a:cxnLst>
            <a:rect l="0" t="0" r="r" b="b"/>
            <a:pathLst>
              <a:path w="37" h="27">
                <a:moveTo>
                  <a:pt x="19" y="0"/>
                </a:moveTo>
                <a:lnTo>
                  <a:pt x="0" y="27"/>
                </a:lnTo>
                <a:lnTo>
                  <a:pt x="37" y="27"/>
                </a:lnTo>
                <a:lnTo>
                  <a:pt x="19" y="0"/>
                </a:lnTo>
                <a:close/>
              </a:path>
            </a:pathLst>
          </a:custGeom>
          <a:noFill/>
          <a:ln w="12700">
            <a:solidFill>
              <a:srgbClr val="3E97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323" name="Freeform 309">
            <a:extLst>
              <a:ext uri="{FF2B5EF4-FFF2-40B4-BE49-F238E27FC236}">
                <a16:creationId xmlns:a16="http://schemas.microsoft.com/office/drawing/2014/main" id="{1F6B54A1-434B-AB85-A4A1-B2C2D301BA3E}"/>
              </a:ext>
            </a:extLst>
          </p:cNvPr>
          <p:cNvSpPr>
            <a:spLocks/>
          </p:cNvSpPr>
          <p:nvPr/>
        </p:nvSpPr>
        <p:spPr bwMode="auto">
          <a:xfrm>
            <a:off x="10292594" y="4813240"/>
            <a:ext cx="56156" cy="41573"/>
          </a:xfrm>
          <a:custGeom>
            <a:avLst/>
            <a:gdLst>
              <a:gd name="T0" fmla="*/ 16 w 35"/>
              <a:gd name="T1" fmla="*/ 0 h 27"/>
              <a:gd name="T2" fmla="*/ 0 w 35"/>
              <a:gd name="T3" fmla="*/ 27 h 27"/>
              <a:gd name="T4" fmla="*/ 35 w 35"/>
              <a:gd name="T5" fmla="*/ 27 h 27"/>
              <a:gd name="T6" fmla="*/ 16 w 35"/>
              <a:gd name="T7" fmla="*/ 0 h 27"/>
            </a:gdLst>
            <a:ahLst/>
            <a:cxnLst>
              <a:cxn ang="0">
                <a:pos x="T0" y="T1"/>
              </a:cxn>
              <a:cxn ang="0">
                <a:pos x="T2" y="T3"/>
              </a:cxn>
              <a:cxn ang="0">
                <a:pos x="T4" y="T5"/>
              </a:cxn>
              <a:cxn ang="0">
                <a:pos x="T6" y="T7"/>
              </a:cxn>
            </a:cxnLst>
            <a:rect l="0" t="0" r="r" b="b"/>
            <a:pathLst>
              <a:path w="35" h="27">
                <a:moveTo>
                  <a:pt x="16" y="0"/>
                </a:moveTo>
                <a:lnTo>
                  <a:pt x="0" y="27"/>
                </a:lnTo>
                <a:lnTo>
                  <a:pt x="35" y="27"/>
                </a:lnTo>
                <a:lnTo>
                  <a:pt x="16" y="0"/>
                </a:lnTo>
                <a:close/>
              </a:path>
            </a:pathLst>
          </a:custGeom>
          <a:noFill/>
          <a:ln w="12700">
            <a:solidFill>
              <a:srgbClr val="3E97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324" name="Freeform 310">
            <a:extLst>
              <a:ext uri="{FF2B5EF4-FFF2-40B4-BE49-F238E27FC236}">
                <a16:creationId xmlns:a16="http://schemas.microsoft.com/office/drawing/2014/main" id="{14337CFA-92C1-4F18-D1D9-4DBFD37DA917}"/>
              </a:ext>
            </a:extLst>
          </p:cNvPr>
          <p:cNvSpPr>
            <a:spLocks/>
          </p:cNvSpPr>
          <p:nvPr/>
        </p:nvSpPr>
        <p:spPr bwMode="auto">
          <a:xfrm>
            <a:off x="10271737" y="4813240"/>
            <a:ext cx="56156" cy="41573"/>
          </a:xfrm>
          <a:custGeom>
            <a:avLst/>
            <a:gdLst>
              <a:gd name="T0" fmla="*/ 17 w 35"/>
              <a:gd name="T1" fmla="*/ 0 h 27"/>
              <a:gd name="T2" fmla="*/ 0 w 35"/>
              <a:gd name="T3" fmla="*/ 27 h 27"/>
              <a:gd name="T4" fmla="*/ 35 w 35"/>
              <a:gd name="T5" fmla="*/ 27 h 27"/>
              <a:gd name="T6" fmla="*/ 17 w 35"/>
              <a:gd name="T7" fmla="*/ 0 h 27"/>
            </a:gdLst>
            <a:ahLst/>
            <a:cxnLst>
              <a:cxn ang="0">
                <a:pos x="T0" y="T1"/>
              </a:cxn>
              <a:cxn ang="0">
                <a:pos x="T2" y="T3"/>
              </a:cxn>
              <a:cxn ang="0">
                <a:pos x="T4" y="T5"/>
              </a:cxn>
              <a:cxn ang="0">
                <a:pos x="T6" y="T7"/>
              </a:cxn>
            </a:cxnLst>
            <a:rect l="0" t="0" r="r" b="b"/>
            <a:pathLst>
              <a:path w="35" h="27">
                <a:moveTo>
                  <a:pt x="17" y="0"/>
                </a:moveTo>
                <a:lnTo>
                  <a:pt x="0" y="27"/>
                </a:lnTo>
                <a:lnTo>
                  <a:pt x="35" y="27"/>
                </a:lnTo>
                <a:lnTo>
                  <a:pt x="17" y="0"/>
                </a:lnTo>
                <a:close/>
              </a:path>
            </a:pathLst>
          </a:custGeom>
          <a:noFill/>
          <a:ln w="12700">
            <a:solidFill>
              <a:srgbClr val="3E97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325" name="Freeform 311">
            <a:extLst>
              <a:ext uri="{FF2B5EF4-FFF2-40B4-BE49-F238E27FC236}">
                <a16:creationId xmlns:a16="http://schemas.microsoft.com/office/drawing/2014/main" id="{514EF3C6-52E9-639F-7C78-AA40A6DF9CB8}"/>
              </a:ext>
            </a:extLst>
          </p:cNvPr>
          <p:cNvSpPr>
            <a:spLocks/>
          </p:cNvSpPr>
          <p:nvPr/>
        </p:nvSpPr>
        <p:spPr bwMode="auto">
          <a:xfrm>
            <a:off x="10238043" y="4797843"/>
            <a:ext cx="57760" cy="41573"/>
          </a:xfrm>
          <a:custGeom>
            <a:avLst/>
            <a:gdLst>
              <a:gd name="T0" fmla="*/ 19 w 36"/>
              <a:gd name="T1" fmla="*/ 0 h 27"/>
              <a:gd name="T2" fmla="*/ 0 w 36"/>
              <a:gd name="T3" fmla="*/ 27 h 27"/>
              <a:gd name="T4" fmla="*/ 36 w 36"/>
              <a:gd name="T5" fmla="*/ 27 h 27"/>
              <a:gd name="T6" fmla="*/ 19 w 36"/>
              <a:gd name="T7" fmla="*/ 0 h 27"/>
            </a:gdLst>
            <a:ahLst/>
            <a:cxnLst>
              <a:cxn ang="0">
                <a:pos x="T0" y="T1"/>
              </a:cxn>
              <a:cxn ang="0">
                <a:pos x="T2" y="T3"/>
              </a:cxn>
              <a:cxn ang="0">
                <a:pos x="T4" y="T5"/>
              </a:cxn>
              <a:cxn ang="0">
                <a:pos x="T6" y="T7"/>
              </a:cxn>
            </a:cxnLst>
            <a:rect l="0" t="0" r="r" b="b"/>
            <a:pathLst>
              <a:path w="36" h="27">
                <a:moveTo>
                  <a:pt x="19" y="0"/>
                </a:moveTo>
                <a:lnTo>
                  <a:pt x="0" y="27"/>
                </a:lnTo>
                <a:lnTo>
                  <a:pt x="36" y="27"/>
                </a:lnTo>
                <a:lnTo>
                  <a:pt x="19" y="0"/>
                </a:lnTo>
                <a:close/>
              </a:path>
            </a:pathLst>
          </a:custGeom>
          <a:noFill/>
          <a:ln w="12700">
            <a:solidFill>
              <a:srgbClr val="3E97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326" name="Freeform 312">
            <a:extLst>
              <a:ext uri="{FF2B5EF4-FFF2-40B4-BE49-F238E27FC236}">
                <a16:creationId xmlns:a16="http://schemas.microsoft.com/office/drawing/2014/main" id="{B1A52A07-490C-F895-39ED-23CCF5459552}"/>
              </a:ext>
            </a:extLst>
          </p:cNvPr>
          <p:cNvSpPr>
            <a:spLocks/>
          </p:cNvSpPr>
          <p:nvPr/>
        </p:nvSpPr>
        <p:spPr bwMode="auto">
          <a:xfrm>
            <a:off x="10178679" y="4797843"/>
            <a:ext cx="59365" cy="41573"/>
          </a:xfrm>
          <a:custGeom>
            <a:avLst/>
            <a:gdLst>
              <a:gd name="T0" fmla="*/ 19 w 37"/>
              <a:gd name="T1" fmla="*/ 0 h 27"/>
              <a:gd name="T2" fmla="*/ 0 w 37"/>
              <a:gd name="T3" fmla="*/ 27 h 27"/>
              <a:gd name="T4" fmla="*/ 37 w 37"/>
              <a:gd name="T5" fmla="*/ 27 h 27"/>
              <a:gd name="T6" fmla="*/ 19 w 37"/>
              <a:gd name="T7" fmla="*/ 0 h 27"/>
            </a:gdLst>
            <a:ahLst/>
            <a:cxnLst>
              <a:cxn ang="0">
                <a:pos x="T0" y="T1"/>
              </a:cxn>
              <a:cxn ang="0">
                <a:pos x="T2" y="T3"/>
              </a:cxn>
              <a:cxn ang="0">
                <a:pos x="T4" y="T5"/>
              </a:cxn>
              <a:cxn ang="0">
                <a:pos x="T6" y="T7"/>
              </a:cxn>
            </a:cxnLst>
            <a:rect l="0" t="0" r="r" b="b"/>
            <a:pathLst>
              <a:path w="37" h="27">
                <a:moveTo>
                  <a:pt x="19" y="0"/>
                </a:moveTo>
                <a:lnTo>
                  <a:pt x="0" y="27"/>
                </a:lnTo>
                <a:lnTo>
                  <a:pt x="37" y="27"/>
                </a:lnTo>
                <a:lnTo>
                  <a:pt x="19" y="0"/>
                </a:lnTo>
                <a:close/>
              </a:path>
            </a:pathLst>
          </a:custGeom>
          <a:noFill/>
          <a:ln w="12700">
            <a:solidFill>
              <a:srgbClr val="3E97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327" name="Freeform 313">
            <a:extLst>
              <a:ext uri="{FF2B5EF4-FFF2-40B4-BE49-F238E27FC236}">
                <a16:creationId xmlns:a16="http://schemas.microsoft.com/office/drawing/2014/main" id="{5D2252F9-B239-09EA-170B-495E0505FAA1}"/>
              </a:ext>
            </a:extLst>
          </p:cNvPr>
          <p:cNvSpPr>
            <a:spLocks/>
          </p:cNvSpPr>
          <p:nvPr/>
        </p:nvSpPr>
        <p:spPr bwMode="auto">
          <a:xfrm>
            <a:off x="10162634" y="4797843"/>
            <a:ext cx="56156" cy="41573"/>
          </a:xfrm>
          <a:custGeom>
            <a:avLst/>
            <a:gdLst>
              <a:gd name="T0" fmla="*/ 18 w 35"/>
              <a:gd name="T1" fmla="*/ 0 h 27"/>
              <a:gd name="T2" fmla="*/ 0 w 35"/>
              <a:gd name="T3" fmla="*/ 27 h 27"/>
              <a:gd name="T4" fmla="*/ 35 w 35"/>
              <a:gd name="T5" fmla="*/ 27 h 27"/>
              <a:gd name="T6" fmla="*/ 18 w 35"/>
              <a:gd name="T7" fmla="*/ 0 h 27"/>
            </a:gdLst>
            <a:ahLst/>
            <a:cxnLst>
              <a:cxn ang="0">
                <a:pos x="T0" y="T1"/>
              </a:cxn>
              <a:cxn ang="0">
                <a:pos x="T2" y="T3"/>
              </a:cxn>
              <a:cxn ang="0">
                <a:pos x="T4" y="T5"/>
              </a:cxn>
              <a:cxn ang="0">
                <a:pos x="T6" y="T7"/>
              </a:cxn>
            </a:cxnLst>
            <a:rect l="0" t="0" r="r" b="b"/>
            <a:pathLst>
              <a:path w="35" h="27">
                <a:moveTo>
                  <a:pt x="18" y="0"/>
                </a:moveTo>
                <a:lnTo>
                  <a:pt x="0" y="27"/>
                </a:lnTo>
                <a:lnTo>
                  <a:pt x="35" y="27"/>
                </a:lnTo>
                <a:lnTo>
                  <a:pt x="18" y="0"/>
                </a:lnTo>
                <a:close/>
              </a:path>
            </a:pathLst>
          </a:custGeom>
          <a:noFill/>
          <a:ln w="12700">
            <a:solidFill>
              <a:srgbClr val="3E97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328" name="Freeform 314">
            <a:extLst>
              <a:ext uri="{FF2B5EF4-FFF2-40B4-BE49-F238E27FC236}">
                <a16:creationId xmlns:a16="http://schemas.microsoft.com/office/drawing/2014/main" id="{6F06C73E-19F9-0BD2-560A-7C0414E69DA2}"/>
              </a:ext>
            </a:extLst>
          </p:cNvPr>
          <p:cNvSpPr>
            <a:spLocks/>
          </p:cNvSpPr>
          <p:nvPr/>
        </p:nvSpPr>
        <p:spPr bwMode="auto">
          <a:xfrm>
            <a:off x="10141776" y="4797843"/>
            <a:ext cx="56156" cy="41573"/>
          </a:xfrm>
          <a:custGeom>
            <a:avLst/>
            <a:gdLst>
              <a:gd name="T0" fmla="*/ 19 w 35"/>
              <a:gd name="T1" fmla="*/ 0 h 27"/>
              <a:gd name="T2" fmla="*/ 0 w 35"/>
              <a:gd name="T3" fmla="*/ 27 h 27"/>
              <a:gd name="T4" fmla="*/ 35 w 35"/>
              <a:gd name="T5" fmla="*/ 27 h 27"/>
              <a:gd name="T6" fmla="*/ 19 w 35"/>
              <a:gd name="T7" fmla="*/ 0 h 27"/>
            </a:gdLst>
            <a:ahLst/>
            <a:cxnLst>
              <a:cxn ang="0">
                <a:pos x="T0" y="T1"/>
              </a:cxn>
              <a:cxn ang="0">
                <a:pos x="T2" y="T3"/>
              </a:cxn>
              <a:cxn ang="0">
                <a:pos x="T4" y="T5"/>
              </a:cxn>
              <a:cxn ang="0">
                <a:pos x="T6" y="T7"/>
              </a:cxn>
            </a:cxnLst>
            <a:rect l="0" t="0" r="r" b="b"/>
            <a:pathLst>
              <a:path w="35" h="27">
                <a:moveTo>
                  <a:pt x="19" y="0"/>
                </a:moveTo>
                <a:lnTo>
                  <a:pt x="0" y="27"/>
                </a:lnTo>
                <a:lnTo>
                  <a:pt x="35" y="27"/>
                </a:lnTo>
                <a:lnTo>
                  <a:pt x="19" y="0"/>
                </a:lnTo>
                <a:close/>
              </a:path>
            </a:pathLst>
          </a:custGeom>
          <a:noFill/>
          <a:ln w="12700">
            <a:solidFill>
              <a:srgbClr val="3E97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329" name="Freeform 315">
            <a:extLst>
              <a:ext uri="{FF2B5EF4-FFF2-40B4-BE49-F238E27FC236}">
                <a16:creationId xmlns:a16="http://schemas.microsoft.com/office/drawing/2014/main" id="{05E6C145-C4A6-A45F-6B4C-9D5703B96228}"/>
              </a:ext>
            </a:extLst>
          </p:cNvPr>
          <p:cNvSpPr>
            <a:spLocks/>
          </p:cNvSpPr>
          <p:nvPr/>
        </p:nvSpPr>
        <p:spPr bwMode="auto">
          <a:xfrm>
            <a:off x="10114501" y="4790144"/>
            <a:ext cx="60969" cy="43112"/>
          </a:xfrm>
          <a:custGeom>
            <a:avLst/>
            <a:gdLst>
              <a:gd name="T0" fmla="*/ 19 w 38"/>
              <a:gd name="T1" fmla="*/ 0 h 28"/>
              <a:gd name="T2" fmla="*/ 0 w 38"/>
              <a:gd name="T3" fmla="*/ 28 h 28"/>
              <a:gd name="T4" fmla="*/ 38 w 38"/>
              <a:gd name="T5" fmla="*/ 28 h 28"/>
              <a:gd name="T6" fmla="*/ 19 w 38"/>
              <a:gd name="T7" fmla="*/ 0 h 28"/>
            </a:gdLst>
            <a:ahLst/>
            <a:cxnLst>
              <a:cxn ang="0">
                <a:pos x="T0" y="T1"/>
              </a:cxn>
              <a:cxn ang="0">
                <a:pos x="T2" y="T3"/>
              </a:cxn>
              <a:cxn ang="0">
                <a:pos x="T4" y="T5"/>
              </a:cxn>
              <a:cxn ang="0">
                <a:pos x="T6" y="T7"/>
              </a:cxn>
            </a:cxnLst>
            <a:rect l="0" t="0" r="r" b="b"/>
            <a:pathLst>
              <a:path w="38" h="28">
                <a:moveTo>
                  <a:pt x="19" y="0"/>
                </a:moveTo>
                <a:lnTo>
                  <a:pt x="0" y="28"/>
                </a:lnTo>
                <a:lnTo>
                  <a:pt x="38" y="28"/>
                </a:lnTo>
                <a:lnTo>
                  <a:pt x="19" y="0"/>
                </a:lnTo>
                <a:close/>
              </a:path>
            </a:pathLst>
          </a:custGeom>
          <a:noFill/>
          <a:ln w="12700">
            <a:solidFill>
              <a:srgbClr val="3E97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330" name="Freeform 316">
            <a:extLst>
              <a:ext uri="{FF2B5EF4-FFF2-40B4-BE49-F238E27FC236}">
                <a16:creationId xmlns:a16="http://schemas.microsoft.com/office/drawing/2014/main" id="{960EA49B-0B17-95DD-47B9-053019C32106}"/>
              </a:ext>
            </a:extLst>
          </p:cNvPr>
          <p:cNvSpPr>
            <a:spLocks/>
          </p:cNvSpPr>
          <p:nvPr/>
        </p:nvSpPr>
        <p:spPr bwMode="auto">
          <a:xfrm>
            <a:off x="10045509" y="4790144"/>
            <a:ext cx="56156" cy="43112"/>
          </a:xfrm>
          <a:custGeom>
            <a:avLst/>
            <a:gdLst>
              <a:gd name="T0" fmla="*/ 19 w 35"/>
              <a:gd name="T1" fmla="*/ 0 h 28"/>
              <a:gd name="T2" fmla="*/ 0 w 35"/>
              <a:gd name="T3" fmla="*/ 28 h 28"/>
              <a:gd name="T4" fmla="*/ 35 w 35"/>
              <a:gd name="T5" fmla="*/ 28 h 28"/>
              <a:gd name="T6" fmla="*/ 19 w 35"/>
              <a:gd name="T7" fmla="*/ 0 h 28"/>
            </a:gdLst>
            <a:ahLst/>
            <a:cxnLst>
              <a:cxn ang="0">
                <a:pos x="T0" y="T1"/>
              </a:cxn>
              <a:cxn ang="0">
                <a:pos x="T2" y="T3"/>
              </a:cxn>
              <a:cxn ang="0">
                <a:pos x="T4" y="T5"/>
              </a:cxn>
              <a:cxn ang="0">
                <a:pos x="T6" y="T7"/>
              </a:cxn>
            </a:cxnLst>
            <a:rect l="0" t="0" r="r" b="b"/>
            <a:pathLst>
              <a:path w="35" h="28">
                <a:moveTo>
                  <a:pt x="19" y="0"/>
                </a:moveTo>
                <a:lnTo>
                  <a:pt x="0" y="28"/>
                </a:lnTo>
                <a:lnTo>
                  <a:pt x="35" y="28"/>
                </a:lnTo>
                <a:lnTo>
                  <a:pt x="19" y="0"/>
                </a:lnTo>
                <a:close/>
              </a:path>
            </a:pathLst>
          </a:custGeom>
          <a:noFill/>
          <a:ln w="12700">
            <a:solidFill>
              <a:srgbClr val="3E97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331" name="Freeform 317">
            <a:extLst>
              <a:ext uri="{FF2B5EF4-FFF2-40B4-BE49-F238E27FC236}">
                <a16:creationId xmlns:a16="http://schemas.microsoft.com/office/drawing/2014/main" id="{3BBDB9A0-3A12-4AE9-0C48-571ACC506ABC}"/>
              </a:ext>
            </a:extLst>
          </p:cNvPr>
          <p:cNvSpPr>
            <a:spLocks/>
          </p:cNvSpPr>
          <p:nvPr/>
        </p:nvSpPr>
        <p:spPr bwMode="auto">
          <a:xfrm>
            <a:off x="10021443" y="4777826"/>
            <a:ext cx="60969" cy="44653"/>
          </a:xfrm>
          <a:custGeom>
            <a:avLst/>
            <a:gdLst>
              <a:gd name="T0" fmla="*/ 19 w 38"/>
              <a:gd name="T1" fmla="*/ 0 h 29"/>
              <a:gd name="T2" fmla="*/ 0 w 38"/>
              <a:gd name="T3" fmla="*/ 29 h 29"/>
              <a:gd name="T4" fmla="*/ 38 w 38"/>
              <a:gd name="T5" fmla="*/ 29 h 29"/>
              <a:gd name="T6" fmla="*/ 19 w 38"/>
              <a:gd name="T7" fmla="*/ 0 h 29"/>
            </a:gdLst>
            <a:ahLst/>
            <a:cxnLst>
              <a:cxn ang="0">
                <a:pos x="T0" y="T1"/>
              </a:cxn>
              <a:cxn ang="0">
                <a:pos x="T2" y="T3"/>
              </a:cxn>
              <a:cxn ang="0">
                <a:pos x="T4" y="T5"/>
              </a:cxn>
              <a:cxn ang="0">
                <a:pos x="T6" y="T7"/>
              </a:cxn>
            </a:cxnLst>
            <a:rect l="0" t="0" r="r" b="b"/>
            <a:pathLst>
              <a:path w="38" h="29">
                <a:moveTo>
                  <a:pt x="19" y="0"/>
                </a:moveTo>
                <a:lnTo>
                  <a:pt x="0" y="29"/>
                </a:lnTo>
                <a:lnTo>
                  <a:pt x="38" y="29"/>
                </a:lnTo>
                <a:lnTo>
                  <a:pt x="19" y="0"/>
                </a:lnTo>
                <a:close/>
              </a:path>
            </a:pathLst>
          </a:custGeom>
          <a:noFill/>
          <a:ln w="12700">
            <a:solidFill>
              <a:srgbClr val="3E97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332" name="Freeform 318">
            <a:extLst>
              <a:ext uri="{FF2B5EF4-FFF2-40B4-BE49-F238E27FC236}">
                <a16:creationId xmlns:a16="http://schemas.microsoft.com/office/drawing/2014/main" id="{066AC4AD-8744-64F4-07DC-D4125880861F}"/>
              </a:ext>
            </a:extLst>
          </p:cNvPr>
          <p:cNvSpPr>
            <a:spLocks/>
          </p:cNvSpPr>
          <p:nvPr/>
        </p:nvSpPr>
        <p:spPr bwMode="auto">
          <a:xfrm>
            <a:off x="10005398" y="4771667"/>
            <a:ext cx="56156" cy="41573"/>
          </a:xfrm>
          <a:custGeom>
            <a:avLst/>
            <a:gdLst>
              <a:gd name="T0" fmla="*/ 19 w 35"/>
              <a:gd name="T1" fmla="*/ 0 h 27"/>
              <a:gd name="T2" fmla="*/ 0 w 35"/>
              <a:gd name="T3" fmla="*/ 27 h 27"/>
              <a:gd name="T4" fmla="*/ 35 w 35"/>
              <a:gd name="T5" fmla="*/ 27 h 27"/>
              <a:gd name="T6" fmla="*/ 19 w 35"/>
              <a:gd name="T7" fmla="*/ 0 h 27"/>
            </a:gdLst>
            <a:ahLst/>
            <a:cxnLst>
              <a:cxn ang="0">
                <a:pos x="T0" y="T1"/>
              </a:cxn>
              <a:cxn ang="0">
                <a:pos x="T2" y="T3"/>
              </a:cxn>
              <a:cxn ang="0">
                <a:pos x="T4" y="T5"/>
              </a:cxn>
              <a:cxn ang="0">
                <a:pos x="T6" y="T7"/>
              </a:cxn>
            </a:cxnLst>
            <a:rect l="0" t="0" r="r" b="b"/>
            <a:pathLst>
              <a:path w="35" h="27">
                <a:moveTo>
                  <a:pt x="19" y="0"/>
                </a:moveTo>
                <a:lnTo>
                  <a:pt x="0" y="27"/>
                </a:lnTo>
                <a:lnTo>
                  <a:pt x="35" y="27"/>
                </a:lnTo>
                <a:lnTo>
                  <a:pt x="19" y="0"/>
                </a:lnTo>
                <a:close/>
              </a:path>
            </a:pathLst>
          </a:custGeom>
          <a:noFill/>
          <a:ln w="12700">
            <a:solidFill>
              <a:srgbClr val="3E97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333" name="Freeform 319">
            <a:extLst>
              <a:ext uri="{FF2B5EF4-FFF2-40B4-BE49-F238E27FC236}">
                <a16:creationId xmlns:a16="http://schemas.microsoft.com/office/drawing/2014/main" id="{AF0C07EC-AC6A-3D34-3D49-CEF69139D006}"/>
              </a:ext>
            </a:extLst>
          </p:cNvPr>
          <p:cNvSpPr>
            <a:spLocks/>
          </p:cNvSpPr>
          <p:nvPr/>
        </p:nvSpPr>
        <p:spPr bwMode="auto">
          <a:xfrm>
            <a:off x="9968496" y="4768588"/>
            <a:ext cx="56156" cy="44653"/>
          </a:xfrm>
          <a:custGeom>
            <a:avLst/>
            <a:gdLst>
              <a:gd name="T0" fmla="*/ 17 w 35"/>
              <a:gd name="T1" fmla="*/ 0 h 29"/>
              <a:gd name="T2" fmla="*/ 0 w 35"/>
              <a:gd name="T3" fmla="*/ 29 h 29"/>
              <a:gd name="T4" fmla="*/ 35 w 35"/>
              <a:gd name="T5" fmla="*/ 29 h 29"/>
              <a:gd name="T6" fmla="*/ 17 w 35"/>
              <a:gd name="T7" fmla="*/ 0 h 29"/>
            </a:gdLst>
            <a:ahLst/>
            <a:cxnLst>
              <a:cxn ang="0">
                <a:pos x="T0" y="T1"/>
              </a:cxn>
              <a:cxn ang="0">
                <a:pos x="T2" y="T3"/>
              </a:cxn>
              <a:cxn ang="0">
                <a:pos x="T4" y="T5"/>
              </a:cxn>
              <a:cxn ang="0">
                <a:pos x="T6" y="T7"/>
              </a:cxn>
            </a:cxnLst>
            <a:rect l="0" t="0" r="r" b="b"/>
            <a:pathLst>
              <a:path w="35" h="29">
                <a:moveTo>
                  <a:pt x="17" y="0"/>
                </a:moveTo>
                <a:lnTo>
                  <a:pt x="0" y="29"/>
                </a:lnTo>
                <a:lnTo>
                  <a:pt x="35" y="29"/>
                </a:lnTo>
                <a:lnTo>
                  <a:pt x="17" y="0"/>
                </a:lnTo>
                <a:close/>
              </a:path>
            </a:pathLst>
          </a:custGeom>
          <a:noFill/>
          <a:ln w="12700">
            <a:solidFill>
              <a:srgbClr val="3E97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334" name="Freeform 320">
            <a:extLst>
              <a:ext uri="{FF2B5EF4-FFF2-40B4-BE49-F238E27FC236}">
                <a16:creationId xmlns:a16="http://schemas.microsoft.com/office/drawing/2014/main" id="{7648D993-2D2B-0DD7-40BA-3923DC6F4E3C}"/>
              </a:ext>
            </a:extLst>
          </p:cNvPr>
          <p:cNvSpPr>
            <a:spLocks/>
          </p:cNvSpPr>
          <p:nvPr/>
        </p:nvSpPr>
        <p:spPr bwMode="auto">
          <a:xfrm>
            <a:off x="9949242" y="4768588"/>
            <a:ext cx="56156" cy="44653"/>
          </a:xfrm>
          <a:custGeom>
            <a:avLst/>
            <a:gdLst>
              <a:gd name="T0" fmla="*/ 16 w 35"/>
              <a:gd name="T1" fmla="*/ 0 h 29"/>
              <a:gd name="T2" fmla="*/ 0 w 35"/>
              <a:gd name="T3" fmla="*/ 29 h 29"/>
              <a:gd name="T4" fmla="*/ 35 w 35"/>
              <a:gd name="T5" fmla="*/ 29 h 29"/>
              <a:gd name="T6" fmla="*/ 16 w 35"/>
              <a:gd name="T7" fmla="*/ 0 h 29"/>
            </a:gdLst>
            <a:ahLst/>
            <a:cxnLst>
              <a:cxn ang="0">
                <a:pos x="T0" y="T1"/>
              </a:cxn>
              <a:cxn ang="0">
                <a:pos x="T2" y="T3"/>
              </a:cxn>
              <a:cxn ang="0">
                <a:pos x="T4" y="T5"/>
              </a:cxn>
              <a:cxn ang="0">
                <a:pos x="T6" y="T7"/>
              </a:cxn>
            </a:cxnLst>
            <a:rect l="0" t="0" r="r" b="b"/>
            <a:pathLst>
              <a:path w="35" h="29">
                <a:moveTo>
                  <a:pt x="16" y="0"/>
                </a:moveTo>
                <a:lnTo>
                  <a:pt x="0" y="29"/>
                </a:lnTo>
                <a:lnTo>
                  <a:pt x="35" y="29"/>
                </a:lnTo>
                <a:lnTo>
                  <a:pt x="16" y="0"/>
                </a:lnTo>
                <a:close/>
              </a:path>
            </a:pathLst>
          </a:custGeom>
          <a:noFill/>
          <a:ln w="12700">
            <a:solidFill>
              <a:srgbClr val="3E97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335" name="Freeform 321">
            <a:extLst>
              <a:ext uri="{FF2B5EF4-FFF2-40B4-BE49-F238E27FC236}">
                <a16:creationId xmlns:a16="http://schemas.microsoft.com/office/drawing/2014/main" id="{6A1B0446-9563-5713-3A8D-7BA400683891}"/>
              </a:ext>
            </a:extLst>
          </p:cNvPr>
          <p:cNvSpPr>
            <a:spLocks/>
          </p:cNvSpPr>
          <p:nvPr/>
        </p:nvSpPr>
        <p:spPr bwMode="auto">
          <a:xfrm>
            <a:off x="9925176" y="4768588"/>
            <a:ext cx="56156" cy="44653"/>
          </a:xfrm>
          <a:custGeom>
            <a:avLst/>
            <a:gdLst>
              <a:gd name="T0" fmla="*/ 17 w 35"/>
              <a:gd name="T1" fmla="*/ 0 h 29"/>
              <a:gd name="T2" fmla="*/ 0 w 35"/>
              <a:gd name="T3" fmla="*/ 29 h 29"/>
              <a:gd name="T4" fmla="*/ 35 w 35"/>
              <a:gd name="T5" fmla="*/ 29 h 29"/>
              <a:gd name="T6" fmla="*/ 17 w 35"/>
              <a:gd name="T7" fmla="*/ 0 h 29"/>
            </a:gdLst>
            <a:ahLst/>
            <a:cxnLst>
              <a:cxn ang="0">
                <a:pos x="T0" y="T1"/>
              </a:cxn>
              <a:cxn ang="0">
                <a:pos x="T2" y="T3"/>
              </a:cxn>
              <a:cxn ang="0">
                <a:pos x="T4" y="T5"/>
              </a:cxn>
              <a:cxn ang="0">
                <a:pos x="T6" y="T7"/>
              </a:cxn>
            </a:cxnLst>
            <a:rect l="0" t="0" r="r" b="b"/>
            <a:pathLst>
              <a:path w="35" h="29">
                <a:moveTo>
                  <a:pt x="17" y="0"/>
                </a:moveTo>
                <a:lnTo>
                  <a:pt x="0" y="29"/>
                </a:lnTo>
                <a:lnTo>
                  <a:pt x="35" y="29"/>
                </a:lnTo>
                <a:lnTo>
                  <a:pt x="17" y="0"/>
                </a:lnTo>
                <a:close/>
              </a:path>
            </a:pathLst>
          </a:custGeom>
          <a:noFill/>
          <a:ln w="12700">
            <a:solidFill>
              <a:srgbClr val="3E97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336" name="Freeform 322">
            <a:extLst>
              <a:ext uri="{FF2B5EF4-FFF2-40B4-BE49-F238E27FC236}">
                <a16:creationId xmlns:a16="http://schemas.microsoft.com/office/drawing/2014/main" id="{7A587886-79C6-7988-F395-D4B3F6DFE397}"/>
              </a:ext>
            </a:extLst>
          </p:cNvPr>
          <p:cNvSpPr>
            <a:spLocks/>
          </p:cNvSpPr>
          <p:nvPr/>
        </p:nvSpPr>
        <p:spPr bwMode="auto">
          <a:xfrm>
            <a:off x="9901109" y="4768588"/>
            <a:ext cx="57760" cy="44653"/>
          </a:xfrm>
          <a:custGeom>
            <a:avLst/>
            <a:gdLst>
              <a:gd name="T0" fmla="*/ 19 w 36"/>
              <a:gd name="T1" fmla="*/ 0 h 29"/>
              <a:gd name="T2" fmla="*/ 0 w 36"/>
              <a:gd name="T3" fmla="*/ 29 h 29"/>
              <a:gd name="T4" fmla="*/ 36 w 36"/>
              <a:gd name="T5" fmla="*/ 29 h 29"/>
              <a:gd name="T6" fmla="*/ 19 w 36"/>
              <a:gd name="T7" fmla="*/ 0 h 29"/>
            </a:gdLst>
            <a:ahLst/>
            <a:cxnLst>
              <a:cxn ang="0">
                <a:pos x="T0" y="T1"/>
              </a:cxn>
              <a:cxn ang="0">
                <a:pos x="T2" y="T3"/>
              </a:cxn>
              <a:cxn ang="0">
                <a:pos x="T4" y="T5"/>
              </a:cxn>
              <a:cxn ang="0">
                <a:pos x="T6" y="T7"/>
              </a:cxn>
            </a:cxnLst>
            <a:rect l="0" t="0" r="r" b="b"/>
            <a:pathLst>
              <a:path w="36" h="29">
                <a:moveTo>
                  <a:pt x="19" y="0"/>
                </a:moveTo>
                <a:lnTo>
                  <a:pt x="0" y="29"/>
                </a:lnTo>
                <a:lnTo>
                  <a:pt x="36" y="29"/>
                </a:lnTo>
                <a:lnTo>
                  <a:pt x="19" y="0"/>
                </a:lnTo>
                <a:close/>
              </a:path>
            </a:pathLst>
          </a:custGeom>
          <a:noFill/>
          <a:ln w="12700">
            <a:solidFill>
              <a:srgbClr val="3E97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337" name="Freeform 323">
            <a:extLst>
              <a:ext uri="{FF2B5EF4-FFF2-40B4-BE49-F238E27FC236}">
                <a16:creationId xmlns:a16="http://schemas.microsoft.com/office/drawing/2014/main" id="{DEB4E628-7179-7E1B-005C-7170C6A2FA09}"/>
              </a:ext>
            </a:extLst>
          </p:cNvPr>
          <p:cNvSpPr>
            <a:spLocks/>
          </p:cNvSpPr>
          <p:nvPr/>
        </p:nvSpPr>
        <p:spPr bwMode="auto">
          <a:xfrm>
            <a:off x="9885064" y="4757810"/>
            <a:ext cx="56156" cy="43112"/>
          </a:xfrm>
          <a:custGeom>
            <a:avLst/>
            <a:gdLst>
              <a:gd name="T0" fmla="*/ 17 w 35"/>
              <a:gd name="T1" fmla="*/ 0 h 28"/>
              <a:gd name="T2" fmla="*/ 0 w 35"/>
              <a:gd name="T3" fmla="*/ 28 h 28"/>
              <a:gd name="T4" fmla="*/ 35 w 35"/>
              <a:gd name="T5" fmla="*/ 28 h 28"/>
              <a:gd name="T6" fmla="*/ 17 w 35"/>
              <a:gd name="T7" fmla="*/ 0 h 28"/>
            </a:gdLst>
            <a:ahLst/>
            <a:cxnLst>
              <a:cxn ang="0">
                <a:pos x="T0" y="T1"/>
              </a:cxn>
              <a:cxn ang="0">
                <a:pos x="T2" y="T3"/>
              </a:cxn>
              <a:cxn ang="0">
                <a:pos x="T4" y="T5"/>
              </a:cxn>
              <a:cxn ang="0">
                <a:pos x="T6" y="T7"/>
              </a:cxn>
            </a:cxnLst>
            <a:rect l="0" t="0" r="r" b="b"/>
            <a:pathLst>
              <a:path w="35" h="28">
                <a:moveTo>
                  <a:pt x="17" y="0"/>
                </a:moveTo>
                <a:lnTo>
                  <a:pt x="0" y="28"/>
                </a:lnTo>
                <a:lnTo>
                  <a:pt x="35" y="28"/>
                </a:lnTo>
                <a:lnTo>
                  <a:pt x="17" y="0"/>
                </a:lnTo>
                <a:close/>
              </a:path>
            </a:pathLst>
          </a:custGeom>
          <a:noFill/>
          <a:ln w="12700">
            <a:solidFill>
              <a:srgbClr val="3E97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338" name="Freeform 324">
            <a:extLst>
              <a:ext uri="{FF2B5EF4-FFF2-40B4-BE49-F238E27FC236}">
                <a16:creationId xmlns:a16="http://schemas.microsoft.com/office/drawing/2014/main" id="{11FD0BA7-0A05-F950-2D46-7705FF78E1BB}"/>
              </a:ext>
            </a:extLst>
          </p:cNvPr>
          <p:cNvSpPr>
            <a:spLocks/>
          </p:cNvSpPr>
          <p:nvPr/>
        </p:nvSpPr>
        <p:spPr bwMode="auto">
          <a:xfrm>
            <a:off x="9862602" y="4757810"/>
            <a:ext cx="56156" cy="43112"/>
          </a:xfrm>
          <a:custGeom>
            <a:avLst/>
            <a:gdLst>
              <a:gd name="T0" fmla="*/ 16 w 35"/>
              <a:gd name="T1" fmla="*/ 0 h 28"/>
              <a:gd name="T2" fmla="*/ 0 w 35"/>
              <a:gd name="T3" fmla="*/ 28 h 28"/>
              <a:gd name="T4" fmla="*/ 35 w 35"/>
              <a:gd name="T5" fmla="*/ 28 h 28"/>
              <a:gd name="T6" fmla="*/ 16 w 35"/>
              <a:gd name="T7" fmla="*/ 0 h 28"/>
            </a:gdLst>
            <a:ahLst/>
            <a:cxnLst>
              <a:cxn ang="0">
                <a:pos x="T0" y="T1"/>
              </a:cxn>
              <a:cxn ang="0">
                <a:pos x="T2" y="T3"/>
              </a:cxn>
              <a:cxn ang="0">
                <a:pos x="T4" y="T5"/>
              </a:cxn>
              <a:cxn ang="0">
                <a:pos x="T6" y="T7"/>
              </a:cxn>
            </a:cxnLst>
            <a:rect l="0" t="0" r="r" b="b"/>
            <a:pathLst>
              <a:path w="35" h="28">
                <a:moveTo>
                  <a:pt x="16" y="0"/>
                </a:moveTo>
                <a:lnTo>
                  <a:pt x="0" y="28"/>
                </a:lnTo>
                <a:lnTo>
                  <a:pt x="35" y="28"/>
                </a:lnTo>
                <a:lnTo>
                  <a:pt x="16" y="0"/>
                </a:lnTo>
                <a:close/>
              </a:path>
            </a:pathLst>
          </a:custGeom>
          <a:noFill/>
          <a:ln w="12700">
            <a:solidFill>
              <a:srgbClr val="3E97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339" name="Freeform 325">
            <a:extLst>
              <a:ext uri="{FF2B5EF4-FFF2-40B4-BE49-F238E27FC236}">
                <a16:creationId xmlns:a16="http://schemas.microsoft.com/office/drawing/2014/main" id="{FB21970B-56AE-F699-1644-B9C31D6AA0A0}"/>
              </a:ext>
            </a:extLst>
          </p:cNvPr>
          <p:cNvSpPr>
            <a:spLocks/>
          </p:cNvSpPr>
          <p:nvPr/>
        </p:nvSpPr>
        <p:spPr bwMode="auto">
          <a:xfrm>
            <a:off x="9798424" y="4757810"/>
            <a:ext cx="59365" cy="43112"/>
          </a:xfrm>
          <a:custGeom>
            <a:avLst/>
            <a:gdLst>
              <a:gd name="T0" fmla="*/ 19 w 37"/>
              <a:gd name="T1" fmla="*/ 0 h 28"/>
              <a:gd name="T2" fmla="*/ 0 w 37"/>
              <a:gd name="T3" fmla="*/ 28 h 28"/>
              <a:gd name="T4" fmla="*/ 37 w 37"/>
              <a:gd name="T5" fmla="*/ 28 h 28"/>
              <a:gd name="T6" fmla="*/ 19 w 37"/>
              <a:gd name="T7" fmla="*/ 0 h 28"/>
            </a:gdLst>
            <a:ahLst/>
            <a:cxnLst>
              <a:cxn ang="0">
                <a:pos x="T0" y="T1"/>
              </a:cxn>
              <a:cxn ang="0">
                <a:pos x="T2" y="T3"/>
              </a:cxn>
              <a:cxn ang="0">
                <a:pos x="T4" y="T5"/>
              </a:cxn>
              <a:cxn ang="0">
                <a:pos x="T6" y="T7"/>
              </a:cxn>
            </a:cxnLst>
            <a:rect l="0" t="0" r="r" b="b"/>
            <a:pathLst>
              <a:path w="37" h="28">
                <a:moveTo>
                  <a:pt x="19" y="0"/>
                </a:moveTo>
                <a:lnTo>
                  <a:pt x="0" y="28"/>
                </a:lnTo>
                <a:lnTo>
                  <a:pt x="37" y="28"/>
                </a:lnTo>
                <a:lnTo>
                  <a:pt x="19" y="0"/>
                </a:lnTo>
                <a:close/>
              </a:path>
            </a:pathLst>
          </a:custGeom>
          <a:noFill/>
          <a:ln w="12700">
            <a:solidFill>
              <a:srgbClr val="3E97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340" name="Freeform 326">
            <a:extLst>
              <a:ext uri="{FF2B5EF4-FFF2-40B4-BE49-F238E27FC236}">
                <a16:creationId xmlns:a16="http://schemas.microsoft.com/office/drawing/2014/main" id="{556C94C2-5674-854F-1311-8C6A6A69FA27}"/>
              </a:ext>
            </a:extLst>
          </p:cNvPr>
          <p:cNvSpPr>
            <a:spLocks/>
          </p:cNvSpPr>
          <p:nvPr/>
        </p:nvSpPr>
        <p:spPr bwMode="auto">
          <a:xfrm>
            <a:off x="9705366" y="4716237"/>
            <a:ext cx="56156" cy="46192"/>
          </a:xfrm>
          <a:custGeom>
            <a:avLst/>
            <a:gdLst>
              <a:gd name="T0" fmla="*/ 16 w 35"/>
              <a:gd name="T1" fmla="*/ 0 h 30"/>
              <a:gd name="T2" fmla="*/ 0 w 35"/>
              <a:gd name="T3" fmla="*/ 30 h 30"/>
              <a:gd name="T4" fmla="*/ 35 w 35"/>
              <a:gd name="T5" fmla="*/ 30 h 30"/>
              <a:gd name="T6" fmla="*/ 16 w 35"/>
              <a:gd name="T7" fmla="*/ 0 h 30"/>
            </a:gdLst>
            <a:ahLst/>
            <a:cxnLst>
              <a:cxn ang="0">
                <a:pos x="T0" y="T1"/>
              </a:cxn>
              <a:cxn ang="0">
                <a:pos x="T2" y="T3"/>
              </a:cxn>
              <a:cxn ang="0">
                <a:pos x="T4" y="T5"/>
              </a:cxn>
              <a:cxn ang="0">
                <a:pos x="T6" y="T7"/>
              </a:cxn>
            </a:cxnLst>
            <a:rect l="0" t="0" r="r" b="b"/>
            <a:pathLst>
              <a:path w="35" h="30">
                <a:moveTo>
                  <a:pt x="16" y="0"/>
                </a:moveTo>
                <a:lnTo>
                  <a:pt x="0" y="30"/>
                </a:lnTo>
                <a:lnTo>
                  <a:pt x="35" y="30"/>
                </a:lnTo>
                <a:lnTo>
                  <a:pt x="16" y="0"/>
                </a:lnTo>
                <a:close/>
              </a:path>
            </a:pathLst>
          </a:custGeom>
          <a:noFill/>
          <a:ln w="12700">
            <a:solidFill>
              <a:srgbClr val="3E97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341" name="Freeform 327">
            <a:extLst>
              <a:ext uri="{FF2B5EF4-FFF2-40B4-BE49-F238E27FC236}">
                <a16:creationId xmlns:a16="http://schemas.microsoft.com/office/drawing/2014/main" id="{B5CB6D21-143B-18EB-0E92-6D3EA2E66326}"/>
              </a:ext>
            </a:extLst>
          </p:cNvPr>
          <p:cNvSpPr>
            <a:spLocks/>
          </p:cNvSpPr>
          <p:nvPr/>
        </p:nvSpPr>
        <p:spPr bwMode="auto">
          <a:xfrm>
            <a:off x="9771149" y="4733174"/>
            <a:ext cx="57760" cy="41573"/>
          </a:xfrm>
          <a:custGeom>
            <a:avLst/>
            <a:gdLst>
              <a:gd name="T0" fmla="*/ 17 w 36"/>
              <a:gd name="T1" fmla="*/ 0 h 27"/>
              <a:gd name="T2" fmla="*/ 0 w 36"/>
              <a:gd name="T3" fmla="*/ 27 h 27"/>
              <a:gd name="T4" fmla="*/ 36 w 36"/>
              <a:gd name="T5" fmla="*/ 27 h 27"/>
              <a:gd name="T6" fmla="*/ 17 w 36"/>
              <a:gd name="T7" fmla="*/ 0 h 27"/>
            </a:gdLst>
            <a:ahLst/>
            <a:cxnLst>
              <a:cxn ang="0">
                <a:pos x="T0" y="T1"/>
              </a:cxn>
              <a:cxn ang="0">
                <a:pos x="T2" y="T3"/>
              </a:cxn>
              <a:cxn ang="0">
                <a:pos x="T4" y="T5"/>
              </a:cxn>
              <a:cxn ang="0">
                <a:pos x="T6" y="T7"/>
              </a:cxn>
            </a:cxnLst>
            <a:rect l="0" t="0" r="r" b="b"/>
            <a:pathLst>
              <a:path w="36" h="27">
                <a:moveTo>
                  <a:pt x="17" y="0"/>
                </a:moveTo>
                <a:lnTo>
                  <a:pt x="0" y="27"/>
                </a:lnTo>
                <a:lnTo>
                  <a:pt x="36" y="27"/>
                </a:lnTo>
                <a:lnTo>
                  <a:pt x="17" y="0"/>
                </a:lnTo>
                <a:close/>
              </a:path>
            </a:pathLst>
          </a:custGeom>
          <a:noFill/>
          <a:ln w="12700">
            <a:solidFill>
              <a:srgbClr val="3E97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342" name="Freeform 328">
            <a:extLst>
              <a:ext uri="{FF2B5EF4-FFF2-40B4-BE49-F238E27FC236}">
                <a16:creationId xmlns:a16="http://schemas.microsoft.com/office/drawing/2014/main" id="{8F5D3F09-4E9B-6A89-AC43-4C0CA06C8D81}"/>
              </a:ext>
            </a:extLst>
          </p:cNvPr>
          <p:cNvSpPr>
            <a:spLocks/>
          </p:cNvSpPr>
          <p:nvPr/>
        </p:nvSpPr>
        <p:spPr bwMode="auto">
          <a:xfrm>
            <a:off x="9671673" y="4716237"/>
            <a:ext cx="56156" cy="46192"/>
          </a:xfrm>
          <a:custGeom>
            <a:avLst/>
            <a:gdLst>
              <a:gd name="T0" fmla="*/ 19 w 35"/>
              <a:gd name="T1" fmla="*/ 0 h 30"/>
              <a:gd name="T2" fmla="*/ 0 w 35"/>
              <a:gd name="T3" fmla="*/ 30 h 30"/>
              <a:gd name="T4" fmla="*/ 35 w 35"/>
              <a:gd name="T5" fmla="*/ 30 h 30"/>
              <a:gd name="T6" fmla="*/ 19 w 35"/>
              <a:gd name="T7" fmla="*/ 0 h 30"/>
            </a:gdLst>
            <a:ahLst/>
            <a:cxnLst>
              <a:cxn ang="0">
                <a:pos x="T0" y="T1"/>
              </a:cxn>
              <a:cxn ang="0">
                <a:pos x="T2" y="T3"/>
              </a:cxn>
              <a:cxn ang="0">
                <a:pos x="T4" y="T5"/>
              </a:cxn>
              <a:cxn ang="0">
                <a:pos x="T6" y="T7"/>
              </a:cxn>
            </a:cxnLst>
            <a:rect l="0" t="0" r="r" b="b"/>
            <a:pathLst>
              <a:path w="35" h="30">
                <a:moveTo>
                  <a:pt x="19" y="0"/>
                </a:moveTo>
                <a:lnTo>
                  <a:pt x="0" y="30"/>
                </a:lnTo>
                <a:lnTo>
                  <a:pt x="35" y="30"/>
                </a:lnTo>
                <a:lnTo>
                  <a:pt x="19" y="0"/>
                </a:lnTo>
                <a:close/>
              </a:path>
            </a:pathLst>
          </a:custGeom>
          <a:noFill/>
          <a:ln w="12700">
            <a:solidFill>
              <a:srgbClr val="3E97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343" name="Freeform 329">
            <a:extLst>
              <a:ext uri="{FF2B5EF4-FFF2-40B4-BE49-F238E27FC236}">
                <a16:creationId xmlns:a16="http://schemas.microsoft.com/office/drawing/2014/main" id="{7FD59785-DE1F-8453-9B53-E665C967D16B}"/>
              </a:ext>
            </a:extLst>
          </p:cNvPr>
          <p:cNvSpPr>
            <a:spLocks/>
          </p:cNvSpPr>
          <p:nvPr/>
        </p:nvSpPr>
        <p:spPr bwMode="auto">
          <a:xfrm>
            <a:off x="9647606" y="4716237"/>
            <a:ext cx="60969" cy="46192"/>
          </a:xfrm>
          <a:custGeom>
            <a:avLst/>
            <a:gdLst>
              <a:gd name="T0" fmla="*/ 19 w 38"/>
              <a:gd name="T1" fmla="*/ 0 h 30"/>
              <a:gd name="T2" fmla="*/ 0 w 38"/>
              <a:gd name="T3" fmla="*/ 30 h 30"/>
              <a:gd name="T4" fmla="*/ 38 w 38"/>
              <a:gd name="T5" fmla="*/ 30 h 30"/>
              <a:gd name="T6" fmla="*/ 19 w 38"/>
              <a:gd name="T7" fmla="*/ 0 h 30"/>
            </a:gdLst>
            <a:ahLst/>
            <a:cxnLst>
              <a:cxn ang="0">
                <a:pos x="T0" y="T1"/>
              </a:cxn>
              <a:cxn ang="0">
                <a:pos x="T2" y="T3"/>
              </a:cxn>
              <a:cxn ang="0">
                <a:pos x="T4" y="T5"/>
              </a:cxn>
              <a:cxn ang="0">
                <a:pos x="T6" y="T7"/>
              </a:cxn>
            </a:cxnLst>
            <a:rect l="0" t="0" r="r" b="b"/>
            <a:pathLst>
              <a:path w="38" h="30">
                <a:moveTo>
                  <a:pt x="19" y="0"/>
                </a:moveTo>
                <a:lnTo>
                  <a:pt x="0" y="30"/>
                </a:lnTo>
                <a:lnTo>
                  <a:pt x="38" y="30"/>
                </a:lnTo>
                <a:lnTo>
                  <a:pt x="19" y="0"/>
                </a:lnTo>
                <a:close/>
              </a:path>
            </a:pathLst>
          </a:custGeom>
          <a:noFill/>
          <a:ln w="12700">
            <a:solidFill>
              <a:srgbClr val="3E97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344" name="Freeform 330">
            <a:extLst>
              <a:ext uri="{FF2B5EF4-FFF2-40B4-BE49-F238E27FC236}">
                <a16:creationId xmlns:a16="http://schemas.microsoft.com/office/drawing/2014/main" id="{F919FDDB-BFDA-07CE-DC33-2EFAF3AF6AD6}"/>
              </a:ext>
            </a:extLst>
          </p:cNvPr>
          <p:cNvSpPr>
            <a:spLocks/>
          </p:cNvSpPr>
          <p:nvPr/>
        </p:nvSpPr>
        <p:spPr bwMode="auto">
          <a:xfrm>
            <a:off x="9612308" y="4716237"/>
            <a:ext cx="59365" cy="46192"/>
          </a:xfrm>
          <a:custGeom>
            <a:avLst/>
            <a:gdLst>
              <a:gd name="T0" fmla="*/ 18 w 37"/>
              <a:gd name="T1" fmla="*/ 0 h 30"/>
              <a:gd name="T2" fmla="*/ 0 w 37"/>
              <a:gd name="T3" fmla="*/ 30 h 30"/>
              <a:gd name="T4" fmla="*/ 37 w 37"/>
              <a:gd name="T5" fmla="*/ 30 h 30"/>
              <a:gd name="T6" fmla="*/ 18 w 37"/>
              <a:gd name="T7" fmla="*/ 0 h 30"/>
            </a:gdLst>
            <a:ahLst/>
            <a:cxnLst>
              <a:cxn ang="0">
                <a:pos x="T0" y="T1"/>
              </a:cxn>
              <a:cxn ang="0">
                <a:pos x="T2" y="T3"/>
              </a:cxn>
              <a:cxn ang="0">
                <a:pos x="T4" y="T5"/>
              </a:cxn>
              <a:cxn ang="0">
                <a:pos x="T6" y="T7"/>
              </a:cxn>
            </a:cxnLst>
            <a:rect l="0" t="0" r="r" b="b"/>
            <a:pathLst>
              <a:path w="37" h="30">
                <a:moveTo>
                  <a:pt x="18" y="0"/>
                </a:moveTo>
                <a:lnTo>
                  <a:pt x="0" y="30"/>
                </a:lnTo>
                <a:lnTo>
                  <a:pt x="37" y="30"/>
                </a:lnTo>
                <a:lnTo>
                  <a:pt x="18" y="0"/>
                </a:lnTo>
                <a:close/>
              </a:path>
            </a:pathLst>
          </a:custGeom>
          <a:noFill/>
          <a:ln w="12700">
            <a:solidFill>
              <a:srgbClr val="3E97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345" name="Freeform 331">
            <a:extLst>
              <a:ext uri="{FF2B5EF4-FFF2-40B4-BE49-F238E27FC236}">
                <a16:creationId xmlns:a16="http://schemas.microsoft.com/office/drawing/2014/main" id="{0065EFFD-DF78-3439-F4C9-07904FF9089E}"/>
              </a:ext>
            </a:extLst>
          </p:cNvPr>
          <p:cNvSpPr>
            <a:spLocks/>
          </p:cNvSpPr>
          <p:nvPr/>
        </p:nvSpPr>
        <p:spPr bwMode="auto">
          <a:xfrm>
            <a:off x="9601077" y="4706998"/>
            <a:ext cx="57760" cy="41573"/>
          </a:xfrm>
          <a:custGeom>
            <a:avLst/>
            <a:gdLst>
              <a:gd name="T0" fmla="*/ 17 w 36"/>
              <a:gd name="T1" fmla="*/ 0 h 27"/>
              <a:gd name="T2" fmla="*/ 0 w 36"/>
              <a:gd name="T3" fmla="*/ 27 h 27"/>
              <a:gd name="T4" fmla="*/ 36 w 36"/>
              <a:gd name="T5" fmla="*/ 27 h 27"/>
              <a:gd name="T6" fmla="*/ 17 w 36"/>
              <a:gd name="T7" fmla="*/ 0 h 27"/>
            </a:gdLst>
            <a:ahLst/>
            <a:cxnLst>
              <a:cxn ang="0">
                <a:pos x="T0" y="T1"/>
              </a:cxn>
              <a:cxn ang="0">
                <a:pos x="T2" y="T3"/>
              </a:cxn>
              <a:cxn ang="0">
                <a:pos x="T4" y="T5"/>
              </a:cxn>
              <a:cxn ang="0">
                <a:pos x="T6" y="T7"/>
              </a:cxn>
            </a:cxnLst>
            <a:rect l="0" t="0" r="r" b="b"/>
            <a:pathLst>
              <a:path w="36" h="27">
                <a:moveTo>
                  <a:pt x="17" y="0"/>
                </a:moveTo>
                <a:lnTo>
                  <a:pt x="0" y="27"/>
                </a:lnTo>
                <a:lnTo>
                  <a:pt x="36" y="27"/>
                </a:lnTo>
                <a:lnTo>
                  <a:pt x="17" y="0"/>
                </a:lnTo>
                <a:close/>
              </a:path>
            </a:pathLst>
          </a:custGeom>
          <a:noFill/>
          <a:ln w="12700">
            <a:solidFill>
              <a:srgbClr val="3E97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346" name="Freeform 332">
            <a:extLst>
              <a:ext uri="{FF2B5EF4-FFF2-40B4-BE49-F238E27FC236}">
                <a16:creationId xmlns:a16="http://schemas.microsoft.com/office/drawing/2014/main" id="{B05E59C0-9126-EEED-6505-C2475F9FD027}"/>
              </a:ext>
            </a:extLst>
          </p:cNvPr>
          <p:cNvSpPr>
            <a:spLocks/>
          </p:cNvSpPr>
          <p:nvPr/>
        </p:nvSpPr>
        <p:spPr bwMode="auto">
          <a:xfrm>
            <a:off x="9538503" y="4680824"/>
            <a:ext cx="56156" cy="41573"/>
          </a:xfrm>
          <a:custGeom>
            <a:avLst/>
            <a:gdLst>
              <a:gd name="T0" fmla="*/ 17 w 35"/>
              <a:gd name="T1" fmla="*/ 0 h 27"/>
              <a:gd name="T2" fmla="*/ 0 w 35"/>
              <a:gd name="T3" fmla="*/ 27 h 27"/>
              <a:gd name="T4" fmla="*/ 35 w 35"/>
              <a:gd name="T5" fmla="*/ 27 h 27"/>
              <a:gd name="T6" fmla="*/ 17 w 35"/>
              <a:gd name="T7" fmla="*/ 0 h 27"/>
            </a:gdLst>
            <a:ahLst/>
            <a:cxnLst>
              <a:cxn ang="0">
                <a:pos x="T0" y="T1"/>
              </a:cxn>
              <a:cxn ang="0">
                <a:pos x="T2" y="T3"/>
              </a:cxn>
              <a:cxn ang="0">
                <a:pos x="T4" y="T5"/>
              </a:cxn>
              <a:cxn ang="0">
                <a:pos x="T6" y="T7"/>
              </a:cxn>
            </a:cxnLst>
            <a:rect l="0" t="0" r="r" b="b"/>
            <a:pathLst>
              <a:path w="35" h="27">
                <a:moveTo>
                  <a:pt x="17" y="0"/>
                </a:moveTo>
                <a:lnTo>
                  <a:pt x="0" y="27"/>
                </a:lnTo>
                <a:lnTo>
                  <a:pt x="35" y="27"/>
                </a:lnTo>
                <a:lnTo>
                  <a:pt x="17" y="0"/>
                </a:lnTo>
                <a:close/>
              </a:path>
            </a:pathLst>
          </a:custGeom>
          <a:noFill/>
          <a:ln w="12700">
            <a:solidFill>
              <a:srgbClr val="3E97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347" name="Freeform 333">
            <a:extLst>
              <a:ext uri="{FF2B5EF4-FFF2-40B4-BE49-F238E27FC236}">
                <a16:creationId xmlns:a16="http://schemas.microsoft.com/office/drawing/2014/main" id="{4E17F8DF-39B1-A1B3-B854-2C9C7B01F233}"/>
              </a:ext>
            </a:extLst>
          </p:cNvPr>
          <p:cNvSpPr>
            <a:spLocks/>
          </p:cNvSpPr>
          <p:nvPr/>
        </p:nvSpPr>
        <p:spPr bwMode="auto">
          <a:xfrm>
            <a:off x="9565780" y="4694681"/>
            <a:ext cx="56156" cy="44653"/>
          </a:xfrm>
          <a:custGeom>
            <a:avLst/>
            <a:gdLst>
              <a:gd name="T0" fmla="*/ 18 w 35"/>
              <a:gd name="T1" fmla="*/ 0 h 29"/>
              <a:gd name="T2" fmla="*/ 0 w 35"/>
              <a:gd name="T3" fmla="*/ 29 h 29"/>
              <a:gd name="T4" fmla="*/ 35 w 35"/>
              <a:gd name="T5" fmla="*/ 29 h 29"/>
              <a:gd name="T6" fmla="*/ 18 w 35"/>
              <a:gd name="T7" fmla="*/ 0 h 29"/>
            </a:gdLst>
            <a:ahLst/>
            <a:cxnLst>
              <a:cxn ang="0">
                <a:pos x="T0" y="T1"/>
              </a:cxn>
              <a:cxn ang="0">
                <a:pos x="T2" y="T3"/>
              </a:cxn>
              <a:cxn ang="0">
                <a:pos x="T4" y="T5"/>
              </a:cxn>
              <a:cxn ang="0">
                <a:pos x="T6" y="T7"/>
              </a:cxn>
            </a:cxnLst>
            <a:rect l="0" t="0" r="r" b="b"/>
            <a:pathLst>
              <a:path w="35" h="29">
                <a:moveTo>
                  <a:pt x="18" y="0"/>
                </a:moveTo>
                <a:lnTo>
                  <a:pt x="0" y="29"/>
                </a:lnTo>
                <a:lnTo>
                  <a:pt x="35" y="29"/>
                </a:lnTo>
                <a:lnTo>
                  <a:pt x="18" y="0"/>
                </a:lnTo>
                <a:close/>
              </a:path>
            </a:pathLst>
          </a:custGeom>
          <a:noFill/>
          <a:ln w="12700">
            <a:solidFill>
              <a:srgbClr val="3E97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348" name="Freeform 334">
            <a:extLst>
              <a:ext uri="{FF2B5EF4-FFF2-40B4-BE49-F238E27FC236}">
                <a16:creationId xmlns:a16="http://schemas.microsoft.com/office/drawing/2014/main" id="{80C10B08-2A06-7CEC-019D-DEC3F9AD6311}"/>
              </a:ext>
            </a:extLst>
          </p:cNvPr>
          <p:cNvSpPr>
            <a:spLocks/>
          </p:cNvSpPr>
          <p:nvPr/>
        </p:nvSpPr>
        <p:spPr bwMode="auto">
          <a:xfrm>
            <a:off x="9501602" y="4680824"/>
            <a:ext cx="56156" cy="41573"/>
          </a:xfrm>
          <a:custGeom>
            <a:avLst/>
            <a:gdLst>
              <a:gd name="T0" fmla="*/ 19 w 35"/>
              <a:gd name="T1" fmla="*/ 0 h 27"/>
              <a:gd name="T2" fmla="*/ 0 w 35"/>
              <a:gd name="T3" fmla="*/ 27 h 27"/>
              <a:gd name="T4" fmla="*/ 35 w 35"/>
              <a:gd name="T5" fmla="*/ 27 h 27"/>
              <a:gd name="T6" fmla="*/ 19 w 35"/>
              <a:gd name="T7" fmla="*/ 0 h 27"/>
            </a:gdLst>
            <a:ahLst/>
            <a:cxnLst>
              <a:cxn ang="0">
                <a:pos x="T0" y="T1"/>
              </a:cxn>
              <a:cxn ang="0">
                <a:pos x="T2" y="T3"/>
              </a:cxn>
              <a:cxn ang="0">
                <a:pos x="T4" y="T5"/>
              </a:cxn>
              <a:cxn ang="0">
                <a:pos x="T6" y="T7"/>
              </a:cxn>
            </a:cxnLst>
            <a:rect l="0" t="0" r="r" b="b"/>
            <a:pathLst>
              <a:path w="35" h="27">
                <a:moveTo>
                  <a:pt x="19" y="0"/>
                </a:moveTo>
                <a:lnTo>
                  <a:pt x="0" y="27"/>
                </a:lnTo>
                <a:lnTo>
                  <a:pt x="35" y="27"/>
                </a:lnTo>
                <a:lnTo>
                  <a:pt x="19" y="0"/>
                </a:lnTo>
                <a:close/>
              </a:path>
            </a:pathLst>
          </a:custGeom>
          <a:noFill/>
          <a:ln w="12700">
            <a:solidFill>
              <a:srgbClr val="3E97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349" name="Freeform 335">
            <a:extLst>
              <a:ext uri="{FF2B5EF4-FFF2-40B4-BE49-F238E27FC236}">
                <a16:creationId xmlns:a16="http://schemas.microsoft.com/office/drawing/2014/main" id="{28B0FDC2-E6E2-9FF4-40CB-E5918D8AAB0D}"/>
              </a:ext>
            </a:extLst>
          </p:cNvPr>
          <p:cNvSpPr>
            <a:spLocks/>
          </p:cNvSpPr>
          <p:nvPr/>
        </p:nvSpPr>
        <p:spPr bwMode="auto">
          <a:xfrm>
            <a:off x="9485557" y="4668506"/>
            <a:ext cx="59365" cy="41573"/>
          </a:xfrm>
          <a:custGeom>
            <a:avLst/>
            <a:gdLst>
              <a:gd name="T0" fmla="*/ 18 w 37"/>
              <a:gd name="T1" fmla="*/ 0 h 27"/>
              <a:gd name="T2" fmla="*/ 0 w 37"/>
              <a:gd name="T3" fmla="*/ 27 h 27"/>
              <a:gd name="T4" fmla="*/ 37 w 37"/>
              <a:gd name="T5" fmla="*/ 27 h 27"/>
              <a:gd name="T6" fmla="*/ 18 w 37"/>
              <a:gd name="T7" fmla="*/ 0 h 27"/>
            </a:gdLst>
            <a:ahLst/>
            <a:cxnLst>
              <a:cxn ang="0">
                <a:pos x="T0" y="T1"/>
              </a:cxn>
              <a:cxn ang="0">
                <a:pos x="T2" y="T3"/>
              </a:cxn>
              <a:cxn ang="0">
                <a:pos x="T4" y="T5"/>
              </a:cxn>
              <a:cxn ang="0">
                <a:pos x="T6" y="T7"/>
              </a:cxn>
            </a:cxnLst>
            <a:rect l="0" t="0" r="r" b="b"/>
            <a:pathLst>
              <a:path w="37" h="27">
                <a:moveTo>
                  <a:pt x="18" y="0"/>
                </a:moveTo>
                <a:lnTo>
                  <a:pt x="0" y="27"/>
                </a:lnTo>
                <a:lnTo>
                  <a:pt x="37" y="27"/>
                </a:lnTo>
                <a:lnTo>
                  <a:pt x="18" y="0"/>
                </a:lnTo>
                <a:close/>
              </a:path>
            </a:pathLst>
          </a:custGeom>
          <a:noFill/>
          <a:ln w="12700">
            <a:solidFill>
              <a:srgbClr val="3E97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350" name="Freeform 336">
            <a:extLst>
              <a:ext uri="{FF2B5EF4-FFF2-40B4-BE49-F238E27FC236}">
                <a16:creationId xmlns:a16="http://schemas.microsoft.com/office/drawing/2014/main" id="{00E46623-C702-C5CE-746C-B0512FA6B27F}"/>
              </a:ext>
            </a:extLst>
          </p:cNvPr>
          <p:cNvSpPr>
            <a:spLocks/>
          </p:cNvSpPr>
          <p:nvPr/>
        </p:nvSpPr>
        <p:spPr bwMode="auto">
          <a:xfrm>
            <a:off x="9471117" y="4654648"/>
            <a:ext cx="57760" cy="43112"/>
          </a:xfrm>
          <a:custGeom>
            <a:avLst/>
            <a:gdLst>
              <a:gd name="T0" fmla="*/ 19 w 36"/>
              <a:gd name="T1" fmla="*/ 0 h 28"/>
              <a:gd name="T2" fmla="*/ 0 w 36"/>
              <a:gd name="T3" fmla="*/ 28 h 28"/>
              <a:gd name="T4" fmla="*/ 36 w 36"/>
              <a:gd name="T5" fmla="*/ 28 h 28"/>
              <a:gd name="T6" fmla="*/ 19 w 36"/>
              <a:gd name="T7" fmla="*/ 0 h 28"/>
            </a:gdLst>
            <a:ahLst/>
            <a:cxnLst>
              <a:cxn ang="0">
                <a:pos x="T0" y="T1"/>
              </a:cxn>
              <a:cxn ang="0">
                <a:pos x="T2" y="T3"/>
              </a:cxn>
              <a:cxn ang="0">
                <a:pos x="T4" y="T5"/>
              </a:cxn>
              <a:cxn ang="0">
                <a:pos x="T6" y="T7"/>
              </a:cxn>
            </a:cxnLst>
            <a:rect l="0" t="0" r="r" b="b"/>
            <a:pathLst>
              <a:path w="36" h="28">
                <a:moveTo>
                  <a:pt x="19" y="0"/>
                </a:moveTo>
                <a:lnTo>
                  <a:pt x="0" y="28"/>
                </a:lnTo>
                <a:lnTo>
                  <a:pt x="36" y="28"/>
                </a:lnTo>
                <a:lnTo>
                  <a:pt x="19" y="0"/>
                </a:lnTo>
                <a:close/>
              </a:path>
            </a:pathLst>
          </a:custGeom>
          <a:noFill/>
          <a:ln w="12700">
            <a:solidFill>
              <a:srgbClr val="3E97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351" name="Freeform 337">
            <a:extLst>
              <a:ext uri="{FF2B5EF4-FFF2-40B4-BE49-F238E27FC236}">
                <a16:creationId xmlns:a16="http://schemas.microsoft.com/office/drawing/2014/main" id="{1DA85C0A-0131-FD2F-CC83-A06DD32B3CCD}"/>
              </a:ext>
            </a:extLst>
          </p:cNvPr>
          <p:cNvSpPr>
            <a:spLocks/>
          </p:cNvSpPr>
          <p:nvPr/>
        </p:nvSpPr>
        <p:spPr bwMode="auto">
          <a:xfrm>
            <a:off x="9451863" y="4654648"/>
            <a:ext cx="56156" cy="43112"/>
          </a:xfrm>
          <a:custGeom>
            <a:avLst/>
            <a:gdLst>
              <a:gd name="T0" fmla="*/ 19 w 35"/>
              <a:gd name="T1" fmla="*/ 0 h 28"/>
              <a:gd name="T2" fmla="*/ 0 w 35"/>
              <a:gd name="T3" fmla="*/ 28 h 28"/>
              <a:gd name="T4" fmla="*/ 35 w 35"/>
              <a:gd name="T5" fmla="*/ 28 h 28"/>
              <a:gd name="T6" fmla="*/ 19 w 35"/>
              <a:gd name="T7" fmla="*/ 0 h 28"/>
            </a:gdLst>
            <a:ahLst/>
            <a:cxnLst>
              <a:cxn ang="0">
                <a:pos x="T0" y="T1"/>
              </a:cxn>
              <a:cxn ang="0">
                <a:pos x="T2" y="T3"/>
              </a:cxn>
              <a:cxn ang="0">
                <a:pos x="T4" y="T5"/>
              </a:cxn>
              <a:cxn ang="0">
                <a:pos x="T6" y="T7"/>
              </a:cxn>
            </a:cxnLst>
            <a:rect l="0" t="0" r="r" b="b"/>
            <a:pathLst>
              <a:path w="35" h="28">
                <a:moveTo>
                  <a:pt x="19" y="0"/>
                </a:moveTo>
                <a:lnTo>
                  <a:pt x="0" y="28"/>
                </a:lnTo>
                <a:lnTo>
                  <a:pt x="35" y="28"/>
                </a:lnTo>
                <a:lnTo>
                  <a:pt x="19" y="0"/>
                </a:lnTo>
                <a:close/>
              </a:path>
            </a:pathLst>
          </a:custGeom>
          <a:noFill/>
          <a:ln w="12700">
            <a:solidFill>
              <a:srgbClr val="3E97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352" name="Freeform 338">
            <a:extLst>
              <a:ext uri="{FF2B5EF4-FFF2-40B4-BE49-F238E27FC236}">
                <a16:creationId xmlns:a16="http://schemas.microsoft.com/office/drawing/2014/main" id="{132EDC8F-09CD-94ED-6171-FDCE3E3BA2D6}"/>
              </a:ext>
            </a:extLst>
          </p:cNvPr>
          <p:cNvSpPr>
            <a:spLocks/>
          </p:cNvSpPr>
          <p:nvPr/>
        </p:nvSpPr>
        <p:spPr bwMode="auto">
          <a:xfrm>
            <a:off x="9434215" y="4639250"/>
            <a:ext cx="57760" cy="44653"/>
          </a:xfrm>
          <a:custGeom>
            <a:avLst/>
            <a:gdLst>
              <a:gd name="T0" fmla="*/ 17 w 36"/>
              <a:gd name="T1" fmla="*/ 0 h 29"/>
              <a:gd name="T2" fmla="*/ 0 w 36"/>
              <a:gd name="T3" fmla="*/ 29 h 29"/>
              <a:gd name="T4" fmla="*/ 36 w 36"/>
              <a:gd name="T5" fmla="*/ 29 h 29"/>
              <a:gd name="T6" fmla="*/ 17 w 36"/>
              <a:gd name="T7" fmla="*/ 0 h 29"/>
            </a:gdLst>
            <a:ahLst/>
            <a:cxnLst>
              <a:cxn ang="0">
                <a:pos x="T0" y="T1"/>
              </a:cxn>
              <a:cxn ang="0">
                <a:pos x="T2" y="T3"/>
              </a:cxn>
              <a:cxn ang="0">
                <a:pos x="T4" y="T5"/>
              </a:cxn>
              <a:cxn ang="0">
                <a:pos x="T6" y="T7"/>
              </a:cxn>
            </a:cxnLst>
            <a:rect l="0" t="0" r="r" b="b"/>
            <a:pathLst>
              <a:path w="36" h="29">
                <a:moveTo>
                  <a:pt x="17" y="0"/>
                </a:moveTo>
                <a:lnTo>
                  <a:pt x="0" y="29"/>
                </a:lnTo>
                <a:lnTo>
                  <a:pt x="36" y="29"/>
                </a:lnTo>
                <a:lnTo>
                  <a:pt x="17" y="0"/>
                </a:lnTo>
                <a:close/>
              </a:path>
            </a:pathLst>
          </a:custGeom>
          <a:noFill/>
          <a:ln w="12700">
            <a:solidFill>
              <a:srgbClr val="3E97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353" name="Freeform 339">
            <a:extLst>
              <a:ext uri="{FF2B5EF4-FFF2-40B4-BE49-F238E27FC236}">
                <a16:creationId xmlns:a16="http://schemas.microsoft.com/office/drawing/2014/main" id="{3C938D44-08B3-09EE-25EA-558CC34D24F9}"/>
              </a:ext>
            </a:extLst>
          </p:cNvPr>
          <p:cNvSpPr>
            <a:spLocks/>
          </p:cNvSpPr>
          <p:nvPr/>
        </p:nvSpPr>
        <p:spPr bwMode="auto">
          <a:xfrm>
            <a:off x="9411752" y="4630012"/>
            <a:ext cx="59365" cy="41573"/>
          </a:xfrm>
          <a:custGeom>
            <a:avLst/>
            <a:gdLst>
              <a:gd name="T0" fmla="*/ 19 w 37"/>
              <a:gd name="T1" fmla="*/ 0 h 27"/>
              <a:gd name="T2" fmla="*/ 0 w 37"/>
              <a:gd name="T3" fmla="*/ 27 h 27"/>
              <a:gd name="T4" fmla="*/ 37 w 37"/>
              <a:gd name="T5" fmla="*/ 27 h 27"/>
              <a:gd name="T6" fmla="*/ 19 w 37"/>
              <a:gd name="T7" fmla="*/ 0 h 27"/>
            </a:gdLst>
            <a:ahLst/>
            <a:cxnLst>
              <a:cxn ang="0">
                <a:pos x="T0" y="T1"/>
              </a:cxn>
              <a:cxn ang="0">
                <a:pos x="T2" y="T3"/>
              </a:cxn>
              <a:cxn ang="0">
                <a:pos x="T4" y="T5"/>
              </a:cxn>
              <a:cxn ang="0">
                <a:pos x="T6" y="T7"/>
              </a:cxn>
            </a:cxnLst>
            <a:rect l="0" t="0" r="r" b="b"/>
            <a:pathLst>
              <a:path w="37" h="27">
                <a:moveTo>
                  <a:pt x="19" y="0"/>
                </a:moveTo>
                <a:lnTo>
                  <a:pt x="0" y="27"/>
                </a:lnTo>
                <a:lnTo>
                  <a:pt x="37" y="27"/>
                </a:lnTo>
                <a:lnTo>
                  <a:pt x="19" y="0"/>
                </a:lnTo>
                <a:close/>
              </a:path>
            </a:pathLst>
          </a:custGeom>
          <a:noFill/>
          <a:ln w="12700">
            <a:solidFill>
              <a:srgbClr val="3E97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354" name="Freeform 340">
            <a:extLst>
              <a:ext uri="{FF2B5EF4-FFF2-40B4-BE49-F238E27FC236}">
                <a16:creationId xmlns:a16="http://schemas.microsoft.com/office/drawing/2014/main" id="{C344CA4A-A4B9-1695-1CB5-2811605EA378}"/>
              </a:ext>
            </a:extLst>
          </p:cNvPr>
          <p:cNvSpPr>
            <a:spLocks/>
          </p:cNvSpPr>
          <p:nvPr/>
        </p:nvSpPr>
        <p:spPr bwMode="auto">
          <a:xfrm>
            <a:off x="9390894" y="4616155"/>
            <a:ext cx="57760" cy="43112"/>
          </a:xfrm>
          <a:custGeom>
            <a:avLst/>
            <a:gdLst>
              <a:gd name="T0" fmla="*/ 17 w 36"/>
              <a:gd name="T1" fmla="*/ 0 h 28"/>
              <a:gd name="T2" fmla="*/ 0 w 36"/>
              <a:gd name="T3" fmla="*/ 28 h 28"/>
              <a:gd name="T4" fmla="*/ 36 w 36"/>
              <a:gd name="T5" fmla="*/ 28 h 28"/>
              <a:gd name="T6" fmla="*/ 17 w 36"/>
              <a:gd name="T7" fmla="*/ 0 h 28"/>
            </a:gdLst>
            <a:ahLst/>
            <a:cxnLst>
              <a:cxn ang="0">
                <a:pos x="T0" y="T1"/>
              </a:cxn>
              <a:cxn ang="0">
                <a:pos x="T2" y="T3"/>
              </a:cxn>
              <a:cxn ang="0">
                <a:pos x="T4" y="T5"/>
              </a:cxn>
              <a:cxn ang="0">
                <a:pos x="T6" y="T7"/>
              </a:cxn>
            </a:cxnLst>
            <a:rect l="0" t="0" r="r" b="b"/>
            <a:pathLst>
              <a:path w="36" h="28">
                <a:moveTo>
                  <a:pt x="17" y="0"/>
                </a:moveTo>
                <a:lnTo>
                  <a:pt x="0" y="28"/>
                </a:lnTo>
                <a:lnTo>
                  <a:pt x="36" y="28"/>
                </a:lnTo>
                <a:lnTo>
                  <a:pt x="17" y="0"/>
                </a:lnTo>
                <a:close/>
              </a:path>
            </a:pathLst>
          </a:custGeom>
          <a:noFill/>
          <a:ln w="12700">
            <a:solidFill>
              <a:srgbClr val="3E97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355" name="Freeform 341">
            <a:extLst>
              <a:ext uri="{FF2B5EF4-FFF2-40B4-BE49-F238E27FC236}">
                <a16:creationId xmlns:a16="http://schemas.microsoft.com/office/drawing/2014/main" id="{411AC12C-765C-EE7E-1CA1-5C647C5CFCE0}"/>
              </a:ext>
            </a:extLst>
          </p:cNvPr>
          <p:cNvSpPr>
            <a:spLocks/>
          </p:cNvSpPr>
          <p:nvPr/>
        </p:nvSpPr>
        <p:spPr bwMode="auto">
          <a:xfrm>
            <a:off x="9355596" y="4600758"/>
            <a:ext cx="56156" cy="44653"/>
          </a:xfrm>
          <a:custGeom>
            <a:avLst/>
            <a:gdLst>
              <a:gd name="T0" fmla="*/ 16 w 35"/>
              <a:gd name="T1" fmla="*/ 0 h 29"/>
              <a:gd name="T2" fmla="*/ 0 w 35"/>
              <a:gd name="T3" fmla="*/ 29 h 29"/>
              <a:gd name="T4" fmla="*/ 35 w 35"/>
              <a:gd name="T5" fmla="*/ 29 h 29"/>
              <a:gd name="T6" fmla="*/ 16 w 35"/>
              <a:gd name="T7" fmla="*/ 0 h 29"/>
            </a:gdLst>
            <a:ahLst/>
            <a:cxnLst>
              <a:cxn ang="0">
                <a:pos x="T0" y="T1"/>
              </a:cxn>
              <a:cxn ang="0">
                <a:pos x="T2" y="T3"/>
              </a:cxn>
              <a:cxn ang="0">
                <a:pos x="T4" y="T5"/>
              </a:cxn>
              <a:cxn ang="0">
                <a:pos x="T6" y="T7"/>
              </a:cxn>
            </a:cxnLst>
            <a:rect l="0" t="0" r="r" b="b"/>
            <a:pathLst>
              <a:path w="35" h="29">
                <a:moveTo>
                  <a:pt x="16" y="0"/>
                </a:moveTo>
                <a:lnTo>
                  <a:pt x="0" y="29"/>
                </a:lnTo>
                <a:lnTo>
                  <a:pt x="35" y="29"/>
                </a:lnTo>
                <a:lnTo>
                  <a:pt x="16" y="0"/>
                </a:lnTo>
                <a:close/>
              </a:path>
            </a:pathLst>
          </a:custGeom>
          <a:noFill/>
          <a:ln w="12700">
            <a:solidFill>
              <a:srgbClr val="3E97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356" name="Freeform 342">
            <a:extLst>
              <a:ext uri="{FF2B5EF4-FFF2-40B4-BE49-F238E27FC236}">
                <a16:creationId xmlns:a16="http://schemas.microsoft.com/office/drawing/2014/main" id="{71F899D0-79E5-3C49-9090-E7ACDBBB6A26}"/>
              </a:ext>
            </a:extLst>
          </p:cNvPr>
          <p:cNvSpPr>
            <a:spLocks/>
          </p:cNvSpPr>
          <p:nvPr/>
        </p:nvSpPr>
        <p:spPr bwMode="auto">
          <a:xfrm>
            <a:off x="9328321" y="4583820"/>
            <a:ext cx="56156" cy="46192"/>
          </a:xfrm>
          <a:custGeom>
            <a:avLst/>
            <a:gdLst>
              <a:gd name="T0" fmla="*/ 19 w 35"/>
              <a:gd name="T1" fmla="*/ 0 h 30"/>
              <a:gd name="T2" fmla="*/ 0 w 35"/>
              <a:gd name="T3" fmla="*/ 30 h 30"/>
              <a:gd name="T4" fmla="*/ 35 w 35"/>
              <a:gd name="T5" fmla="*/ 30 h 30"/>
              <a:gd name="T6" fmla="*/ 19 w 35"/>
              <a:gd name="T7" fmla="*/ 0 h 30"/>
            </a:gdLst>
            <a:ahLst/>
            <a:cxnLst>
              <a:cxn ang="0">
                <a:pos x="T0" y="T1"/>
              </a:cxn>
              <a:cxn ang="0">
                <a:pos x="T2" y="T3"/>
              </a:cxn>
              <a:cxn ang="0">
                <a:pos x="T4" y="T5"/>
              </a:cxn>
              <a:cxn ang="0">
                <a:pos x="T6" y="T7"/>
              </a:cxn>
            </a:cxnLst>
            <a:rect l="0" t="0" r="r" b="b"/>
            <a:pathLst>
              <a:path w="35" h="30">
                <a:moveTo>
                  <a:pt x="19" y="0"/>
                </a:moveTo>
                <a:lnTo>
                  <a:pt x="0" y="30"/>
                </a:lnTo>
                <a:lnTo>
                  <a:pt x="35" y="30"/>
                </a:lnTo>
                <a:lnTo>
                  <a:pt x="19" y="0"/>
                </a:lnTo>
                <a:close/>
              </a:path>
            </a:pathLst>
          </a:custGeom>
          <a:noFill/>
          <a:ln w="12700">
            <a:solidFill>
              <a:srgbClr val="3E97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357" name="Freeform 343">
            <a:extLst>
              <a:ext uri="{FF2B5EF4-FFF2-40B4-BE49-F238E27FC236}">
                <a16:creationId xmlns:a16="http://schemas.microsoft.com/office/drawing/2014/main" id="{7C6DF1EB-53E2-2028-68A8-7695BFE80A96}"/>
              </a:ext>
            </a:extLst>
          </p:cNvPr>
          <p:cNvSpPr>
            <a:spLocks/>
          </p:cNvSpPr>
          <p:nvPr/>
        </p:nvSpPr>
        <p:spPr bwMode="auto">
          <a:xfrm>
            <a:off x="8747511" y="4314368"/>
            <a:ext cx="60969" cy="41573"/>
          </a:xfrm>
          <a:custGeom>
            <a:avLst/>
            <a:gdLst>
              <a:gd name="T0" fmla="*/ 19 w 38"/>
              <a:gd name="T1" fmla="*/ 0 h 27"/>
              <a:gd name="T2" fmla="*/ 0 w 38"/>
              <a:gd name="T3" fmla="*/ 27 h 27"/>
              <a:gd name="T4" fmla="*/ 38 w 38"/>
              <a:gd name="T5" fmla="*/ 27 h 27"/>
              <a:gd name="T6" fmla="*/ 19 w 38"/>
              <a:gd name="T7" fmla="*/ 0 h 27"/>
            </a:gdLst>
            <a:ahLst/>
            <a:cxnLst>
              <a:cxn ang="0">
                <a:pos x="T0" y="T1"/>
              </a:cxn>
              <a:cxn ang="0">
                <a:pos x="T2" y="T3"/>
              </a:cxn>
              <a:cxn ang="0">
                <a:pos x="T4" y="T5"/>
              </a:cxn>
              <a:cxn ang="0">
                <a:pos x="T6" y="T7"/>
              </a:cxn>
            </a:cxnLst>
            <a:rect l="0" t="0" r="r" b="b"/>
            <a:pathLst>
              <a:path w="38" h="27">
                <a:moveTo>
                  <a:pt x="19" y="0"/>
                </a:moveTo>
                <a:lnTo>
                  <a:pt x="0" y="27"/>
                </a:lnTo>
                <a:lnTo>
                  <a:pt x="38" y="27"/>
                </a:lnTo>
                <a:lnTo>
                  <a:pt x="19" y="0"/>
                </a:lnTo>
                <a:close/>
              </a:path>
            </a:pathLst>
          </a:custGeom>
          <a:noFill/>
          <a:ln w="12700">
            <a:solidFill>
              <a:srgbClr val="3E97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358" name="Freeform 344">
            <a:extLst>
              <a:ext uri="{FF2B5EF4-FFF2-40B4-BE49-F238E27FC236}">
                <a16:creationId xmlns:a16="http://schemas.microsoft.com/office/drawing/2014/main" id="{8855B1E0-7818-E3C2-1EC5-9A4E7B77153E}"/>
              </a:ext>
            </a:extLst>
          </p:cNvPr>
          <p:cNvSpPr>
            <a:spLocks/>
          </p:cNvSpPr>
          <p:nvPr/>
        </p:nvSpPr>
        <p:spPr bwMode="auto">
          <a:xfrm>
            <a:off x="8277407" y="3890942"/>
            <a:ext cx="60969" cy="46192"/>
          </a:xfrm>
          <a:custGeom>
            <a:avLst/>
            <a:gdLst>
              <a:gd name="T0" fmla="*/ 19 w 38"/>
              <a:gd name="T1" fmla="*/ 0 h 30"/>
              <a:gd name="T2" fmla="*/ 0 w 38"/>
              <a:gd name="T3" fmla="*/ 30 h 30"/>
              <a:gd name="T4" fmla="*/ 38 w 38"/>
              <a:gd name="T5" fmla="*/ 30 h 30"/>
              <a:gd name="T6" fmla="*/ 19 w 38"/>
              <a:gd name="T7" fmla="*/ 0 h 30"/>
            </a:gdLst>
            <a:ahLst/>
            <a:cxnLst>
              <a:cxn ang="0">
                <a:pos x="T0" y="T1"/>
              </a:cxn>
              <a:cxn ang="0">
                <a:pos x="T2" y="T3"/>
              </a:cxn>
              <a:cxn ang="0">
                <a:pos x="T4" y="T5"/>
              </a:cxn>
              <a:cxn ang="0">
                <a:pos x="T6" y="T7"/>
              </a:cxn>
            </a:cxnLst>
            <a:rect l="0" t="0" r="r" b="b"/>
            <a:pathLst>
              <a:path w="38" h="30">
                <a:moveTo>
                  <a:pt x="19" y="0"/>
                </a:moveTo>
                <a:lnTo>
                  <a:pt x="0" y="30"/>
                </a:lnTo>
                <a:lnTo>
                  <a:pt x="38" y="30"/>
                </a:lnTo>
                <a:lnTo>
                  <a:pt x="19" y="0"/>
                </a:lnTo>
                <a:close/>
              </a:path>
            </a:pathLst>
          </a:custGeom>
          <a:noFill/>
          <a:ln w="12700">
            <a:solidFill>
              <a:srgbClr val="3E97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359" name="Freeform 345">
            <a:extLst>
              <a:ext uri="{FF2B5EF4-FFF2-40B4-BE49-F238E27FC236}">
                <a16:creationId xmlns:a16="http://schemas.microsoft.com/office/drawing/2014/main" id="{93FA4241-905E-9C02-F52C-0F85FF391A72}"/>
              </a:ext>
            </a:extLst>
          </p:cNvPr>
          <p:cNvSpPr>
            <a:spLocks/>
          </p:cNvSpPr>
          <p:nvPr/>
        </p:nvSpPr>
        <p:spPr bwMode="auto">
          <a:xfrm>
            <a:off x="8168304" y="3790860"/>
            <a:ext cx="56156" cy="43112"/>
          </a:xfrm>
          <a:custGeom>
            <a:avLst/>
            <a:gdLst>
              <a:gd name="T0" fmla="*/ 18 w 35"/>
              <a:gd name="T1" fmla="*/ 0 h 28"/>
              <a:gd name="T2" fmla="*/ 0 w 35"/>
              <a:gd name="T3" fmla="*/ 28 h 28"/>
              <a:gd name="T4" fmla="*/ 35 w 35"/>
              <a:gd name="T5" fmla="*/ 28 h 28"/>
              <a:gd name="T6" fmla="*/ 18 w 35"/>
              <a:gd name="T7" fmla="*/ 0 h 28"/>
            </a:gdLst>
            <a:ahLst/>
            <a:cxnLst>
              <a:cxn ang="0">
                <a:pos x="T0" y="T1"/>
              </a:cxn>
              <a:cxn ang="0">
                <a:pos x="T2" y="T3"/>
              </a:cxn>
              <a:cxn ang="0">
                <a:pos x="T4" y="T5"/>
              </a:cxn>
              <a:cxn ang="0">
                <a:pos x="T6" y="T7"/>
              </a:cxn>
            </a:cxnLst>
            <a:rect l="0" t="0" r="r" b="b"/>
            <a:pathLst>
              <a:path w="35" h="28">
                <a:moveTo>
                  <a:pt x="18" y="0"/>
                </a:moveTo>
                <a:lnTo>
                  <a:pt x="0" y="28"/>
                </a:lnTo>
                <a:lnTo>
                  <a:pt x="35" y="28"/>
                </a:lnTo>
                <a:lnTo>
                  <a:pt x="18" y="0"/>
                </a:lnTo>
                <a:close/>
              </a:path>
            </a:pathLst>
          </a:custGeom>
          <a:noFill/>
          <a:ln w="12700">
            <a:solidFill>
              <a:srgbClr val="3E97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360" name="Freeform 346">
            <a:extLst>
              <a:ext uri="{FF2B5EF4-FFF2-40B4-BE49-F238E27FC236}">
                <a16:creationId xmlns:a16="http://schemas.microsoft.com/office/drawing/2014/main" id="{674BFA95-FE51-1717-C536-755443368BDB}"/>
              </a:ext>
            </a:extLst>
          </p:cNvPr>
          <p:cNvSpPr>
            <a:spLocks/>
          </p:cNvSpPr>
          <p:nvPr/>
        </p:nvSpPr>
        <p:spPr bwMode="auto">
          <a:xfrm>
            <a:off x="8104126" y="3736969"/>
            <a:ext cx="60969" cy="41573"/>
          </a:xfrm>
          <a:custGeom>
            <a:avLst/>
            <a:gdLst>
              <a:gd name="T0" fmla="*/ 19 w 38"/>
              <a:gd name="T1" fmla="*/ 0 h 27"/>
              <a:gd name="T2" fmla="*/ 0 w 38"/>
              <a:gd name="T3" fmla="*/ 27 h 27"/>
              <a:gd name="T4" fmla="*/ 38 w 38"/>
              <a:gd name="T5" fmla="*/ 27 h 27"/>
              <a:gd name="T6" fmla="*/ 19 w 38"/>
              <a:gd name="T7" fmla="*/ 0 h 27"/>
            </a:gdLst>
            <a:ahLst/>
            <a:cxnLst>
              <a:cxn ang="0">
                <a:pos x="T0" y="T1"/>
              </a:cxn>
              <a:cxn ang="0">
                <a:pos x="T2" y="T3"/>
              </a:cxn>
              <a:cxn ang="0">
                <a:pos x="T4" y="T5"/>
              </a:cxn>
              <a:cxn ang="0">
                <a:pos x="T6" y="T7"/>
              </a:cxn>
            </a:cxnLst>
            <a:rect l="0" t="0" r="r" b="b"/>
            <a:pathLst>
              <a:path w="38" h="27">
                <a:moveTo>
                  <a:pt x="19" y="0"/>
                </a:moveTo>
                <a:lnTo>
                  <a:pt x="0" y="27"/>
                </a:lnTo>
                <a:lnTo>
                  <a:pt x="38" y="27"/>
                </a:lnTo>
                <a:lnTo>
                  <a:pt x="19" y="0"/>
                </a:lnTo>
                <a:close/>
              </a:path>
            </a:pathLst>
          </a:custGeom>
          <a:noFill/>
          <a:ln w="12700">
            <a:solidFill>
              <a:srgbClr val="3E97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361" name="Freeform 347">
            <a:extLst>
              <a:ext uri="{FF2B5EF4-FFF2-40B4-BE49-F238E27FC236}">
                <a16:creationId xmlns:a16="http://schemas.microsoft.com/office/drawing/2014/main" id="{D759AE34-92C8-96A5-5889-8B944076DC41}"/>
              </a:ext>
            </a:extLst>
          </p:cNvPr>
          <p:cNvSpPr>
            <a:spLocks/>
          </p:cNvSpPr>
          <p:nvPr/>
        </p:nvSpPr>
        <p:spPr bwMode="auto">
          <a:xfrm>
            <a:off x="7890735" y="3498312"/>
            <a:ext cx="59365" cy="41573"/>
          </a:xfrm>
          <a:custGeom>
            <a:avLst/>
            <a:gdLst>
              <a:gd name="T0" fmla="*/ 19 w 37"/>
              <a:gd name="T1" fmla="*/ 0 h 27"/>
              <a:gd name="T2" fmla="*/ 0 w 37"/>
              <a:gd name="T3" fmla="*/ 27 h 27"/>
              <a:gd name="T4" fmla="*/ 37 w 37"/>
              <a:gd name="T5" fmla="*/ 27 h 27"/>
              <a:gd name="T6" fmla="*/ 19 w 37"/>
              <a:gd name="T7" fmla="*/ 0 h 27"/>
            </a:gdLst>
            <a:ahLst/>
            <a:cxnLst>
              <a:cxn ang="0">
                <a:pos x="T0" y="T1"/>
              </a:cxn>
              <a:cxn ang="0">
                <a:pos x="T2" y="T3"/>
              </a:cxn>
              <a:cxn ang="0">
                <a:pos x="T4" y="T5"/>
              </a:cxn>
              <a:cxn ang="0">
                <a:pos x="T6" y="T7"/>
              </a:cxn>
            </a:cxnLst>
            <a:rect l="0" t="0" r="r" b="b"/>
            <a:pathLst>
              <a:path w="37" h="27">
                <a:moveTo>
                  <a:pt x="19" y="0"/>
                </a:moveTo>
                <a:lnTo>
                  <a:pt x="0" y="27"/>
                </a:lnTo>
                <a:lnTo>
                  <a:pt x="37" y="27"/>
                </a:lnTo>
                <a:lnTo>
                  <a:pt x="19" y="0"/>
                </a:lnTo>
                <a:close/>
              </a:path>
            </a:pathLst>
          </a:custGeom>
          <a:noFill/>
          <a:ln w="12700">
            <a:solidFill>
              <a:srgbClr val="3E97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362" name="Freeform 348">
            <a:extLst>
              <a:ext uri="{FF2B5EF4-FFF2-40B4-BE49-F238E27FC236}">
                <a16:creationId xmlns:a16="http://schemas.microsoft.com/office/drawing/2014/main" id="{E1A8151D-7B4D-2899-0328-217F5868196F}"/>
              </a:ext>
            </a:extLst>
          </p:cNvPr>
          <p:cNvSpPr>
            <a:spLocks/>
          </p:cNvSpPr>
          <p:nvPr/>
        </p:nvSpPr>
        <p:spPr bwMode="auto">
          <a:xfrm>
            <a:off x="7797677" y="3359736"/>
            <a:ext cx="59365" cy="41573"/>
          </a:xfrm>
          <a:custGeom>
            <a:avLst/>
            <a:gdLst>
              <a:gd name="T0" fmla="*/ 19 w 37"/>
              <a:gd name="T1" fmla="*/ 0 h 27"/>
              <a:gd name="T2" fmla="*/ 0 w 37"/>
              <a:gd name="T3" fmla="*/ 27 h 27"/>
              <a:gd name="T4" fmla="*/ 37 w 37"/>
              <a:gd name="T5" fmla="*/ 27 h 27"/>
              <a:gd name="T6" fmla="*/ 19 w 37"/>
              <a:gd name="T7" fmla="*/ 0 h 27"/>
            </a:gdLst>
            <a:ahLst/>
            <a:cxnLst>
              <a:cxn ang="0">
                <a:pos x="T0" y="T1"/>
              </a:cxn>
              <a:cxn ang="0">
                <a:pos x="T2" y="T3"/>
              </a:cxn>
              <a:cxn ang="0">
                <a:pos x="T4" y="T5"/>
              </a:cxn>
              <a:cxn ang="0">
                <a:pos x="T6" y="T7"/>
              </a:cxn>
            </a:cxnLst>
            <a:rect l="0" t="0" r="r" b="b"/>
            <a:pathLst>
              <a:path w="37" h="27">
                <a:moveTo>
                  <a:pt x="19" y="0"/>
                </a:moveTo>
                <a:lnTo>
                  <a:pt x="0" y="27"/>
                </a:lnTo>
                <a:lnTo>
                  <a:pt x="37" y="27"/>
                </a:lnTo>
                <a:lnTo>
                  <a:pt x="19" y="0"/>
                </a:lnTo>
                <a:close/>
              </a:path>
            </a:pathLst>
          </a:custGeom>
          <a:noFill/>
          <a:ln w="12700">
            <a:solidFill>
              <a:srgbClr val="3E97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363" name="Freeform 349">
            <a:extLst>
              <a:ext uri="{FF2B5EF4-FFF2-40B4-BE49-F238E27FC236}">
                <a16:creationId xmlns:a16="http://schemas.microsoft.com/office/drawing/2014/main" id="{5797BC25-64E0-46E8-7AA3-9D858C2B6AE7}"/>
              </a:ext>
            </a:extLst>
          </p:cNvPr>
          <p:cNvSpPr>
            <a:spLocks/>
          </p:cNvSpPr>
          <p:nvPr/>
        </p:nvSpPr>
        <p:spPr bwMode="auto">
          <a:xfrm>
            <a:off x="7664507" y="3176508"/>
            <a:ext cx="56156" cy="44653"/>
          </a:xfrm>
          <a:custGeom>
            <a:avLst/>
            <a:gdLst>
              <a:gd name="T0" fmla="*/ 18 w 35"/>
              <a:gd name="T1" fmla="*/ 0 h 29"/>
              <a:gd name="T2" fmla="*/ 0 w 35"/>
              <a:gd name="T3" fmla="*/ 29 h 29"/>
              <a:gd name="T4" fmla="*/ 35 w 35"/>
              <a:gd name="T5" fmla="*/ 29 h 29"/>
              <a:gd name="T6" fmla="*/ 18 w 35"/>
              <a:gd name="T7" fmla="*/ 0 h 29"/>
            </a:gdLst>
            <a:ahLst/>
            <a:cxnLst>
              <a:cxn ang="0">
                <a:pos x="T0" y="T1"/>
              </a:cxn>
              <a:cxn ang="0">
                <a:pos x="T2" y="T3"/>
              </a:cxn>
              <a:cxn ang="0">
                <a:pos x="T4" y="T5"/>
              </a:cxn>
              <a:cxn ang="0">
                <a:pos x="T6" y="T7"/>
              </a:cxn>
            </a:cxnLst>
            <a:rect l="0" t="0" r="r" b="b"/>
            <a:pathLst>
              <a:path w="35" h="29">
                <a:moveTo>
                  <a:pt x="18" y="0"/>
                </a:moveTo>
                <a:lnTo>
                  <a:pt x="0" y="29"/>
                </a:lnTo>
                <a:lnTo>
                  <a:pt x="35" y="29"/>
                </a:lnTo>
                <a:lnTo>
                  <a:pt x="18" y="0"/>
                </a:lnTo>
                <a:close/>
              </a:path>
            </a:pathLst>
          </a:custGeom>
          <a:noFill/>
          <a:ln w="12700">
            <a:solidFill>
              <a:srgbClr val="009FBA"/>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364" name="Freeform 350">
            <a:extLst>
              <a:ext uri="{FF2B5EF4-FFF2-40B4-BE49-F238E27FC236}">
                <a16:creationId xmlns:a16="http://schemas.microsoft.com/office/drawing/2014/main" id="{6A3BC796-674D-D612-5DFF-9F820E6C63AB}"/>
              </a:ext>
            </a:extLst>
          </p:cNvPr>
          <p:cNvSpPr>
            <a:spLocks/>
          </p:cNvSpPr>
          <p:nvPr/>
        </p:nvSpPr>
        <p:spPr bwMode="auto">
          <a:xfrm>
            <a:off x="7571449" y="3024075"/>
            <a:ext cx="59365" cy="46192"/>
          </a:xfrm>
          <a:custGeom>
            <a:avLst/>
            <a:gdLst>
              <a:gd name="T0" fmla="*/ 18 w 37"/>
              <a:gd name="T1" fmla="*/ 0 h 30"/>
              <a:gd name="T2" fmla="*/ 0 w 37"/>
              <a:gd name="T3" fmla="*/ 30 h 30"/>
              <a:gd name="T4" fmla="*/ 37 w 37"/>
              <a:gd name="T5" fmla="*/ 30 h 30"/>
              <a:gd name="T6" fmla="*/ 18 w 37"/>
              <a:gd name="T7" fmla="*/ 0 h 30"/>
            </a:gdLst>
            <a:ahLst/>
            <a:cxnLst>
              <a:cxn ang="0">
                <a:pos x="T0" y="T1"/>
              </a:cxn>
              <a:cxn ang="0">
                <a:pos x="T2" y="T3"/>
              </a:cxn>
              <a:cxn ang="0">
                <a:pos x="T4" y="T5"/>
              </a:cxn>
              <a:cxn ang="0">
                <a:pos x="T6" y="T7"/>
              </a:cxn>
            </a:cxnLst>
            <a:rect l="0" t="0" r="r" b="b"/>
            <a:pathLst>
              <a:path w="37" h="30">
                <a:moveTo>
                  <a:pt x="18" y="0"/>
                </a:moveTo>
                <a:lnTo>
                  <a:pt x="0" y="30"/>
                </a:lnTo>
                <a:lnTo>
                  <a:pt x="37" y="30"/>
                </a:lnTo>
                <a:lnTo>
                  <a:pt x="18" y="0"/>
                </a:lnTo>
                <a:close/>
              </a:path>
            </a:pathLst>
          </a:custGeom>
          <a:noFill/>
          <a:ln w="12700">
            <a:solidFill>
              <a:srgbClr val="3E97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365" name="Freeform 351">
            <a:extLst>
              <a:ext uri="{FF2B5EF4-FFF2-40B4-BE49-F238E27FC236}">
                <a16:creationId xmlns:a16="http://schemas.microsoft.com/office/drawing/2014/main" id="{81B4B48F-1BCB-DCB2-919A-08F137F7F54D}"/>
              </a:ext>
            </a:extLst>
          </p:cNvPr>
          <p:cNvSpPr>
            <a:spLocks/>
          </p:cNvSpPr>
          <p:nvPr/>
        </p:nvSpPr>
        <p:spPr bwMode="auto">
          <a:xfrm>
            <a:off x="7420631" y="2828529"/>
            <a:ext cx="56156" cy="41573"/>
          </a:xfrm>
          <a:custGeom>
            <a:avLst/>
            <a:gdLst>
              <a:gd name="T0" fmla="*/ 19 w 35"/>
              <a:gd name="T1" fmla="*/ 0 h 27"/>
              <a:gd name="T2" fmla="*/ 0 w 35"/>
              <a:gd name="T3" fmla="*/ 27 h 27"/>
              <a:gd name="T4" fmla="*/ 35 w 35"/>
              <a:gd name="T5" fmla="*/ 27 h 27"/>
              <a:gd name="T6" fmla="*/ 19 w 35"/>
              <a:gd name="T7" fmla="*/ 0 h 27"/>
            </a:gdLst>
            <a:ahLst/>
            <a:cxnLst>
              <a:cxn ang="0">
                <a:pos x="T0" y="T1"/>
              </a:cxn>
              <a:cxn ang="0">
                <a:pos x="T2" y="T3"/>
              </a:cxn>
              <a:cxn ang="0">
                <a:pos x="T4" y="T5"/>
              </a:cxn>
              <a:cxn ang="0">
                <a:pos x="T6" y="T7"/>
              </a:cxn>
            </a:cxnLst>
            <a:rect l="0" t="0" r="r" b="b"/>
            <a:pathLst>
              <a:path w="35" h="27">
                <a:moveTo>
                  <a:pt x="19" y="0"/>
                </a:moveTo>
                <a:lnTo>
                  <a:pt x="0" y="27"/>
                </a:lnTo>
                <a:lnTo>
                  <a:pt x="35" y="27"/>
                </a:lnTo>
                <a:lnTo>
                  <a:pt x="19" y="0"/>
                </a:lnTo>
                <a:close/>
              </a:path>
            </a:pathLst>
          </a:custGeom>
          <a:noFill/>
          <a:ln w="12700">
            <a:solidFill>
              <a:srgbClr val="009FBA"/>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366" name="Freeform 352">
            <a:extLst>
              <a:ext uri="{FF2B5EF4-FFF2-40B4-BE49-F238E27FC236}">
                <a16:creationId xmlns:a16="http://schemas.microsoft.com/office/drawing/2014/main" id="{6D4A9717-F3F5-E519-A8C0-E5357614835E}"/>
              </a:ext>
            </a:extLst>
          </p:cNvPr>
          <p:cNvSpPr>
            <a:spLocks/>
          </p:cNvSpPr>
          <p:nvPr/>
        </p:nvSpPr>
        <p:spPr bwMode="auto">
          <a:xfrm>
            <a:off x="7383729" y="2779258"/>
            <a:ext cx="56156" cy="41573"/>
          </a:xfrm>
          <a:custGeom>
            <a:avLst/>
            <a:gdLst>
              <a:gd name="T0" fmla="*/ 17 w 35"/>
              <a:gd name="T1" fmla="*/ 0 h 27"/>
              <a:gd name="T2" fmla="*/ 0 w 35"/>
              <a:gd name="T3" fmla="*/ 27 h 27"/>
              <a:gd name="T4" fmla="*/ 35 w 35"/>
              <a:gd name="T5" fmla="*/ 27 h 27"/>
              <a:gd name="T6" fmla="*/ 17 w 35"/>
              <a:gd name="T7" fmla="*/ 0 h 27"/>
            </a:gdLst>
            <a:ahLst/>
            <a:cxnLst>
              <a:cxn ang="0">
                <a:pos x="T0" y="T1"/>
              </a:cxn>
              <a:cxn ang="0">
                <a:pos x="T2" y="T3"/>
              </a:cxn>
              <a:cxn ang="0">
                <a:pos x="T4" y="T5"/>
              </a:cxn>
              <a:cxn ang="0">
                <a:pos x="T6" y="T7"/>
              </a:cxn>
            </a:cxnLst>
            <a:rect l="0" t="0" r="r" b="b"/>
            <a:pathLst>
              <a:path w="35" h="27">
                <a:moveTo>
                  <a:pt x="17" y="0"/>
                </a:moveTo>
                <a:lnTo>
                  <a:pt x="0" y="27"/>
                </a:lnTo>
                <a:lnTo>
                  <a:pt x="35" y="27"/>
                </a:lnTo>
                <a:lnTo>
                  <a:pt x="17" y="0"/>
                </a:lnTo>
                <a:close/>
              </a:path>
            </a:pathLst>
          </a:custGeom>
          <a:noFill/>
          <a:ln w="12700">
            <a:solidFill>
              <a:srgbClr val="009FBA"/>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367" name="Freeform 353">
            <a:extLst>
              <a:ext uri="{FF2B5EF4-FFF2-40B4-BE49-F238E27FC236}">
                <a16:creationId xmlns:a16="http://schemas.microsoft.com/office/drawing/2014/main" id="{7C3B3F94-F6B5-473A-6620-52464B2B6C7B}"/>
              </a:ext>
            </a:extLst>
          </p:cNvPr>
          <p:cNvSpPr>
            <a:spLocks/>
          </p:cNvSpPr>
          <p:nvPr/>
        </p:nvSpPr>
        <p:spPr bwMode="auto">
          <a:xfrm>
            <a:off x="7353244" y="2734606"/>
            <a:ext cx="60969" cy="41573"/>
          </a:xfrm>
          <a:custGeom>
            <a:avLst/>
            <a:gdLst>
              <a:gd name="T0" fmla="*/ 19 w 38"/>
              <a:gd name="T1" fmla="*/ 0 h 27"/>
              <a:gd name="T2" fmla="*/ 0 w 38"/>
              <a:gd name="T3" fmla="*/ 27 h 27"/>
              <a:gd name="T4" fmla="*/ 38 w 38"/>
              <a:gd name="T5" fmla="*/ 27 h 27"/>
              <a:gd name="T6" fmla="*/ 19 w 38"/>
              <a:gd name="T7" fmla="*/ 0 h 27"/>
            </a:gdLst>
            <a:ahLst/>
            <a:cxnLst>
              <a:cxn ang="0">
                <a:pos x="T0" y="T1"/>
              </a:cxn>
              <a:cxn ang="0">
                <a:pos x="T2" y="T3"/>
              </a:cxn>
              <a:cxn ang="0">
                <a:pos x="T4" y="T5"/>
              </a:cxn>
              <a:cxn ang="0">
                <a:pos x="T6" y="T7"/>
              </a:cxn>
            </a:cxnLst>
            <a:rect l="0" t="0" r="r" b="b"/>
            <a:pathLst>
              <a:path w="38" h="27">
                <a:moveTo>
                  <a:pt x="19" y="0"/>
                </a:moveTo>
                <a:lnTo>
                  <a:pt x="0" y="27"/>
                </a:lnTo>
                <a:lnTo>
                  <a:pt x="38" y="27"/>
                </a:lnTo>
                <a:lnTo>
                  <a:pt x="19" y="0"/>
                </a:lnTo>
                <a:close/>
              </a:path>
            </a:pathLst>
          </a:custGeom>
          <a:noFill/>
          <a:ln w="12700">
            <a:solidFill>
              <a:srgbClr val="009FBA"/>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368" name="Freeform 354">
            <a:extLst>
              <a:ext uri="{FF2B5EF4-FFF2-40B4-BE49-F238E27FC236}">
                <a16:creationId xmlns:a16="http://schemas.microsoft.com/office/drawing/2014/main" id="{3F3BC77A-7F22-4570-8DE4-4122CCB25FC0}"/>
              </a:ext>
            </a:extLst>
          </p:cNvPr>
          <p:cNvSpPr>
            <a:spLocks/>
          </p:cNvSpPr>
          <p:nvPr/>
        </p:nvSpPr>
        <p:spPr bwMode="auto">
          <a:xfrm>
            <a:off x="7317946" y="2696112"/>
            <a:ext cx="56156" cy="41573"/>
          </a:xfrm>
          <a:custGeom>
            <a:avLst/>
            <a:gdLst>
              <a:gd name="T0" fmla="*/ 18 w 35"/>
              <a:gd name="T1" fmla="*/ 0 h 27"/>
              <a:gd name="T2" fmla="*/ 0 w 35"/>
              <a:gd name="T3" fmla="*/ 27 h 27"/>
              <a:gd name="T4" fmla="*/ 35 w 35"/>
              <a:gd name="T5" fmla="*/ 27 h 27"/>
              <a:gd name="T6" fmla="*/ 18 w 35"/>
              <a:gd name="T7" fmla="*/ 0 h 27"/>
            </a:gdLst>
            <a:ahLst/>
            <a:cxnLst>
              <a:cxn ang="0">
                <a:pos x="T0" y="T1"/>
              </a:cxn>
              <a:cxn ang="0">
                <a:pos x="T2" y="T3"/>
              </a:cxn>
              <a:cxn ang="0">
                <a:pos x="T4" y="T5"/>
              </a:cxn>
              <a:cxn ang="0">
                <a:pos x="T6" y="T7"/>
              </a:cxn>
            </a:cxnLst>
            <a:rect l="0" t="0" r="r" b="b"/>
            <a:pathLst>
              <a:path w="35" h="27">
                <a:moveTo>
                  <a:pt x="18" y="0"/>
                </a:moveTo>
                <a:lnTo>
                  <a:pt x="0" y="27"/>
                </a:lnTo>
                <a:lnTo>
                  <a:pt x="35" y="27"/>
                </a:lnTo>
                <a:lnTo>
                  <a:pt x="18" y="0"/>
                </a:lnTo>
                <a:close/>
              </a:path>
            </a:pathLst>
          </a:custGeom>
          <a:noFill/>
          <a:ln w="12700">
            <a:solidFill>
              <a:srgbClr val="009FBA"/>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369" name="Freeform 355">
            <a:extLst>
              <a:ext uri="{FF2B5EF4-FFF2-40B4-BE49-F238E27FC236}">
                <a16:creationId xmlns:a16="http://schemas.microsoft.com/office/drawing/2014/main" id="{3A97AB11-C3B0-3E3A-6AF4-88A631DEFF26}"/>
              </a:ext>
            </a:extLst>
          </p:cNvPr>
          <p:cNvSpPr>
            <a:spLocks/>
          </p:cNvSpPr>
          <p:nvPr/>
        </p:nvSpPr>
        <p:spPr bwMode="auto">
          <a:xfrm>
            <a:off x="7136644" y="2563695"/>
            <a:ext cx="57760" cy="41573"/>
          </a:xfrm>
          <a:custGeom>
            <a:avLst/>
            <a:gdLst>
              <a:gd name="T0" fmla="*/ 19 w 36"/>
              <a:gd name="T1" fmla="*/ 0 h 27"/>
              <a:gd name="T2" fmla="*/ 0 w 36"/>
              <a:gd name="T3" fmla="*/ 27 h 27"/>
              <a:gd name="T4" fmla="*/ 36 w 36"/>
              <a:gd name="T5" fmla="*/ 27 h 27"/>
              <a:gd name="T6" fmla="*/ 19 w 36"/>
              <a:gd name="T7" fmla="*/ 0 h 27"/>
            </a:gdLst>
            <a:ahLst/>
            <a:cxnLst>
              <a:cxn ang="0">
                <a:pos x="T0" y="T1"/>
              </a:cxn>
              <a:cxn ang="0">
                <a:pos x="T2" y="T3"/>
              </a:cxn>
              <a:cxn ang="0">
                <a:pos x="T4" y="T5"/>
              </a:cxn>
              <a:cxn ang="0">
                <a:pos x="T6" y="T7"/>
              </a:cxn>
            </a:cxnLst>
            <a:rect l="0" t="0" r="r" b="b"/>
            <a:pathLst>
              <a:path w="36" h="27">
                <a:moveTo>
                  <a:pt x="19" y="0"/>
                </a:moveTo>
                <a:lnTo>
                  <a:pt x="0" y="27"/>
                </a:lnTo>
                <a:lnTo>
                  <a:pt x="36" y="27"/>
                </a:lnTo>
                <a:lnTo>
                  <a:pt x="19" y="0"/>
                </a:lnTo>
                <a:close/>
              </a:path>
            </a:pathLst>
          </a:custGeom>
          <a:noFill/>
          <a:ln w="12700">
            <a:solidFill>
              <a:srgbClr val="009FBA"/>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370" name="Freeform 356">
            <a:extLst>
              <a:ext uri="{FF2B5EF4-FFF2-40B4-BE49-F238E27FC236}">
                <a16:creationId xmlns:a16="http://schemas.microsoft.com/office/drawing/2014/main" id="{05C08575-7498-4493-6C66-D82D994F8DE4}"/>
              </a:ext>
            </a:extLst>
          </p:cNvPr>
          <p:cNvSpPr>
            <a:spLocks/>
          </p:cNvSpPr>
          <p:nvPr/>
        </p:nvSpPr>
        <p:spPr bwMode="auto">
          <a:xfrm>
            <a:off x="9838536" y="4757810"/>
            <a:ext cx="59365" cy="43112"/>
          </a:xfrm>
          <a:custGeom>
            <a:avLst/>
            <a:gdLst>
              <a:gd name="T0" fmla="*/ 19 w 37"/>
              <a:gd name="T1" fmla="*/ 0 h 28"/>
              <a:gd name="T2" fmla="*/ 0 w 37"/>
              <a:gd name="T3" fmla="*/ 28 h 28"/>
              <a:gd name="T4" fmla="*/ 37 w 37"/>
              <a:gd name="T5" fmla="*/ 28 h 28"/>
              <a:gd name="T6" fmla="*/ 19 w 37"/>
              <a:gd name="T7" fmla="*/ 0 h 28"/>
            </a:gdLst>
            <a:ahLst/>
            <a:cxnLst>
              <a:cxn ang="0">
                <a:pos x="T0" y="T1"/>
              </a:cxn>
              <a:cxn ang="0">
                <a:pos x="T2" y="T3"/>
              </a:cxn>
              <a:cxn ang="0">
                <a:pos x="T4" y="T5"/>
              </a:cxn>
              <a:cxn ang="0">
                <a:pos x="T6" y="T7"/>
              </a:cxn>
            </a:cxnLst>
            <a:rect l="0" t="0" r="r" b="b"/>
            <a:pathLst>
              <a:path w="37" h="28">
                <a:moveTo>
                  <a:pt x="19" y="0"/>
                </a:moveTo>
                <a:lnTo>
                  <a:pt x="0" y="28"/>
                </a:lnTo>
                <a:lnTo>
                  <a:pt x="37" y="28"/>
                </a:lnTo>
                <a:lnTo>
                  <a:pt x="19" y="0"/>
                </a:lnTo>
                <a:close/>
              </a:path>
            </a:pathLst>
          </a:custGeom>
          <a:noFill/>
          <a:ln w="12700">
            <a:solidFill>
              <a:srgbClr val="3E97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371" name="Freeform 357">
            <a:extLst>
              <a:ext uri="{FF2B5EF4-FFF2-40B4-BE49-F238E27FC236}">
                <a16:creationId xmlns:a16="http://schemas.microsoft.com/office/drawing/2014/main" id="{A82970BC-5660-C06B-89F9-F526D5ED92BF}"/>
              </a:ext>
            </a:extLst>
          </p:cNvPr>
          <p:cNvSpPr>
            <a:spLocks/>
          </p:cNvSpPr>
          <p:nvPr/>
        </p:nvSpPr>
        <p:spPr bwMode="auto">
          <a:xfrm>
            <a:off x="11245637" y="4951816"/>
            <a:ext cx="60969" cy="41573"/>
          </a:xfrm>
          <a:custGeom>
            <a:avLst/>
            <a:gdLst>
              <a:gd name="T0" fmla="*/ 19 w 38"/>
              <a:gd name="T1" fmla="*/ 0 h 27"/>
              <a:gd name="T2" fmla="*/ 0 w 38"/>
              <a:gd name="T3" fmla="*/ 27 h 27"/>
              <a:gd name="T4" fmla="*/ 38 w 38"/>
              <a:gd name="T5" fmla="*/ 27 h 27"/>
              <a:gd name="T6" fmla="*/ 19 w 38"/>
              <a:gd name="T7" fmla="*/ 0 h 27"/>
            </a:gdLst>
            <a:ahLst/>
            <a:cxnLst>
              <a:cxn ang="0">
                <a:pos x="T0" y="T1"/>
              </a:cxn>
              <a:cxn ang="0">
                <a:pos x="T2" y="T3"/>
              </a:cxn>
              <a:cxn ang="0">
                <a:pos x="T4" y="T5"/>
              </a:cxn>
              <a:cxn ang="0">
                <a:pos x="T6" y="T7"/>
              </a:cxn>
            </a:cxnLst>
            <a:rect l="0" t="0" r="r" b="b"/>
            <a:pathLst>
              <a:path w="38" h="27">
                <a:moveTo>
                  <a:pt x="19" y="0"/>
                </a:moveTo>
                <a:lnTo>
                  <a:pt x="0" y="27"/>
                </a:lnTo>
                <a:lnTo>
                  <a:pt x="38" y="27"/>
                </a:lnTo>
                <a:lnTo>
                  <a:pt x="19" y="0"/>
                </a:lnTo>
                <a:close/>
              </a:path>
            </a:pathLst>
          </a:custGeom>
          <a:noFill/>
          <a:ln w="12700">
            <a:solidFill>
              <a:srgbClr val="3E97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372" name="Freeform 358">
            <a:extLst>
              <a:ext uri="{FF2B5EF4-FFF2-40B4-BE49-F238E27FC236}">
                <a16:creationId xmlns:a16="http://schemas.microsoft.com/office/drawing/2014/main" id="{B4B6A121-6BA1-D40B-8697-5099C24CB6F3}"/>
              </a:ext>
            </a:extLst>
          </p:cNvPr>
          <p:cNvSpPr>
            <a:spLocks/>
          </p:cNvSpPr>
          <p:nvPr/>
        </p:nvSpPr>
        <p:spPr bwMode="auto">
          <a:xfrm>
            <a:off x="11282540" y="4951816"/>
            <a:ext cx="56156" cy="41573"/>
          </a:xfrm>
          <a:custGeom>
            <a:avLst/>
            <a:gdLst>
              <a:gd name="T0" fmla="*/ 17 w 35"/>
              <a:gd name="T1" fmla="*/ 0 h 27"/>
              <a:gd name="T2" fmla="*/ 0 w 35"/>
              <a:gd name="T3" fmla="*/ 27 h 27"/>
              <a:gd name="T4" fmla="*/ 35 w 35"/>
              <a:gd name="T5" fmla="*/ 27 h 27"/>
              <a:gd name="T6" fmla="*/ 17 w 35"/>
              <a:gd name="T7" fmla="*/ 0 h 27"/>
            </a:gdLst>
            <a:ahLst/>
            <a:cxnLst>
              <a:cxn ang="0">
                <a:pos x="T0" y="T1"/>
              </a:cxn>
              <a:cxn ang="0">
                <a:pos x="T2" y="T3"/>
              </a:cxn>
              <a:cxn ang="0">
                <a:pos x="T4" y="T5"/>
              </a:cxn>
              <a:cxn ang="0">
                <a:pos x="T6" y="T7"/>
              </a:cxn>
            </a:cxnLst>
            <a:rect l="0" t="0" r="r" b="b"/>
            <a:pathLst>
              <a:path w="35" h="27">
                <a:moveTo>
                  <a:pt x="17" y="0"/>
                </a:moveTo>
                <a:lnTo>
                  <a:pt x="0" y="27"/>
                </a:lnTo>
                <a:lnTo>
                  <a:pt x="35" y="27"/>
                </a:lnTo>
                <a:lnTo>
                  <a:pt x="17" y="0"/>
                </a:lnTo>
                <a:close/>
              </a:path>
            </a:pathLst>
          </a:custGeom>
          <a:noFill/>
          <a:ln w="12700">
            <a:solidFill>
              <a:srgbClr val="3E97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373" name="Freeform 359">
            <a:extLst>
              <a:ext uri="{FF2B5EF4-FFF2-40B4-BE49-F238E27FC236}">
                <a16:creationId xmlns:a16="http://schemas.microsoft.com/office/drawing/2014/main" id="{0F29EDFE-3CCC-7564-49D8-E9DC28F5BE84}"/>
              </a:ext>
            </a:extLst>
          </p:cNvPr>
          <p:cNvSpPr>
            <a:spLocks/>
          </p:cNvSpPr>
          <p:nvPr/>
        </p:nvSpPr>
        <p:spPr bwMode="auto">
          <a:xfrm>
            <a:off x="11306606" y="4951816"/>
            <a:ext cx="59365" cy="41573"/>
          </a:xfrm>
          <a:custGeom>
            <a:avLst/>
            <a:gdLst>
              <a:gd name="T0" fmla="*/ 18 w 37"/>
              <a:gd name="T1" fmla="*/ 0 h 27"/>
              <a:gd name="T2" fmla="*/ 0 w 37"/>
              <a:gd name="T3" fmla="*/ 27 h 27"/>
              <a:gd name="T4" fmla="*/ 37 w 37"/>
              <a:gd name="T5" fmla="*/ 27 h 27"/>
              <a:gd name="T6" fmla="*/ 18 w 37"/>
              <a:gd name="T7" fmla="*/ 0 h 27"/>
            </a:gdLst>
            <a:ahLst/>
            <a:cxnLst>
              <a:cxn ang="0">
                <a:pos x="T0" y="T1"/>
              </a:cxn>
              <a:cxn ang="0">
                <a:pos x="T2" y="T3"/>
              </a:cxn>
              <a:cxn ang="0">
                <a:pos x="T4" y="T5"/>
              </a:cxn>
              <a:cxn ang="0">
                <a:pos x="T6" y="T7"/>
              </a:cxn>
            </a:cxnLst>
            <a:rect l="0" t="0" r="r" b="b"/>
            <a:pathLst>
              <a:path w="37" h="27">
                <a:moveTo>
                  <a:pt x="18" y="0"/>
                </a:moveTo>
                <a:lnTo>
                  <a:pt x="0" y="27"/>
                </a:lnTo>
                <a:lnTo>
                  <a:pt x="37" y="27"/>
                </a:lnTo>
                <a:lnTo>
                  <a:pt x="18" y="0"/>
                </a:lnTo>
                <a:close/>
              </a:path>
            </a:pathLst>
          </a:custGeom>
          <a:noFill/>
          <a:ln w="12700">
            <a:solidFill>
              <a:srgbClr val="3E97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374" name="Freeform 360">
            <a:extLst>
              <a:ext uri="{FF2B5EF4-FFF2-40B4-BE49-F238E27FC236}">
                <a16:creationId xmlns:a16="http://schemas.microsoft.com/office/drawing/2014/main" id="{149BD5FB-5972-91C7-6A12-72238EA7A9F8}"/>
              </a:ext>
            </a:extLst>
          </p:cNvPr>
          <p:cNvSpPr>
            <a:spLocks/>
          </p:cNvSpPr>
          <p:nvPr/>
        </p:nvSpPr>
        <p:spPr bwMode="auto">
          <a:xfrm>
            <a:off x="11378807" y="4951816"/>
            <a:ext cx="60969" cy="41573"/>
          </a:xfrm>
          <a:custGeom>
            <a:avLst/>
            <a:gdLst>
              <a:gd name="T0" fmla="*/ 19 w 38"/>
              <a:gd name="T1" fmla="*/ 0 h 27"/>
              <a:gd name="T2" fmla="*/ 0 w 38"/>
              <a:gd name="T3" fmla="*/ 27 h 27"/>
              <a:gd name="T4" fmla="*/ 38 w 38"/>
              <a:gd name="T5" fmla="*/ 27 h 27"/>
              <a:gd name="T6" fmla="*/ 19 w 38"/>
              <a:gd name="T7" fmla="*/ 0 h 27"/>
            </a:gdLst>
            <a:ahLst/>
            <a:cxnLst>
              <a:cxn ang="0">
                <a:pos x="T0" y="T1"/>
              </a:cxn>
              <a:cxn ang="0">
                <a:pos x="T2" y="T3"/>
              </a:cxn>
              <a:cxn ang="0">
                <a:pos x="T4" y="T5"/>
              </a:cxn>
              <a:cxn ang="0">
                <a:pos x="T6" y="T7"/>
              </a:cxn>
            </a:cxnLst>
            <a:rect l="0" t="0" r="r" b="b"/>
            <a:pathLst>
              <a:path w="38" h="27">
                <a:moveTo>
                  <a:pt x="19" y="0"/>
                </a:moveTo>
                <a:lnTo>
                  <a:pt x="0" y="27"/>
                </a:lnTo>
                <a:lnTo>
                  <a:pt x="38" y="27"/>
                </a:lnTo>
                <a:lnTo>
                  <a:pt x="19" y="0"/>
                </a:lnTo>
                <a:close/>
              </a:path>
            </a:pathLst>
          </a:custGeom>
          <a:noFill/>
          <a:ln w="12700">
            <a:solidFill>
              <a:srgbClr val="3E97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375" name="Freeform 361">
            <a:extLst>
              <a:ext uri="{FF2B5EF4-FFF2-40B4-BE49-F238E27FC236}">
                <a16:creationId xmlns:a16="http://schemas.microsoft.com/office/drawing/2014/main" id="{9C677871-2344-9766-5743-33F23B472A4C}"/>
              </a:ext>
            </a:extLst>
          </p:cNvPr>
          <p:cNvSpPr>
            <a:spLocks/>
          </p:cNvSpPr>
          <p:nvPr/>
        </p:nvSpPr>
        <p:spPr bwMode="auto">
          <a:xfrm>
            <a:off x="11449402" y="4951816"/>
            <a:ext cx="56156" cy="41573"/>
          </a:xfrm>
          <a:custGeom>
            <a:avLst/>
            <a:gdLst>
              <a:gd name="T0" fmla="*/ 19 w 35"/>
              <a:gd name="T1" fmla="*/ 0 h 27"/>
              <a:gd name="T2" fmla="*/ 0 w 35"/>
              <a:gd name="T3" fmla="*/ 27 h 27"/>
              <a:gd name="T4" fmla="*/ 35 w 35"/>
              <a:gd name="T5" fmla="*/ 27 h 27"/>
              <a:gd name="T6" fmla="*/ 19 w 35"/>
              <a:gd name="T7" fmla="*/ 0 h 27"/>
            </a:gdLst>
            <a:ahLst/>
            <a:cxnLst>
              <a:cxn ang="0">
                <a:pos x="T0" y="T1"/>
              </a:cxn>
              <a:cxn ang="0">
                <a:pos x="T2" y="T3"/>
              </a:cxn>
              <a:cxn ang="0">
                <a:pos x="T4" y="T5"/>
              </a:cxn>
              <a:cxn ang="0">
                <a:pos x="T6" y="T7"/>
              </a:cxn>
            </a:cxnLst>
            <a:rect l="0" t="0" r="r" b="b"/>
            <a:pathLst>
              <a:path w="35" h="27">
                <a:moveTo>
                  <a:pt x="19" y="0"/>
                </a:moveTo>
                <a:lnTo>
                  <a:pt x="0" y="27"/>
                </a:lnTo>
                <a:lnTo>
                  <a:pt x="35" y="27"/>
                </a:lnTo>
                <a:lnTo>
                  <a:pt x="19" y="0"/>
                </a:lnTo>
                <a:close/>
              </a:path>
            </a:pathLst>
          </a:custGeom>
          <a:noFill/>
          <a:ln w="12700">
            <a:solidFill>
              <a:srgbClr val="3E97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376" name="Freeform 362">
            <a:extLst>
              <a:ext uri="{FF2B5EF4-FFF2-40B4-BE49-F238E27FC236}">
                <a16:creationId xmlns:a16="http://schemas.microsoft.com/office/drawing/2014/main" id="{50C1F83E-F917-1F94-EC14-C62F1F199A25}"/>
              </a:ext>
            </a:extLst>
          </p:cNvPr>
          <p:cNvSpPr>
            <a:spLocks/>
          </p:cNvSpPr>
          <p:nvPr/>
        </p:nvSpPr>
        <p:spPr bwMode="auto">
          <a:xfrm>
            <a:off x="11486304" y="4951816"/>
            <a:ext cx="59365" cy="41573"/>
          </a:xfrm>
          <a:custGeom>
            <a:avLst/>
            <a:gdLst>
              <a:gd name="T0" fmla="*/ 18 w 37"/>
              <a:gd name="T1" fmla="*/ 0 h 27"/>
              <a:gd name="T2" fmla="*/ 0 w 37"/>
              <a:gd name="T3" fmla="*/ 27 h 27"/>
              <a:gd name="T4" fmla="*/ 37 w 37"/>
              <a:gd name="T5" fmla="*/ 27 h 27"/>
              <a:gd name="T6" fmla="*/ 18 w 37"/>
              <a:gd name="T7" fmla="*/ 0 h 27"/>
            </a:gdLst>
            <a:ahLst/>
            <a:cxnLst>
              <a:cxn ang="0">
                <a:pos x="T0" y="T1"/>
              </a:cxn>
              <a:cxn ang="0">
                <a:pos x="T2" y="T3"/>
              </a:cxn>
              <a:cxn ang="0">
                <a:pos x="T4" y="T5"/>
              </a:cxn>
              <a:cxn ang="0">
                <a:pos x="T6" y="T7"/>
              </a:cxn>
            </a:cxnLst>
            <a:rect l="0" t="0" r="r" b="b"/>
            <a:pathLst>
              <a:path w="37" h="27">
                <a:moveTo>
                  <a:pt x="18" y="0"/>
                </a:moveTo>
                <a:lnTo>
                  <a:pt x="0" y="27"/>
                </a:lnTo>
                <a:lnTo>
                  <a:pt x="37" y="27"/>
                </a:lnTo>
                <a:lnTo>
                  <a:pt x="18" y="0"/>
                </a:lnTo>
                <a:close/>
              </a:path>
            </a:pathLst>
          </a:custGeom>
          <a:noFill/>
          <a:ln w="12700">
            <a:solidFill>
              <a:srgbClr val="3E97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377" name="Freeform 363">
            <a:extLst>
              <a:ext uri="{FF2B5EF4-FFF2-40B4-BE49-F238E27FC236}">
                <a16:creationId xmlns:a16="http://schemas.microsoft.com/office/drawing/2014/main" id="{D548A836-A491-C36D-1416-6803C0EF23D3}"/>
              </a:ext>
            </a:extLst>
          </p:cNvPr>
          <p:cNvSpPr>
            <a:spLocks/>
          </p:cNvSpPr>
          <p:nvPr/>
        </p:nvSpPr>
        <p:spPr bwMode="auto">
          <a:xfrm>
            <a:off x="11603429" y="4951816"/>
            <a:ext cx="56156" cy="41573"/>
          </a:xfrm>
          <a:custGeom>
            <a:avLst/>
            <a:gdLst>
              <a:gd name="T0" fmla="*/ 16 w 35"/>
              <a:gd name="T1" fmla="*/ 0 h 27"/>
              <a:gd name="T2" fmla="*/ 0 w 35"/>
              <a:gd name="T3" fmla="*/ 27 h 27"/>
              <a:gd name="T4" fmla="*/ 35 w 35"/>
              <a:gd name="T5" fmla="*/ 27 h 27"/>
              <a:gd name="T6" fmla="*/ 16 w 35"/>
              <a:gd name="T7" fmla="*/ 0 h 27"/>
            </a:gdLst>
            <a:ahLst/>
            <a:cxnLst>
              <a:cxn ang="0">
                <a:pos x="T0" y="T1"/>
              </a:cxn>
              <a:cxn ang="0">
                <a:pos x="T2" y="T3"/>
              </a:cxn>
              <a:cxn ang="0">
                <a:pos x="T4" y="T5"/>
              </a:cxn>
              <a:cxn ang="0">
                <a:pos x="T6" y="T7"/>
              </a:cxn>
            </a:cxnLst>
            <a:rect l="0" t="0" r="r" b="b"/>
            <a:pathLst>
              <a:path w="35" h="27">
                <a:moveTo>
                  <a:pt x="16" y="0"/>
                </a:moveTo>
                <a:lnTo>
                  <a:pt x="0" y="27"/>
                </a:lnTo>
                <a:lnTo>
                  <a:pt x="35" y="27"/>
                </a:lnTo>
                <a:lnTo>
                  <a:pt x="16" y="0"/>
                </a:lnTo>
                <a:close/>
              </a:path>
            </a:pathLst>
          </a:custGeom>
          <a:noFill/>
          <a:ln w="12700">
            <a:solidFill>
              <a:srgbClr val="3E97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378" name="Freeform 364">
            <a:extLst>
              <a:ext uri="{FF2B5EF4-FFF2-40B4-BE49-F238E27FC236}">
                <a16:creationId xmlns:a16="http://schemas.microsoft.com/office/drawing/2014/main" id="{9148C240-98AA-FB61-BC0B-FD2A6C7D366B}"/>
              </a:ext>
            </a:extLst>
          </p:cNvPr>
          <p:cNvSpPr>
            <a:spLocks/>
          </p:cNvSpPr>
          <p:nvPr/>
        </p:nvSpPr>
        <p:spPr bwMode="auto">
          <a:xfrm>
            <a:off x="7046795" y="2519044"/>
            <a:ext cx="4585515" cy="2445090"/>
          </a:xfrm>
          <a:custGeom>
            <a:avLst/>
            <a:gdLst>
              <a:gd name="T0" fmla="*/ 2395 w 2858"/>
              <a:gd name="T1" fmla="*/ 1557 h 1588"/>
              <a:gd name="T2" fmla="*/ 2114 w 2858"/>
              <a:gd name="T3" fmla="*/ 1528 h 1588"/>
              <a:gd name="T4" fmla="*/ 2012 w 2858"/>
              <a:gd name="T5" fmla="*/ 1507 h 1588"/>
              <a:gd name="T6" fmla="*/ 1881 w 2858"/>
              <a:gd name="T7" fmla="*/ 1488 h 1588"/>
              <a:gd name="T8" fmla="*/ 1790 w 2858"/>
              <a:gd name="T9" fmla="*/ 1473 h 1588"/>
              <a:gd name="T10" fmla="*/ 1709 w 2858"/>
              <a:gd name="T11" fmla="*/ 1450 h 1588"/>
              <a:gd name="T12" fmla="*/ 1576 w 2858"/>
              <a:gd name="T13" fmla="*/ 1427 h 1588"/>
              <a:gd name="T14" fmla="*/ 1528 w 2858"/>
              <a:gd name="T15" fmla="*/ 1406 h 1588"/>
              <a:gd name="T16" fmla="*/ 1482 w 2858"/>
              <a:gd name="T17" fmla="*/ 1383 h 1588"/>
              <a:gd name="T18" fmla="*/ 1430 w 2858"/>
              <a:gd name="T19" fmla="*/ 1360 h 1588"/>
              <a:gd name="T20" fmla="*/ 1374 w 2858"/>
              <a:gd name="T21" fmla="*/ 1331 h 1588"/>
              <a:gd name="T22" fmla="*/ 1322 w 2858"/>
              <a:gd name="T23" fmla="*/ 1306 h 1588"/>
              <a:gd name="T24" fmla="*/ 1266 w 2858"/>
              <a:gd name="T25" fmla="*/ 1283 h 1588"/>
              <a:gd name="T26" fmla="*/ 1233 w 2858"/>
              <a:gd name="T27" fmla="*/ 1268 h 1588"/>
              <a:gd name="T28" fmla="*/ 1191 w 2858"/>
              <a:gd name="T29" fmla="*/ 1249 h 1588"/>
              <a:gd name="T30" fmla="*/ 1162 w 2858"/>
              <a:gd name="T31" fmla="*/ 1226 h 1588"/>
              <a:gd name="T32" fmla="*/ 1131 w 2858"/>
              <a:gd name="T33" fmla="*/ 1210 h 1588"/>
              <a:gd name="T34" fmla="*/ 1104 w 2858"/>
              <a:gd name="T35" fmla="*/ 1189 h 1588"/>
              <a:gd name="T36" fmla="*/ 1054 w 2858"/>
              <a:gd name="T37" fmla="*/ 1172 h 1588"/>
              <a:gd name="T38" fmla="*/ 1033 w 2858"/>
              <a:gd name="T39" fmla="*/ 1149 h 1588"/>
              <a:gd name="T40" fmla="*/ 1002 w 2858"/>
              <a:gd name="T41" fmla="*/ 1124 h 1588"/>
              <a:gd name="T42" fmla="*/ 954 w 2858"/>
              <a:gd name="T43" fmla="*/ 1090 h 1588"/>
              <a:gd name="T44" fmla="*/ 933 w 2858"/>
              <a:gd name="T45" fmla="*/ 1065 h 1588"/>
              <a:gd name="T46" fmla="*/ 900 w 2858"/>
              <a:gd name="T47" fmla="*/ 1036 h 1588"/>
              <a:gd name="T48" fmla="*/ 871 w 2858"/>
              <a:gd name="T49" fmla="*/ 1009 h 1588"/>
              <a:gd name="T50" fmla="*/ 842 w 2858"/>
              <a:gd name="T51" fmla="*/ 986 h 1588"/>
              <a:gd name="T52" fmla="*/ 823 w 2858"/>
              <a:gd name="T53" fmla="*/ 948 h 1588"/>
              <a:gd name="T54" fmla="*/ 798 w 2858"/>
              <a:gd name="T55" fmla="*/ 921 h 1588"/>
              <a:gd name="T56" fmla="*/ 767 w 2858"/>
              <a:gd name="T57" fmla="*/ 898 h 1588"/>
              <a:gd name="T58" fmla="*/ 748 w 2858"/>
              <a:gd name="T59" fmla="*/ 877 h 1588"/>
              <a:gd name="T60" fmla="*/ 726 w 2858"/>
              <a:gd name="T61" fmla="*/ 854 h 1588"/>
              <a:gd name="T62" fmla="*/ 694 w 2858"/>
              <a:gd name="T63" fmla="*/ 829 h 1588"/>
              <a:gd name="T64" fmla="*/ 676 w 2858"/>
              <a:gd name="T65" fmla="*/ 799 h 1588"/>
              <a:gd name="T66" fmla="*/ 647 w 2858"/>
              <a:gd name="T67" fmla="*/ 766 h 1588"/>
              <a:gd name="T68" fmla="*/ 620 w 2858"/>
              <a:gd name="T69" fmla="*/ 741 h 1588"/>
              <a:gd name="T70" fmla="*/ 597 w 2858"/>
              <a:gd name="T71" fmla="*/ 718 h 1588"/>
              <a:gd name="T72" fmla="*/ 574 w 2858"/>
              <a:gd name="T73" fmla="*/ 695 h 1588"/>
              <a:gd name="T74" fmla="*/ 553 w 2858"/>
              <a:gd name="T75" fmla="*/ 661 h 1588"/>
              <a:gd name="T76" fmla="*/ 532 w 2858"/>
              <a:gd name="T77" fmla="*/ 634 h 1588"/>
              <a:gd name="T78" fmla="*/ 503 w 2858"/>
              <a:gd name="T79" fmla="*/ 605 h 1588"/>
              <a:gd name="T80" fmla="*/ 476 w 2858"/>
              <a:gd name="T81" fmla="*/ 563 h 1588"/>
              <a:gd name="T82" fmla="*/ 449 w 2858"/>
              <a:gd name="T83" fmla="*/ 527 h 1588"/>
              <a:gd name="T84" fmla="*/ 433 w 2858"/>
              <a:gd name="T85" fmla="*/ 487 h 1588"/>
              <a:gd name="T86" fmla="*/ 406 w 2858"/>
              <a:gd name="T87" fmla="*/ 460 h 1588"/>
              <a:gd name="T88" fmla="*/ 385 w 2858"/>
              <a:gd name="T89" fmla="*/ 422 h 1588"/>
              <a:gd name="T90" fmla="*/ 368 w 2858"/>
              <a:gd name="T91" fmla="*/ 383 h 1588"/>
              <a:gd name="T92" fmla="*/ 345 w 2858"/>
              <a:gd name="T93" fmla="*/ 347 h 1588"/>
              <a:gd name="T94" fmla="*/ 318 w 2858"/>
              <a:gd name="T95" fmla="*/ 324 h 1588"/>
              <a:gd name="T96" fmla="*/ 293 w 2858"/>
              <a:gd name="T97" fmla="*/ 293 h 1588"/>
              <a:gd name="T98" fmla="*/ 270 w 2858"/>
              <a:gd name="T99" fmla="*/ 259 h 1588"/>
              <a:gd name="T100" fmla="*/ 250 w 2858"/>
              <a:gd name="T101" fmla="*/ 217 h 1588"/>
              <a:gd name="T102" fmla="*/ 227 w 2858"/>
              <a:gd name="T103" fmla="*/ 184 h 1588"/>
              <a:gd name="T104" fmla="*/ 196 w 2858"/>
              <a:gd name="T105" fmla="*/ 148 h 1588"/>
              <a:gd name="T106" fmla="*/ 175 w 2858"/>
              <a:gd name="T107" fmla="*/ 121 h 1588"/>
              <a:gd name="T108" fmla="*/ 142 w 2858"/>
              <a:gd name="T109" fmla="*/ 100 h 1588"/>
              <a:gd name="T110" fmla="*/ 115 w 2858"/>
              <a:gd name="T111" fmla="*/ 79 h 1588"/>
              <a:gd name="T112" fmla="*/ 92 w 2858"/>
              <a:gd name="T113" fmla="*/ 54 h 1588"/>
              <a:gd name="T114" fmla="*/ 69 w 2858"/>
              <a:gd name="T115" fmla="*/ 31 h 1588"/>
              <a:gd name="T116" fmla="*/ 31 w 2858"/>
              <a:gd name="T117" fmla="*/ 8 h 1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58" h="1588">
                <a:moveTo>
                  <a:pt x="2858" y="1588"/>
                </a:moveTo>
                <a:lnTo>
                  <a:pt x="2567" y="1588"/>
                </a:lnTo>
                <a:lnTo>
                  <a:pt x="2567" y="1570"/>
                </a:lnTo>
                <a:lnTo>
                  <a:pt x="2413" y="1570"/>
                </a:lnTo>
                <a:lnTo>
                  <a:pt x="2413" y="1557"/>
                </a:lnTo>
                <a:lnTo>
                  <a:pt x="2395" y="1557"/>
                </a:lnTo>
                <a:lnTo>
                  <a:pt x="2395" y="1544"/>
                </a:lnTo>
                <a:lnTo>
                  <a:pt x="2216" y="1544"/>
                </a:lnTo>
                <a:lnTo>
                  <a:pt x="2216" y="1536"/>
                </a:lnTo>
                <a:lnTo>
                  <a:pt x="2197" y="1536"/>
                </a:lnTo>
                <a:lnTo>
                  <a:pt x="2197" y="1528"/>
                </a:lnTo>
                <a:lnTo>
                  <a:pt x="2114" y="1528"/>
                </a:lnTo>
                <a:lnTo>
                  <a:pt x="2114" y="1519"/>
                </a:lnTo>
                <a:lnTo>
                  <a:pt x="2085" y="1519"/>
                </a:lnTo>
                <a:lnTo>
                  <a:pt x="2085" y="1513"/>
                </a:lnTo>
                <a:lnTo>
                  <a:pt x="2056" y="1513"/>
                </a:lnTo>
                <a:lnTo>
                  <a:pt x="2056" y="1507"/>
                </a:lnTo>
                <a:lnTo>
                  <a:pt x="2012" y="1507"/>
                </a:lnTo>
                <a:lnTo>
                  <a:pt x="2012" y="1498"/>
                </a:lnTo>
                <a:lnTo>
                  <a:pt x="1950" y="1498"/>
                </a:lnTo>
                <a:lnTo>
                  <a:pt x="1950" y="1494"/>
                </a:lnTo>
                <a:lnTo>
                  <a:pt x="1896" y="1494"/>
                </a:lnTo>
                <a:lnTo>
                  <a:pt x="1896" y="1488"/>
                </a:lnTo>
                <a:lnTo>
                  <a:pt x="1881" y="1488"/>
                </a:lnTo>
                <a:lnTo>
                  <a:pt x="1881" y="1484"/>
                </a:lnTo>
                <a:lnTo>
                  <a:pt x="1873" y="1484"/>
                </a:lnTo>
                <a:lnTo>
                  <a:pt x="1873" y="1477"/>
                </a:lnTo>
                <a:lnTo>
                  <a:pt x="1852" y="1477"/>
                </a:lnTo>
                <a:lnTo>
                  <a:pt x="1852" y="1473"/>
                </a:lnTo>
                <a:lnTo>
                  <a:pt x="1790" y="1473"/>
                </a:lnTo>
                <a:lnTo>
                  <a:pt x="1790" y="1469"/>
                </a:lnTo>
                <a:lnTo>
                  <a:pt x="1725" y="1469"/>
                </a:lnTo>
                <a:lnTo>
                  <a:pt x="1725" y="1459"/>
                </a:lnTo>
                <a:lnTo>
                  <a:pt x="1717" y="1459"/>
                </a:lnTo>
                <a:lnTo>
                  <a:pt x="1717" y="1450"/>
                </a:lnTo>
                <a:lnTo>
                  <a:pt x="1709" y="1450"/>
                </a:lnTo>
                <a:lnTo>
                  <a:pt x="1709" y="1444"/>
                </a:lnTo>
                <a:lnTo>
                  <a:pt x="1607" y="1444"/>
                </a:lnTo>
                <a:lnTo>
                  <a:pt x="1607" y="1436"/>
                </a:lnTo>
                <a:lnTo>
                  <a:pt x="1597" y="1436"/>
                </a:lnTo>
                <a:lnTo>
                  <a:pt x="1597" y="1427"/>
                </a:lnTo>
                <a:lnTo>
                  <a:pt x="1576" y="1427"/>
                </a:lnTo>
                <a:lnTo>
                  <a:pt x="1576" y="1421"/>
                </a:lnTo>
                <a:lnTo>
                  <a:pt x="1551" y="1421"/>
                </a:lnTo>
                <a:lnTo>
                  <a:pt x="1551" y="1413"/>
                </a:lnTo>
                <a:lnTo>
                  <a:pt x="1538" y="1413"/>
                </a:lnTo>
                <a:lnTo>
                  <a:pt x="1538" y="1406"/>
                </a:lnTo>
                <a:lnTo>
                  <a:pt x="1528" y="1406"/>
                </a:lnTo>
                <a:lnTo>
                  <a:pt x="1528" y="1398"/>
                </a:lnTo>
                <a:lnTo>
                  <a:pt x="1515" y="1398"/>
                </a:lnTo>
                <a:lnTo>
                  <a:pt x="1515" y="1392"/>
                </a:lnTo>
                <a:lnTo>
                  <a:pt x="1503" y="1392"/>
                </a:lnTo>
                <a:lnTo>
                  <a:pt x="1503" y="1383"/>
                </a:lnTo>
                <a:lnTo>
                  <a:pt x="1482" y="1383"/>
                </a:lnTo>
                <a:lnTo>
                  <a:pt x="1482" y="1375"/>
                </a:lnTo>
                <a:lnTo>
                  <a:pt x="1474" y="1375"/>
                </a:lnTo>
                <a:lnTo>
                  <a:pt x="1474" y="1371"/>
                </a:lnTo>
                <a:lnTo>
                  <a:pt x="1443" y="1371"/>
                </a:lnTo>
                <a:lnTo>
                  <a:pt x="1443" y="1360"/>
                </a:lnTo>
                <a:lnTo>
                  <a:pt x="1430" y="1360"/>
                </a:lnTo>
                <a:lnTo>
                  <a:pt x="1430" y="1350"/>
                </a:lnTo>
                <a:lnTo>
                  <a:pt x="1397" y="1350"/>
                </a:lnTo>
                <a:lnTo>
                  <a:pt x="1397" y="1339"/>
                </a:lnTo>
                <a:lnTo>
                  <a:pt x="1389" y="1339"/>
                </a:lnTo>
                <a:lnTo>
                  <a:pt x="1389" y="1331"/>
                </a:lnTo>
                <a:lnTo>
                  <a:pt x="1374" y="1331"/>
                </a:lnTo>
                <a:lnTo>
                  <a:pt x="1374" y="1320"/>
                </a:lnTo>
                <a:lnTo>
                  <a:pt x="1353" y="1320"/>
                </a:lnTo>
                <a:lnTo>
                  <a:pt x="1353" y="1314"/>
                </a:lnTo>
                <a:lnTo>
                  <a:pt x="1345" y="1314"/>
                </a:lnTo>
                <a:lnTo>
                  <a:pt x="1345" y="1306"/>
                </a:lnTo>
                <a:lnTo>
                  <a:pt x="1322" y="1306"/>
                </a:lnTo>
                <a:lnTo>
                  <a:pt x="1322" y="1297"/>
                </a:lnTo>
                <a:lnTo>
                  <a:pt x="1314" y="1297"/>
                </a:lnTo>
                <a:lnTo>
                  <a:pt x="1314" y="1289"/>
                </a:lnTo>
                <a:lnTo>
                  <a:pt x="1289" y="1289"/>
                </a:lnTo>
                <a:lnTo>
                  <a:pt x="1289" y="1283"/>
                </a:lnTo>
                <a:lnTo>
                  <a:pt x="1266" y="1283"/>
                </a:lnTo>
                <a:lnTo>
                  <a:pt x="1266" y="1279"/>
                </a:lnTo>
                <a:lnTo>
                  <a:pt x="1254" y="1279"/>
                </a:lnTo>
                <a:lnTo>
                  <a:pt x="1254" y="1272"/>
                </a:lnTo>
                <a:lnTo>
                  <a:pt x="1243" y="1272"/>
                </a:lnTo>
                <a:lnTo>
                  <a:pt x="1243" y="1268"/>
                </a:lnTo>
                <a:lnTo>
                  <a:pt x="1233" y="1268"/>
                </a:lnTo>
                <a:lnTo>
                  <a:pt x="1233" y="1262"/>
                </a:lnTo>
                <a:lnTo>
                  <a:pt x="1220" y="1262"/>
                </a:lnTo>
                <a:lnTo>
                  <a:pt x="1220" y="1256"/>
                </a:lnTo>
                <a:lnTo>
                  <a:pt x="1206" y="1256"/>
                </a:lnTo>
                <a:lnTo>
                  <a:pt x="1206" y="1249"/>
                </a:lnTo>
                <a:lnTo>
                  <a:pt x="1191" y="1249"/>
                </a:lnTo>
                <a:lnTo>
                  <a:pt x="1191" y="1243"/>
                </a:lnTo>
                <a:lnTo>
                  <a:pt x="1179" y="1243"/>
                </a:lnTo>
                <a:lnTo>
                  <a:pt x="1179" y="1235"/>
                </a:lnTo>
                <a:lnTo>
                  <a:pt x="1170" y="1235"/>
                </a:lnTo>
                <a:lnTo>
                  <a:pt x="1170" y="1226"/>
                </a:lnTo>
                <a:lnTo>
                  <a:pt x="1162" y="1226"/>
                </a:lnTo>
                <a:lnTo>
                  <a:pt x="1162" y="1220"/>
                </a:lnTo>
                <a:lnTo>
                  <a:pt x="1152" y="1220"/>
                </a:lnTo>
                <a:lnTo>
                  <a:pt x="1152" y="1216"/>
                </a:lnTo>
                <a:lnTo>
                  <a:pt x="1139" y="1216"/>
                </a:lnTo>
                <a:lnTo>
                  <a:pt x="1139" y="1210"/>
                </a:lnTo>
                <a:lnTo>
                  <a:pt x="1131" y="1210"/>
                </a:lnTo>
                <a:lnTo>
                  <a:pt x="1131" y="1201"/>
                </a:lnTo>
                <a:lnTo>
                  <a:pt x="1121" y="1201"/>
                </a:lnTo>
                <a:lnTo>
                  <a:pt x="1121" y="1195"/>
                </a:lnTo>
                <a:lnTo>
                  <a:pt x="1114" y="1195"/>
                </a:lnTo>
                <a:lnTo>
                  <a:pt x="1114" y="1189"/>
                </a:lnTo>
                <a:lnTo>
                  <a:pt x="1104" y="1189"/>
                </a:lnTo>
                <a:lnTo>
                  <a:pt x="1104" y="1182"/>
                </a:lnTo>
                <a:lnTo>
                  <a:pt x="1085" y="1182"/>
                </a:lnTo>
                <a:lnTo>
                  <a:pt x="1085" y="1178"/>
                </a:lnTo>
                <a:lnTo>
                  <a:pt x="1064" y="1178"/>
                </a:lnTo>
                <a:lnTo>
                  <a:pt x="1064" y="1172"/>
                </a:lnTo>
                <a:lnTo>
                  <a:pt x="1054" y="1172"/>
                </a:lnTo>
                <a:lnTo>
                  <a:pt x="1054" y="1166"/>
                </a:lnTo>
                <a:lnTo>
                  <a:pt x="1048" y="1166"/>
                </a:lnTo>
                <a:lnTo>
                  <a:pt x="1048" y="1157"/>
                </a:lnTo>
                <a:lnTo>
                  <a:pt x="1039" y="1157"/>
                </a:lnTo>
                <a:lnTo>
                  <a:pt x="1039" y="1149"/>
                </a:lnTo>
                <a:lnTo>
                  <a:pt x="1033" y="1149"/>
                </a:lnTo>
                <a:lnTo>
                  <a:pt x="1033" y="1143"/>
                </a:lnTo>
                <a:lnTo>
                  <a:pt x="1025" y="1143"/>
                </a:lnTo>
                <a:lnTo>
                  <a:pt x="1025" y="1134"/>
                </a:lnTo>
                <a:lnTo>
                  <a:pt x="1017" y="1134"/>
                </a:lnTo>
                <a:lnTo>
                  <a:pt x="1017" y="1124"/>
                </a:lnTo>
                <a:lnTo>
                  <a:pt x="1002" y="1124"/>
                </a:lnTo>
                <a:lnTo>
                  <a:pt x="1002" y="1117"/>
                </a:lnTo>
                <a:lnTo>
                  <a:pt x="981" y="1117"/>
                </a:lnTo>
                <a:lnTo>
                  <a:pt x="981" y="1101"/>
                </a:lnTo>
                <a:lnTo>
                  <a:pt x="969" y="1101"/>
                </a:lnTo>
                <a:lnTo>
                  <a:pt x="969" y="1090"/>
                </a:lnTo>
                <a:lnTo>
                  <a:pt x="954" y="1090"/>
                </a:lnTo>
                <a:lnTo>
                  <a:pt x="954" y="1082"/>
                </a:lnTo>
                <a:lnTo>
                  <a:pt x="946" y="1082"/>
                </a:lnTo>
                <a:lnTo>
                  <a:pt x="946" y="1073"/>
                </a:lnTo>
                <a:lnTo>
                  <a:pt x="942" y="1073"/>
                </a:lnTo>
                <a:lnTo>
                  <a:pt x="942" y="1065"/>
                </a:lnTo>
                <a:lnTo>
                  <a:pt x="933" y="1065"/>
                </a:lnTo>
                <a:lnTo>
                  <a:pt x="933" y="1055"/>
                </a:lnTo>
                <a:lnTo>
                  <a:pt x="915" y="1055"/>
                </a:lnTo>
                <a:lnTo>
                  <a:pt x="915" y="1046"/>
                </a:lnTo>
                <a:lnTo>
                  <a:pt x="909" y="1046"/>
                </a:lnTo>
                <a:lnTo>
                  <a:pt x="909" y="1036"/>
                </a:lnTo>
                <a:lnTo>
                  <a:pt x="900" y="1036"/>
                </a:lnTo>
                <a:lnTo>
                  <a:pt x="900" y="1027"/>
                </a:lnTo>
                <a:lnTo>
                  <a:pt x="890" y="1027"/>
                </a:lnTo>
                <a:lnTo>
                  <a:pt x="890" y="1021"/>
                </a:lnTo>
                <a:lnTo>
                  <a:pt x="882" y="1021"/>
                </a:lnTo>
                <a:lnTo>
                  <a:pt x="882" y="1009"/>
                </a:lnTo>
                <a:lnTo>
                  <a:pt x="871" y="1009"/>
                </a:lnTo>
                <a:lnTo>
                  <a:pt x="871" y="1000"/>
                </a:lnTo>
                <a:lnTo>
                  <a:pt x="859" y="1000"/>
                </a:lnTo>
                <a:lnTo>
                  <a:pt x="859" y="992"/>
                </a:lnTo>
                <a:lnTo>
                  <a:pt x="848" y="992"/>
                </a:lnTo>
                <a:lnTo>
                  <a:pt x="848" y="986"/>
                </a:lnTo>
                <a:lnTo>
                  <a:pt x="842" y="986"/>
                </a:lnTo>
                <a:lnTo>
                  <a:pt x="842" y="973"/>
                </a:lnTo>
                <a:lnTo>
                  <a:pt x="834" y="973"/>
                </a:lnTo>
                <a:lnTo>
                  <a:pt x="834" y="960"/>
                </a:lnTo>
                <a:lnTo>
                  <a:pt x="830" y="960"/>
                </a:lnTo>
                <a:lnTo>
                  <a:pt x="830" y="948"/>
                </a:lnTo>
                <a:lnTo>
                  <a:pt x="823" y="948"/>
                </a:lnTo>
                <a:lnTo>
                  <a:pt x="823" y="939"/>
                </a:lnTo>
                <a:lnTo>
                  <a:pt x="815" y="939"/>
                </a:lnTo>
                <a:lnTo>
                  <a:pt x="815" y="929"/>
                </a:lnTo>
                <a:lnTo>
                  <a:pt x="807" y="929"/>
                </a:lnTo>
                <a:lnTo>
                  <a:pt x="807" y="921"/>
                </a:lnTo>
                <a:lnTo>
                  <a:pt x="798" y="921"/>
                </a:lnTo>
                <a:lnTo>
                  <a:pt x="798" y="912"/>
                </a:lnTo>
                <a:lnTo>
                  <a:pt x="792" y="912"/>
                </a:lnTo>
                <a:lnTo>
                  <a:pt x="792" y="906"/>
                </a:lnTo>
                <a:lnTo>
                  <a:pt x="782" y="906"/>
                </a:lnTo>
                <a:lnTo>
                  <a:pt x="782" y="898"/>
                </a:lnTo>
                <a:lnTo>
                  <a:pt x="767" y="898"/>
                </a:lnTo>
                <a:lnTo>
                  <a:pt x="767" y="889"/>
                </a:lnTo>
                <a:lnTo>
                  <a:pt x="761" y="889"/>
                </a:lnTo>
                <a:lnTo>
                  <a:pt x="761" y="883"/>
                </a:lnTo>
                <a:lnTo>
                  <a:pt x="757" y="883"/>
                </a:lnTo>
                <a:lnTo>
                  <a:pt x="757" y="877"/>
                </a:lnTo>
                <a:lnTo>
                  <a:pt x="748" y="877"/>
                </a:lnTo>
                <a:lnTo>
                  <a:pt x="748" y="870"/>
                </a:lnTo>
                <a:lnTo>
                  <a:pt x="740" y="870"/>
                </a:lnTo>
                <a:lnTo>
                  <a:pt x="740" y="862"/>
                </a:lnTo>
                <a:lnTo>
                  <a:pt x="732" y="862"/>
                </a:lnTo>
                <a:lnTo>
                  <a:pt x="732" y="854"/>
                </a:lnTo>
                <a:lnTo>
                  <a:pt x="726" y="854"/>
                </a:lnTo>
                <a:lnTo>
                  <a:pt x="726" y="845"/>
                </a:lnTo>
                <a:lnTo>
                  <a:pt x="717" y="845"/>
                </a:lnTo>
                <a:lnTo>
                  <a:pt x="717" y="837"/>
                </a:lnTo>
                <a:lnTo>
                  <a:pt x="705" y="837"/>
                </a:lnTo>
                <a:lnTo>
                  <a:pt x="705" y="829"/>
                </a:lnTo>
                <a:lnTo>
                  <a:pt x="694" y="829"/>
                </a:lnTo>
                <a:lnTo>
                  <a:pt x="694" y="818"/>
                </a:lnTo>
                <a:lnTo>
                  <a:pt x="688" y="818"/>
                </a:lnTo>
                <a:lnTo>
                  <a:pt x="688" y="810"/>
                </a:lnTo>
                <a:lnTo>
                  <a:pt x="680" y="810"/>
                </a:lnTo>
                <a:lnTo>
                  <a:pt x="680" y="799"/>
                </a:lnTo>
                <a:lnTo>
                  <a:pt x="676" y="799"/>
                </a:lnTo>
                <a:lnTo>
                  <a:pt x="676" y="789"/>
                </a:lnTo>
                <a:lnTo>
                  <a:pt x="665" y="789"/>
                </a:lnTo>
                <a:lnTo>
                  <a:pt x="665" y="778"/>
                </a:lnTo>
                <a:lnTo>
                  <a:pt x="655" y="778"/>
                </a:lnTo>
                <a:lnTo>
                  <a:pt x="655" y="766"/>
                </a:lnTo>
                <a:lnTo>
                  <a:pt x="647" y="766"/>
                </a:lnTo>
                <a:lnTo>
                  <a:pt x="647" y="759"/>
                </a:lnTo>
                <a:lnTo>
                  <a:pt x="636" y="759"/>
                </a:lnTo>
                <a:lnTo>
                  <a:pt x="636" y="749"/>
                </a:lnTo>
                <a:lnTo>
                  <a:pt x="630" y="749"/>
                </a:lnTo>
                <a:lnTo>
                  <a:pt x="630" y="741"/>
                </a:lnTo>
                <a:lnTo>
                  <a:pt x="620" y="741"/>
                </a:lnTo>
                <a:lnTo>
                  <a:pt x="620" y="732"/>
                </a:lnTo>
                <a:lnTo>
                  <a:pt x="613" y="732"/>
                </a:lnTo>
                <a:lnTo>
                  <a:pt x="613" y="728"/>
                </a:lnTo>
                <a:lnTo>
                  <a:pt x="605" y="728"/>
                </a:lnTo>
                <a:lnTo>
                  <a:pt x="605" y="718"/>
                </a:lnTo>
                <a:lnTo>
                  <a:pt x="597" y="718"/>
                </a:lnTo>
                <a:lnTo>
                  <a:pt x="597" y="711"/>
                </a:lnTo>
                <a:lnTo>
                  <a:pt x="588" y="711"/>
                </a:lnTo>
                <a:lnTo>
                  <a:pt x="588" y="703"/>
                </a:lnTo>
                <a:lnTo>
                  <a:pt x="580" y="703"/>
                </a:lnTo>
                <a:lnTo>
                  <a:pt x="580" y="695"/>
                </a:lnTo>
                <a:lnTo>
                  <a:pt x="574" y="695"/>
                </a:lnTo>
                <a:lnTo>
                  <a:pt x="574" y="682"/>
                </a:lnTo>
                <a:lnTo>
                  <a:pt x="566" y="682"/>
                </a:lnTo>
                <a:lnTo>
                  <a:pt x="566" y="676"/>
                </a:lnTo>
                <a:lnTo>
                  <a:pt x="559" y="676"/>
                </a:lnTo>
                <a:lnTo>
                  <a:pt x="559" y="661"/>
                </a:lnTo>
                <a:lnTo>
                  <a:pt x="553" y="661"/>
                </a:lnTo>
                <a:lnTo>
                  <a:pt x="553" y="653"/>
                </a:lnTo>
                <a:lnTo>
                  <a:pt x="547" y="653"/>
                </a:lnTo>
                <a:lnTo>
                  <a:pt x="547" y="646"/>
                </a:lnTo>
                <a:lnTo>
                  <a:pt x="539" y="646"/>
                </a:lnTo>
                <a:lnTo>
                  <a:pt x="539" y="634"/>
                </a:lnTo>
                <a:lnTo>
                  <a:pt x="532" y="634"/>
                </a:lnTo>
                <a:lnTo>
                  <a:pt x="532" y="626"/>
                </a:lnTo>
                <a:lnTo>
                  <a:pt x="520" y="626"/>
                </a:lnTo>
                <a:lnTo>
                  <a:pt x="520" y="615"/>
                </a:lnTo>
                <a:lnTo>
                  <a:pt x="509" y="615"/>
                </a:lnTo>
                <a:lnTo>
                  <a:pt x="509" y="605"/>
                </a:lnTo>
                <a:lnTo>
                  <a:pt x="503" y="605"/>
                </a:lnTo>
                <a:lnTo>
                  <a:pt x="503" y="586"/>
                </a:lnTo>
                <a:lnTo>
                  <a:pt x="497" y="586"/>
                </a:lnTo>
                <a:lnTo>
                  <a:pt x="497" y="575"/>
                </a:lnTo>
                <a:lnTo>
                  <a:pt x="491" y="575"/>
                </a:lnTo>
                <a:lnTo>
                  <a:pt x="491" y="563"/>
                </a:lnTo>
                <a:lnTo>
                  <a:pt x="476" y="563"/>
                </a:lnTo>
                <a:lnTo>
                  <a:pt x="476" y="554"/>
                </a:lnTo>
                <a:lnTo>
                  <a:pt x="462" y="554"/>
                </a:lnTo>
                <a:lnTo>
                  <a:pt x="462" y="540"/>
                </a:lnTo>
                <a:lnTo>
                  <a:pt x="457" y="540"/>
                </a:lnTo>
                <a:lnTo>
                  <a:pt x="457" y="527"/>
                </a:lnTo>
                <a:lnTo>
                  <a:pt x="449" y="527"/>
                </a:lnTo>
                <a:lnTo>
                  <a:pt x="449" y="506"/>
                </a:lnTo>
                <a:lnTo>
                  <a:pt x="443" y="506"/>
                </a:lnTo>
                <a:lnTo>
                  <a:pt x="443" y="500"/>
                </a:lnTo>
                <a:lnTo>
                  <a:pt x="439" y="500"/>
                </a:lnTo>
                <a:lnTo>
                  <a:pt x="439" y="487"/>
                </a:lnTo>
                <a:lnTo>
                  <a:pt x="433" y="487"/>
                </a:lnTo>
                <a:lnTo>
                  <a:pt x="433" y="479"/>
                </a:lnTo>
                <a:lnTo>
                  <a:pt x="424" y="479"/>
                </a:lnTo>
                <a:lnTo>
                  <a:pt x="424" y="471"/>
                </a:lnTo>
                <a:lnTo>
                  <a:pt x="416" y="471"/>
                </a:lnTo>
                <a:lnTo>
                  <a:pt x="416" y="460"/>
                </a:lnTo>
                <a:lnTo>
                  <a:pt x="406" y="460"/>
                </a:lnTo>
                <a:lnTo>
                  <a:pt x="406" y="448"/>
                </a:lnTo>
                <a:lnTo>
                  <a:pt x="401" y="448"/>
                </a:lnTo>
                <a:lnTo>
                  <a:pt x="401" y="433"/>
                </a:lnTo>
                <a:lnTo>
                  <a:pt x="391" y="433"/>
                </a:lnTo>
                <a:lnTo>
                  <a:pt x="391" y="422"/>
                </a:lnTo>
                <a:lnTo>
                  <a:pt x="385" y="422"/>
                </a:lnTo>
                <a:lnTo>
                  <a:pt x="385" y="406"/>
                </a:lnTo>
                <a:lnTo>
                  <a:pt x="381" y="406"/>
                </a:lnTo>
                <a:lnTo>
                  <a:pt x="381" y="395"/>
                </a:lnTo>
                <a:lnTo>
                  <a:pt x="372" y="395"/>
                </a:lnTo>
                <a:lnTo>
                  <a:pt x="372" y="383"/>
                </a:lnTo>
                <a:lnTo>
                  <a:pt x="368" y="383"/>
                </a:lnTo>
                <a:lnTo>
                  <a:pt x="368" y="374"/>
                </a:lnTo>
                <a:lnTo>
                  <a:pt x="362" y="374"/>
                </a:lnTo>
                <a:lnTo>
                  <a:pt x="362" y="360"/>
                </a:lnTo>
                <a:lnTo>
                  <a:pt x="351" y="360"/>
                </a:lnTo>
                <a:lnTo>
                  <a:pt x="351" y="347"/>
                </a:lnTo>
                <a:lnTo>
                  <a:pt x="345" y="347"/>
                </a:lnTo>
                <a:lnTo>
                  <a:pt x="345" y="339"/>
                </a:lnTo>
                <a:lnTo>
                  <a:pt x="335" y="339"/>
                </a:lnTo>
                <a:lnTo>
                  <a:pt x="335" y="330"/>
                </a:lnTo>
                <a:lnTo>
                  <a:pt x="329" y="330"/>
                </a:lnTo>
                <a:lnTo>
                  <a:pt x="329" y="324"/>
                </a:lnTo>
                <a:lnTo>
                  <a:pt x="318" y="324"/>
                </a:lnTo>
                <a:lnTo>
                  <a:pt x="318" y="316"/>
                </a:lnTo>
                <a:lnTo>
                  <a:pt x="312" y="316"/>
                </a:lnTo>
                <a:lnTo>
                  <a:pt x="312" y="301"/>
                </a:lnTo>
                <a:lnTo>
                  <a:pt x="302" y="301"/>
                </a:lnTo>
                <a:lnTo>
                  <a:pt x="302" y="293"/>
                </a:lnTo>
                <a:lnTo>
                  <a:pt x="293" y="293"/>
                </a:lnTo>
                <a:lnTo>
                  <a:pt x="293" y="286"/>
                </a:lnTo>
                <a:lnTo>
                  <a:pt x="285" y="286"/>
                </a:lnTo>
                <a:lnTo>
                  <a:pt x="285" y="270"/>
                </a:lnTo>
                <a:lnTo>
                  <a:pt x="275" y="270"/>
                </a:lnTo>
                <a:lnTo>
                  <a:pt x="275" y="259"/>
                </a:lnTo>
                <a:lnTo>
                  <a:pt x="270" y="259"/>
                </a:lnTo>
                <a:lnTo>
                  <a:pt x="270" y="242"/>
                </a:lnTo>
                <a:lnTo>
                  <a:pt x="264" y="242"/>
                </a:lnTo>
                <a:lnTo>
                  <a:pt x="264" y="228"/>
                </a:lnTo>
                <a:lnTo>
                  <a:pt x="258" y="228"/>
                </a:lnTo>
                <a:lnTo>
                  <a:pt x="258" y="217"/>
                </a:lnTo>
                <a:lnTo>
                  <a:pt x="250" y="217"/>
                </a:lnTo>
                <a:lnTo>
                  <a:pt x="250" y="205"/>
                </a:lnTo>
                <a:lnTo>
                  <a:pt x="243" y="205"/>
                </a:lnTo>
                <a:lnTo>
                  <a:pt x="243" y="194"/>
                </a:lnTo>
                <a:lnTo>
                  <a:pt x="235" y="194"/>
                </a:lnTo>
                <a:lnTo>
                  <a:pt x="235" y="184"/>
                </a:lnTo>
                <a:lnTo>
                  <a:pt x="227" y="184"/>
                </a:lnTo>
                <a:lnTo>
                  <a:pt x="227" y="165"/>
                </a:lnTo>
                <a:lnTo>
                  <a:pt x="218" y="165"/>
                </a:lnTo>
                <a:lnTo>
                  <a:pt x="218" y="155"/>
                </a:lnTo>
                <a:lnTo>
                  <a:pt x="206" y="155"/>
                </a:lnTo>
                <a:lnTo>
                  <a:pt x="206" y="148"/>
                </a:lnTo>
                <a:lnTo>
                  <a:pt x="196" y="148"/>
                </a:lnTo>
                <a:lnTo>
                  <a:pt x="196" y="138"/>
                </a:lnTo>
                <a:lnTo>
                  <a:pt x="189" y="138"/>
                </a:lnTo>
                <a:lnTo>
                  <a:pt x="189" y="127"/>
                </a:lnTo>
                <a:lnTo>
                  <a:pt x="181" y="127"/>
                </a:lnTo>
                <a:lnTo>
                  <a:pt x="181" y="121"/>
                </a:lnTo>
                <a:lnTo>
                  <a:pt x="175" y="121"/>
                </a:lnTo>
                <a:lnTo>
                  <a:pt x="175" y="113"/>
                </a:lnTo>
                <a:lnTo>
                  <a:pt x="169" y="113"/>
                </a:lnTo>
                <a:lnTo>
                  <a:pt x="169" y="104"/>
                </a:lnTo>
                <a:lnTo>
                  <a:pt x="158" y="104"/>
                </a:lnTo>
                <a:lnTo>
                  <a:pt x="158" y="100"/>
                </a:lnTo>
                <a:lnTo>
                  <a:pt x="142" y="100"/>
                </a:lnTo>
                <a:lnTo>
                  <a:pt x="142" y="92"/>
                </a:lnTo>
                <a:lnTo>
                  <a:pt x="129" y="92"/>
                </a:lnTo>
                <a:lnTo>
                  <a:pt x="129" y="85"/>
                </a:lnTo>
                <a:lnTo>
                  <a:pt x="125" y="85"/>
                </a:lnTo>
                <a:lnTo>
                  <a:pt x="125" y="79"/>
                </a:lnTo>
                <a:lnTo>
                  <a:pt x="115" y="79"/>
                </a:lnTo>
                <a:lnTo>
                  <a:pt x="115" y="71"/>
                </a:lnTo>
                <a:lnTo>
                  <a:pt x="108" y="71"/>
                </a:lnTo>
                <a:lnTo>
                  <a:pt x="108" y="60"/>
                </a:lnTo>
                <a:lnTo>
                  <a:pt x="102" y="60"/>
                </a:lnTo>
                <a:lnTo>
                  <a:pt x="102" y="54"/>
                </a:lnTo>
                <a:lnTo>
                  <a:pt x="92" y="54"/>
                </a:lnTo>
                <a:lnTo>
                  <a:pt x="92" y="48"/>
                </a:lnTo>
                <a:lnTo>
                  <a:pt x="81" y="48"/>
                </a:lnTo>
                <a:lnTo>
                  <a:pt x="81" y="39"/>
                </a:lnTo>
                <a:lnTo>
                  <a:pt x="73" y="39"/>
                </a:lnTo>
                <a:lnTo>
                  <a:pt x="73" y="31"/>
                </a:lnTo>
                <a:lnTo>
                  <a:pt x="69" y="31"/>
                </a:lnTo>
                <a:lnTo>
                  <a:pt x="69" y="25"/>
                </a:lnTo>
                <a:lnTo>
                  <a:pt x="54" y="25"/>
                </a:lnTo>
                <a:lnTo>
                  <a:pt x="54" y="14"/>
                </a:lnTo>
                <a:lnTo>
                  <a:pt x="46" y="14"/>
                </a:lnTo>
                <a:lnTo>
                  <a:pt x="46" y="8"/>
                </a:lnTo>
                <a:lnTo>
                  <a:pt x="31" y="8"/>
                </a:lnTo>
                <a:lnTo>
                  <a:pt x="31" y="0"/>
                </a:lnTo>
                <a:lnTo>
                  <a:pt x="0" y="0"/>
                </a:lnTo>
              </a:path>
            </a:pathLst>
          </a:custGeom>
          <a:noFill/>
          <a:ln w="12700">
            <a:solidFill>
              <a:srgbClr val="3E97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379" name="Rectangle 374">
            <a:extLst>
              <a:ext uri="{FF2B5EF4-FFF2-40B4-BE49-F238E27FC236}">
                <a16:creationId xmlns:a16="http://schemas.microsoft.com/office/drawing/2014/main" id="{6B7CC3E2-3273-3157-BA85-B07A57F2B47C}"/>
              </a:ext>
            </a:extLst>
          </p:cNvPr>
          <p:cNvSpPr>
            <a:spLocks noChangeArrowheads="1"/>
          </p:cNvSpPr>
          <p:nvPr/>
        </p:nvSpPr>
        <p:spPr bwMode="auto">
          <a:xfrm>
            <a:off x="10812436" y="4671585"/>
            <a:ext cx="92012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3E97BD"/>
                </a:solidFill>
                <a:effectLst/>
                <a:uLnTx/>
                <a:uFillTx/>
                <a:latin typeface="Aptos" panose="02110004020202020204"/>
                <a:ea typeface="+mn-ea"/>
                <a:cs typeface="+mn-cs"/>
              </a:rPr>
              <a:t>Nivo + chemo</a:t>
            </a:r>
            <a:endParaRPr kumimoji="0" lang="en-US" altLang="en-US" sz="1800" b="0" i="0" u="none" strike="noStrike" kern="1200" cap="none" spc="0" normalizeH="0" baseline="0" noProof="0" dirty="0">
              <a:ln>
                <a:noFill/>
              </a:ln>
              <a:solidFill>
                <a:srgbClr val="3E97BD"/>
              </a:solidFill>
              <a:effectLst/>
              <a:uLnTx/>
              <a:uFillTx/>
              <a:latin typeface="Aptos" panose="02110004020202020204"/>
              <a:ea typeface="+mn-ea"/>
              <a:cs typeface="+mn-cs"/>
            </a:endParaRPr>
          </a:p>
        </p:txBody>
      </p:sp>
      <p:sp>
        <p:nvSpPr>
          <p:cNvPr id="380" name="Rectangle 375">
            <a:extLst>
              <a:ext uri="{FF2B5EF4-FFF2-40B4-BE49-F238E27FC236}">
                <a16:creationId xmlns:a16="http://schemas.microsoft.com/office/drawing/2014/main" id="{78143182-097F-08ED-A25B-885AE51B993A}"/>
              </a:ext>
            </a:extLst>
          </p:cNvPr>
          <p:cNvSpPr>
            <a:spLocks noChangeArrowheads="1"/>
          </p:cNvSpPr>
          <p:nvPr/>
        </p:nvSpPr>
        <p:spPr bwMode="auto">
          <a:xfrm>
            <a:off x="10902285" y="5185855"/>
            <a:ext cx="47929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A69F9F"/>
                </a:solidFill>
                <a:effectLst/>
                <a:uLnTx/>
                <a:uFillTx/>
                <a:latin typeface="Aptos" panose="02110004020202020204"/>
                <a:ea typeface="+mn-ea"/>
                <a:cs typeface="+mn-cs"/>
              </a:rPr>
              <a:t>Chemo</a:t>
            </a:r>
            <a:endParaRPr kumimoji="0" lang="en-US" altLang="en-US" sz="1800" b="0" i="0" u="none" strike="noStrike" kern="1200" cap="none" spc="0" normalizeH="0" baseline="0" noProof="0" dirty="0">
              <a:ln>
                <a:noFill/>
              </a:ln>
              <a:solidFill>
                <a:srgbClr val="595454"/>
              </a:solidFill>
              <a:effectLst/>
              <a:uLnTx/>
              <a:uFillTx/>
              <a:latin typeface="Aptos" panose="02110004020202020204"/>
              <a:ea typeface="+mn-ea"/>
              <a:cs typeface="+mn-cs"/>
            </a:endParaRPr>
          </a:p>
        </p:txBody>
      </p:sp>
      <p:sp>
        <p:nvSpPr>
          <p:cNvPr id="381" name="Rectangle 376">
            <a:extLst>
              <a:ext uri="{FF2B5EF4-FFF2-40B4-BE49-F238E27FC236}">
                <a16:creationId xmlns:a16="http://schemas.microsoft.com/office/drawing/2014/main" id="{6192683E-6C51-4F8B-8182-B727FAA2BEEF}"/>
              </a:ext>
            </a:extLst>
          </p:cNvPr>
          <p:cNvSpPr>
            <a:spLocks noChangeArrowheads="1"/>
          </p:cNvSpPr>
          <p:nvPr/>
        </p:nvSpPr>
        <p:spPr bwMode="auto">
          <a:xfrm>
            <a:off x="6972990" y="5925889"/>
            <a:ext cx="1923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3E97BD"/>
                </a:solidFill>
                <a:effectLst/>
                <a:uLnTx/>
                <a:uFillTx/>
                <a:latin typeface="Aptos" panose="02110004020202020204"/>
                <a:ea typeface="+mn-ea"/>
                <a:cs typeface="+mn-cs"/>
              </a:rPr>
              <a:t>696</a:t>
            </a:r>
            <a:endParaRPr kumimoji="0" lang="en-US" altLang="en-US" sz="2000" b="0" i="0" u="none" strike="noStrike" kern="1200" cap="none" spc="0" normalizeH="0" baseline="0" noProof="0" dirty="0">
              <a:ln>
                <a:noFill/>
              </a:ln>
              <a:solidFill>
                <a:srgbClr val="3E97BD"/>
              </a:solidFill>
              <a:effectLst/>
              <a:uLnTx/>
              <a:uFillTx/>
              <a:latin typeface="Aptos" panose="02110004020202020204"/>
              <a:ea typeface="+mn-ea"/>
              <a:cs typeface="+mn-cs"/>
            </a:endParaRPr>
          </a:p>
        </p:txBody>
      </p:sp>
      <p:sp>
        <p:nvSpPr>
          <p:cNvPr id="382" name="Frame 381">
            <a:extLst>
              <a:ext uri="{FF2B5EF4-FFF2-40B4-BE49-F238E27FC236}">
                <a16:creationId xmlns:a16="http://schemas.microsoft.com/office/drawing/2014/main" id="{C60DB8E6-61B1-A680-3835-3FED961DD5B1}"/>
              </a:ext>
            </a:extLst>
          </p:cNvPr>
          <p:cNvSpPr/>
          <p:nvPr/>
        </p:nvSpPr>
        <p:spPr>
          <a:xfrm>
            <a:off x="4332959" y="2513474"/>
            <a:ext cx="1978542" cy="204965"/>
          </a:xfrm>
          <a:prstGeom prst="fram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83" name="Frame 382">
            <a:extLst>
              <a:ext uri="{FF2B5EF4-FFF2-40B4-BE49-F238E27FC236}">
                <a16:creationId xmlns:a16="http://schemas.microsoft.com/office/drawing/2014/main" id="{0700A753-CE24-E915-6DE9-116A96BDE49E}"/>
              </a:ext>
            </a:extLst>
          </p:cNvPr>
          <p:cNvSpPr/>
          <p:nvPr/>
        </p:nvSpPr>
        <p:spPr>
          <a:xfrm>
            <a:off x="9656302" y="2513474"/>
            <a:ext cx="1978542" cy="204965"/>
          </a:xfrm>
          <a:prstGeom prst="fram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855736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59E42-D931-D394-B438-75BD6E4BDE06}"/>
              </a:ext>
            </a:extLst>
          </p:cNvPr>
          <p:cNvSpPr>
            <a:spLocks noGrp="1"/>
          </p:cNvSpPr>
          <p:nvPr>
            <p:ph type="title"/>
          </p:nvPr>
        </p:nvSpPr>
        <p:spPr/>
        <p:txBody>
          <a:bodyPr/>
          <a:lstStyle/>
          <a:p>
            <a:r>
              <a:rPr lang="en-US" dirty="0"/>
              <a:t>Recommendations for PD-1 inhibitor-based therapy for gastric cancer	</a:t>
            </a:r>
          </a:p>
        </p:txBody>
      </p:sp>
      <p:sp>
        <p:nvSpPr>
          <p:cNvPr id="3" name="Content Placeholder 2">
            <a:extLst>
              <a:ext uri="{FF2B5EF4-FFF2-40B4-BE49-F238E27FC236}">
                <a16:creationId xmlns:a16="http://schemas.microsoft.com/office/drawing/2014/main" id="{647E6E9D-1327-8358-7C24-2C83203E0400}"/>
              </a:ext>
            </a:extLst>
          </p:cNvPr>
          <p:cNvSpPr>
            <a:spLocks noGrp="1"/>
          </p:cNvSpPr>
          <p:nvPr>
            <p:ph sz="half" idx="1"/>
          </p:nvPr>
        </p:nvSpPr>
        <p:spPr>
          <a:xfrm>
            <a:off x="838200" y="2338520"/>
            <a:ext cx="9857509" cy="2180960"/>
          </a:xfrm>
        </p:spPr>
        <p:txBody>
          <a:bodyPr>
            <a:normAutofit fontScale="92500"/>
          </a:bodyPr>
          <a:lstStyle/>
          <a:p>
            <a:r>
              <a:rPr lang="en-US" dirty="0"/>
              <a:t>For </a:t>
            </a:r>
            <a:r>
              <a:rPr lang="en-US" dirty="0" err="1"/>
              <a:t>pMMR</a:t>
            </a:r>
            <a:r>
              <a:rPr lang="en-US" dirty="0"/>
              <a:t> gastric/GEJ cancer, can add PD-1 inhibitor to doublet chemo for PD-L1 CPS+ tumors</a:t>
            </a:r>
          </a:p>
          <a:p>
            <a:pPr lvl="1"/>
            <a:r>
              <a:rPr lang="en-US" dirty="0"/>
              <a:t>Increasing survival benefit with higher PD-L1 CPS </a:t>
            </a:r>
          </a:p>
          <a:p>
            <a:r>
              <a:rPr lang="en-US" dirty="0"/>
              <a:t>For </a:t>
            </a:r>
            <a:r>
              <a:rPr lang="en-US" dirty="0" err="1"/>
              <a:t>dMMR</a:t>
            </a:r>
            <a:r>
              <a:rPr lang="en-US" dirty="0"/>
              <a:t>/MSI-H gastric cancer, a PD-1 inhibitor-based treatment (monotherapy or with chemo) has significant clinical benefit</a:t>
            </a:r>
          </a:p>
        </p:txBody>
      </p:sp>
    </p:spTree>
    <p:extLst>
      <p:ext uri="{BB962C8B-B14F-4D97-AF65-F5344CB8AC3E}">
        <p14:creationId xmlns:p14="http://schemas.microsoft.com/office/powerpoint/2010/main" val="36177585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3204AB-0518-7EC4-07D0-B7C8A79FE4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FF882D-0B0A-022A-F579-48140A25C016}"/>
              </a:ext>
            </a:extLst>
          </p:cNvPr>
          <p:cNvSpPr>
            <a:spLocks noGrp="1"/>
          </p:cNvSpPr>
          <p:nvPr>
            <p:ph type="title"/>
          </p:nvPr>
        </p:nvSpPr>
        <p:spPr>
          <a:xfrm>
            <a:off x="19365" y="3097609"/>
            <a:ext cx="12192000" cy="662782"/>
          </a:xfrm>
        </p:spPr>
        <p:txBody>
          <a:bodyPr>
            <a:normAutofit/>
          </a:bodyPr>
          <a:lstStyle/>
          <a:p>
            <a:r>
              <a:rPr lang="en-US" sz="4000" dirty="0"/>
              <a:t>Roundtable Discussion</a:t>
            </a:r>
          </a:p>
        </p:txBody>
      </p:sp>
    </p:spTree>
    <p:extLst>
      <p:ext uri="{BB962C8B-B14F-4D97-AF65-F5344CB8AC3E}">
        <p14:creationId xmlns:p14="http://schemas.microsoft.com/office/powerpoint/2010/main" val="29553147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3685E9-C2FF-2A62-59F3-A5789A75FC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E77C69-F6A6-A780-B859-8DF65FC35FDB}"/>
              </a:ext>
            </a:extLst>
          </p:cNvPr>
          <p:cNvSpPr>
            <a:spLocks noGrp="1"/>
          </p:cNvSpPr>
          <p:nvPr>
            <p:ph type="title"/>
          </p:nvPr>
        </p:nvSpPr>
        <p:spPr>
          <a:xfrm>
            <a:off x="916516" y="116632"/>
            <a:ext cx="10358967" cy="1196752"/>
          </a:xfrm>
        </p:spPr>
        <p:txBody>
          <a:bodyPr/>
          <a:lstStyle/>
          <a:p>
            <a:r>
              <a:rPr lang="en-US" sz="3200" dirty="0">
                <a:solidFill>
                  <a:srgbClr val="0432FF"/>
                </a:solidFill>
              </a:rPr>
              <a:t>Dr Shah — Disclosures</a:t>
            </a:r>
          </a:p>
        </p:txBody>
      </p:sp>
      <p:graphicFrame>
        <p:nvGraphicFramePr>
          <p:cNvPr id="3" name="Content Placeholder 3">
            <a:extLst>
              <a:ext uri="{FF2B5EF4-FFF2-40B4-BE49-F238E27FC236}">
                <a16:creationId xmlns:a16="http://schemas.microsoft.com/office/drawing/2014/main" id="{D5174A00-374D-3C87-4DAD-8D421BA0D8CF}"/>
              </a:ext>
            </a:extLst>
          </p:cNvPr>
          <p:cNvGraphicFramePr>
            <a:graphicFrameLocks/>
          </p:cNvGraphicFramePr>
          <p:nvPr>
            <p:extLst>
              <p:ext uri="{D42A27DB-BD31-4B8C-83A1-F6EECF244321}">
                <p14:modId xmlns:p14="http://schemas.microsoft.com/office/powerpoint/2010/main" val="798920528"/>
              </p:ext>
            </p:extLst>
          </p:nvPr>
        </p:nvGraphicFramePr>
        <p:xfrm>
          <a:off x="1236095" y="2204864"/>
          <a:ext cx="9719807" cy="1224136"/>
        </p:xfrm>
        <a:graphic>
          <a:graphicData uri="http://schemas.openxmlformats.org/drawingml/2006/table">
            <a:tbl>
              <a:tblPr firstRow="1" bandRow="1">
                <a:tableStyleId>{F2DE63D5-997A-4646-A377-4702673A728D}</a:tableStyleId>
              </a:tblPr>
              <a:tblGrid>
                <a:gridCol w="9719807">
                  <a:extLst>
                    <a:ext uri="{9D8B030D-6E8A-4147-A177-3AD203B41FA5}">
                      <a16:colId xmlns:a16="http://schemas.microsoft.com/office/drawing/2014/main" val="20000"/>
                    </a:ext>
                  </a:extLst>
                </a:gridCol>
              </a:tblGrid>
              <a:tr h="1224136">
                <a:tc>
                  <a:txBody>
                    <a:bodyPr/>
                    <a:lstStyle/>
                    <a:p>
                      <a:pPr algn="ctr"/>
                      <a:r>
                        <a:rPr lang="en-US" sz="1800" b="0" kern="1200" dirty="0">
                          <a:solidFill>
                            <a:schemeClr val="tx1"/>
                          </a:solidFill>
                          <a:effectLst/>
                          <a:latin typeface="+mn-lt"/>
                          <a:ea typeface="+mn-ea"/>
                          <a:cs typeface="+mn-cs"/>
                        </a:rPr>
                        <a:t>No relevant conflicts of interest to disclose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316808660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777F8-E14C-B0F5-07B0-FE7C2820E17E}"/>
              </a:ext>
            </a:extLst>
          </p:cNvPr>
          <p:cNvSpPr>
            <a:spLocks noGrp="1"/>
          </p:cNvSpPr>
          <p:nvPr>
            <p:ph type="ctrTitle"/>
          </p:nvPr>
        </p:nvSpPr>
        <p:spPr/>
        <p:txBody>
          <a:bodyPr>
            <a:normAutofit fontScale="90000"/>
          </a:bodyPr>
          <a:lstStyle/>
          <a:p>
            <a:r>
              <a:rPr lang="en-US" sz="6000" b="1" kern="0" dirty="0">
                <a:effectLst/>
                <a:latin typeface="Calibri" panose="020F0502020204030204" pitchFamily="34" charset="0"/>
                <a:ea typeface="Aptos" panose="020B0004020202020204" pitchFamily="34" charset="0"/>
                <a:cs typeface="Calibri" panose="020F0502020204030204" pitchFamily="34" charset="0"/>
              </a:rPr>
              <a:t>Nursing Considerations for Patients Receiving an Anti-PD-1/PD-L1 Antibody</a:t>
            </a:r>
            <a:endParaRPr lang="en-US" dirty="0">
              <a:latin typeface="Calibri" panose="020F0502020204030204" pitchFamily="34" charset="0"/>
              <a:cs typeface="Calibri" panose="020F0502020204030204" pitchFamily="34" charset="0"/>
            </a:endParaRPr>
          </a:p>
        </p:txBody>
      </p:sp>
      <p:sp>
        <p:nvSpPr>
          <p:cNvPr id="3" name="Subtitle 2">
            <a:extLst>
              <a:ext uri="{FF2B5EF4-FFF2-40B4-BE49-F238E27FC236}">
                <a16:creationId xmlns:a16="http://schemas.microsoft.com/office/drawing/2014/main" id="{AA33BB2E-CBE9-174E-3FCB-D2DF90B9F066}"/>
              </a:ext>
            </a:extLst>
          </p:cNvPr>
          <p:cNvSpPr>
            <a:spLocks noGrp="1"/>
          </p:cNvSpPr>
          <p:nvPr>
            <p:ph type="subTitle" idx="1"/>
          </p:nvPr>
        </p:nvSpPr>
        <p:spPr/>
        <p:txBody>
          <a:bodyPr>
            <a:normAutofit fontScale="85000" lnSpcReduction="20000"/>
          </a:bodyPr>
          <a:lstStyle/>
          <a:p>
            <a:r>
              <a:rPr lang="en-US" sz="2400" dirty="0">
                <a:latin typeface="Calibri" panose="020F0502020204030204" pitchFamily="34" charset="0"/>
                <a:cs typeface="Calibri" panose="020F0502020204030204" pitchFamily="34" charset="0"/>
              </a:rPr>
              <a:t>Brooke Parker MSN, FNP</a:t>
            </a:r>
          </a:p>
          <a:p>
            <a:r>
              <a:rPr lang="en-US" sz="2400" dirty="0">
                <a:latin typeface="Calibri" panose="020F0502020204030204" pitchFamily="34" charset="0"/>
                <a:cs typeface="Calibri" panose="020F0502020204030204" pitchFamily="34" charset="0"/>
              </a:rPr>
              <a:t>Gastrointestinal Oncology</a:t>
            </a:r>
          </a:p>
          <a:p>
            <a:r>
              <a:rPr lang="en-US" sz="2400" dirty="0">
                <a:latin typeface="Calibri" panose="020F0502020204030204" pitchFamily="34" charset="0"/>
                <a:cs typeface="Calibri" panose="020F0502020204030204" pitchFamily="34" charset="0"/>
              </a:rPr>
              <a:t>University of Colorado Cancer Center </a:t>
            </a:r>
          </a:p>
          <a:p>
            <a:endParaRPr lang="en-US" dirty="0"/>
          </a:p>
        </p:txBody>
      </p:sp>
    </p:spTree>
    <p:extLst>
      <p:ext uri="{BB962C8B-B14F-4D97-AF65-F5344CB8AC3E}">
        <p14:creationId xmlns:p14="http://schemas.microsoft.com/office/powerpoint/2010/main" val="8426396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0A5EC-0861-AF59-02A8-AAC2429109E8}"/>
              </a:ext>
            </a:extLst>
          </p:cNvPr>
          <p:cNvSpPr>
            <a:spLocks noGrp="1"/>
          </p:cNvSpPr>
          <p:nvPr>
            <p:ph type="title"/>
          </p:nvPr>
        </p:nvSpPr>
        <p:spPr>
          <a:xfrm>
            <a:off x="653959" y="415290"/>
            <a:ext cx="8596668" cy="1320800"/>
          </a:xfrm>
        </p:spPr>
        <p:txBody>
          <a:bodyPr>
            <a:normAutofit/>
          </a:bodyPr>
          <a:lstStyle/>
          <a:p>
            <a:r>
              <a:rPr lang="en-US" sz="4000" b="1" dirty="0">
                <a:latin typeface="Calibri" panose="020F0502020204030204" pitchFamily="34" charset="0"/>
                <a:cs typeface="Calibri" panose="020F0502020204030204" pitchFamily="34" charset="0"/>
              </a:rPr>
              <a:t>Setting the Stage</a:t>
            </a:r>
          </a:p>
        </p:txBody>
      </p:sp>
      <p:sp>
        <p:nvSpPr>
          <p:cNvPr id="3" name="Content Placeholder 2">
            <a:extLst>
              <a:ext uri="{FF2B5EF4-FFF2-40B4-BE49-F238E27FC236}">
                <a16:creationId xmlns:a16="http://schemas.microsoft.com/office/drawing/2014/main" id="{6419D510-2EA1-FD70-9CD6-70CEEF673E50}"/>
              </a:ext>
            </a:extLst>
          </p:cNvPr>
          <p:cNvSpPr>
            <a:spLocks noGrp="1"/>
          </p:cNvSpPr>
          <p:nvPr>
            <p:ph sz="half" idx="1"/>
          </p:nvPr>
        </p:nvSpPr>
        <p:spPr>
          <a:xfrm>
            <a:off x="653959" y="1442438"/>
            <a:ext cx="5181600" cy="4351338"/>
          </a:xfrm>
        </p:spPr>
        <p:txBody>
          <a:bodyPr>
            <a:normAutofit fontScale="77500" lnSpcReduction="20000"/>
          </a:bodyPr>
          <a:lstStyle/>
          <a:p>
            <a:pPr marL="0" indent="0" algn="ctr">
              <a:buNone/>
            </a:pPr>
            <a:r>
              <a:rPr lang="en-US" sz="2300" dirty="0">
                <a:latin typeface="Calibri" panose="020F0502020204030204" pitchFamily="34" charset="0"/>
                <a:cs typeface="Calibri" panose="020F0502020204030204" pitchFamily="34" charset="0"/>
              </a:rPr>
              <a:t>  </a:t>
            </a:r>
            <a:r>
              <a:rPr lang="en-US" sz="2300" b="1" dirty="0">
                <a:latin typeface="Calibri" panose="020F0502020204030204" pitchFamily="34" charset="0"/>
                <a:cs typeface="Calibri" panose="020F0502020204030204" pitchFamily="34" charset="0"/>
              </a:rPr>
              <a:t>The Players</a:t>
            </a:r>
          </a:p>
          <a:p>
            <a:r>
              <a:rPr lang="en-US" sz="2600" dirty="0">
                <a:latin typeface="Calibri" panose="020F0502020204030204" pitchFamily="34" charset="0"/>
                <a:cs typeface="Calibri" panose="020F0502020204030204" pitchFamily="34" charset="0"/>
              </a:rPr>
              <a:t>T Cells </a:t>
            </a:r>
            <a:r>
              <a:rPr lang="en-US" sz="2300" dirty="0">
                <a:latin typeface="Calibri" panose="020F0502020204030204" pitchFamily="34" charset="0"/>
                <a:cs typeface="Calibri" panose="020F0502020204030204" pitchFamily="34" charset="0"/>
              </a:rPr>
              <a:t>– Immune cells that help detect and destroy abnormal cells </a:t>
            </a:r>
          </a:p>
          <a:p>
            <a:endParaRPr lang="en-US" sz="2300" dirty="0">
              <a:latin typeface="Calibri" panose="020F0502020204030204" pitchFamily="34" charset="0"/>
              <a:cs typeface="Calibri" panose="020F0502020204030204" pitchFamily="34" charset="0"/>
            </a:endParaRPr>
          </a:p>
          <a:p>
            <a:r>
              <a:rPr lang="en-US" sz="2600" dirty="0">
                <a:latin typeface="Calibri" panose="020F0502020204030204" pitchFamily="34" charset="0"/>
                <a:cs typeface="Calibri" panose="020F0502020204030204" pitchFamily="34" charset="0"/>
              </a:rPr>
              <a:t>PD- 1 </a:t>
            </a:r>
            <a:r>
              <a:rPr lang="en-US" sz="2300" dirty="0">
                <a:latin typeface="Calibri" panose="020F0502020204030204" pitchFamily="34" charset="0"/>
                <a:cs typeface="Calibri" panose="020F0502020204030204" pitchFamily="34" charset="0"/>
              </a:rPr>
              <a:t>– Proteins on T cells that downregulate the immune response</a:t>
            </a:r>
          </a:p>
          <a:p>
            <a:endParaRPr lang="en-US" sz="2300" dirty="0">
              <a:latin typeface="Calibri" panose="020F0502020204030204" pitchFamily="34" charset="0"/>
              <a:cs typeface="Calibri" panose="020F0502020204030204" pitchFamily="34" charset="0"/>
            </a:endParaRPr>
          </a:p>
          <a:p>
            <a:r>
              <a:rPr lang="en-US" sz="2600" dirty="0">
                <a:latin typeface="Calibri" panose="020F0502020204030204" pitchFamily="34" charset="0"/>
                <a:cs typeface="Calibri" panose="020F0502020204030204" pitchFamily="34" charset="0"/>
              </a:rPr>
              <a:t>PDL-1</a:t>
            </a:r>
            <a:r>
              <a:rPr lang="en-US" sz="2300" dirty="0">
                <a:latin typeface="Calibri" panose="020F0502020204030204" pitchFamily="34" charset="0"/>
                <a:cs typeface="Calibri" panose="020F0502020204030204" pitchFamily="34" charset="0"/>
              </a:rPr>
              <a:t> – Protein on cancer cells and will bind with our T cells PD-1 to “turn off” our immune system. This is called the </a:t>
            </a:r>
            <a:r>
              <a:rPr lang="en-US" sz="2300" b="1" dirty="0">
                <a:latin typeface="Calibri" panose="020F0502020204030204" pitchFamily="34" charset="0"/>
                <a:cs typeface="Calibri" panose="020F0502020204030204" pitchFamily="34" charset="0"/>
              </a:rPr>
              <a:t>PD-1 Pathway</a:t>
            </a:r>
          </a:p>
          <a:p>
            <a:endParaRPr lang="en-US" sz="2300" b="1" dirty="0">
              <a:latin typeface="Calibri" panose="020F0502020204030204" pitchFamily="34" charset="0"/>
              <a:cs typeface="Calibri" panose="020F0502020204030204" pitchFamily="34" charset="0"/>
            </a:endParaRPr>
          </a:p>
          <a:p>
            <a:r>
              <a:rPr lang="en-US" sz="2600" dirty="0">
                <a:latin typeface="Calibri" panose="020F0502020204030204" pitchFamily="34" charset="0"/>
                <a:cs typeface="Calibri" panose="020F0502020204030204" pitchFamily="34" charset="0"/>
              </a:rPr>
              <a:t>Immunotherapy</a:t>
            </a:r>
            <a:r>
              <a:rPr lang="en-US" sz="2300" dirty="0">
                <a:latin typeface="Calibri" panose="020F0502020204030204" pitchFamily="34" charset="0"/>
                <a:cs typeface="Calibri" panose="020F0502020204030204" pitchFamily="34" charset="0"/>
              </a:rPr>
              <a:t> – Anti PDL-1/PD-1 antibodies bind proteins to keep your immune system (T cells) working!</a:t>
            </a:r>
          </a:p>
          <a:p>
            <a:endParaRPr lang="en-US" sz="2400" b="1" dirty="0"/>
          </a:p>
          <a:p>
            <a:endParaRPr lang="en-US" dirty="0"/>
          </a:p>
        </p:txBody>
      </p:sp>
      <p:sp>
        <p:nvSpPr>
          <p:cNvPr id="4" name="Content Placeholder 3">
            <a:extLst>
              <a:ext uri="{FF2B5EF4-FFF2-40B4-BE49-F238E27FC236}">
                <a16:creationId xmlns:a16="http://schemas.microsoft.com/office/drawing/2014/main" id="{A4B260BD-EB1A-DB8A-C8CE-5E1E90DD8375}"/>
              </a:ext>
            </a:extLst>
          </p:cNvPr>
          <p:cNvSpPr>
            <a:spLocks noGrp="1"/>
          </p:cNvSpPr>
          <p:nvPr>
            <p:ph sz="half" idx="2"/>
          </p:nvPr>
        </p:nvSpPr>
        <p:spPr>
          <a:xfrm>
            <a:off x="6172200" y="1442438"/>
            <a:ext cx="5181600" cy="1673760"/>
          </a:xfrm>
        </p:spPr>
        <p:txBody>
          <a:bodyPr>
            <a:normAutofit fontScale="77500" lnSpcReduction="20000"/>
          </a:bodyPr>
          <a:lstStyle/>
          <a:p>
            <a:pPr marL="0" indent="0" algn="ctr">
              <a:buNone/>
            </a:pPr>
            <a:r>
              <a:rPr lang="en-US" sz="2300" b="1" dirty="0">
                <a:latin typeface="Calibri" panose="020F0502020204030204" pitchFamily="34" charset="0"/>
                <a:cs typeface="Calibri" panose="020F0502020204030204" pitchFamily="34" charset="0"/>
              </a:rPr>
              <a:t>Why is it being given?</a:t>
            </a:r>
          </a:p>
          <a:p>
            <a:r>
              <a:rPr lang="en-US" sz="2300" dirty="0">
                <a:latin typeface="Calibri" panose="020F0502020204030204" pitchFamily="34" charset="0"/>
                <a:cs typeface="Calibri" panose="020F0502020204030204" pitchFamily="34" charset="0"/>
              </a:rPr>
              <a:t>Per NCCN guidelines, patients with GEJ cancer who have either </a:t>
            </a:r>
            <a:r>
              <a:rPr lang="en-US" sz="2300" b="1" dirty="0">
                <a:latin typeface="Calibri" panose="020F0502020204030204" pitchFamily="34" charset="0"/>
                <a:cs typeface="Calibri" panose="020F0502020204030204" pitchFamily="34" charset="0"/>
              </a:rPr>
              <a:t>PDL-1 CPS &gt; 1 </a:t>
            </a:r>
            <a:r>
              <a:rPr lang="en-US" sz="2300" dirty="0">
                <a:latin typeface="Calibri" panose="020F0502020204030204" pitchFamily="34" charset="0"/>
                <a:cs typeface="Calibri" panose="020F0502020204030204" pitchFamily="34" charset="0"/>
              </a:rPr>
              <a:t>or are </a:t>
            </a:r>
            <a:r>
              <a:rPr lang="en-US" sz="2300" b="1" dirty="0">
                <a:latin typeface="Calibri" panose="020F0502020204030204" pitchFamily="34" charset="0"/>
                <a:cs typeface="Calibri" panose="020F0502020204030204" pitchFamily="34" charset="0"/>
              </a:rPr>
              <a:t>MSI-H/</a:t>
            </a:r>
            <a:r>
              <a:rPr lang="en-US" sz="2300" b="1" dirty="0" err="1">
                <a:latin typeface="Calibri" panose="020F0502020204030204" pitchFamily="34" charset="0"/>
                <a:cs typeface="Calibri" panose="020F0502020204030204" pitchFamily="34" charset="0"/>
              </a:rPr>
              <a:t>dMMR</a:t>
            </a:r>
            <a:r>
              <a:rPr lang="en-US" sz="2300" b="1" dirty="0">
                <a:latin typeface="Calibri" panose="020F0502020204030204" pitchFamily="34" charset="0"/>
                <a:cs typeface="Calibri" panose="020F0502020204030204" pitchFamily="34" charset="0"/>
              </a:rPr>
              <a:t> </a:t>
            </a:r>
            <a:r>
              <a:rPr lang="en-US" sz="2300" dirty="0">
                <a:latin typeface="Calibri" panose="020F0502020204030204" pitchFamily="34" charset="0"/>
                <a:cs typeface="Calibri" panose="020F0502020204030204" pitchFamily="34" charset="0"/>
              </a:rPr>
              <a:t>should receive immunotherapy </a:t>
            </a:r>
          </a:p>
          <a:p>
            <a:endParaRPr lang="en-US" sz="2600" b="1" dirty="0">
              <a:latin typeface="Calibri Light" panose="020F0302020204030204" pitchFamily="34" charset="0"/>
              <a:cs typeface="Arial" panose="020B0604020202020204" pitchFamily="34" charset="0"/>
            </a:endParaRPr>
          </a:p>
          <a:p>
            <a:endParaRPr lang="en-US" sz="2900" dirty="0"/>
          </a:p>
        </p:txBody>
      </p:sp>
      <p:pic>
        <p:nvPicPr>
          <p:cNvPr id="1030" name="Picture 6">
            <a:extLst>
              <a:ext uri="{FF2B5EF4-FFF2-40B4-BE49-F238E27FC236}">
                <a16:creationId xmlns:a16="http://schemas.microsoft.com/office/drawing/2014/main" id="{45E9F48A-075B-CA7C-DFCB-C5E76291137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799524" y="2970327"/>
            <a:ext cx="6206908" cy="32101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05FD25D-5437-8A46-B5E7-26BFE6BE0D86}"/>
              </a:ext>
            </a:extLst>
          </p:cNvPr>
          <p:cNvSpPr txBox="1"/>
          <p:nvPr/>
        </p:nvSpPr>
        <p:spPr>
          <a:xfrm>
            <a:off x="393871" y="6277570"/>
            <a:ext cx="3941806" cy="6001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Image Parvel, 2023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NCCN GEJ Guidelines, 2025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Jeddo</a:t>
            </a: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2024 </a:t>
            </a:r>
          </a:p>
        </p:txBody>
      </p:sp>
    </p:spTree>
    <p:extLst>
      <p:ext uri="{BB962C8B-B14F-4D97-AF65-F5344CB8AC3E}">
        <p14:creationId xmlns:p14="http://schemas.microsoft.com/office/powerpoint/2010/main" val="17342719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diagram of a human body&#10;&#10;Description automatically generated">
            <a:extLst>
              <a:ext uri="{FF2B5EF4-FFF2-40B4-BE49-F238E27FC236}">
                <a16:creationId xmlns:a16="http://schemas.microsoft.com/office/drawing/2014/main" id="{8CD31AB9-CCBA-B93C-CC42-FDF324C9F78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7249300" y="2274962"/>
            <a:ext cx="4768444" cy="3922563"/>
          </a:xfrm>
          <a:prstGeom prst="rect">
            <a:avLst/>
          </a:prstGeom>
        </p:spPr>
      </p:pic>
      <p:sp>
        <p:nvSpPr>
          <p:cNvPr id="2" name="Title 1">
            <a:extLst>
              <a:ext uri="{FF2B5EF4-FFF2-40B4-BE49-F238E27FC236}">
                <a16:creationId xmlns:a16="http://schemas.microsoft.com/office/drawing/2014/main" id="{BAEE2F14-33BA-B46E-C3D0-AEA7A69923C2}"/>
              </a:ext>
            </a:extLst>
          </p:cNvPr>
          <p:cNvSpPr>
            <a:spLocks noGrp="1"/>
          </p:cNvSpPr>
          <p:nvPr>
            <p:ph type="title"/>
          </p:nvPr>
        </p:nvSpPr>
        <p:spPr>
          <a:xfrm>
            <a:off x="607298" y="462889"/>
            <a:ext cx="8913892" cy="1320800"/>
          </a:xfrm>
        </p:spPr>
        <p:txBody>
          <a:bodyPr>
            <a:noAutofit/>
          </a:bodyPr>
          <a:lstStyle/>
          <a:p>
            <a:r>
              <a:rPr lang="en-US" b="1" dirty="0">
                <a:latin typeface="Calibri" panose="020F0502020204030204" pitchFamily="34" charset="0"/>
                <a:cs typeface="Calibri" panose="020F0502020204030204" pitchFamily="34" charset="0"/>
              </a:rPr>
              <a:t>Adverse Events of Anti PD-1/PDL-1 Antibodies</a:t>
            </a:r>
          </a:p>
        </p:txBody>
      </p:sp>
      <p:sp>
        <p:nvSpPr>
          <p:cNvPr id="3" name="Content Placeholder 2">
            <a:extLst>
              <a:ext uri="{FF2B5EF4-FFF2-40B4-BE49-F238E27FC236}">
                <a16:creationId xmlns:a16="http://schemas.microsoft.com/office/drawing/2014/main" id="{7F874BA1-8CC7-60F3-D171-B551C75A743E}"/>
              </a:ext>
            </a:extLst>
          </p:cNvPr>
          <p:cNvSpPr>
            <a:spLocks noGrp="1"/>
          </p:cNvSpPr>
          <p:nvPr>
            <p:ph idx="1"/>
          </p:nvPr>
        </p:nvSpPr>
        <p:spPr>
          <a:xfrm>
            <a:off x="838200" y="1285044"/>
            <a:ext cx="10515600" cy="4351338"/>
          </a:xfrm>
        </p:spPr>
        <p:txBody>
          <a:bodyPr>
            <a:normAutofit/>
          </a:bodyPr>
          <a:lstStyle/>
          <a:p>
            <a:r>
              <a:rPr lang="en-US" sz="2400" dirty="0">
                <a:latin typeface="Calibri" panose="020F0502020204030204" pitchFamily="34" charset="0"/>
                <a:cs typeface="Calibri" panose="020F0502020204030204" pitchFamily="34" charset="0"/>
              </a:rPr>
              <a:t>Onset - typically 3-6 months</a:t>
            </a:r>
          </a:p>
          <a:p>
            <a:r>
              <a:rPr lang="en-US" sz="2400" dirty="0">
                <a:latin typeface="Calibri" panose="020F0502020204030204" pitchFamily="34" charset="0"/>
                <a:cs typeface="Calibri" panose="020F0502020204030204" pitchFamily="34" charset="0"/>
              </a:rPr>
              <a:t>Prevalence – Any AEs 66%, severe/life threatening ~6%</a:t>
            </a:r>
          </a:p>
        </p:txBody>
      </p:sp>
      <p:sp>
        <p:nvSpPr>
          <p:cNvPr id="9" name="Pentagon 8">
            <a:extLst>
              <a:ext uri="{FF2B5EF4-FFF2-40B4-BE49-F238E27FC236}">
                <a16:creationId xmlns:a16="http://schemas.microsoft.com/office/drawing/2014/main" id="{DF72BAF2-EA09-828C-8A3A-763D5317633A}"/>
              </a:ext>
            </a:extLst>
          </p:cNvPr>
          <p:cNvSpPr/>
          <p:nvPr/>
        </p:nvSpPr>
        <p:spPr>
          <a:xfrm>
            <a:off x="838200" y="6313787"/>
            <a:ext cx="4067432" cy="420130"/>
          </a:xfrm>
          <a:prstGeom prst="homePlate">
            <a:avLst/>
          </a:prstGeom>
          <a:solidFill>
            <a:srgbClr val="8C60C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rPr>
              <a:t>Infusion Reaction (&lt;1%)</a:t>
            </a:r>
          </a:p>
        </p:txBody>
      </p:sp>
      <p:sp>
        <p:nvSpPr>
          <p:cNvPr id="10" name="Pentagon 9">
            <a:extLst>
              <a:ext uri="{FF2B5EF4-FFF2-40B4-BE49-F238E27FC236}">
                <a16:creationId xmlns:a16="http://schemas.microsoft.com/office/drawing/2014/main" id="{4B594408-EF00-D01C-BBA6-9A0BD7C60801}"/>
              </a:ext>
            </a:extLst>
          </p:cNvPr>
          <p:cNvSpPr/>
          <p:nvPr/>
        </p:nvSpPr>
        <p:spPr>
          <a:xfrm>
            <a:off x="838199" y="2301596"/>
            <a:ext cx="6427573" cy="420130"/>
          </a:xfrm>
          <a:prstGeom prst="homePlat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Fatigue (16-25%)</a:t>
            </a:r>
          </a:p>
        </p:txBody>
      </p:sp>
      <p:sp>
        <p:nvSpPr>
          <p:cNvPr id="11" name="Pentagon 10">
            <a:extLst>
              <a:ext uri="{FF2B5EF4-FFF2-40B4-BE49-F238E27FC236}">
                <a16:creationId xmlns:a16="http://schemas.microsoft.com/office/drawing/2014/main" id="{3F7A68C9-E485-08A2-ECB8-3933E0DEE534}"/>
              </a:ext>
            </a:extLst>
          </p:cNvPr>
          <p:cNvSpPr/>
          <p:nvPr/>
        </p:nvSpPr>
        <p:spPr>
          <a:xfrm>
            <a:off x="838200" y="5328873"/>
            <a:ext cx="4808838" cy="420130"/>
          </a:xfrm>
          <a:prstGeom prst="homePlate">
            <a:avLst/>
          </a:prstGeom>
          <a:solidFill>
            <a:srgbClr val="0075C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rPr>
              <a:t>Colitis (1-3%)</a:t>
            </a:r>
          </a:p>
        </p:txBody>
      </p:sp>
      <p:sp>
        <p:nvSpPr>
          <p:cNvPr id="12" name="Pentagon 11">
            <a:extLst>
              <a:ext uri="{FF2B5EF4-FFF2-40B4-BE49-F238E27FC236}">
                <a16:creationId xmlns:a16="http://schemas.microsoft.com/office/drawing/2014/main" id="{9D28CDDE-A372-88FD-0749-DF256CE5BA91}"/>
              </a:ext>
            </a:extLst>
          </p:cNvPr>
          <p:cNvSpPr/>
          <p:nvPr/>
        </p:nvSpPr>
        <p:spPr>
          <a:xfrm>
            <a:off x="838199" y="2804919"/>
            <a:ext cx="6192795" cy="420130"/>
          </a:xfrm>
          <a:prstGeom prst="homePlate">
            <a:avLst/>
          </a:prstGeom>
          <a:solidFill>
            <a:srgbClr val="FA5C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rPr>
              <a:t>Cutaneous (20%)</a:t>
            </a:r>
          </a:p>
        </p:txBody>
      </p:sp>
      <p:sp>
        <p:nvSpPr>
          <p:cNvPr id="13" name="Pentagon 12">
            <a:extLst>
              <a:ext uri="{FF2B5EF4-FFF2-40B4-BE49-F238E27FC236}">
                <a16:creationId xmlns:a16="http://schemas.microsoft.com/office/drawing/2014/main" id="{C8FE698F-ACDA-2362-0D5E-4F98633AAB96}"/>
              </a:ext>
            </a:extLst>
          </p:cNvPr>
          <p:cNvSpPr/>
          <p:nvPr/>
        </p:nvSpPr>
        <p:spPr>
          <a:xfrm>
            <a:off x="838200" y="3831001"/>
            <a:ext cx="5257800" cy="420130"/>
          </a:xfrm>
          <a:prstGeom prst="homePlat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rPr>
              <a:t>Hormone related (1-6%)</a:t>
            </a:r>
          </a:p>
        </p:txBody>
      </p:sp>
      <p:sp>
        <p:nvSpPr>
          <p:cNvPr id="14" name="Pentagon 13">
            <a:extLst>
              <a:ext uri="{FF2B5EF4-FFF2-40B4-BE49-F238E27FC236}">
                <a16:creationId xmlns:a16="http://schemas.microsoft.com/office/drawing/2014/main" id="{3D1A031C-5A7D-977C-F888-34B5BDA49B54}"/>
              </a:ext>
            </a:extLst>
          </p:cNvPr>
          <p:cNvSpPr/>
          <p:nvPr/>
        </p:nvSpPr>
        <p:spPr>
          <a:xfrm>
            <a:off x="838200" y="3321672"/>
            <a:ext cx="5562600" cy="420130"/>
          </a:xfrm>
          <a:prstGeom prst="homePlate">
            <a:avLst/>
          </a:prstGeom>
          <a:solidFill>
            <a:srgbClr val="D9A6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rPr>
              <a:t>Pneumonitis (&lt;10%)</a:t>
            </a:r>
          </a:p>
        </p:txBody>
      </p:sp>
      <p:sp>
        <p:nvSpPr>
          <p:cNvPr id="15" name="Pentagon 14">
            <a:extLst>
              <a:ext uri="{FF2B5EF4-FFF2-40B4-BE49-F238E27FC236}">
                <a16:creationId xmlns:a16="http://schemas.microsoft.com/office/drawing/2014/main" id="{CBE62C44-A660-BB5E-A856-917E2890D851}"/>
              </a:ext>
            </a:extLst>
          </p:cNvPr>
          <p:cNvSpPr/>
          <p:nvPr/>
        </p:nvSpPr>
        <p:spPr>
          <a:xfrm>
            <a:off x="838200" y="4334324"/>
            <a:ext cx="5055973" cy="420130"/>
          </a:xfrm>
          <a:prstGeom prst="homePlate">
            <a:avLst/>
          </a:prstGeom>
          <a:solidFill>
            <a:srgbClr val="30BDB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rPr>
              <a:t>Hepatitis (5% or less)</a:t>
            </a:r>
          </a:p>
        </p:txBody>
      </p:sp>
      <p:sp>
        <p:nvSpPr>
          <p:cNvPr id="16" name="Pentagon 15">
            <a:extLst>
              <a:ext uri="{FF2B5EF4-FFF2-40B4-BE49-F238E27FC236}">
                <a16:creationId xmlns:a16="http://schemas.microsoft.com/office/drawing/2014/main" id="{043D6787-9597-16F0-566C-190414B75729}"/>
              </a:ext>
            </a:extLst>
          </p:cNvPr>
          <p:cNvSpPr/>
          <p:nvPr/>
        </p:nvSpPr>
        <p:spPr>
          <a:xfrm>
            <a:off x="838200" y="4825550"/>
            <a:ext cx="5055973" cy="420130"/>
          </a:xfrm>
          <a:prstGeom prst="homePlat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rPr>
              <a:t>Muscles and Joints (5% or less)</a:t>
            </a:r>
          </a:p>
        </p:txBody>
      </p:sp>
      <p:sp>
        <p:nvSpPr>
          <p:cNvPr id="18" name="Pentagon 17">
            <a:extLst>
              <a:ext uri="{FF2B5EF4-FFF2-40B4-BE49-F238E27FC236}">
                <a16:creationId xmlns:a16="http://schemas.microsoft.com/office/drawing/2014/main" id="{BFFB7042-6795-E63B-CCCD-3AAE00810CE6}"/>
              </a:ext>
            </a:extLst>
          </p:cNvPr>
          <p:cNvSpPr/>
          <p:nvPr/>
        </p:nvSpPr>
        <p:spPr>
          <a:xfrm>
            <a:off x="838200" y="5804029"/>
            <a:ext cx="4067432" cy="420130"/>
          </a:xfrm>
          <a:prstGeom prst="homePlate">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rPr>
              <a:t>Heart, Kidney, CNS (&lt;1%)</a:t>
            </a:r>
          </a:p>
        </p:txBody>
      </p:sp>
      <p:sp>
        <p:nvSpPr>
          <p:cNvPr id="19" name="TextBox 18">
            <a:extLst>
              <a:ext uri="{FF2B5EF4-FFF2-40B4-BE49-F238E27FC236}">
                <a16:creationId xmlns:a16="http://schemas.microsoft.com/office/drawing/2014/main" id="{2D074A87-198F-6C95-5D7D-3D720839AC2D}"/>
              </a:ext>
            </a:extLst>
          </p:cNvPr>
          <p:cNvSpPr txBox="1"/>
          <p:nvPr/>
        </p:nvSpPr>
        <p:spPr>
          <a:xfrm>
            <a:off x="8261131" y="6271036"/>
            <a:ext cx="3930869" cy="5539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Image Abdihamid, 2021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Naidoo, 2015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NCCN Management of Immunotherapy-Related Toxicities 2024</a:t>
            </a:r>
          </a:p>
        </p:txBody>
      </p:sp>
    </p:spTree>
    <p:extLst>
      <p:ext uri="{BB962C8B-B14F-4D97-AF65-F5344CB8AC3E}">
        <p14:creationId xmlns:p14="http://schemas.microsoft.com/office/powerpoint/2010/main" val="24006624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6182469" y="215917"/>
            <a:ext cx="4812631" cy="3108959"/>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 name="Title 1">
            <a:extLst>
              <a:ext uri="{FF2B5EF4-FFF2-40B4-BE49-F238E27FC236}">
                <a16:creationId xmlns:a16="http://schemas.microsoft.com/office/drawing/2014/main" id="{61BDF05D-66F7-9C49-EC97-FAED32B646D1}"/>
              </a:ext>
            </a:extLst>
          </p:cNvPr>
          <p:cNvSpPr>
            <a:spLocks noGrp="1"/>
          </p:cNvSpPr>
          <p:nvPr>
            <p:ph type="title"/>
          </p:nvPr>
        </p:nvSpPr>
        <p:spPr/>
        <p:txBody>
          <a:bodyPr>
            <a:normAutofit/>
          </a:bodyPr>
          <a:lstStyle/>
          <a:p>
            <a:r>
              <a:rPr lang="en-US" sz="4000" b="1" dirty="0"/>
              <a:t>Starting Treatment </a:t>
            </a:r>
          </a:p>
        </p:txBody>
      </p:sp>
      <p:sp>
        <p:nvSpPr>
          <p:cNvPr id="3" name="Content Placeholder 2">
            <a:extLst>
              <a:ext uri="{FF2B5EF4-FFF2-40B4-BE49-F238E27FC236}">
                <a16:creationId xmlns:a16="http://schemas.microsoft.com/office/drawing/2014/main" id="{EB2BC249-3087-BF67-44F8-33ACCD0E6D0A}"/>
              </a:ext>
            </a:extLst>
          </p:cNvPr>
          <p:cNvSpPr>
            <a:spLocks noGrp="1"/>
          </p:cNvSpPr>
          <p:nvPr>
            <p:ph sz="half" idx="1"/>
          </p:nvPr>
        </p:nvSpPr>
        <p:spPr/>
        <p:txBody>
          <a:bodyPr>
            <a:noAutofit/>
          </a:bodyPr>
          <a:lstStyle/>
          <a:p>
            <a:r>
              <a:rPr lang="en-US" dirty="0"/>
              <a:t>Does the patient have a </a:t>
            </a:r>
            <a:r>
              <a:rPr lang="en-US" dirty="0" err="1"/>
              <a:t>hx</a:t>
            </a:r>
            <a:r>
              <a:rPr lang="en-US" dirty="0"/>
              <a:t> of autoimmune disease?</a:t>
            </a:r>
          </a:p>
          <a:p>
            <a:r>
              <a:rPr lang="en-US" dirty="0"/>
              <a:t>Communication from the patient is key! </a:t>
            </a:r>
          </a:p>
          <a:p>
            <a:endParaRPr lang="en-US" dirty="0"/>
          </a:p>
          <a:p>
            <a:endParaRPr lang="en-US" dirty="0"/>
          </a:p>
          <a:p>
            <a:endParaRPr lang="en-US" dirty="0"/>
          </a:p>
          <a:p>
            <a:endParaRPr lang="en-US" dirty="0"/>
          </a:p>
          <a:p>
            <a:r>
              <a:rPr lang="en-US" dirty="0"/>
              <a:t>Provide wallet card </a:t>
            </a:r>
          </a:p>
          <a:p>
            <a:r>
              <a:rPr lang="en-US" dirty="0"/>
              <a:t>Educate on the importance of keeping a symptom diary</a:t>
            </a:r>
          </a:p>
        </p:txBody>
      </p:sp>
      <p:sp>
        <p:nvSpPr>
          <p:cNvPr id="4" name="Content Placeholder 3">
            <a:extLst>
              <a:ext uri="{FF2B5EF4-FFF2-40B4-BE49-F238E27FC236}">
                <a16:creationId xmlns:a16="http://schemas.microsoft.com/office/drawing/2014/main" id="{3B8F8AA9-33DF-B0C4-689C-7FAA7F031A88}"/>
              </a:ext>
            </a:extLst>
          </p:cNvPr>
          <p:cNvSpPr>
            <a:spLocks noGrp="1"/>
          </p:cNvSpPr>
          <p:nvPr>
            <p:ph sz="half" idx="2"/>
          </p:nvPr>
        </p:nvSpPr>
        <p:spPr>
          <a:xfrm>
            <a:off x="6495205" y="3431407"/>
            <a:ext cx="5181600" cy="3426593"/>
          </a:xfrm>
        </p:spPr>
        <p:txBody>
          <a:bodyPr>
            <a:normAutofit fontScale="85000" lnSpcReduction="20000"/>
          </a:bodyPr>
          <a:lstStyle/>
          <a:p>
            <a:pPr marL="0" indent="0">
              <a:buNone/>
            </a:pPr>
            <a:r>
              <a:rPr lang="en-US" b="1" dirty="0"/>
              <a:t>When to call</a:t>
            </a:r>
          </a:p>
          <a:p>
            <a:pPr lvl="1"/>
            <a:r>
              <a:rPr lang="en-US" dirty="0"/>
              <a:t>Severe fatigue</a:t>
            </a:r>
          </a:p>
          <a:p>
            <a:pPr lvl="1"/>
            <a:r>
              <a:rPr lang="en-US" dirty="0"/>
              <a:t>Rash</a:t>
            </a:r>
          </a:p>
          <a:p>
            <a:pPr lvl="1"/>
            <a:r>
              <a:rPr lang="en-US" dirty="0"/>
              <a:t>Cough</a:t>
            </a:r>
          </a:p>
          <a:p>
            <a:pPr lvl="1"/>
            <a:r>
              <a:rPr lang="en-US" dirty="0"/>
              <a:t>Shortness of breath </a:t>
            </a:r>
          </a:p>
          <a:p>
            <a:pPr lvl="1"/>
            <a:r>
              <a:rPr lang="en-US" dirty="0"/>
              <a:t>Chest pain</a:t>
            </a:r>
          </a:p>
          <a:p>
            <a:pPr lvl="1"/>
            <a:r>
              <a:rPr lang="en-US" dirty="0"/>
              <a:t>New/worsening diarrhea</a:t>
            </a:r>
          </a:p>
          <a:p>
            <a:pPr lvl="1"/>
            <a:r>
              <a:rPr lang="en-US" dirty="0"/>
              <a:t>Headache</a:t>
            </a:r>
          </a:p>
          <a:p>
            <a:pPr lvl="1"/>
            <a:r>
              <a:rPr lang="en-US" dirty="0"/>
              <a:t>Muscle weakness</a:t>
            </a:r>
          </a:p>
          <a:p>
            <a:pPr lvl="1"/>
            <a:r>
              <a:rPr lang="en-US" dirty="0"/>
              <a:t>Vision changes</a:t>
            </a:r>
          </a:p>
          <a:p>
            <a:pPr lvl="1"/>
            <a:r>
              <a:rPr lang="en-US" dirty="0"/>
              <a:t>Muscle &amp; joint pain </a:t>
            </a:r>
          </a:p>
        </p:txBody>
      </p:sp>
      <p:sp>
        <p:nvSpPr>
          <p:cNvPr id="6" name="Bent Arrow 5">
            <a:extLst>
              <a:ext uri="{FF2B5EF4-FFF2-40B4-BE49-F238E27FC236}">
                <a16:creationId xmlns:a16="http://schemas.microsoft.com/office/drawing/2014/main" id="{451E142D-70AA-3DBF-5C1D-303EE764EF76}"/>
              </a:ext>
            </a:extLst>
          </p:cNvPr>
          <p:cNvSpPr/>
          <p:nvPr/>
        </p:nvSpPr>
        <p:spPr>
          <a:xfrm rot="10800000" flipH="1">
            <a:off x="1153443" y="3676491"/>
            <a:ext cx="1067999" cy="848968"/>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7" name="TextBox 6">
            <a:extLst>
              <a:ext uri="{FF2B5EF4-FFF2-40B4-BE49-F238E27FC236}">
                <a16:creationId xmlns:a16="http://schemas.microsoft.com/office/drawing/2014/main" id="{407BE6C2-785E-4AAA-3BE7-E0FB02CBAFDD}"/>
              </a:ext>
            </a:extLst>
          </p:cNvPr>
          <p:cNvSpPr txBox="1"/>
          <p:nvPr/>
        </p:nvSpPr>
        <p:spPr>
          <a:xfrm>
            <a:off x="2221442" y="4001294"/>
            <a:ext cx="3092450" cy="646331"/>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Early recognition and early management </a:t>
            </a:r>
          </a:p>
        </p:txBody>
      </p:sp>
      <p:pic>
        <p:nvPicPr>
          <p:cNvPr id="8" name="Picture 7"/>
          <p:cNvPicPr>
            <a:picLocks noChangeAspect="1"/>
          </p:cNvPicPr>
          <p:nvPr/>
        </p:nvPicPr>
        <p:blipFill>
          <a:blip r:embed="rId2"/>
          <a:stretch>
            <a:fillRect/>
          </a:stretch>
        </p:blipFill>
        <p:spPr>
          <a:xfrm>
            <a:off x="6209032" y="312178"/>
            <a:ext cx="4386070" cy="2309997"/>
          </a:xfrm>
          <a:prstGeom prst="rect">
            <a:avLst/>
          </a:prstGeom>
        </p:spPr>
      </p:pic>
      <p:pic>
        <p:nvPicPr>
          <p:cNvPr id="11" name="Picture 10"/>
          <p:cNvPicPr>
            <a:picLocks noChangeAspect="1"/>
          </p:cNvPicPr>
          <p:nvPr/>
        </p:nvPicPr>
        <p:blipFill>
          <a:blip r:embed="rId3"/>
          <a:stretch>
            <a:fillRect/>
          </a:stretch>
        </p:blipFill>
        <p:spPr>
          <a:xfrm>
            <a:off x="6492208" y="2916904"/>
            <a:ext cx="960229" cy="294323"/>
          </a:xfrm>
          <a:prstGeom prst="rect">
            <a:avLst/>
          </a:prstGeom>
        </p:spPr>
      </p:pic>
      <p:pic>
        <p:nvPicPr>
          <p:cNvPr id="12" name="Picture 11"/>
          <p:cNvPicPr>
            <a:picLocks noChangeAspect="1"/>
          </p:cNvPicPr>
          <p:nvPr/>
        </p:nvPicPr>
        <p:blipFill>
          <a:blip r:embed="rId4"/>
          <a:stretch>
            <a:fillRect/>
          </a:stretch>
        </p:blipFill>
        <p:spPr>
          <a:xfrm>
            <a:off x="7326384" y="2869159"/>
            <a:ext cx="3268718" cy="388692"/>
          </a:xfrm>
          <a:prstGeom prst="rect">
            <a:avLst/>
          </a:prstGeom>
        </p:spPr>
      </p:pic>
      <p:pic>
        <p:nvPicPr>
          <p:cNvPr id="13" name="Picture 12"/>
          <p:cNvPicPr>
            <a:picLocks noChangeAspect="1"/>
          </p:cNvPicPr>
          <p:nvPr/>
        </p:nvPicPr>
        <p:blipFill>
          <a:blip r:embed="rId5"/>
          <a:stretch>
            <a:fillRect/>
          </a:stretch>
        </p:blipFill>
        <p:spPr>
          <a:xfrm>
            <a:off x="7249351" y="2583002"/>
            <a:ext cx="2305432" cy="368125"/>
          </a:xfrm>
          <a:prstGeom prst="rect">
            <a:avLst/>
          </a:prstGeom>
        </p:spPr>
      </p:pic>
      <p:sp>
        <p:nvSpPr>
          <p:cNvPr id="15" name="TextBox 14"/>
          <p:cNvSpPr txBox="1"/>
          <p:nvPr/>
        </p:nvSpPr>
        <p:spPr>
          <a:xfrm>
            <a:off x="504080" y="6581001"/>
            <a:ext cx="2210246"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rebuchet MS" panose="020B0603020202020204"/>
                <a:ea typeface="+mn-ea"/>
                <a:cs typeface="+mn-cs"/>
              </a:rPr>
              <a:t>Image Martins, 2019</a:t>
            </a:r>
          </a:p>
        </p:txBody>
      </p:sp>
    </p:spTree>
    <p:extLst>
      <p:ext uri="{BB962C8B-B14F-4D97-AF65-F5344CB8AC3E}">
        <p14:creationId xmlns:p14="http://schemas.microsoft.com/office/powerpoint/2010/main" val="29865783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172200" y="1600200"/>
            <a:ext cx="5346065" cy="571372"/>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lin ang="13500000" scaled="1"/>
            <a:tileRect/>
          </a:gra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0" name="Rectangle 9"/>
          <p:cNvSpPr/>
          <p:nvPr/>
        </p:nvSpPr>
        <p:spPr>
          <a:xfrm>
            <a:off x="548640" y="1600200"/>
            <a:ext cx="5346065" cy="571372"/>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lin ang="13500000" scaled="1"/>
            <a:tileRect/>
          </a:gra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9" name="Rectangle 8"/>
          <p:cNvSpPr/>
          <p:nvPr/>
        </p:nvSpPr>
        <p:spPr>
          <a:xfrm>
            <a:off x="6185853" y="2277157"/>
            <a:ext cx="5346065" cy="3777649"/>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3500000" scaled="1"/>
            <a:tileRect/>
          </a:gra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7" name="Rectangle 6"/>
          <p:cNvSpPr/>
          <p:nvPr/>
        </p:nvSpPr>
        <p:spPr>
          <a:xfrm>
            <a:off x="548640" y="2264633"/>
            <a:ext cx="5346065" cy="3777649"/>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3500000" scaled="1"/>
            <a:tileRect/>
          </a:gra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 name="Title 1">
            <a:extLst>
              <a:ext uri="{FF2B5EF4-FFF2-40B4-BE49-F238E27FC236}">
                <a16:creationId xmlns:a16="http://schemas.microsoft.com/office/drawing/2014/main" id="{5CE536EE-F548-D685-00E7-837FA4FAA9C9}"/>
              </a:ext>
            </a:extLst>
          </p:cNvPr>
          <p:cNvSpPr>
            <a:spLocks noGrp="1"/>
          </p:cNvSpPr>
          <p:nvPr>
            <p:ph type="title"/>
          </p:nvPr>
        </p:nvSpPr>
        <p:spPr/>
        <p:txBody>
          <a:bodyPr>
            <a:normAutofit/>
          </a:bodyPr>
          <a:lstStyle/>
          <a:p>
            <a:r>
              <a:rPr lang="en-US" sz="4000" b="1" dirty="0"/>
              <a:t>While on Treatment </a:t>
            </a:r>
          </a:p>
        </p:txBody>
      </p:sp>
      <p:sp>
        <p:nvSpPr>
          <p:cNvPr id="3" name="Text Placeholder 2">
            <a:extLst>
              <a:ext uri="{FF2B5EF4-FFF2-40B4-BE49-F238E27FC236}">
                <a16:creationId xmlns:a16="http://schemas.microsoft.com/office/drawing/2014/main" id="{539F42D3-61CF-7FC3-6AF0-940FC0F67878}"/>
              </a:ext>
            </a:extLst>
          </p:cNvPr>
          <p:cNvSpPr>
            <a:spLocks noGrp="1"/>
          </p:cNvSpPr>
          <p:nvPr>
            <p:ph type="body" idx="1"/>
          </p:nvPr>
        </p:nvSpPr>
        <p:spPr>
          <a:xfrm>
            <a:off x="736918" y="1347660"/>
            <a:ext cx="5157787" cy="823912"/>
          </a:xfrm>
        </p:spPr>
        <p:txBody>
          <a:bodyPr>
            <a:normAutofit/>
          </a:bodyPr>
          <a:lstStyle/>
          <a:p>
            <a:r>
              <a:rPr lang="en-US" sz="3200" dirty="0"/>
              <a:t>Monitor </a:t>
            </a:r>
          </a:p>
        </p:txBody>
      </p:sp>
      <p:sp>
        <p:nvSpPr>
          <p:cNvPr id="4" name="Content Placeholder 3">
            <a:extLst>
              <a:ext uri="{FF2B5EF4-FFF2-40B4-BE49-F238E27FC236}">
                <a16:creationId xmlns:a16="http://schemas.microsoft.com/office/drawing/2014/main" id="{CB129E41-9343-4F17-85DF-E9023E8E418D}"/>
              </a:ext>
            </a:extLst>
          </p:cNvPr>
          <p:cNvSpPr>
            <a:spLocks noGrp="1"/>
          </p:cNvSpPr>
          <p:nvPr>
            <p:ph sz="half" idx="2"/>
          </p:nvPr>
        </p:nvSpPr>
        <p:spPr>
          <a:xfrm>
            <a:off x="839788" y="2323688"/>
            <a:ext cx="5157787" cy="3684588"/>
          </a:xfrm>
        </p:spPr>
        <p:txBody>
          <a:bodyPr>
            <a:normAutofit/>
          </a:bodyPr>
          <a:lstStyle/>
          <a:p>
            <a:r>
              <a:rPr lang="en-US" dirty="0"/>
              <a:t>Physical exams</a:t>
            </a:r>
          </a:p>
          <a:p>
            <a:pPr lvl="1"/>
            <a:r>
              <a:rPr lang="en-US" dirty="0"/>
              <a:t>Skin checks</a:t>
            </a:r>
          </a:p>
          <a:p>
            <a:r>
              <a:rPr lang="en-US" dirty="0"/>
              <a:t>Blood work </a:t>
            </a:r>
          </a:p>
          <a:p>
            <a:pPr lvl="1"/>
            <a:r>
              <a:rPr lang="en-US" dirty="0"/>
              <a:t>CBC, CMP every treatment </a:t>
            </a:r>
          </a:p>
          <a:p>
            <a:pPr lvl="1"/>
            <a:r>
              <a:rPr lang="en-US" dirty="0"/>
              <a:t>TSH and FT4 every 4-6 weeks</a:t>
            </a:r>
          </a:p>
          <a:p>
            <a:pPr lvl="1"/>
            <a:r>
              <a:rPr lang="en-US" dirty="0"/>
              <a:t>Consider serum cortisol every 4-6 weeks</a:t>
            </a:r>
          </a:p>
          <a:p>
            <a:r>
              <a:rPr lang="en-US" dirty="0"/>
              <a:t>O2 sats </a:t>
            </a:r>
          </a:p>
          <a:p>
            <a:r>
              <a:rPr lang="en-US" dirty="0"/>
              <a:t>Periodic Imaging </a:t>
            </a:r>
          </a:p>
          <a:p>
            <a:r>
              <a:rPr lang="en-US" dirty="0"/>
              <a:t>Internal history</a:t>
            </a:r>
          </a:p>
        </p:txBody>
      </p:sp>
      <p:sp>
        <p:nvSpPr>
          <p:cNvPr id="5" name="Text Placeholder 4">
            <a:extLst>
              <a:ext uri="{FF2B5EF4-FFF2-40B4-BE49-F238E27FC236}">
                <a16:creationId xmlns:a16="http://schemas.microsoft.com/office/drawing/2014/main" id="{0AC0407A-F409-04E3-59B0-A4FDFB5473F0}"/>
              </a:ext>
            </a:extLst>
          </p:cNvPr>
          <p:cNvSpPr>
            <a:spLocks noGrp="1"/>
          </p:cNvSpPr>
          <p:nvPr>
            <p:ph type="body" sz="quarter" idx="3"/>
          </p:nvPr>
        </p:nvSpPr>
        <p:spPr>
          <a:xfrm>
            <a:off x="6172200" y="1347660"/>
            <a:ext cx="5183188" cy="823912"/>
          </a:xfrm>
        </p:spPr>
        <p:txBody>
          <a:bodyPr>
            <a:normAutofit/>
          </a:bodyPr>
          <a:lstStyle/>
          <a:p>
            <a:r>
              <a:rPr lang="en-US" sz="2800" dirty="0"/>
              <a:t>Treatment of ICI AEs</a:t>
            </a:r>
          </a:p>
        </p:txBody>
      </p:sp>
      <p:sp>
        <p:nvSpPr>
          <p:cNvPr id="6" name="Content Placeholder 5">
            <a:extLst>
              <a:ext uri="{FF2B5EF4-FFF2-40B4-BE49-F238E27FC236}">
                <a16:creationId xmlns:a16="http://schemas.microsoft.com/office/drawing/2014/main" id="{8B2CEBEB-1ADF-EFF0-E0DC-17852CACF531}"/>
              </a:ext>
            </a:extLst>
          </p:cNvPr>
          <p:cNvSpPr>
            <a:spLocks noGrp="1"/>
          </p:cNvSpPr>
          <p:nvPr>
            <p:ph sz="quarter" idx="4"/>
          </p:nvPr>
        </p:nvSpPr>
        <p:spPr>
          <a:xfrm>
            <a:off x="6172200" y="2323688"/>
            <a:ext cx="5183188" cy="3684588"/>
          </a:xfrm>
        </p:spPr>
        <p:txBody>
          <a:bodyPr>
            <a:normAutofit/>
          </a:bodyPr>
          <a:lstStyle/>
          <a:p>
            <a:r>
              <a:rPr lang="en-US" dirty="0"/>
              <a:t>Treatment depends on severity of AEs</a:t>
            </a:r>
          </a:p>
          <a:p>
            <a:r>
              <a:rPr lang="en-US" dirty="0"/>
              <a:t>Grade 3-4 </a:t>
            </a:r>
          </a:p>
          <a:p>
            <a:pPr lvl="1"/>
            <a:r>
              <a:rPr lang="en-US" dirty="0"/>
              <a:t>Discontinue treatment </a:t>
            </a:r>
          </a:p>
          <a:p>
            <a:pPr lvl="1"/>
            <a:r>
              <a:rPr lang="en-US" dirty="0"/>
              <a:t>First line - steroids</a:t>
            </a:r>
          </a:p>
          <a:p>
            <a:pPr lvl="2"/>
            <a:r>
              <a:rPr lang="en-US" dirty="0">
                <a:latin typeface="Calibri" panose="020F0502020204030204" pitchFamily="34" charset="0"/>
                <a:cs typeface="Calibri" panose="020F0502020204030204" pitchFamily="34" charset="0"/>
              </a:rPr>
              <a:t>Prednisone 1-2 mg/kg/day for 4-8 weeks</a:t>
            </a:r>
          </a:p>
          <a:p>
            <a:pPr lvl="2"/>
            <a:r>
              <a:rPr lang="en-US" dirty="0"/>
              <a:t>Prolonged steroid taper</a:t>
            </a:r>
          </a:p>
          <a:p>
            <a:pPr lvl="1"/>
            <a:r>
              <a:rPr lang="en-US" dirty="0"/>
              <a:t>Second line – immunomodulators</a:t>
            </a:r>
          </a:p>
          <a:p>
            <a:r>
              <a:rPr lang="en-US" dirty="0"/>
              <a:t>Endocrinopathies </a:t>
            </a:r>
          </a:p>
          <a:p>
            <a:pPr lvl="1"/>
            <a:r>
              <a:rPr lang="en-US" dirty="0"/>
              <a:t>Hormone replacements  </a:t>
            </a:r>
          </a:p>
          <a:p>
            <a:pPr lvl="2"/>
            <a:endParaRPr lang="en-US" dirty="0"/>
          </a:p>
        </p:txBody>
      </p:sp>
      <p:sp>
        <p:nvSpPr>
          <p:cNvPr id="8" name="TextBox 7">
            <a:extLst>
              <a:ext uri="{FF2B5EF4-FFF2-40B4-BE49-F238E27FC236}">
                <a16:creationId xmlns:a16="http://schemas.microsoft.com/office/drawing/2014/main" id="{72CFEB65-5198-06F9-284E-4F1446E97FA8}"/>
              </a:ext>
            </a:extLst>
          </p:cNvPr>
          <p:cNvSpPr txBox="1"/>
          <p:nvPr/>
        </p:nvSpPr>
        <p:spPr>
          <a:xfrm>
            <a:off x="74142" y="6523166"/>
            <a:ext cx="6098058" cy="24622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NCCN Management of Immunotherapy-Related Toxicities 2024</a:t>
            </a:r>
          </a:p>
        </p:txBody>
      </p:sp>
    </p:spTree>
    <p:extLst>
      <p:ext uri="{BB962C8B-B14F-4D97-AF65-F5344CB8AC3E}">
        <p14:creationId xmlns:p14="http://schemas.microsoft.com/office/powerpoint/2010/main" val="16402501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29479-886D-FEA5-58DE-C98546967778}"/>
              </a:ext>
            </a:extLst>
          </p:cNvPr>
          <p:cNvSpPr>
            <a:spLocks noGrp="1"/>
          </p:cNvSpPr>
          <p:nvPr>
            <p:ph type="title"/>
          </p:nvPr>
        </p:nvSpPr>
        <p:spPr>
          <a:xfrm>
            <a:off x="677334" y="609600"/>
            <a:ext cx="8596668" cy="815163"/>
          </a:xfrm>
        </p:spPr>
        <p:txBody>
          <a:bodyPr/>
          <a:lstStyle/>
          <a:p>
            <a:r>
              <a:rPr lang="en-US" b="1" dirty="0"/>
              <a:t>Clinical Experience </a:t>
            </a:r>
          </a:p>
        </p:txBody>
      </p:sp>
      <p:sp>
        <p:nvSpPr>
          <p:cNvPr id="3" name="Content Placeholder 2">
            <a:extLst>
              <a:ext uri="{FF2B5EF4-FFF2-40B4-BE49-F238E27FC236}">
                <a16:creationId xmlns:a16="http://schemas.microsoft.com/office/drawing/2014/main" id="{26300FA7-2782-8818-9E68-1B250C7AB2E9}"/>
              </a:ext>
            </a:extLst>
          </p:cNvPr>
          <p:cNvSpPr>
            <a:spLocks noGrp="1"/>
          </p:cNvSpPr>
          <p:nvPr>
            <p:ph idx="1"/>
          </p:nvPr>
        </p:nvSpPr>
        <p:spPr>
          <a:xfrm>
            <a:off x="677334" y="1629103"/>
            <a:ext cx="8596668" cy="4412260"/>
          </a:xfrm>
        </p:spPr>
        <p:txBody>
          <a:bodyPr>
            <a:normAutofit/>
          </a:bodyPr>
          <a:lstStyle/>
          <a:p>
            <a:r>
              <a:rPr lang="en-US" sz="2000" dirty="0"/>
              <a:t>54 </a:t>
            </a:r>
            <a:r>
              <a:rPr lang="en-US" sz="2000" dirty="0" err="1"/>
              <a:t>yo</a:t>
            </a:r>
            <a:r>
              <a:rPr lang="en-US" sz="2000" dirty="0"/>
              <a:t> male with stage IV gastric cancer. PMH of obesity and poorly controlled T2DM (no current insulin use)</a:t>
            </a:r>
          </a:p>
          <a:p>
            <a:r>
              <a:rPr lang="en-US" sz="2000" dirty="0"/>
              <a:t>Began FOLFOX + Nivolumab on 11/3/24 </a:t>
            </a:r>
          </a:p>
          <a:p>
            <a:r>
              <a:rPr lang="en-US" sz="2000" dirty="0"/>
              <a:t>On 1/15/25 he complained of having 8 episodes of diarrhea per day with negative GI PCR</a:t>
            </a:r>
          </a:p>
          <a:p>
            <a:r>
              <a:rPr lang="en-US" sz="2000" dirty="0"/>
              <a:t>Started on 100mg prednisone with PJP prophylaxis and a PPI</a:t>
            </a:r>
          </a:p>
          <a:p>
            <a:r>
              <a:rPr lang="en-US" sz="2000" dirty="0"/>
              <a:t>1 week later he returned to clinic with improvement in diarrhea but a blood glucose of 349mg/dL</a:t>
            </a:r>
          </a:p>
          <a:p>
            <a:r>
              <a:rPr lang="en-US" sz="2000" dirty="0"/>
              <a:t>Started on insulin by PCP and successfully completed taper </a:t>
            </a:r>
          </a:p>
        </p:txBody>
      </p:sp>
      <p:sp>
        <p:nvSpPr>
          <p:cNvPr id="4" name="TextBox 3"/>
          <p:cNvSpPr txBox="1"/>
          <p:nvPr/>
        </p:nvSpPr>
        <p:spPr>
          <a:xfrm>
            <a:off x="548640" y="6483350"/>
            <a:ext cx="786384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a:ea typeface="+mn-ea"/>
                <a:cs typeface="+mn-cs"/>
              </a:rPr>
              <a:t>NCCN Prevention and treatment of cancer-related infections. Guidelines, 2024</a:t>
            </a:r>
          </a:p>
        </p:txBody>
      </p:sp>
    </p:spTree>
    <p:extLst>
      <p:ext uri="{BB962C8B-B14F-4D97-AF65-F5344CB8AC3E}">
        <p14:creationId xmlns:p14="http://schemas.microsoft.com/office/powerpoint/2010/main" val="22027523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A4E876-C17A-2DDB-057E-6826259868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3C98D4-9C97-B782-E796-F0B437C42F8E}"/>
              </a:ext>
            </a:extLst>
          </p:cNvPr>
          <p:cNvSpPr>
            <a:spLocks noGrp="1"/>
          </p:cNvSpPr>
          <p:nvPr>
            <p:ph type="title"/>
          </p:nvPr>
        </p:nvSpPr>
        <p:spPr>
          <a:xfrm>
            <a:off x="19365" y="3097609"/>
            <a:ext cx="12192000" cy="662782"/>
          </a:xfrm>
        </p:spPr>
        <p:txBody>
          <a:bodyPr>
            <a:normAutofit/>
          </a:bodyPr>
          <a:lstStyle/>
          <a:p>
            <a:r>
              <a:rPr lang="en-US" sz="4000" dirty="0"/>
              <a:t>Roundtable Discussion</a:t>
            </a:r>
          </a:p>
        </p:txBody>
      </p:sp>
    </p:spTree>
    <p:extLst>
      <p:ext uri="{BB962C8B-B14F-4D97-AF65-F5344CB8AC3E}">
        <p14:creationId xmlns:p14="http://schemas.microsoft.com/office/powerpoint/2010/main" val="280033472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8E727E-208B-AB56-4907-EA976C5A2B0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169184E-C686-0DC3-374B-0B83699DBD7F}"/>
              </a:ext>
            </a:extLst>
          </p:cNvPr>
          <p:cNvSpPr/>
          <p:nvPr/>
        </p:nvSpPr>
        <p:spPr bwMode="auto">
          <a:xfrm>
            <a:off x="758948" y="3645024"/>
            <a:ext cx="10512305" cy="93610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61E3D11F-33C0-9CC2-A25A-C2CCD1D63056}"/>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C62B5E91-5252-02F5-BD23-4CAA9CEA798D}"/>
              </a:ext>
            </a:extLst>
          </p:cNvPr>
          <p:cNvSpPr>
            <a:spLocks noGrp="1"/>
          </p:cNvSpPr>
          <p:nvPr>
            <p:ph idx="1"/>
          </p:nvPr>
        </p:nvSpPr>
        <p:spPr>
          <a:xfrm>
            <a:off x="912286" y="1052736"/>
            <a:ext cx="10512306" cy="4799013"/>
          </a:xfrm>
        </p:spPr>
        <p:txBody>
          <a:bodyPr/>
          <a:lstStyle/>
          <a:p>
            <a:pPr marL="0" indent="0">
              <a:spcBef>
                <a:spcPts val="1800"/>
              </a:spcBef>
              <a:spcAft>
                <a:spcPts val="0"/>
              </a:spcAft>
              <a:buNone/>
            </a:pPr>
            <a:r>
              <a:rPr lang="en-US" sz="2500" dirty="0">
                <a:solidFill>
                  <a:srgbClr val="0432FF"/>
                </a:solidFill>
              </a:rPr>
              <a:t>Introduction: </a:t>
            </a:r>
            <a:r>
              <a:rPr lang="en-US" sz="2500" dirty="0">
                <a:solidFill>
                  <a:schemeClr val="tx1"/>
                </a:solidFill>
              </a:rPr>
              <a:t>Clinical Presentation of Gastroesophageal Cancer</a:t>
            </a:r>
          </a:p>
          <a:p>
            <a:pPr marL="0" indent="0">
              <a:spcBef>
                <a:spcPts val="1800"/>
              </a:spcBef>
              <a:spcAft>
                <a:spcPts val="0"/>
              </a:spcAft>
              <a:buNone/>
            </a:pPr>
            <a:r>
              <a:rPr lang="en-US" sz="2500" dirty="0">
                <a:solidFill>
                  <a:srgbClr val="0432FF"/>
                </a:solidFill>
              </a:rPr>
              <a:t>Module 1: </a:t>
            </a:r>
            <a:r>
              <a:rPr lang="en-US" sz="2500" dirty="0">
                <a:solidFill>
                  <a:schemeClr val="tx1"/>
                </a:solidFill>
              </a:rPr>
              <a:t>Management of Localized or Locally Advanced Gastroesophageal Cancers; Current and Future Role of Immune Checkpoint Inhibitors </a:t>
            </a:r>
          </a:p>
          <a:p>
            <a:pPr marL="0" indent="0">
              <a:spcBef>
                <a:spcPts val="1800"/>
              </a:spcBef>
              <a:spcAft>
                <a:spcPts val="0"/>
              </a:spcAft>
              <a:buNone/>
            </a:pPr>
            <a:r>
              <a:rPr lang="en-US" sz="2500" dirty="0">
                <a:solidFill>
                  <a:srgbClr val="0432FF"/>
                </a:solidFill>
              </a:rPr>
              <a:t>Module 2: </a:t>
            </a:r>
            <a:r>
              <a:rPr lang="en-US" sz="2500" dirty="0">
                <a:solidFill>
                  <a:schemeClr val="tx1"/>
                </a:solidFill>
              </a:rPr>
              <a:t>Incorporation of Immunotherapeutic Strategies for HER2-Negative Metastatic Gastroesophageal Tumors </a:t>
            </a:r>
          </a:p>
          <a:p>
            <a:pPr marL="0" indent="0">
              <a:spcBef>
                <a:spcPts val="1800"/>
              </a:spcBef>
              <a:spcAft>
                <a:spcPts val="0"/>
              </a:spcAft>
              <a:buNone/>
            </a:pPr>
            <a:r>
              <a:rPr lang="en-US" sz="2500" dirty="0">
                <a:solidFill>
                  <a:schemeClr val="bg1"/>
                </a:solidFill>
              </a:rPr>
              <a:t>Module 3: </a:t>
            </a:r>
            <a:r>
              <a:rPr lang="en-US" sz="2500" b="1" dirty="0">
                <a:solidFill>
                  <a:schemeClr val="bg1"/>
                </a:solidFill>
                <a:effectLst/>
                <a:latin typeface="+mn-lt"/>
                <a:ea typeface="Calibri" panose="020F0502020204030204" pitchFamily="34" charset="0"/>
              </a:rPr>
              <a:t>Role of Therapy Targeting CLDN18.2 in Advanced Gastric/Gastroesophageal Junction Adenocarcinoma </a:t>
            </a:r>
          </a:p>
          <a:p>
            <a:pPr marL="0" indent="0">
              <a:spcBef>
                <a:spcPts val="1800"/>
              </a:spcBef>
              <a:spcAft>
                <a:spcPts val="0"/>
              </a:spcAft>
              <a:buNone/>
            </a:pPr>
            <a:r>
              <a:rPr lang="en-US" sz="2500" dirty="0">
                <a:solidFill>
                  <a:srgbClr val="0432FF"/>
                </a:solidFill>
              </a:rPr>
              <a:t>Module 4: </a:t>
            </a:r>
            <a:r>
              <a:rPr lang="en-US" sz="25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Considerations in the Care of Patients with HER2-Positive Gastroesophageal Cancers </a:t>
            </a:r>
          </a:p>
        </p:txBody>
      </p:sp>
    </p:spTree>
    <p:extLst>
      <p:ext uri="{BB962C8B-B14F-4D97-AF65-F5344CB8AC3E}">
        <p14:creationId xmlns:p14="http://schemas.microsoft.com/office/powerpoint/2010/main" val="201531321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794C1-C633-AAB0-5414-85F0DDBA4103}"/>
            </a:ext>
          </a:extLst>
        </p:cNvPr>
        <p:cNvGrpSpPr/>
        <p:nvPr/>
      </p:nvGrpSpPr>
      <p:grpSpPr>
        <a:xfrm>
          <a:off x="0" y="0"/>
          <a:ext cx="0" cy="0"/>
          <a:chOff x="0" y="0"/>
          <a:chExt cx="0" cy="0"/>
        </a:xfrm>
      </p:grpSpPr>
      <p:sp>
        <p:nvSpPr>
          <p:cNvPr id="8" name="Content Placeholder 2">
            <a:extLst>
              <a:ext uri="{FF2B5EF4-FFF2-40B4-BE49-F238E27FC236}">
                <a16:creationId xmlns:a16="http://schemas.microsoft.com/office/drawing/2014/main" id="{66F594AD-086F-DBF0-A98A-3A62F1201427}"/>
              </a:ext>
            </a:extLst>
          </p:cNvPr>
          <p:cNvSpPr>
            <a:spLocks noGrp="1"/>
          </p:cNvSpPr>
          <p:nvPr>
            <p:ph idx="1"/>
          </p:nvPr>
        </p:nvSpPr>
        <p:spPr>
          <a:xfrm>
            <a:off x="528635" y="1988840"/>
            <a:ext cx="10535918" cy="4524375"/>
          </a:xfrm>
        </p:spPr>
        <p:txBody>
          <a:bodyPr/>
          <a:lstStyle/>
          <a:p>
            <a:pPr marL="0" indent="0">
              <a:buNone/>
            </a:pPr>
            <a:r>
              <a:rPr lang="en-US" sz="2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 patient with newly diagnosed CLDN18.2-positive metastatic gastric cancer who is about to begin first-line treatment with chemotherapy in combination with </a:t>
            </a:r>
            <a:r>
              <a:rPr lang="en-US" sz="2800" b="1"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zolbetuximab</a:t>
            </a:r>
            <a:endParaRPr lang="en-US" sz="2800"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5" name="Text Placeholder 3">
            <a:extLst>
              <a:ext uri="{FF2B5EF4-FFF2-40B4-BE49-F238E27FC236}">
                <a16:creationId xmlns:a16="http://schemas.microsoft.com/office/drawing/2014/main" id="{CA6D84CE-AC7F-3D01-DEE9-B950D8C5E5B7}"/>
              </a:ext>
            </a:extLst>
          </p:cNvPr>
          <p:cNvSpPr>
            <a:spLocks noGrp="1"/>
          </p:cNvSpPr>
          <p:nvPr>
            <p:ph type="body" sz="quarter" idx="10"/>
          </p:nvPr>
        </p:nvSpPr>
        <p:spPr>
          <a:xfrm>
            <a:off x="528635" y="476672"/>
            <a:ext cx="10744200" cy="605309"/>
          </a:xfrm>
        </p:spPr>
        <p:txBody>
          <a:bodyPr/>
          <a:lstStyle/>
          <a:p>
            <a:pPr algn="ctr"/>
            <a:r>
              <a:rPr lang="en-US" i="0" dirty="0"/>
              <a:t>Clinical Scenario</a:t>
            </a:r>
          </a:p>
        </p:txBody>
      </p:sp>
    </p:spTree>
    <p:extLst>
      <p:ext uri="{BB962C8B-B14F-4D97-AF65-F5344CB8AC3E}">
        <p14:creationId xmlns:p14="http://schemas.microsoft.com/office/powerpoint/2010/main" val="15519854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ctrTitle"/>
          </p:nvPr>
        </p:nvSpPr>
        <p:spPr>
          <a:xfrm>
            <a:off x="1828800" y="2125821"/>
            <a:ext cx="8382000" cy="1470025"/>
          </a:xfrm>
        </p:spPr>
        <p:txBody>
          <a:bodyPr/>
          <a:lstStyle/>
          <a:p>
            <a:pPr algn="ctr"/>
            <a:r>
              <a:rPr lang="en-US" sz="3200" dirty="0">
                <a:solidFill>
                  <a:srgbClr val="C00000"/>
                </a:solidFill>
              </a:rPr>
              <a:t>Management of Metastatic Gastric/GEJ Adenocarcinoma:</a:t>
            </a:r>
            <a:br>
              <a:rPr lang="en-US" sz="3200" dirty="0">
                <a:solidFill>
                  <a:srgbClr val="C00000"/>
                </a:solidFill>
              </a:rPr>
            </a:br>
            <a:r>
              <a:rPr lang="en-US" sz="3200" dirty="0">
                <a:solidFill>
                  <a:srgbClr val="C00000"/>
                </a:solidFill>
              </a:rPr>
              <a:t>First Line Therapy</a:t>
            </a:r>
            <a:endParaRPr lang="en-US" sz="6000" dirty="0">
              <a:solidFill>
                <a:srgbClr val="C00000"/>
              </a:solidFill>
            </a:endParaRPr>
          </a:p>
        </p:txBody>
      </p:sp>
      <p:sp>
        <p:nvSpPr>
          <p:cNvPr id="2" name="Subtitle 1"/>
          <p:cNvSpPr>
            <a:spLocks noGrp="1"/>
          </p:cNvSpPr>
          <p:nvPr>
            <p:ph type="subTitle" idx="1"/>
          </p:nvPr>
        </p:nvSpPr>
        <p:spPr>
          <a:xfrm>
            <a:off x="1828800" y="3986587"/>
            <a:ext cx="8382000" cy="1946500"/>
          </a:xfrm>
        </p:spPr>
        <p:txBody>
          <a:bodyPr>
            <a:normAutofit/>
          </a:bodyPr>
          <a:lstStyle/>
          <a:p>
            <a:pPr algn="ctr"/>
            <a:endParaRPr lang="en-US" sz="2000" dirty="0">
              <a:solidFill>
                <a:srgbClr val="FF0000"/>
              </a:solidFill>
            </a:endParaRPr>
          </a:p>
          <a:p>
            <a:pPr algn="ctr"/>
            <a:r>
              <a:rPr lang="en-US" sz="2000" dirty="0">
                <a:solidFill>
                  <a:srgbClr val="FF0000"/>
                </a:solidFill>
              </a:rPr>
              <a:t>Manish A. Shah, MD, FASCO</a:t>
            </a:r>
          </a:p>
          <a:p>
            <a:pPr algn="ctr"/>
            <a:r>
              <a:rPr lang="en-US" sz="2000" dirty="0">
                <a:solidFill>
                  <a:srgbClr val="FF0000"/>
                </a:solidFill>
              </a:rPr>
              <a:t>Weill Cornell Medicine/</a:t>
            </a:r>
            <a:r>
              <a:rPr lang="en-US" sz="2000" dirty="0" err="1">
                <a:solidFill>
                  <a:srgbClr val="FF0000"/>
                </a:solidFill>
              </a:rPr>
              <a:t>NewYork</a:t>
            </a:r>
            <a:r>
              <a:rPr lang="en-US" sz="2000" dirty="0">
                <a:solidFill>
                  <a:srgbClr val="FF0000"/>
                </a:solidFill>
              </a:rPr>
              <a:t>-Presbyterian</a:t>
            </a:r>
          </a:p>
          <a:p>
            <a:pPr algn="ctr"/>
            <a:r>
              <a:rPr lang="en-US" sz="2000" dirty="0">
                <a:solidFill>
                  <a:srgbClr val="FF0000"/>
                </a:solidFill>
              </a:rPr>
              <a:t>mas9313@med.cornell.edu</a:t>
            </a:r>
          </a:p>
        </p:txBody>
      </p:sp>
      <p:pic>
        <p:nvPicPr>
          <p:cNvPr id="5" name="Picture 4">
            <a:extLst>
              <a:ext uri="{FF2B5EF4-FFF2-40B4-BE49-F238E27FC236}">
                <a16:creationId xmlns:a16="http://schemas.microsoft.com/office/drawing/2014/main" id="{41A8F9FE-BEAC-4705-9EEF-B695BE98CE0E}"/>
              </a:ext>
            </a:extLst>
          </p:cNvPr>
          <p:cNvPicPr>
            <a:picLocks noChangeAspect="1"/>
          </p:cNvPicPr>
          <p:nvPr/>
        </p:nvPicPr>
        <p:blipFill rotWithShape="1">
          <a:blip r:embed="rId2"/>
          <a:srcRect r="89279" b="40159"/>
          <a:stretch/>
        </p:blipFill>
        <p:spPr>
          <a:xfrm>
            <a:off x="5252281" y="753436"/>
            <a:ext cx="1398953" cy="1372383"/>
          </a:xfrm>
          <a:prstGeom prst="rect">
            <a:avLst/>
          </a:prstGeom>
        </p:spPr>
      </p:pic>
      <p:sp>
        <p:nvSpPr>
          <p:cNvPr id="4" name="TextBox 3">
            <a:extLst>
              <a:ext uri="{FF2B5EF4-FFF2-40B4-BE49-F238E27FC236}">
                <a16:creationId xmlns:a16="http://schemas.microsoft.com/office/drawing/2014/main" id="{69EEED92-F862-32C0-10D1-CFEEDDC69F59}"/>
              </a:ext>
            </a:extLst>
          </p:cNvPr>
          <p:cNvSpPr txBox="1"/>
          <p:nvPr/>
        </p:nvSpPr>
        <p:spPr bwMode="auto">
          <a:xfrm>
            <a:off x="9428205" y="5456614"/>
            <a:ext cx="1939890"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1219170" rtl="0" eaLnBrk="1" fontAlgn="base" latinLnBrk="0" hangingPunct="1">
              <a:lnSpc>
                <a:spcPct val="100000"/>
              </a:lnSpc>
              <a:spcBef>
                <a:spcPts val="60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rPr>
              <a:t>ISGIO</a:t>
            </a:r>
          </a:p>
          <a:p>
            <a:pPr marL="0" marR="0" lvl="0" indent="0" algn="l" defTabSz="1219170" rtl="0" eaLnBrk="1" fontAlgn="base" latinLnBrk="0" hangingPunct="1">
              <a:lnSpc>
                <a:spcPct val="100000"/>
              </a:lnSpc>
              <a:spcBef>
                <a:spcPts val="60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rPr>
              <a:t>Hollywood, FL</a:t>
            </a:r>
          </a:p>
          <a:p>
            <a:pPr marL="0" marR="0" lvl="0" indent="0" algn="l" defTabSz="1219170" rtl="0" eaLnBrk="1" fontAlgn="base" latinLnBrk="0" hangingPunct="1">
              <a:lnSpc>
                <a:spcPct val="100000"/>
              </a:lnSpc>
              <a:spcBef>
                <a:spcPts val="60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rPr>
              <a:t>October 2024</a:t>
            </a:r>
          </a:p>
        </p:txBody>
      </p:sp>
    </p:spTree>
    <p:extLst>
      <p:ext uri="{BB962C8B-B14F-4D97-AF65-F5344CB8AC3E}">
        <p14:creationId xmlns:p14="http://schemas.microsoft.com/office/powerpoint/2010/main" val="40332171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39" y="1556792"/>
            <a:ext cx="10358967" cy="4799013"/>
          </a:xfrm>
        </p:spPr>
        <p:txBody>
          <a:bodyPr/>
          <a:lstStyle/>
          <a:p>
            <a:pPr marL="98425" indent="0">
              <a:buNone/>
            </a:pPr>
            <a:r>
              <a:rPr lang="en-US" sz="2500" b="0" dirty="0"/>
              <a:t>This activity is supported by educational grants from Astellas and </a:t>
            </a:r>
            <a:r>
              <a:rPr lang="en-US" sz="2500" b="0" dirty="0" err="1"/>
              <a:t>BeiGene</a:t>
            </a:r>
            <a:r>
              <a:rPr lang="en-US" sz="2500" b="0" dirty="0"/>
              <a:t> Ltd.</a:t>
            </a:r>
          </a:p>
        </p:txBody>
      </p:sp>
      <p:sp>
        <p:nvSpPr>
          <p:cNvPr id="4" name="Title 1">
            <a:extLst>
              <a:ext uri="{FF2B5EF4-FFF2-40B4-BE49-F238E27FC236}">
                <a16:creationId xmlns:a16="http://schemas.microsoft.com/office/drawing/2014/main" id="{74009152-E724-A64C-A30B-6758754F9324}"/>
              </a:ext>
            </a:extLst>
          </p:cNvPr>
          <p:cNvSpPr txBox="1">
            <a:spLocks/>
          </p:cNvSpPr>
          <p:nvPr/>
        </p:nvSpPr>
        <p:spPr bwMode="auto">
          <a:xfrm>
            <a:off x="912286" y="3460941"/>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NCPD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5" name="Content Placeholder 2">
            <a:extLst>
              <a:ext uri="{FF2B5EF4-FFF2-40B4-BE49-F238E27FC236}">
                <a16:creationId xmlns:a16="http://schemas.microsoft.com/office/drawing/2014/main" id="{148D3090-4FC7-2B40-B374-D8A89852AA83}"/>
              </a:ext>
            </a:extLst>
          </p:cNvPr>
          <p:cNvSpPr txBox="1">
            <a:spLocks/>
          </p:cNvSpPr>
          <p:nvPr/>
        </p:nvSpPr>
        <p:spPr bwMode="auto">
          <a:xfrm>
            <a:off x="912286" y="5006744"/>
            <a:ext cx="10512305" cy="1143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19945836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F9B29B6-2E4A-9178-B4AE-9FD244AAC8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1F9118-49A5-DB50-C43F-1A634D164DA3}"/>
              </a:ext>
            </a:extLst>
          </p:cNvPr>
          <p:cNvSpPr>
            <a:spLocks noGrp="1"/>
          </p:cNvSpPr>
          <p:nvPr>
            <p:ph type="title"/>
          </p:nvPr>
        </p:nvSpPr>
        <p:spPr/>
        <p:txBody>
          <a:bodyPr/>
          <a:lstStyle/>
          <a:p>
            <a:r>
              <a:rPr lang="en-US" dirty="0"/>
              <a:t>Case Study</a:t>
            </a:r>
          </a:p>
        </p:txBody>
      </p:sp>
      <p:sp>
        <p:nvSpPr>
          <p:cNvPr id="3" name="Content Placeholder 2">
            <a:extLst>
              <a:ext uri="{FF2B5EF4-FFF2-40B4-BE49-F238E27FC236}">
                <a16:creationId xmlns:a16="http://schemas.microsoft.com/office/drawing/2014/main" id="{5BF66263-2A34-A38C-B734-386BA5A9CAD8}"/>
              </a:ext>
            </a:extLst>
          </p:cNvPr>
          <p:cNvSpPr>
            <a:spLocks noGrp="1"/>
          </p:cNvSpPr>
          <p:nvPr>
            <p:ph idx="1"/>
          </p:nvPr>
        </p:nvSpPr>
        <p:spPr/>
        <p:txBody>
          <a:bodyPr/>
          <a:lstStyle/>
          <a:p>
            <a:r>
              <a:rPr lang="en-US" dirty="0"/>
              <a:t>Patient: </a:t>
            </a:r>
          </a:p>
          <a:p>
            <a:pPr lvl="1"/>
            <a:r>
              <a:rPr lang="en-US" dirty="0"/>
              <a:t>85-year-old male</a:t>
            </a:r>
          </a:p>
          <a:p>
            <a:r>
              <a:rPr lang="en-US" dirty="0"/>
              <a:t>PMH: </a:t>
            </a:r>
          </a:p>
          <a:p>
            <a:pPr lvl="1"/>
            <a:r>
              <a:rPr lang="en-US" dirty="0" err="1"/>
              <a:t>HFrecEF</a:t>
            </a:r>
            <a:r>
              <a:rPr lang="en-US" dirty="0"/>
              <a:t>, HTN, HLD, IPMNs, </a:t>
            </a:r>
            <a:r>
              <a:rPr lang="en-US" dirty="0">
                <a:solidFill>
                  <a:srgbClr val="FF0000"/>
                </a:solidFill>
              </a:rPr>
              <a:t>ESRD secondary to bilateral native nephrectomies for urogenital cancer s/p DDKT 2021</a:t>
            </a:r>
          </a:p>
          <a:p>
            <a:r>
              <a:rPr lang="en-US" dirty="0"/>
              <a:t>HPI:</a:t>
            </a:r>
          </a:p>
          <a:p>
            <a:pPr lvl="1"/>
            <a:r>
              <a:rPr lang="en-US" dirty="0"/>
              <a:t>1 year history of worsening fatigue, abdominal pain, weight loss</a:t>
            </a:r>
          </a:p>
          <a:p>
            <a:endParaRPr lang="en-US" dirty="0"/>
          </a:p>
        </p:txBody>
      </p:sp>
    </p:spTree>
    <p:extLst>
      <p:ext uri="{BB962C8B-B14F-4D97-AF65-F5344CB8AC3E}">
        <p14:creationId xmlns:p14="http://schemas.microsoft.com/office/powerpoint/2010/main" val="292475314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EA6B57A-D9E8-3E43-9A7D-C850EC9A99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D4ECC0-E49C-2B4F-1F42-55D21652380B}"/>
              </a:ext>
            </a:extLst>
          </p:cNvPr>
          <p:cNvSpPr>
            <a:spLocks noGrp="1"/>
          </p:cNvSpPr>
          <p:nvPr>
            <p:ph type="title"/>
          </p:nvPr>
        </p:nvSpPr>
        <p:spPr>
          <a:xfrm>
            <a:off x="914400" y="584200"/>
            <a:ext cx="11277600" cy="609600"/>
          </a:xfrm>
        </p:spPr>
        <p:txBody>
          <a:bodyPr/>
          <a:lstStyle/>
          <a:p>
            <a:pPr algn="l"/>
            <a:r>
              <a:rPr lang="en-US" dirty="0"/>
              <a:t>Case Study</a:t>
            </a:r>
          </a:p>
        </p:txBody>
      </p:sp>
      <p:sp>
        <p:nvSpPr>
          <p:cNvPr id="3" name="Content Placeholder 2">
            <a:extLst>
              <a:ext uri="{FF2B5EF4-FFF2-40B4-BE49-F238E27FC236}">
                <a16:creationId xmlns:a16="http://schemas.microsoft.com/office/drawing/2014/main" id="{5B68BA36-8E28-1F6E-8D2E-3AF2195FDD3A}"/>
              </a:ext>
            </a:extLst>
          </p:cNvPr>
          <p:cNvSpPr>
            <a:spLocks noGrp="1"/>
          </p:cNvSpPr>
          <p:nvPr>
            <p:ph idx="1"/>
          </p:nvPr>
        </p:nvSpPr>
        <p:spPr>
          <a:xfrm>
            <a:off x="508000" y="1508787"/>
            <a:ext cx="6096000" cy="3840427"/>
          </a:xfrm>
        </p:spPr>
        <p:txBody>
          <a:bodyPr/>
          <a:lstStyle/>
          <a:p>
            <a:pPr marL="0" indent="0">
              <a:buNone/>
            </a:pPr>
            <a:r>
              <a:rPr lang="en-US" sz="2400" dirty="0"/>
              <a:t>Staging</a:t>
            </a:r>
            <a:endParaRPr lang="en-US" sz="1867" dirty="0"/>
          </a:p>
          <a:p>
            <a:pPr marL="285744" indent="-285744"/>
            <a:r>
              <a:rPr lang="en-US" sz="1867" dirty="0"/>
              <a:t>EGD:  large, ulcerated, partially circumferential (involving one-half of the lumen circumference) mass with oozing bleeding was found in the distal esophagus. </a:t>
            </a:r>
          </a:p>
          <a:p>
            <a:pPr marL="285744" indent="-285744"/>
            <a:r>
              <a:rPr lang="en-US" sz="1867" dirty="0"/>
              <a:t>Biopsy: </a:t>
            </a:r>
            <a:r>
              <a:rPr lang="en-US" sz="1867" dirty="0">
                <a:solidFill>
                  <a:srgbClr val="FF0000"/>
                </a:solidFill>
              </a:rPr>
              <a:t>invasive poorly differentiated adenocarcinoma with signet ring cell features, MMR proficient, HER2 IHC equivocal, </a:t>
            </a:r>
            <a:r>
              <a:rPr lang="en-US" sz="1867" dirty="0"/>
              <a:t>arising in a background of intestinal metaplasia and high-grade dysplasia</a:t>
            </a:r>
          </a:p>
          <a:p>
            <a:pPr marL="285744" indent="-285744"/>
            <a:r>
              <a:rPr lang="en-US" sz="1867" dirty="0">
                <a:solidFill>
                  <a:srgbClr val="FF0000"/>
                </a:solidFill>
              </a:rPr>
              <a:t>PD-L1 CPS 20%</a:t>
            </a:r>
          </a:p>
          <a:p>
            <a:pPr marL="285744" indent="-285744"/>
            <a:r>
              <a:rPr lang="en-US" sz="1867" dirty="0">
                <a:solidFill>
                  <a:srgbClr val="FF0000"/>
                </a:solidFill>
              </a:rPr>
              <a:t>CLDN18.2 IHC is 80%</a:t>
            </a:r>
          </a:p>
          <a:p>
            <a:pPr marL="285744" indent="-285744"/>
            <a:r>
              <a:rPr lang="en-US" sz="1867" dirty="0"/>
              <a:t>PET scan:  right neck and supraclavicular adenopathy, SUV avid distal esophageal malignancy. </a:t>
            </a:r>
          </a:p>
          <a:p>
            <a:endParaRPr lang="en-US" sz="1867" dirty="0"/>
          </a:p>
        </p:txBody>
      </p:sp>
      <p:pic>
        <p:nvPicPr>
          <p:cNvPr id="8" name="Picture 7">
            <a:extLst>
              <a:ext uri="{FF2B5EF4-FFF2-40B4-BE49-F238E27FC236}">
                <a16:creationId xmlns:a16="http://schemas.microsoft.com/office/drawing/2014/main" id="{6BA42DCC-EFDD-6DF4-1391-FC5611E28748}"/>
              </a:ext>
            </a:extLst>
          </p:cNvPr>
          <p:cNvPicPr>
            <a:picLocks noChangeAspect="1"/>
          </p:cNvPicPr>
          <p:nvPr/>
        </p:nvPicPr>
        <p:blipFill>
          <a:blip r:embed="rId2"/>
          <a:stretch>
            <a:fillRect/>
          </a:stretch>
        </p:blipFill>
        <p:spPr>
          <a:xfrm>
            <a:off x="7817504" y="160987"/>
            <a:ext cx="3460096" cy="6507442"/>
          </a:xfrm>
          <a:prstGeom prst="rect">
            <a:avLst/>
          </a:prstGeom>
        </p:spPr>
      </p:pic>
    </p:spTree>
    <p:extLst>
      <p:ext uri="{BB962C8B-B14F-4D97-AF65-F5344CB8AC3E}">
        <p14:creationId xmlns:p14="http://schemas.microsoft.com/office/powerpoint/2010/main" val="38425484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129CDD7-E6CC-316B-F61E-79CBB409C8B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B7A901-5DE0-D38C-3392-4BB8A12EEC29}"/>
              </a:ext>
            </a:extLst>
          </p:cNvPr>
          <p:cNvSpPr>
            <a:spLocks noGrp="1"/>
          </p:cNvSpPr>
          <p:nvPr>
            <p:ph idx="1"/>
          </p:nvPr>
        </p:nvSpPr>
        <p:spPr>
          <a:xfrm>
            <a:off x="581550" y="1620060"/>
            <a:ext cx="6981844" cy="3840427"/>
          </a:xfrm>
        </p:spPr>
        <p:txBody>
          <a:bodyPr/>
          <a:lstStyle/>
          <a:p>
            <a:r>
              <a:rPr lang="en-US" sz="2667" b="1" dirty="0"/>
              <a:t>Esophageal cancer treatment </a:t>
            </a:r>
          </a:p>
          <a:p>
            <a:endParaRPr lang="en-US" sz="2000" dirty="0"/>
          </a:p>
          <a:p>
            <a:pPr lvl="1"/>
            <a:r>
              <a:rPr lang="en-US" sz="2000" dirty="0"/>
              <a:t>Option 1: Chemotherapy with immunotherapy</a:t>
            </a:r>
          </a:p>
          <a:p>
            <a:pPr lvl="1"/>
            <a:r>
              <a:rPr lang="en-US" sz="2000" dirty="0"/>
              <a:t>Option 2: Chemotherapy with Claudin18.2 inhibition</a:t>
            </a:r>
          </a:p>
          <a:p>
            <a:pPr lvl="1"/>
            <a:r>
              <a:rPr lang="en-US" sz="2000" dirty="0"/>
              <a:t>Option 3: Chemotherapy</a:t>
            </a:r>
          </a:p>
          <a:p>
            <a:pPr lvl="1"/>
            <a:endParaRPr lang="en-US" sz="2000" dirty="0"/>
          </a:p>
          <a:p>
            <a:pPr marL="609555" lvl="1" indent="0">
              <a:buNone/>
            </a:pPr>
            <a:r>
              <a:rPr lang="en-US" sz="2000" dirty="0"/>
              <a:t>- Things to consider – patient has a transplanted kidney.  There is ~30%-40% rate of graft failure. </a:t>
            </a:r>
          </a:p>
          <a:p>
            <a:endParaRPr lang="en-US" sz="2000" dirty="0"/>
          </a:p>
          <a:p>
            <a:pPr marL="285744" indent="-285744"/>
            <a:endParaRPr lang="en-US" sz="2000" dirty="0"/>
          </a:p>
          <a:p>
            <a:endParaRPr lang="en-US" dirty="0"/>
          </a:p>
        </p:txBody>
      </p:sp>
      <p:sp>
        <p:nvSpPr>
          <p:cNvPr id="8" name="Title 1">
            <a:extLst>
              <a:ext uri="{FF2B5EF4-FFF2-40B4-BE49-F238E27FC236}">
                <a16:creationId xmlns:a16="http://schemas.microsoft.com/office/drawing/2014/main" id="{09E60023-559D-FBD2-D0E7-56D6109296F9}"/>
              </a:ext>
            </a:extLst>
          </p:cNvPr>
          <p:cNvSpPr>
            <a:spLocks noGrp="1"/>
          </p:cNvSpPr>
          <p:nvPr>
            <p:ph type="title"/>
          </p:nvPr>
        </p:nvSpPr>
        <p:spPr>
          <a:xfrm>
            <a:off x="1016000" y="584200"/>
            <a:ext cx="11176000" cy="609600"/>
          </a:xfrm>
        </p:spPr>
        <p:txBody>
          <a:bodyPr/>
          <a:lstStyle/>
          <a:p>
            <a:pPr algn="l"/>
            <a:r>
              <a:rPr lang="en-US" dirty="0"/>
              <a:t>Case Study</a:t>
            </a:r>
          </a:p>
        </p:txBody>
      </p:sp>
      <p:pic>
        <p:nvPicPr>
          <p:cNvPr id="9" name="Picture 8">
            <a:extLst>
              <a:ext uri="{FF2B5EF4-FFF2-40B4-BE49-F238E27FC236}">
                <a16:creationId xmlns:a16="http://schemas.microsoft.com/office/drawing/2014/main" id="{19E53BBC-EBE5-C211-89E8-ABF6D1D0EF1D}"/>
              </a:ext>
            </a:extLst>
          </p:cNvPr>
          <p:cNvPicPr>
            <a:picLocks noChangeAspect="1"/>
          </p:cNvPicPr>
          <p:nvPr/>
        </p:nvPicPr>
        <p:blipFill>
          <a:blip r:embed="rId2"/>
          <a:stretch>
            <a:fillRect/>
          </a:stretch>
        </p:blipFill>
        <p:spPr>
          <a:xfrm>
            <a:off x="8042509" y="543064"/>
            <a:ext cx="2999492" cy="5730737"/>
          </a:xfrm>
          <a:prstGeom prst="rect">
            <a:avLst/>
          </a:prstGeom>
        </p:spPr>
      </p:pic>
    </p:spTree>
    <p:extLst>
      <p:ext uri="{BB962C8B-B14F-4D97-AF65-F5344CB8AC3E}">
        <p14:creationId xmlns:p14="http://schemas.microsoft.com/office/powerpoint/2010/main" val="233230020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2B618-D0CF-E031-4346-97829ED8A7B1}"/>
              </a:ext>
            </a:extLst>
          </p:cNvPr>
          <p:cNvSpPr>
            <a:spLocks noGrp="1"/>
          </p:cNvSpPr>
          <p:nvPr>
            <p:ph type="title"/>
          </p:nvPr>
        </p:nvSpPr>
        <p:spPr>
          <a:xfrm>
            <a:off x="0" y="482600"/>
            <a:ext cx="12192000" cy="609600"/>
          </a:xfrm>
        </p:spPr>
        <p:txBody>
          <a:bodyPr/>
          <a:lstStyle/>
          <a:p>
            <a:r>
              <a:rPr lang="en-US" dirty="0"/>
              <a:t>Key Biomarkers in Gastroesophageal Cancer</a:t>
            </a:r>
          </a:p>
        </p:txBody>
      </p:sp>
      <p:sp>
        <p:nvSpPr>
          <p:cNvPr id="3" name="Content Placeholder 2">
            <a:extLst>
              <a:ext uri="{FF2B5EF4-FFF2-40B4-BE49-F238E27FC236}">
                <a16:creationId xmlns:a16="http://schemas.microsoft.com/office/drawing/2014/main" id="{F67919DC-58B1-C65D-D2A3-8F5110E746F5}"/>
              </a:ext>
            </a:extLst>
          </p:cNvPr>
          <p:cNvSpPr>
            <a:spLocks noGrp="1"/>
          </p:cNvSpPr>
          <p:nvPr>
            <p:ph idx="1"/>
          </p:nvPr>
        </p:nvSpPr>
        <p:spPr>
          <a:xfrm>
            <a:off x="6243101" y="1232172"/>
            <a:ext cx="5644100" cy="3840427"/>
          </a:xfrm>
        </p:spPr>
        <p:txBody>
          <a:bodyPr/>
          <a:lstStyle/>
          <a:p>
            <a:pPr marL="0" indent="0">
              <a:buNone/>
            </a:pPr>
            <a:r>
              <a:rPr lang="en-US" sz="1467" b="1" u="sng" dirty="0"/>
              <a:t>Key markers in advanced disease</a:t>
            </a:r>
          </a:p>
          <a:p>
            <a:pPr algn="l"/>
            <a:r>
              <a:rPr lang="en-US" sz="1467" b="1" u="sng" dirty="0"/>
              <a:t>HER2</a:t>
            </a:r>
            <a:r>
              <a:rPr lang="en-US" sz="1467" u="sng" dirty="0"/>
              <a:t> positive:</a:t>
            </a:r>
            <a:r>
              <a:rPr lang="en-US" sz="1467" dirty="0"/>
              <a:t> 15%-20% of patients; improved survival with chemo + HER2-targeting trastuzumab</a:t>
            </a:r>
          </a:p>
          <a:p>
            <a:pPr algn="l"/>
            <a:r>
              <a:rPr lang="en-US" sz="1467" b="1" u="sng" dirty="0"/>
              <a:t>MSI</a:t>
            </a:r>
            <a:r>
              <a:rPr lang="en-US" sz="1467" u="sng" dirty="0"/>
              <a:t> high:</a:t>
            </a:r>
            <a:r>
              <a:rPr lang="en-US" sz="1467" dirty="0"/>
              <a:t> 3%-5% of patients, high response rates to immunotherapies ± chemo</a:t>
            </a:r>
          </a:p>
          <a:p>
            <a:pPr algn="l"/>
            <a:r>
              <a:rPr lang="en-US" sz="1467" b="1" u="sng" dirty="0"/>
              <a:t>PD-L1</a:t>
            </a:r>
            <a:r>
              <a:rPr lang="en-US" sz="1467" u="sng" dirty="0"/>
              <a:t> positive:</a:t>
            </a:r>
            <a:r>
              <a:rPr lang="en-US" sz="1467" dirty="0"/>
              <a:t> 30%-50% of patients; identifies those more likely to benefit from immunotherapy; likely gradation within PD-L1+ (CPS)</a:t>
            </a:r>
            <a:endParaRPr lang="en-US" sz="1467" b="1" dirty="0"/>
          </a:p>
          <a:p>
            <a:pPr algn="l"/>
            <a:r>
              <a:rPr lang="en-US" sz="1467" b="1" u="sng" dirty="0"/>
              <a:t>CLDN18.2</a:t>
            </a:r>
            <a:r>
              <a:rPr lang="en-US" sz="1467" u="sng" dirty="0"/>
              <a:t> high:</a:t>
            </a:r>
            <a:r>
              <a:rPr lang="en-US" sz="1467" dirty="0"/>
              <a:t> 30%-35% of patients; response predictor for CLDN18.2-targeting agent</a:t>
            </a:r>
          </a:p>
          <a:p>
            <a:pPr algn="l"/>
            <a:endParaRPr lang="en-US" sz="1467" dirty="0"/>
          </a:p>
          <a:p>
            <a:pPr marL="0" indent="0">
              <a:buNone/>
            </a:pPr>
            <a:r>
              <a:rPr lang="en-US" sz="1467" b="1" u="sng" dirty="0"/>
              <a:t>Investigational biomarkers</a:t>
            </a:r>
          </a:p>
          <a:p>
            <a:pPr algn="l"/>
            <a:r>
              <a:rPr lang="en-US" sz="1467" b="1" u="sng" dirty="0"/>
              <a:t>FGFR2</a:t>
            </a:r>
            <a:r>
              <a:rPr lang="en-US" sz="1467" u="sng" dirty="0"/>
              <a:t> amp:</a:t>
            </a:r>
            <a:r>
              <a:rPr lang="en-US" sz="1467" dirty="0"/>
              <a:t> 5%-10% of patients; multiple trials of inhibitors </a:t>
            </a:r>
            <a:endParaRPr lang="en-US" sz="1467" b="1" u="sng" dirty="0"/>
          </a:p>
          <a:p>
            <a:pPr algn="l"/>
            <a:r>
              <a:rPr lang="en-US" sz="1467" b="1" u="sng" dirty="0"/>
              <a:t>FGFR2 </a:t>
            </a:r>
            <a:r>
              <a:rPr lang="en-US" sz="1467" u="sng" dirty="0"/>
              <a:t>high:</a:t>
            </a:r>
            <a:r>
              <a:rPr lang="en-US" sz="1467" dirty="0"/>
              <a:t> May be up to 30% of HER2 negative </a:t>
            </a:r>
          </a:p>
          <a:p>
            <a:pPr algn="l"/>
            <a:r>
              <a:rPr lang="en-US" sz="1467" b="1" u="sng" dirty="0"/>
              <a:t>EGFR</a:t>
            </a:r>
            <a:r>
              <a:rPr lang="en-US" sz="1467" u="sng" dirty="0"/>
              <a:t> amp:</a:t>
            </a:r>
            <a:r>
              <a:rPr lang="en-US" sz="1467" dirty="0"/>
              <a:t> 5%-7%; may predict response to EGFR agents</a:t>
            </a:r>
          </a:p>
          <a:p>
            <a:pPr algn="l"/>
            <a:endParaRPr lang="en-US" sz="1467" dirty="0"/>
          </a:p>
          <a:p>
            <a:pPr algn="l"/>
            <a:r>
              <a:rPr lang="en-US" sz="1467" b="1" u="sng" dirty="0"/>
              <a:t>Tumor agnostic</a:t>
            </a:r>
          </a:p>
          <a:p>
            <a:pPr algn="l"/>
            <a:r>
              <a:rPr lang="en-US" sz="1467" dirty="0"/>
              <a:t>Mismatch repair deficiency (or MSI-H)</a:t>
            </a:r>
          </a:p>
          <a:p>
            <a:pPr algn="l"/>
            <a:r>
              <a:rPr lang="en-US" sz="1467" dirty="0"/>
              <a:t>Tumor mutation burden</a:t>
            </a:r>
          </a:p>
          <a:p>
            <a:pPr algn="l"/>
            <a:r>
              <a:rPr lang="en-US" sz="1467" i="1" dirty="0"/>
              <a:t>NTRK</a:t>
            </a:r>
            <a:r>
              <a:rPr lang="en-US" sz="1467" dirty="0"/>
              <a:t> fusion</a:t>
            </a:r>
          </a:p>
        </p:txBody>
      </p:sp>
      <p:graphicFrame>
        <p:nvGraphicFramePr>
          <p:cNvPr id="5" name="Chart 4">
            <a:extLst>
              <a:ext uri="{FF2B5EF4-FFF2-40B4-BE49-F238E27FC236}">
                <a16:creationId xmlns:a16="http://schemas.microsoft.com/office/drawing/2014/main" id="{1623F02E-3284-8C3B-E08A-452312BDB841}"/>
              </a:ext>
            </a:extLst>
          </p:cNvPr>
          <p:cNvGraphicFramePr>
            <a:graphicFrameLocks/>
          </p:cNvGraphicFramePr>
          <p:nvPr/>
        </p:nvGraphicFramePr>
        <p:xfrm>
          <a:off x="342900" y="1397001"/>
          <a:ext cx="5836699" cy="4876799"/>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6508068B-FBFB-97FB-FB87-8BBF54C0BF5A}"/>
              </a:ext>
            </a:extLst>
          </p:cNvPr>
          <p:cNvSpPr txBox="1"/>
          <p:nvPr/>
        </p:nvSpPr>
        <p:spPr>
          <a:xfrm>
            <a:off x="0" y="6529706"/>
            <a:ext cx="12192000" cy="297454"/>
          </a:xfrm>
          <a:prstGeom prst="rect">
            <a:avLst/>
          </a:prstGeom>
          <a:noFill/>
        </p:spPr>
        <p:txBody>
          <a:bodyPr wrap="square"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333" b="0" i="0" u="none" strike="noStrike" kern="1200" cap="none" spc="0" normalizeH="0" baseline="0" noProof="0" dirty="0" err="1">
                <a:ln>
                  <a:noFill/>
                </a:ln>
                <a:solidFill>
                  <a:srgbClr val="000000"/>
                </a:solidFill>
                <a:effectLst/>
                <a:uLnTx/>
                <a:uFillTx/>
                <a:latin typeface="Arial" charset="0"/>
                <a:ea typeface="ＭＳ Ｐゴシック" charset="0"/>
              </a:rPr>
              <a:t>Kuwata</a:t>
            </a:r>
            <a:r>
              <a:rPr kumimoji="0" lang="en-US" sz="1333" b="0" i="0" u="none" strike="noStrike" kern="1200" cap="none" spc="0" normalizeH="0" baseline="0" noProof="0" dirty="0">
                <a:ln>
                  <a:noFill/>
                </a:ln>
                <a:solidFill>
                  <a:srgbClr val="000000"/>
                </a:solidFill>
                <a:effectLst/>
                <a:uLnTx/>
                <a:uFillTx/>
                <a:latin typeface="Arial" charset="0"/>
                <a:ea typeface="ＭＳ Ｐゴシック" charset="0"/>
              </a:rPr>
              <a:t> T. </a:t>
            </a:r>
            <a:r>
              <a:rPr kumimoji="0" lang="en-US" sz="1333" b="0" i="1" u="none" strike="noStrike" kern="1200" cap="none" spc="0" normalizeH="0" baseline="0" noProof="0" dirty="0" err="1">
                <a:ln>
                  <a:noFill/>
                </a:ln>
                <a:solidFill>
                  <a:srgbClr val="000000"/>
                </a:solidFill>
                <a:effectLst/>
                <a:uLnTx/>
                <a:uFillTx/>
                <a:latin typeface="Arial" charset="0"/>
                <a:ea typeface="ＭＳ Ｐゴシック" charset="0"/>
              </a:rPr>
              <a:t>Pathol</a:t>
            </a:r>
            <a:r>
              <a:rPr kumimoji="0" lang="en-US" sz="1333" b="0" i="1" u="none" strike="noStrike" kern="1200" cap="none" spc="0" normalizeH="0" baseline="0" noProof="0" dirty="0">
                <a:ln>
                  <a:noFill/>
                </a:ln>
                <a:solidFill>
                  <a:srgbClr val="000000"/>
                </a:solidFill>
                <a:effectLst/>
                <a:uLnTx/>
                <a:uFillTx/>
                <a:latin typeface="Arial" charset="0"/>
                <a:ea typeface="ＭＳ Ｐゴシック" charset="0"/>
              </a:rPr>
              <a:t> Int. </a:t>
            </a:r>
            <a:r>
              <a:rPr kumimoji="0" lang="en-US" sz="1333" b="0" i="0" u="none" strike="noStrike" kern="1200" cap="none" spc="0" normalizeH="0" baseline="0" noProof="0" dirty="0">
                <a:ln>
                  <a:noFill/>
                </a:ln>
                <a:solidFill>
                  <a:srgbClr val="000000"/>
                </a:solidFill>
                <a:effectLst/>
                <a:uLnTx/>
                <a:uFillTx/>
                <a:latin typeface="Arial" charset="0"/>
                <a:ea typeface="ＭＳ Ｐゴシック" charset="0"/>
              </a:rPr>
              <a:t>2024;74(6):301-316.</a:t>
            </a:r>
          </a:p>
        </p:txBody>
      </p:sp>
    </p:spTree>
    <p:extLst>
      <p:ext uri="{BB962C8B-B14F-4D97-AF65-F5344CB8AC3E}">
        <p14:creationId xmlns:p14="http://schemas.microsoft.com/office/powerpoint/2010/main" val="304011132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CEFAD20-3CA7-5A89-DE61-EA8D258132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4268D8-DA27-EB70-C61B-6124B6794DBA}"/>
              </a:ext>
            </a:extLst>
          </p:cNvPr>
          <p:cNvSpPr>
            <a:spLocks noGrp="1"/>
          </p:cNvSpPr>
          <p:nvPr>
            <p:ph type="title"/>
          </p:nvPr>
        </p:nvSpPr>
        <p:spPr/>
        <p:txBody>
          <a:bodyPr/>
          <a:lstStyle/>
          <a:p>
            <a:r>
              <a:rPr lang="en-US" dirty="0"/>
              <a:t>Claudin18.2: Leveraging Biology</a:t>
            </a:r>
          </a:p>
        </p:txBody>
      </p:sp>
      <p:sp>
        <p:nvSpPr>
          <p:cNvPr id="3" name="Content Placeholder 2">
            <a:extLst>
              <a:ext uri="{FF2B5EF4-FFF2-40B4-BE49-F238E27FC236}">
                <a16:creationId xmlns:a16="http://schemas.microsoft.com/office/drawing/2014/main" id="{F286A76A-F9C0-4C7A-301B-F80D6EBC8CB2}"/>
              </a:ext>
            </a:extLst>
          </p:cNvPr>
          <p:cNvSpPr>
            <a:spLocks noGrp="1"/>
          </p:cNvSpPr>
          <p:nvPr>
            <p:ph idx="1"/>
          </p:nvPr>
        </p:nvSpPr>
        <p:spPr>
          <a:xfrm>
            <a:off x="914400" y="4343400"/>
            <a:ext cx="9690410" cy="1005813"/>
          </a:xfrm>
        </p:spPr>
        <p:txBody>
          <a:bodyPr/>
          <a:lstStyle/>
          <a:p>
            <a:r>
              <a:rPr lang="en-US" dirty="0">
                <a:cs typeface="Calibri" panose="020F0502020204030204" pitchFamily="34" charset="0"/>
              </a:rPr>
              <a:t>Claudin18.2 is a major structural component of intercellular tight junctions</a:t>
            </a:r>
          </a:p>
          <a:p>
            <a:r>
              <a:rPr lang="en-US" dirty="0"/>
              <a:t>Not routinely expressed in any normal tissue outside gastric mucosa (cancer-restricted antigen)</a:t>
            </a:r>
            <a:endParaRPr lang="en-US" dirty="0">
              <a:cs typeface="Calibri" panose="020F0502020204030204" pitchFamily="34" charset="0"/>
            </a:endParaRPr>
          </a:p>
          <a:p>
            <a:r>
              <a:rPr lang="en-US" dirty="0"/>
              <a:t>Broadly expressed in several tumor types including gastric, GEJ, biliary, and pancreatic</a:t>
            </a:r>
          </a:p>
          <a:p>
            <a:endParaRPr lang="en-US" dirty="0"/>
          </a:p>
        </p:txBody>
      </p:sp>
      <p:sp>
        <p:nvSpPr>
          <p:cNvPr id="4" name="TextBox 3">
            <a:extLst>
              <a:ext uri="{FF2B5EF4-FFF2-40B4-BE49-F238E27FC236}">
                <a16:creationId xmlns:a16="http://schemas.microsoft.com/office/drawing/2014/main" id="{DFFD5EC5-6575-8F71-4B5D-23C97427A2E6}"/>
              </a:ext>
            </a:extLst>
          </p:cNvPr>
          <p:cNvSpPr txBox="1"/>
          <p:nvPr/>
        </p:nvSpPr>
        <p:spPr>
          <a:xfrm>
            <a:off x="0" y="6529706"/>
            <a:ext cx="12192000" cy="297454"/>
          </a:xfrm>
          <a:prstGeom prst="rect">
            <a:avLst/>
          </a:prstGeom>
          <a:noFill/>
        </p:spPr>
        <p:txBody>
          <a:bodyPr wrap="square"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charset="0"/>
                <a:ea typeface="ＭＳ Ｐゴシック" charset="0"/>
              </a:rPr>
              <a:t>Baek JH et al. </a:t>
            </a:r>
            <a:r>
              <a:rPr kumimoji="0" lang="en-US" sz="1333" b="0" i="1" u="none" strike="noStrike" kern="1200" cap="none" spc="0" normalizeH="0" baseline="0" noProof="0" dirty="0">
                <a:ln>
                  <a:noFill/>
                </a:ln>
                <a:solidFill>
                  <a:srgbClr val="000000"/>
                </a:solidFill>
                <a:effectLst/>
                <a:uLnTx/>
                <a:uFillTx/>
                <a:latin typeface="Arial" charset="0"/>
                <a:ea typeface="ＭＳ Ｐゴシック" charset="0"/>
              </a:rPr>
              <a:t>Anticancer Res. </a:t>
            </a:r>
            <a:r>
              <a:rPr kumimoji="0" lang="en-US" sz="1333" b="0" i="0" u="none" strike="noStrike" kern="1200" cap="none" spc="0" normalizeH="0" baseline="0" noProof="0" dirty="0">
                <a:ln>
                  <a:noFill/>
                </a:ln>
                <a:solidFill>
                  <a:srgbClr val="000000"/>
                </a:solidFill>
                <a:effectLst/>
                <a:uLnTx/>
                <a:uFillTx/>
                <a:latin typeface="Arial" charset="0"/>
                <a:ea typeface="ＭＳ Ｐゴシック" charset="0"/>
              </a:rPr>
              <a:t>2019;39(12):6973-6979.</a:t>
            </a:r>
          </a:p>
        </p:txBody>
      </p:sp>
      <p:sp>
        <p:nvSpPr>
          <p:cNvPr id="34" name="Rounded Rectangle 3">
            <a:extLst>
              <a:ext uri="{FF2B5EF4-FFF2-40B4-BE49-F238E27FC236}">
                <a16:creationId xmlns:a16="http://schemas.microsoft.com/office/drawing/2014/main" id="{6D00ED1B-EC9A-930B-3ACF-D433953B3C84}"/>
              </a:ext>
            </a:extLst>
          </p:cNvPr>
          <p:cNvSpPr/>
          <p:nvPr/>
        </p:nvSpPr>
        <p:spPr>
          <a:xfrm>
            <a:off x="2889920" y="1929002"/>
            <a:ext cx="805069" cy="1689653"/>
          </a:xfrm>
          <a:prstGeom prst="roundRect">
            <a:avLst/>
          </a:prstGeom>
          <a:solidFill>
            <a:srgbClr val="4DA1BB"/>
          </a:solidFill>
          <a:ln w="19050" cap="flat" cmpd="sng" algn="ctr">
            <a:solidFill>
              <a:srgbClr val="015873"/>
            </a:solidFill>
            <a:prstDash val="solid"/>
          </a:ln>
          <a:effectLst/>
        </p:spPr>
        <p:txBody>
          <a:bodyPr rtlCol="0" anchor="ctr"/>
          <a:lstStyle/>
          <a:p>
            <a:pPr marL="0" marR="0" lvl="0" indent="0" algn="ctr" defTabSz="1219170" rtl="0" eaLnBrk="0" fontAlgn="auto" latinLnBrk="0" hangingPunct="0">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srgbClr val="000000"/>
              </a:solidFill>
              <a:effectLst/>
              <a:uLnTx/>
              <a:uFillTx/>
              <a:latin typeface="Arial"/>
              <a:ea typeface="ＭＳ Ｐゴシック"/>
            </a:endParaRPr>
          </a:p>
        </p:txBody>
      </p:sp>
      <p:sp>
        <p:nvSpPr>
          <p:cNvPr id="35" name="Rounded Rectangle 17">
            <a:extLst>
              <a:ext uri="{FF2B5EF4-FFF2-40B4-BE49-F238E27FC236}">
                <a16:creationId xmlns:a16="http://schemas.microsoft.com/office/drawing/2014/main" id="{5540CCB7-7B4A-B5C8-DF8E-A7BF42ED635C}"/>
              </a:ext>
            </a:extLst>
          </p:cNvPr>
          <p:cNvSpPr/>
          <p:nvPr/>
        </p:nvSpPr>
        <p:spPr>
          <a:xfrm>
            <a:off x="3938552" y="1929002"/>
            <a:ext cx="805069" cy="1689653"/>
          </a:xfrm>
          <a:prstGeom prst="roundRect">
            <a:avLst/>
          </a:prstGeom>
          <a:solidFill>
            <a:srgbClr val="4DA1BB"/>
          </a:solidFill>
          <a:ln w="19050" cap="flat" cmpd="sng" algn="ctr">
            <a:solidFill>
              <a:srgbClr val="015873"/>
            </a:solidFill>
            <a:prstDash val="solid"/>
          </a:ln>
          <a:effectLst/>
        </p:spPr>
        <p:txBody>
          <a:bodyPr rtlCol="0" anchor="ctr"/>
          <a:lstStyle/>
          <a:p>
            <a:pPr marL="0" marR="0" lvl="0" indent="0" algn="ctr" defTabSz="1219170" rtl="0" eaLnBrk="0" fontAlgn="auto" latinLnBrk="0" hangingPunct="0">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srgbClr val="FFFFFF"/>
              </a:solidFill>
              <a:effectLst/>
              <a:uLnTx/>
              <a:uFillTx/>
              <a:latin typeface="Arial"/>
              <a:ea typeface="ＭＳ Ｐゴシック"/>
            </a:endParaRPr>
          </a:p>
        </p:txBody>
      </p:sp>
      <p:sp>
        <p:nvSpPr>
          <p:cNvPr id="36" name="Oval 35">
            <a:extLst>
              <a:ext uri="{FF2B5EF4-FFF2-40B4-BE49-F238E27FC236}">
                <a16:creationId xmlns:a16="http://schemas.microsoft.com/office/drawing/2014/main" id="{5C01C58B-729E-8D6E-685B-95233F757FAE}"/>
              </a:ext>
            </a:extLst>
          </p:cNvPr>
          <p:cNvSpPr/>
          <p:nvPr/>
        </p:nvSpPr>
        <p:spPr>
          <a:xfrm>
            <a:off x="4367280" y="3143515"/>
            <a:ext cx="294317" cy="367747"/>
          </a:xfrm>
          <a:prstGeom prst="ellipse">
            <a:avLst/>
          </a:prstGeom>
          <a:solidFill>
            <a:srgbClr val="015873">
              <a:lumMod val="75000"/>
            </a:srgbClr>
          </a:solidFill>
          <a:ln w="25400" cap="flat" cmpd="sng" algn="ctr">
            <a:solidFill>
              <a:srgbClr val="015873">
                <a:shade val="50000"/>
              </a:srgbClr>
            </a:solidFill>
            <a:prstDash val="solid"/>
          </a:ln>
          <a:effectLst/>
        </p:spPr>
        <p:txBody>
          <a:bodyPr rtlCol="0" anchor="ctr"/>
          <a:lstStyle/>
          <a:p>
            <a:pPr marL="0" marR="0" lvl="0" indent="0" algn="ctr" defTabSz="1219170" rtl="0" eaLnBrk="0" fontAlgn="auto" latinLnBrk="0" hangingPunct="0">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srgbClr val="FFFFFF"/>
              </a:solidFill>
              <a:effectLst/>
              <a:uLnTx/>
              <a:uFillTx/>
              <a:latin typeface="Arial"/>
              <a:ea typeface="ＭＳ Ｐゴシック"/>
            </a:endParaRPr>
          </a:p>
        </p:txBody>
      </p:sp>
      <p:sp>
        <p:nvSpPr>
          <p:cNvPr id="37" name="Oval 36">
            <a:extLst>
              <a:ext uri="{FF2B5EF4-FFF2-40B4-BE49-F238E27FC236}">
                <a16:creationId xmlns:a16="http://schemas.microsoft.com/office/drawing/2014/main" id="{0038ACBE-9FA1-FEDB-B44B-096DFCC1BA42}"/>
              </a:ext>
            </a:extLst>
          </p:cNvPr>
          <p:cNvSpPr/>
          <p:nvPr/>
        </p:nvSpPr>
        <p:spPr>
          <a:xfrm>
            <a:off x="3014528" y="3143515"/>
            <a:ext cx="294317" cy="367747"/>
          </a:xfrm>
          <a:prstGeom prst="ellipse">
            <a:avLst/>
          </a:prstGeom>
          <a:solidFill>
            <a:srgbClr val="015873">
              <a:lumMod val="75000"/>
            </a:srgbClr>
          </a:solidFill>
          <a:ln w="25400" cap="flat" cmpd="sng" algn="ctr">
            <a:solidFill>
              <a:srgbClr val="015873">
                <a:shade val="50000"/>
              </a:srgbClr>
            </a:solidFill>
            <a:prstDash val="solid"/>
          </a:ln>
          <a:effectLst/>
        </p:spPr>
        <p:txBody>
          <a:bodyPr rtlCol="0" anchor="ctr"/>
          <a:lstStyle/>
          <a:p>
            <a:pPr marL="0" marR="0" lvl="0" indent="0" algn="ctr" defTabSz="1219170" rtl="0" eaLnBrk="0" fontAlgn="auto" latinLnBrk="0" hangingPunct="0">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srgbClr val="FFFFFF"/>
              </a:solidFill>
              <a:effectLst/>
              <a:uLnTx/>
              <a:uFillTx/>
              <a:latin typeface="Arial"/>
              <a:ea typeface="ＭＳ Ｐゴシック"/>
            </a:endParaRPr>
          </a:p>
        </p:txBody>
      </p:sp>
      <p:sp>
        <p:nvSpPr>
          <p:cNvPr id="38" name="Hexagon 37">
            <a:extLst>
              <a:ext uri="{FF2B5EF4-FFF2-40B4-BE49-F238E27FC236}">
                <a16:creationId xmlns:a16="http://schemas.microsoft.com/office/drawing/2014/main" id="{9D9441D9-F474-9101-ACAB-F222141E4437}"/>
              </a:ext>
            </a:extLst>
          </p:cNvPr>
          <p:cNvSpPr/>
          <p:nvPr/>
        </p:nvSpPr>
        <p:spPr>
          <a:xfrm>
            <a:off x="3819328" y="2820247"/>
            <a:ext cx="268357" cy="168965"/>
          </a:xfrm>
          <a:prstGeom prst="hexagon">
            <a:avLst/>
          </a:prstGeom>
          <a:solidFill>
            <a:srgbClr val="682E74"/>
          </a:solidFill>
          <a:ln w="19050" cap="flat" cmpd="sng" algn="ctr">
            <a:solidFill>
              <a:srgbClr val="000000"/>
            </a:solidFill>
            <a:prstDash val="solid"/>
          </a:ln>
          <a:effectLst/>
        </p:spPr>
        <p:txBody>
          <a:bodyPr rtlCol="0" anchor="ctr"/>
          <a:lstStyle/>
          <a:p>
            <a:pPr marL="0" marR="0" lvl="0" indent="0" algn="ctr" defTabSz="1219170" rtl="0" eaLnBrk="0" fontAlgn="auto" latinLnBrk="0" hangingPunct="0">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srgbClr val="FFFFFF"/>
              </a:solidFill>
              <a:effectLst/>
              <a:uLnTx/>
              <a:uFillTx/>
              <a:latin typeface="Arial"/>
              <a:ea typeface="ＭＳ Ｐゴシック"/>
            </a:endParaRPr>
          </a:p>
        </p:txBody>
      </p:sp>
      <p:sp>
        <p:nvSpPr>
          <p:cNvPr id="39" name="Hexagon 38">
            <a:extLst>
              <a:ext uri="{FF2B5EF4-FFF2-40B4-BE49-F238E27FC236}">
                <a16:creationId xmlns:a16="http://schemas.microsoft.com/office/drawing/2014/main" id="{5B6DDDB9-3EB7-ADD7-9563-5ADABD03811E}"/>
              </a:ext>
            </a:extLst>
          </p:cNvPr>
          <p:cNvSpPr/>
          <p:nvPr/>
        </p:nvSpPr>
        <p:spPr>
          <a:xfrm>
            <a:off x="3535708" y="2820247"/>
            <a:ext cx="268357" cy="168965"/>
          </a:xfrm>
          <a:prstGeom prst="hexagon">
            <a:avLst/>
          </a:prstGeom>
          <a:solidFill>
            <a:srgbClr val="682E74"/>
          </a:solidFill>
          <a:ln w="19050" cap="flat" cmpd="sng" algn="ctr">
            <a:solidFill>
              <a:srgbClr val="000000"/>
            </a:solidFill>
            <a:prstDash val="solid"/>
          </a:ln>
          <a:effectLst/>
        </p:spPr>
        <p:txBody>
          <a:bodyPr rtlCol="0" anchor="ctr"/>
          <a:lstStyle/>
          <a:p>
            <a:pPr marL="0" marR="0" lvl="0" indent="0" algn="ctr" defTabSz="1219170" rtl="0" eaLnBrk="0" fontAlgn="auto" latinLnBrk="0" hangingPunct="0">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srgbClr val="FFFFFF"/>
              </a:solidFill>
              <a:effectLst/>
              <a:uLnTx/>
              <a:uFillTx/>
              <a:latin typeface="Arial"/>
              <a:ea typeface="ＭＳ Ｐゴシック"/>
            </a:endParaRPr>
          </a:p>
        </p:txBody>
      </p:sp>
      <p:sp>
        <p:nvSpPr>
          <p:cNvPr id="40" name="Hexagon 39">
            <a:extLst>
              <a:ext uri="{FF2B5EF4-FFF2-40B4-BE49-F238E27FC236}">
                <a16:creationId xmlns:a16="http://schemas.microsoft.com/office/drawing/2014/main" id="{3B21DFF6-5798-5D41-A7ED-18CA6BE0E911}"/>
              </a:ext>
            </a:extLst>
          </p:cNvPr>
          <p:cNvSpPr/>
          <p:nvPr/>
        </p:nvSpPr>
        <p:spPr>
          <a:xfrm>
            <a:off x="3819328" y="3109998"/>
            <a:ext cx="268357" cy="168965"/>
          </a:xfrm>
          <a:prstGeom prst="hexagon">
            <a:avLst/>
          </a:prstGeom>
          <a:solidFill>
            <a:srgbClr val="682E74"/>
          </a:solidFill>
          <a:ln w="19050" cap="flat" cmpd="sng" algn="ctr">
            <a:solidFill>
              <a:srgbClr val="000000"/>
            </a:solidFill>
            <a:prstDash val="solid"/>
          </a:ln>
          <a:effectLst/>
        </p:spPr>
        <p:txBody>
          <a:bodyPr rtlCol="0" anchor="ctr"/>
          <a:lstStyle/>
          <a:p>
            <a:pPr marL="0" marR="0" lvl="0" indent="0" algn="ctr" defTabSz="1219170" rtl="0" eaLnBrk="0" fontAlgn="auto" latinLnBrk="0" hangingPunct="0">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srgbClr val="FFFFFF"/>
              </a:solidFill>
              <a:effectLst/>
              <a:uLnTx/>
              <a:uFillTx/>
              <a:latin typeface="Arial"/>
              <a:ea typeface="ＭＳ Ｐゴシック"/>
            </a:endParaRPr>
          </a:p>
        </p:txBody>
      </p:sp>
      <p:sp>
        <p:nvSpPr>
          <p:cNvPr id="41" name="Hexagon 40">
            <a:extLst>
              <a:ext uri="{FF2B5EF4-FFF2-40B4-BE49-F238E27FC236}">
                <a16:creationId xmlns:a16="http://schemas.microsoft.com/office/drawing/2014/main" id="{B77FA97D-93C4-6A21-1E5E-61362B001F5A}"/>
              </a:ext>
            </a:extLst>
          </p:cNvPr>
          <p:cNvSpPr/>
          <p:nvPr/>
        </p:nvSpPr>
        <p:spPr>
          <a:xfrm>
            <a:off x="3535708" y="3109998"/>
            <a:ext cx="268357" cy="168965"/>
          </a:xfrm>
          <a:prstGeom prst="hexagon">
            <a:avLst/>
          </a:prstGeom>
          <a:solidFill>
            <a:srgbClr val="682E74"/>
          </a:solidFill>
          <a:ln w="19050" cap="flat" cmpd="sng" algn="ctr">
            <a:solidFill>
              <a:srgbClr val="000000"/>
            </a:solidFill>
            <a:prstDash val="solid"/>
          </a:ln>
          <a:effectLst/>
        </p:spPr>
        <p:txBody>
          <a:bodyPr rtlCol="0" anchor="ctr"/>
          <a:lstStyle/>
          <a:p>
            <a:pPr marL="0" marR="0" lvl="0" indent="0" algn="ctr" defTabSz="1219170" rtl="0" eaLnBrk="0" fontAlgn="auto" latinLnBrk="0" hangingPunct="0">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srgbClr val="FFFFFF"/>
              </a:solidFill>
              <a:effectLst/>
              <a:uLnTx/>
              <a:uFillTx/>
              <a:latin typeface="Arial"/>
              <a:ea typeface="ＭＳ Ｐゴシック"/>
            </a:endParaRPr>
          </a:p>
        </p:txBody>
      </p:sp>
      <p:sp>
        <p:nvSpPr>
          <p:cNvPr id="42" name="Hexagon 41">
            <a:extLst>
              <a:ext uri="{FF2B5EF4-FFF2-40B4-BE49-F238E27FC236}">
                <a16:creationId xmlns:a16="http://schemas.microsoft.com/office/drawing/2014/main" id="{C8FE9FBA-7A3E-9DC3-CFFC-8E7CAB462A76}"/>
              </a:ext>
            </a:extLst>
          </p:cNvPr>
          <p:cNvSpPr/>
          <p:nvPr/>
        </p:nvSpPr>
        <p:spPr>
          <a:xfrm>
            <a:off x="3819328" y="3399748"/>
            <a:ext cx="268357" cy="168965"/>
          </a:xfrm>
          <a:prstGeom prst="hexagon">
            <a:avLst/>
          </a:prstGeom>
          <a:solidFill>
            <a:srgbClr val="682E74"/>
          </a:solidFill>
          <a:ln w="19050" cap="flat" cmpd="sng" algn="ctr">
            <a:solidFill>
              <a:srgbClr val="000000"/>
            </a:solidFill>
            <a:prstDash val="solid"/>
          </a:ln>
          <a:effectLst/>
        </p:spPr>
        <p:txBody>
          <a:bodyPr rtlCol="0" anchor="ctr"/>
          <a:lstStyle/>
          <a:p>
            <a:pPr marL="0" marR="0" lvl="0" indent="0" algn="ctr" defTabSz="1219170" rtl="0" eaLnBrk="0" fontAlgn="auto" latinLnBrk="0" hangingPunct="0">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srgbClr val="FFFFFF"/>
              </a:solidFill>
              <a:effectLst/>
              <a:uLnTx/>
              <a:uFillTx/>
              <a:latin typeface="Arial"/>
              <a:ea typeface="ＭＳ Ｐゴシック"/>
            </a:endParaRPr>
          </a:p>
        </p:txBody>
      </p:sp>
      <p:sp>
        <p:nvSpPr>
          <p:cNvPr id="43" name="Hexagon 42">
            <a:extLst>
              <a:ext uri="{FF2B5EF4-FFF2-40B4-BE49-F238E27FC236}">
                <a16:creationId xmlns:a16="http://schemas.microsoft.com/office/drawing/2014/main" id="{D927734C-A6FB-F9EA-7CBA-6C97A79A6685}"/>
              </a:ext>
            </a:extLst>
          </p:cNvPr>
          <p:cNvSpPr/>
          <p:nvPr/>
        </p:nvSpPr>
        <p:spPr>
          <a:xfrm>
            <a:off x="3535708" y="3399748"/>
            <a:ext cx="268357" cy="168965"/>
          </a:xfrm>
          <a:prstGeom prst="hexagon">
            <a:avLst/>
          </a:prstGeom>
          <a:solidFill>
            <a:srgbClr val="682E74"/>
          </a:solidFill>
          <a:ln w="19050" cap="flat" cmpd="sng" algn="ctr">
            <a:solidFill>
              <a:srgbClr val="000000"/>
            </a:solidFill>
            <a:prstDash val="solid"/>
          </a:ln>
          <a:effectLst/>
        </p:spPr>
        <p:txBody>
          <a:bodyPr rtlCol="0" anchor="ctr"/>
          <a:lstStyle/>
          <a:p>
            <a:pPr marL="0" marR="0" lvl="0" indent="0" algn="ctr" defTabSz="1219170" rtl="0" eaLnBrk="0" fontAlgn="auto" latinLnBrk="0" hangingPunct="0">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srgbClr val="FFFFFF"/>
              </a:solidFill>
              <a:effectLst/>
              <a:uLnTx/>
              <a:uFillTx/>
              <a:latin typeface="Arial"/>
              <a:ea typeface="ＭＳ Ｐゴシック"/>
            </a:endParaRPr>
          </a:p>
        </p:txBody>
      </p:sp>
      <p:sp>
        <p:nvSpPr>
          <p:cNvPr id="44" name="TextBox 43">
            <a:extLst>
              <a:ext uri="{FF2B5EF4-FFF2-40B4-BE49-F238E27FC236}">
                <a16:creationId xmlns:a16="http://schemas.microsoft.com/office/drawing/2014/main" id="{0B08DA06-F9CC-3884-536C-45D52ED9F467}"/>
              </a:ext>
            </a:extLst>
          </p:cNvPr>
          <p:cNvSpPr txBox="1"/>
          <p:nvPr/>
        </p:nvSpPr>
        <p:spPr>
          <a:xfrm>
            <a:off x="2889920" y="1936545"/>
            <a:ext cx="805069" cy="246221"/>
          </a:xfrm>
          <a:prstGeom prst="rect">
            <a:avLst/>
          </a:prstGeom>
          <a:noFill/>
        </p:spPr>
        <p:txBody>
          <a:bodyPr wrap="square" rtlCol="0">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a:ea typeface="ＭＳ Ｐゴシック"/>
                <a:cs typeface="Arial" panose="020B0604020202020204" pitchFamily="34" charset="0"/>
              </a:rPr>
              <a:t>Luminal</a:t>
            </a:r>
          </a:p>
        </p:txBody>
      </p:sp>
      <p:sp>
        <p:nvSpPr>
          <p:cNvPr id="45" name="TextBox 44">
            <a:extLst>
              <a:ext uri="{FF2B5EF4-FFF2-40B4-BE49-F238E27FC236}">
                <a16:creationId xmlns:a16="http://schemas.microsoft.com/office/drawing/2014/main" id="{83D9F88D-ED07-30BE-AEBF-23D0CC85E471}"/>
              </a:ext>
            </a:extLst>
          </p:cNvPr>
          <p:cNvSpPr txBox="1"/>
          <p:nvPr/>
        </p:nvSpPr>
        <p:spPr>
          <a:xfrm>
            <a:off x="3938552" y="1942869"/>
            <a:ext cx="805069" cy="246221"/>
          </a:xfrm>
          <a:prstGeom prst="rect">
            <a:avLst/>
          </a:prstGeom>
          <a:noFill/>
        </p:spPr>
        <p:txBody>
          <a:bodyPr wrap="square" rtlCol="0">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a:ea typeface="ＭＳ Ｐゴシック"/>
                <a:cs typeface="Arial" panose="020B0604020202020204" pitchFamily="34" charset="0"/>
              </a:rPr>
              <a:t>Luminal</a:t>
            </a:r>
          </a:p>
        </p:txBody>
      </p:sp>
      <p:sp>
        <p:nvSpPr>
          <p:cNvPr id="46" name="TextBox 45">
            <a:extLst>
              <a:ext uri="{FF2B5EF4-FFF2-40B4-BE49-F238E27FC236}">
                <a16:creationId xmlns:a16="http://schemas.microsoft.com/office/drawing/2014/main" id="{35A824FC-34E8-0AC6-9B18-BA544E5727C2}"/>
              </a:ext>
            </a:extLst>
          </p:cNvPr>
          <p:cNvSpPr txBox="1"/>
          <p:nvPr/>
        </p:nvSpPr>
        <p:spPr>
          <a:xfrm>
            <a:off x="2525289" y="1515746"/>
            <a:ext cx="2623931" cy="318100"/>
          </a:xfrm>
          <a:prstGeom prst="rect">
            <a:avLst/>
          </a:prstGeom>
          <a:noFill/>
        </p:spPr>
        <p:txBody>
          <a:bodyPr wrap="square" rtlCol="0">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1467" b="1" i="0" u="none" strike="noStrike" kern="1200" cap="none" spc="0" normalizeH="0" baseline="0" noProof="0" dirty="0">
                <a:ln>
                  <a:noFill/>
                </a:ln>
                <a:solidFill>
                  <a:srgbClr val="000000"/>
                </a:solidFill>
                <a:effectLst/>
                <a:uLnTx/>
                <a:uFillTx/>
                <a:latin typeface="Arial"/>
                <a:ea typeface="ＭＳ Ｐゴシック"/>
                <a:cs typeface="Calibri" panose="020F0502020204030204" pitchFamily="34" charset="0"/>
              </a:rPr>
              <a:t>Normal Gastric Epithelia</a:t>
            </a:r>
          </a:p>
        </p:txBody>
      </p:sp>
      <p:sp>
        <p:nvSpPr>
          <p:cNvPr id="47" name="Right Arrow 29">
            <a:extLst>
              <a:ext uri="{FF2B5EF4-FFF2-40B4-BE49-F238E27FC236}">
                <a16:creationId xmlns:a16="http://schemas.microsoft.com/office/drawing/2014/main" id="{23A596A3-0602-D77A-BB3F-AB2D8BB21C3D}"/>
              </a:ext>
            </a:extLst>
          </p:cNvPr>
          <p:cNvSpPr/>
          <p:nvPr/>
        </p:nvSpPr>
        <p:spPr>
          <a:xfrm>
            <a:off x="4950387" y="2616741"/>
            <a:ext cx="1441175" cy="372471"/>
          </a:xfrm>
          <a:prstGeom prst="rightArrow">
            <a:avLst/>
          </a:prstGeom>
          <a:solidFill>
            <a:srgbClr val="455560"/>
          </a:solidFill>
          <a:ln w="25400" cap="flat" cmpd="sng" algn="ctr">
            <a:noFill/>
            <a:prstDash val="solid"/>
          </a:ln>
          <a:effectLst/>
        </p:spPr>
        <p:txBody>
          <a:bodyPr rtlCol="0" anchor="ctr"/>
          <a:lstStyle/>
          <a:p>
            <a:pPr marL="0" marR="0" lvl="0" indent="0" algn="ctr" defTabSz="1219170" rtl="0" eaLnBrk="0" fontAlgn="auto" latinLnBrk="0" hangingPunct="0">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srgbClr val="FFFFFF"/>
              </a:solidFill>
              <a:effectLst/>
              <a:uLnTx/>
              <a:uFillTx/>
              <a:latin typeface="Arial"/>
              <a:ea typeface="ＭＳ Ｐゴシック"/>
            </a:endParaRPr>
          </a:p>
        </p:txBody>
      </p:sp>
      <p:sp>
        <p:nvSpPr>
          <p:cNvPr id="48" name="TextBox 47">
            <a:extLst>
              <a:ext uri="{FF2B5EF4-FFF2-40B4-BE49-F238E27FC236}">
                <a16:creationId xmlns:a16="http://schemas.microsoft.com/office/drawing/2014/main" id="{6F08D7B3-6922-4979-47A7-47266596211A}"/>
              </a:ext>
            </a:extLst>
          </p:cNvPr>
          <p:cNvSpPr txBox="1"/>
          <p:nvPr/>
        </p:nvSpPr>
        <p:spPr>
          <a:xfrm>
            <a:off x="4872274" y="2096417"/>
            <a:ext cx="1504113" cy="502573"/>
          </a:xfrm>
          <a:prstGeom prst="rect">
            <a:avLst/>
          </a:prstGeom>
          <a:noFill/>
        </p:spPr>
        <p:txBody>
          <a:bodyPr wrap="square" rtlCol="0">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1333" b="1" i="0" u="none" strike="noStrike" kern="1200" cap="none" spc="0" normalizeH="0" baseline="0" noProof="0" dirty="0">
                <a:ln>
                  <a:noFill/>
                </a:ln>
                <a:solidFill>
                  <a:srgbClr val="000000"/>
                </a:solidFill>
                <a:effectLst/>
                <a:uLnTx/>
                <a:uFillTx/>
                <a:latin typeface="Arial"/>
                <a:ea typeface="ＭＳ Ｐゴシック"/>
                <a:cs typeface="Calibri" panose="020F0502020204030204" pitchFamily="34" charset="0"/>
              </a:rPr>
              <a:t>Malignant</a:t>
            </a:r>
          </a:p>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1333" b="1" i="0" u="none" strike="noStrike" kern="1200" cap="none" spc="0" normalizeH="0" baseline="0" noProof="0" dirty="0">
                <a:ln>
                  <a:noFill/>
                </a:ln>
                <a:solidFill>
                  <a:srgbClr val="000000"/>
                </a:solidFill>
                <a:effectLst/>
                <a:uLnTx/>
                <a:uFillTx/>
                <a:latin typeface="Arial"/>
                <a:ea typeface="ＭＳ Ｐゴシック"/>
                <a:cs typeface="Calibri" panose="020F0502020204030204" pitchFamily="34" charset="0"/>
              </a:rPr>
              <a:t>Transformation</a:t>
            </a:r>
          </a:p>
        </p:txBody>
      </p:sp>
      <p:sp>
        <p:nvSpPr>
          <p:cNvPr id="49" name="Freeform 31">
            <a:extLst>
              <a:ext uri="{FF2B5EF4-FFF2-40B4-BE49-F238E27FC236}">
                <a16:creationId xmlns:a16="http://schemas.microsoft.com/office/drawing/2014/main" id="{741DDDD1-39CD-CC3C-5536-ED52D426937A}"/>
              </a:ext>
            </a:extLst>
          </p:cNvPr>
          <p:cNvSpPr/>
          <p:nvPr/>
        </p:nvSpPr>
        <p:spPr>
          <a:xfrm>
            <a:off x="6391520" y="2010453"/>
            <a:ext cx="1194837" cy="1580323"/>
          </a:xfrm>
          <a:custGeom>
            <a:avLst/>
            <a:gdLst>
              <a:gd name="connsiteX0" fmla="*/ 665963 w 1194837"/>
              <a:gd name="connsiteY0" fmla="*/ 109330 h 1580322"/>
              <a:gd name="connsiteX1" fmla="*/ 665963 w 1194837"/>
              <a:gd name="connsiteY1" fmla="*/ 109330 h 1580322"/>
              <a:gd name="connsiteX2" fmla="*/ 586450 w 1194837"/>
              <a:gd name="connsiteY2" fmla="*/ 159026 h 1580322"/>
              <a:gd name="connsiteX3" fmla="*/ 496998 w 1194837"/>
              <a:gd name="connsiteY3" fmla="*/ 178904 h 1580322"/>
              <a:gd name="connsiteX4" fmla="*/ 457241 w 1194837"/>
              <a:gd name="connsiteY4" fmla="*/ 198782 h 1580322"/>
              <a:gd name="connsiteX5" fmla="*/ 427424 w 1194837"/>
              <a:gd name="connsiteY5" fmla="*/ 208722 h 1580322"/>
              <a:gd name="connsiteX6" fmla="*/ 367789 w 1194837"/>
              <a:gd name="connsiteY6" fmla="*/ 248478 h 1580322"/>
              <a:gd name="connsiteX7" fmla="*/ 288276 w 1194837"/>
              <a:gd name="connsiteY7" fmla="*/ 318052 h 1580322"/>
              <a:gd name="connsiteX8" fmla="*/ 248519 w 1194837"/>
              <a:gd name="connsiteY8" fmla="*/ 387626 h 1580322"/>
              <a:gd name="connsiteX9" fmla="*/ 238580 w 1194837"/>
              <a:gd name="connsiteY9" fmla="*/ 427382 h 1580322"/>
              <a:gd name="connsiteX10" fmla="*/ 228641 w 1194837"/>
              <a:gd name="connsiteY10" fmla="*/ 477078 h 1580322"/>
              <a:gd name="connsiteX11" fmla="*/ 218702 w 1194837"/>
              <a:gd name="connsiteY11" fmla="*/ 506895 h 1580322"/>
              <a:gd name="connsiteX12" fmla="*/ 198824 w 1194837"/>
              <a:gd name="connsiteY12" fmla="*/ 775252 h 1580322"/>
              <a:gd name="connsiteX13" fmla="*/ 178945 w 1194837"/>
              <a:gd name="connsiteY13" fmla="*/ 894522 h 1580322"/>
              <a:gd name="connsiteX14" fmla="*/ 139189 w 1194837"/>
              <a:gd name="connsiteY14" fmla="*/ 954156 h 1580322"/>
              <a:gd name="connsiteX15" fmla="*/ 99432 w 1194837"/>
              <a:gd name="connsiteY15" fmla="*/ 1003852 h 1580322"/>
              <a:gd name="connsiteX16" fmla="*/ 69615 w 1194837"/>
              <a:gd name="connsiteY16" fmla="*/ 1053548 h 1580322"/>
              <a:gd name="connsiteX17" fmla="*/ 59676 w 1194837"/>
              <a:gd name="connsiteY17" fmla="*/ 1083365 h 1580322"/>
              <a:gd name="connsiteX18" fmla="*/ 19919 w 1194837"/>
              <a:gd name="connsiteY18" fmla="*/ 1143000 h 1580322"/>
              <a:gd name="connsiteX19" fmla="*/ 41 w 1194837"/>
              <a:gd name="connsiteY19" fmla="*/ 1202635 h 1580322"/>
              <a:gd name="connsiteX20" fmla="*/ 9980 w 1194837"/>
              <a:gd name="connsiteY20" fmla="*/ 1431235 h 1580322"/>
              <a:gd name="connsiteX21" fmla="*/ 39798 w 1194837"/>
              <a:gd name="connsiteY21" fmla="*/ 1461052 h 1580322"/>
              <a:gd name="connsiteX22" fmla="*/ 99432 w 1194837"/>
              <a:gd name="connsiteY22" fmla="*/ 1500808 h 1580322"/>
              <a:gd name="connsiteX23" fmla="*/ 228641 w 1194837"/>
              <a:gd name="connsiteY23" fmla="*/ 1530626 h 1580322"/>
              <a:gd name="connsiteX24" fmla="*/ 337971 w 1194837"/>
              <a:gd name="connsiteY24" fmla="*/ 1560443 h 1580322"/>
              <a:gd name="connsiteX25" fmla="*/ 516876 w 1194837"/>
              <a:gd name="connsiteY25" fmla="*/ 1580322 h 1580322"/>
              <a:gd name="connsiteX26" fmla="*/ 844867 w 1194837"/>
              <a:gd name="connsiteY26" fmla="*/ 1570382 h 1580322"/>
              <a:gd name="connsiteX27" fmla="*/ 944258 w 1194837"/>
              <a:gd name="connsiteY27" fmla="*/ 1540565 h 1580322"/>
              <a:gd name="connsiteX28" fmla="*/ 974076 w 1194837"/>
              <a:gd name="connsiteY28" fmla="*/ 1530626 h 1580322"/>
              <a:gd name="connsiteX29" fmla="*/ 1003893 w 1194837"/>
              <a:gd name="connsiteY29" fmla="*/ 1520687 h 1580322"/>
              <a:gd name="connsiteX30" fmla="*/ 1043650 w 1194837"/>
              <a:gd name="connsiteY30" fmla="*/ 1461052 h 1580322"/>
              <a:gd name="connsiteX31" fmla="*/ 1063528 w 1194837"/>
              <a:gd name="connsiteY31" fmla="*/ 1401417 h 1580322"/>
              <a:gd name="connsiteX32" fmla="*/ 1043650 w 1194837"/>
              <a:gd name="connsiteY32" fmla="*/ 1242391 h 1580322"/>
              <a:gd name="connsiteX33" fmla="*/ 1033711 w 1194837"/>
              <a:gd name="connsiteY33" fmla="*/ 1212574 h 1580322"/>
              <a:gd name="connsiteX34" fmla="*/ 1013832 w 1194837"/>
              <a:gd name="connsiteY34" fmla="*/ 1192695 h 1580322"/>
              <a:gd name="connsiteX35" fmla="*/ 1003893 w 1194837"/>
              <a:gd name="connsiteY35" fmla="*/ 1162878 h 1580322"/>
              <a:gd name="connsiteX36" fmla="*/ 964137 w 1194837"/>
              <a:gd name="connsiteY36" fmla="*/ 1143000 h 1580322"/>
              <a:gd name="connsiteX37" fmla="*/ 904502 w 1194837"/>
              <a:gd name="connsiteY37" fmla="*/ 1113182 h 1580322"/>
              <a:gd name="connsiteX38" fmla="*/ 844867 w 1194837"/>
              <a:gd name="connsiteY38" fmla="*/ 1073426 h 1580322"/>
              <a:gd name="connsiteX39" fmla="*/ 824989 w 1194837"/>
              <a:gd name="connsiteY39" fmla="*/ 1043608 h 1580322"/>
              <a:gd name="connsiteX40" fmla="*/ 815050 w 1194837"/>
              <a:gd name="connsiteY40" fmla="*/ 1013791 h 1580322"/>
              <a:gd name="connsiteX41" fmla="*/ 795171 w 1194837"/>
              <a:gd name="connsiteY41" fmla="*/ 993913 h 1580322"/>
              <a:gd name="connsiteX42" fmla="*/ 785232 w 1194837"/>
              <a:gd name="connsiteY42" fmla="*/ 964095 h 1580322"/>
              <a:gd name="connsiteX43" fmla="*/ 795171 w 1194837"/>
              <a:gd name="connsiteY43" fmla="*/ 894522 h 1580322"/>
              <a:gd name="connsiteX44" fmla="*/ 815050 w 1194837"/>
              <a:gd name="connsiteY44" fmla="*/ 874643 h 1580322"/>
              <a:gd name="connsiteX45" fmla="*/ 874684 w 1194837"/>
              <a:gd name="connsiteY45" fmla="*/ 834887 h 1580322"/>
              <a:gd name="connsiteX46" fmla="*/ 944258 w 1194837"/>
              <a:gd name="connsiteY46" fmla="*/ 805069 h 1580322"/>
              <a:gd name="connsiteX47" fmla="*/ 984015 w 1194837"/>
              <a:gd name="connsiteY47" fmla="*/ 775252 h 1580322"/>
              <a:gd name="connsiteX48" fmla="*/ 1023771 w 1194837"/>
              <a:gd name="connsiteY48" fmla="*/ 725556 h 1580322"/>
              <a:gd name="connsiteX49" fmla="*/ 1043650 w 1194837"/>
              <a:gd name="connsiteY49" fmla="*/ 695739 h 1580322"/>
              <a:gd name="connsiteX50" fmla="*/ 1123163 w 1194837"/>
              <a:gd name="connsiteY50" fmla="*/ 606287 h 1580322"/>
              <a:gd name="connsiteX51" fmla="*/ 1133102 w 1194837"/>
              <a:gd name="connsiteY51" fmla="*/ 576469 h 1580322"/>
              <a:gd name="connsiteX52" fmla="*/ 1172858 w 1194837"/>
              <a:gd name="connsiteY52" fmla="*/ 506895 h 1580322"/>
              <a:gd name="connsiteX53" fmla="*/ 1182798 w 1194837"/>
              <a:gd name="connsiteY53" fmla="*/ 467139 h 1580322"/>
              <a:gd name="connsiteX54" fmla="*/ 1192737 w 1194837"/>
              <a:gd name="connsiteY54" fmla="*/ 437322 h 1580322"/>
              <a:gd name="connsiteX55" fmla="*/ 1172858 w 1194837"/>
              <a:gd name="connsiteY55" fmla="*/ 188843 h 1580322"/>
              <a:gd name="connsiteX56" fmla="*/ 1162919 w 1194837"/>
              <a:gd name="connsiteY56" fmla="*/ 119269 h 1580322"/>
              <a:gd name="connsiteX57" fmla="*/ 1133102 w 1194837"/>
              <a:gd name="connsiteY57" fmla="*/ 59635 h 1580322"/>
              <a:gd name="connsiteX58" fmla="*/ 1073467 w 1194837"/>
              <a:gd name="connsiteY58" fmla="*/ 19878 h 1580322"/>
              <a:gd name="connsiteX59" fmla="*/ 993954 w 1194837"/>
              <a:gd name="connsiteY59" fmla="*/ 0 h 1580322"/>
              <a:gd name="connsiteX60" fmla="*/ 894563 w 1194837"/>
              <a:gd name="connsiteY60" fmla="*/ 19878 h 1580322"/>
              <a:gd name="connsiteX61" fmla="*/ 844867 w 1194837"/>
              <a:gd name="connsiteY61" fmla="*/ 59635 h 1580322"/>
              <a:gd name="connsiteX62" fmla="*/ 785232 w 1194837"/>
              <a:gd name="connsiteY62" fmla="*/ 99391 h 1580322"/>
              <a:gd name="connsiteX63" fmla="*/ 725598 w 1194837"/>
              <a:gd name="connsiteY63" fmla="*/ 119269 h 1580322"/>
              <a:gd name="connsiteX64" fmla="*/ 665963 w 1194837"/>
              <a:gd name="connsiteY64" fmla="*/ 109330 h 1580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94837" h="1580322">
                <a:moveTo>
                  <a:pt x="665963" y="109330"/>
                </a:moveTo>
                <a:lnTo>
                  <a:pt x="665963" y="109330"/>
                </a:lnTo>
                <a:cubicBezTo>
                  <a:pt x="639459" y="125895"/>
                  <a:pt x="614406" y="145048"/>
                  <a:pt x="586450" y="159026"/>
                </a:cubicBezTo>
                <a:cubicBezTo>
                  <a:pt x="577094" y="163704"/>
                  <a:pt x="502225" y="177859"/>
                  <a:pt x="496998" y="178904"/>
                </a:cubicBezTo>
                <a:cubicBezTo>
                  <a:pt x="483746" y="185530"/>
                  <a:pt x="470859" y="192945"/>
                  <a:pt x="457241" y="198782"/>
                </a:cubicBezTo>
                <a:cubicBezTo>
                  <a:pt x="447611" y="202909"/>
                  <a:pt x="436582" y="203634"/>
                  <a:pt x="427424" y="208722"/>
                </a:cubicBezTo>
                <a:cubicBezTo>
                  <a:pt x="406540" y="220324"/>
                  <a:pt x="387667" y="235226"/>
                  <a:pt x="367789" y="248478"/>
                </a:cubicBezTo>
                <a:cubicBezTo>
                  <a:pt x="336265" y="269493"/>
                  <a:pt x="311536" y="283163"/>
                  <a:pt x="288276" y="318052"/>
                </a:cubicBezTo>
                <a:cubicBezTo>
                  <a:pt x="260179" y="360197"/>
                  <a:pt x="273740" y="337185"/>
                  <a:pt x="248519" y="387626"/>
                </a:cubicBezTo>
                <a:cubicBezTo>
                  <a:pt x="245206" y="400878"/>
                  <a:pt x="241543" y="414047"/>
                  <a:pt x="238580" y="427382"/>
                </a:cubicBezTo>
                <a:cubicBezTo>
                  <a:pt x="234915" y="443873"/>
                  <a:pt x="232738" y="460689"/>
                  <a:pt x="228641" y="477078"/>
                </a:cubicBezTo>
                <a:cubicBezTo>
                  <a:pt x="226100" y="487242"/>
                  <a:pt x="222015" y="496956"/>
                  <a:pt x="218702" y="506895"/>
                </a:cubicBezTo>
                <a:cubicBezTo>
                  <a:pt x="194901" y="649705"/>
                  <a:pt x="218057" y="496389"/>
                  <a:pt x="198824" y="775252"/>
                </a:cubicBezTo>
                <a:cubicBezTo>
                  <a:pt x="198377" y="781740"/>
                  <a:pt x="189641" y="873130"/>
                  <a:pt x="178945" y="894522"/>
                </a:cubicBezTo>
                <a:cubicBezTo>
                  <a:pt x="168261" y="915890"/>
                  <a:pt x="152441" y="934278"/>
                  <a:pt x="139189" y="954156"/>
                </a:cubicBezTo>
                <a:cubicBezTo>
                  <a:pt x="114111" y="991773"/>
                  <a:pt x="127759" y="975526"/>
                  <a:pt x="99432" y="1003852"/>
                </a:cubicBezTo>
                <a:cubicBezTo>
                  <a:pt x="71277" y="1088318"/>
                  <a:pt x="110544" y="985332"/>
                  <a:pt x="69615" y="1053548"/>
                </a:cubicBezTo>
                <a:cubicBezTo>
                  <a:pt x="64225" y="1062532"/>
                  <a:pt x="64764" y="1074207"/>
                  <a:pt x="59676" y="1083365"/>
                </a:cubicBezTo>
                <a:cubicBezTo>
                  <a:pt x="48074" y="1104249"/>
                  <a:pt x="19919" y="1143000"/>
                  <a:pt x="19919" y="1143000"/>
                </a:cubicBezTo>
                <a:cubicBezTo>
                  <a:pt x="13293" y="1162878"/>
                  <a:pt x="-869" y="1181701"/>
                  <a:pt x="41" y="1202635"/>
                </a:cubicBezTo>
                <a:cubicBezTo>
                  <a:pt x="3354" y="1278835"/>
                  <a:pt x="-1618" y="1355850"/>
                  <a:pt x="9980" y="1431235"/>
                </a:cubicBezTo>
                <a:cubicBezTo>
                  <a:pt x="12117" y="1445128"/>
                  <a:pt x="28703" y="1452422"/>
                  <a:pt x="39798" y="1461052"/>
                </a:cubicBezTo>
                <a:cubicBezTo>
                  <a:pt x="58656" y="1475719"/>
                  <a:pt x="76768" y="1493253"/>
                  <a:pt x="99432" y="1500808"/>
                </a:cubicBezTo>
                <a:cubicBezTo>
                  <a:pt x="181292" y="1528095"/>
                  <a:pt x="138324" y="1517724"/>
                  <a:pt x="228641" y="1530626"/>
                </a:cubicBezTo>
                <a:cubicBezTo>
                  <a:pt x="262884" y="1542040"/>
                  <a:pt x="304340" y="1556706"/>
                  <a:pt x="337971" y="1560443"/>
                </a:cubicBezTo>
                <a:lnTo>
                  <a:pt x="516876" y="1580322"/>
                </a:lnTo>
                <a:cubicBezTo>
                  <a:pt x="626206" y="1577009"/>
                  <a:pt x="735646" y="1576286"/>
                  <a:pt x="844867" y="1570382"/>
                </a:cubicBezTo>
                <a:cubicBezTo>
                  <a:pt x="862797" y="1569413"/>
                  <a:pt x="936326" y="1543209"/>
                  <a:pt x="944258" y="1540565"/>
                </a:cubicBezTo>
                <a:lnTo>
                  <a:pt x="974076" y="1530626"/>
                </a:lnTo>
                <a:lnTo>
                  <a:pt x="1003893" y="1520687"/>
                </a:lnTo>
                <a:cubicBezTo>
                  <a:pt x="1017145" y="1500809"/>
                  <a:pt x="1036095" y="1483717"/>
                  <a:pt x="1043650" y="1461052"/>
                </a:cubicBezTo>
                <a:lnTo>
                  <a:pt x="1063528" y="1401417"/>
                </a:lnTo>
                <a:cubicBezTo>
                  <a:pt x="1055825" y="1308975"/>
                  <a:pt x="1062111" y="1307004"/>
                  <a:pt x="1043650" y="1242391"/>
                </a:cubicBezTo>
                <a:cubicBezTo>
                  <a:pt x="1040772" y="1232317"/>
                  <a:pt x="1039101" y="1221558"/>
                  <a:pt x="1033711" y="1212574"/>
                </a:cubicBezTo>
                <a:cubicBezTo>
                  <a:pt x="1028890" y="1204538"/>
                  <a:pt x="1020458" y="1199321"/>
                  <a:pt x="1013832" y="1192695"/>
                </a:cubicBezTo>
                <a:cubicBezTo>
                  <a:pt x="1010519" y="1182756"/>
                  <a:pt x="1011301" y="1170286"/>
                  <a:pt x="1003893" y="1162878"/>
                </a:cubicBezTo>
                <a:cubicBezTo>
                  <a:pt x="993416" y="1152401"/>
                  <a:pt x="976465" y="1151218"/>
                  <a:pt x="964137" y="1143000"/>
                </a:cubicBezTo>
                <a:cubicBezTo>
                  <a:pt x="910969" y="1107555"/>
                  <a:pt x="987795" y="1134007"/>
                  <a:pt x="904502" y="1113182"/>
                </a:cubicBezTo>
                <a:cubicBezTo>
                  <a:pt x="884624" y="1099930"/>
                  <a:pt x="858119" y="1093304"/>
                  <a:pt x="844867" y="1073426"/>
                </a:cubicBezTo>
                <a:cubicBezTo>
                  <a:pt x="838241" y="1063487"/>
                  <a:pt x="830331" y="1054292"/>
                  <a:pt x="824989" y="1043608"/>
                </a:cubicBezTo>
                <a:cubicBezTo>
                  <a:pt x="820304" y="1034237"/>
                  <a:pt x="820440" y="1022775"/>
                  <a:pt x="815050" y="1013791"/>
                </a:cubicBezTo>
                <a:cubicBezTo>
                  <a:pt x="810229" y="1005756"/>
                  <a:pt x="801797" y="1000539"/>
                  <a:pt x="795171" y="993913"/>
                </a:cubicBezTo>
                <a:cubicBezTo>
                  <a:pt x="791858" y="983974"/>
                  <a:pt x="785232" y="974572"/>
                  <a:pt x="785232" y="964095"/>
                </a:cubicBezTo>
                <a:cubicBezTo>
                  <a:pt x="785232" y="940669"/>
                  <a:pt x="787763" y="916746"/>
                  <a:pt x="795171" y="894522"/>
                </a:cubicBezTo>
                <a:cubicBezTo>
                  <a:pt x="798134" y="885632"/>
                  <a:pt x="807553" y="880266"/>
                  <a:pt x="815050" y="874643"/>
                </a:cubicBezTo>
                <a:cubicBezTo>
                  <a:pt x="834162" y="860309"/>
                  <a:pt x="852020" y="842442"/>
                  <a:pt x="874684" y="834887"/>
                </a:cubicBezTo>
                <a:cubicBezTo>
                  <a:pt x="903673" y="825224"/>
                  <a:pt x="916181" y="822617"/>
                  <a:pt x="944258" y="805069"/>
                </a:cubicBezTo>
                <a:cubicBezTo>
                  <a:pt x="958305" y="796289"/>
                  <a:pt x="970763" y="785191"/>
                  <a:pt x="984015" y="775252"/>
                </a:cubicBezTo>
                <a:cubicBezTo>
                  <a:pt x="1045188" y="683493"/>
                  <a:pt x="967129" y="796358"/>
                  <a:pt x="1023771" y="725556"/>
                </a:cubicBezTo>
                <a:cubicBezTo>
                  <a:pt x="1031233" y="716228"/>
                  <a:pt x="1035784" y="704729"/>
                  <a:pt x="1043650" y="695739"/>
                </a:cubicBezTo>
                <a:cubicBezTo>
                  <a:pt x="1151118" y="572919"/>
                  <a:pt x="1046720" y="708208"/>
                  <a:pt x="1123163" y="606287"/>
                </a:cubicBezTo>
                <a:cubicBezTo>
                  <a:pt x="1126476" y="596348"/>
                  <a:pt x="1128975" y="586099"/>
                  <a:pt x="1133102" y="576469"/>
                </a:cubicBezTo>
                <a:cubicBezTo>
                  <a:pt x="1148233" y="541163"/>
                  <a:pt x="1152896" y="536839"/>
                  <a:pt x="1172858" y="506895"/>
                </a:cubicBezTo>
                <a:cubicBezTo>
                  <a:pt x="1176171" y="493643"/>
                  <a:pt x="1179045" y="480273"/>
                  <a:pt x="1182798" y="467139"/>
                </a:cubicBezTo>
                <a:cubicBezTo>
                  <a:pt x="1185676" y="457066"/>
                  <a:pt x="1192737" y="447799"/>
                  <a:pt x="1192737" y="437322"/>
                </a:cubicBezTo>
                <a:cubicBezTo>
                  <a:pt x="1192737" y="239437"/>
                  <a:pt x="1204377" y="283392"/>
                  <a:pt x="1172858" y="188843"/>
                </a:cubicBezTo>
                <a:cubicBezTo>
                  <a:pt x="1169545" y="165652"/>
                  <a:pt x="1167513" y="142241"/>
                  <a:pt x="1162919" y="119269"/>
                </a:cubicBezTo>
                <a:cubicBezTo>
                  <a:pt x="1159267" y="101008"/>
                  <a:pt x="1147316" y="72073"/>
                  <a:pt x="1133102" y="59635"/>
                </a:cubicBezTo>
                <a:cubicBezTo>
                  <a:pt x="1115122" y="43903"/>
                  <a:pt x="1096894" y="24563"/>
                  <a:pt x="1073467" y="19878"/>
                </a:cubicBezTo>
                <a:cubicBezTo>
                  <a:pt x="1013498" y="7884"/>
                  <a:pt x="1039797" y="15281"/>
                  <a:pt x="993954" y="0"/>
                </a:cubicBezTo>
                <a:cubicBezTo>
                  <a:pt x="968313" y="3663"/>
                  <a:pt x="922319" y="6000"/>
                  <a:pt x="894563" y="19878"/>
                </a:cubicBezTo>
                <a:cubicBezTo>
                  <a:pt x="845910" y="44204"/>
                  <a:pt x="881851" y="31897"/>
                  <a:pt x="844867" y="59635"/>
                </a:cubicBezTo>
                <a:cubicBezTo>
                  <a:pt x="825755" y="73969"/>
                  <a:pt x="807897" y="91836"/>
                  <a:pt x="785232" y="99391"/>
                </a:cubicBezTo>
                <a:lnTo>
                  <a:pt x="725598" y="119269"/>
                </a:lnTo>
                <a:cubicBezTo>
                  <a:pt x="691335" y="130690"/>
                  <a:pt x="675902" y="110986"/>
                  <a:pt x="665963" y="109330"/>
                </a:cubicBezTo>
                <a:close/>
              </a:path>
            </a:pathLst>
          </a:custGeom>
          <a:solidFill>
            <a:srgbClr val="4DA1BB"/>
          </a:solidFill>
          <a:ln w="19050" cap="flat" cmpd="sng" algn="ctr">
            <a:solidFill>
              <a:srgbClr val="015873"/>
            </a:solidFill>
            <a:prstDash val="solid"/>
          </a:ln>
          <a:effectLst/>
        </p:spPr>
        <p:txBody>
          <a:bodyPr rtlCol="0" anchor="ctr"/>
          <a:lstStyle/>
          <a:p>
            <a:pPr marL="0" marR="0" lvl="0" indent="0" algn="ctr" defTabSz="1219170" rtl="0" eaLnBrk="0" fontAlgn="auto" latinLnBrk="0" hangingPunct="0">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srgbClr val="FFFFFF"/>
              </a:solidFill>
              <a:effectLst/>
              <a:uLnTx/>
              <a:uFillTx/>
              <a:latin typeface="Arial"/>
              <a:ea typeface="ＭＳ Ｐゴシック"/>
            </a:endParaRPr>
          </a:p>
        </p:txBody>
      </p:sp>
      <p:sp>
        <p:nvSpPr>
          <p:cNvPr id="50" name="Freeform 32">
            <a:extLst>
              <a:ext uri="{FF2B5EF4-FFF2-40B4-BE49-F238E27FC236}">
                <a16:creationId xmlns:a16="http://schemas.microsoft.com/office/drawing/2014/main" id="{C5EBEFE7-CC4E-D07C-C0A6-E4B89C750BA9}"/>
              </a:ext>
            </a:extLst>
          </p:cNvPr>
          <p:cNvSpPr/>
          <p:nvPr/>
        </p:nvSpPr>
        <p:spPr>
          <a:xfrm rot="10800000">
            <a:off x="8279292" y="1988391"/>
            <a:ext cx="1194837" cy="1580323"/>
          </a:xfrm>
          <a:custGeom>
            <a:avLst/>
            <a:gdLst>
              <a:gd name="connsiteX0" fmla="*/ 665963 w 1194837"/>
              <a:gd name="connsiteY0" fmla="*/ 109330 h 1580322"/>
              <a:gd name="connsiteX1" fmla="*/ 665963 w 1194837"/>
              <a:gd name="connsiteY1" fmla="*/ 109330 h 1580322"/>
              <a:gd name="connsiteX2" fmla="*/ 586450 w 1194837"/>
              <a:gd name="connsiteY2" fmla="*/ 159026 h 1580322"/>
              <a:gd name="connsiteX3" fmla="*/ 496998 w 1194837"/>
              <a:gd name="connsiteY3" fmla="*/ 178904 h 1580322"/>
              <a:gd name="connsiteX4" fmla="*/ 457241 w 1194837"/>
              <a:gd name="connsiteY4" fmla="*/ 198782 h 1580322"/>
              <a:gd name="connsiteX5" fmla="*/ 427424 w 1194837"/>
              <a:gd name="connsiteY5" fmla="*/ 208722 h 1580322"/>
              <a:gd name="connsiteX6" fmla="*/ 367789 w 1194837"/>
              <a:gd name="connsiteY6" fmla="*/ 248478 h 1580322"/>
              <a:gd name="connsiteX7" fmla="*/ 288276 w 1194837"/>
              <a:gd name="connsiteY7" fmla="*/ 318052 h 1580322"/>
              <a:gd name="connsiteX8" fmla="*/ 248519 w 1194837"/>
              <a:gd name="connsiteY8" fmla="*/ 387626 h 1580322"/>
              <a:gd name="connsiteX9" fmla="*/ 238580 w 1194837"/>
              <a:gd name="connsiteY9" fmla="*/ 427382 h 1580322"/>
              <a:gd name="connsiteX10" fmla="*/ 228641 w 1194837"/>
              <a:gd name="connsiteY10" fmla="*/ 477078 h 1580322"/>
              <a:gd name="connsiteX11" fmla="*/ 218702 w 1194837"/>
              <a:gd name="connsiteY11" fmla="*/ 506895 h 1580322"/>
              <a:gd name="connsiteX12" fmla="*/ 198824 w 1194837"/>
              <a:gd name="connsiteY12" fmla="*/ 775252 h 1580322"/>
              <a:gd name="connsiteX13" fmla="*/ 178945 w 1194837"/>
              <a:gd name="connsiteY13" fmla="*/ 894522 h 1580322"/>
              <a:gd name="connsiteX14" fmla="*/ 139189 w 1194837"/>
              <a:gd name="connsiteY14" fmla="*/ 954156 h 1580322"/>
              <a:gd name="connsiteX15" fmla="*/ 99432 w 1194837"/>
              <a:gd name="connsiteY15" fmla="*/ 1003852 h 1580322"/>
              <a:gd name="connsiteX16" fmla="*/ 69615 w 1194837"/>
              <a:gd name="connsiteY16" fmla="*/ 1053548 h 1580322"/>
              <a:gd name="connsiteX17" fmla="*/ 59676 w 1194837"/>
              <a:gd name="connsiteY17" fmla="*/ 1083365 h 1580322"/>
              <a:gd name="connsiteX18" fmla="*/ 19919 w 1194837"/>
              <a:gd name="connsiteY18" fmla="*/ 1143000 h 1580322"/>
              <a:gd name="connsiteX19" fmla="*/ 41 w 1194837"/>
              <a:gd name="connsiteY19" fmla="*/ 1202635 h 1580322"/>
              <a:gd name="connsiteX20" fmla="*/ 9980 w 1194837"/>
              <a:gd name="connsiteY20" fmla="*/ 1431235 h 1580322"/>
              <a:gd name="connsiteX21" fmla="*/ 39798 w 1194837"/>
              <a:gd name="connsiteY21" fmla="*/ 1461052 h 1580322"/>
              <a:gd name="connsiteX22" fmla="*/ 99432 w 1194837"/>
              <a:gd name="connsiteY22" fmla="*/ 1500808 h 1580322"/>
              <a:gd name="connsiteX23" fmla="*/ 228641 w 1194837"/>
              <a:gd name="connsiteY23" fmla="*/ 1530626 h 1580322"/>
              <a:gd name="connsiteX24" fmla="*/ 337971 w 1194837"/>
              <a:gd name="connsiteY24" fmla="*/ 1560443 h 1580322"/>
              <a:gd name="connsiteX25" fmla="*/ 516876 w 1194837"/>
              <a:gd name="connsiteY25" fmla="*/ 1580322 h 1580322"/>
              <a:gd name="connsiteX26" fmla="*/ 844867 w 1194837"/>
              <a:gd name="connsiteY26" fmla="*/ 1570382 h 1580322"/>
              <a:gd name="connsiteX27" fmla="*/ 944258 w 1194837"/>
              <a:gd name="connsiteY27" fmla="*/ 1540565 h 1580322"/>
              <a:gd name="connsiteX28" fmla="*/ 974076 w 1194837"/>
              <a:gd name="connsiteY28" fmla="*/ 1530626 h 1580322"/>
              <a:gd name="connsiteX29" fmla="*/ 1003893 w 1194837"/>
              <a:gd name="connsiteY29" fmla="*/ 1520687 h 1580322"/>
              <a:gd name="connsiteX30" fmla="*/ 1043650 w 1194837"/>
              <a:gd name="connsiteY30" fmla="*/ 1461052 h 1580322"/>
              <a:gd name="connsiteX31" fmla="*/ 1063528 w 1194837"/>
              <a:gd name="connsiteY31" fmla="*/ 1401417 h 1580322"/>
              <a:gd name="connsiteX32" fmla="*/ 1043650 w 1194837"/>
              <a:gd name="connsiteY32" fmla="*/ 1242391 h 1580322"/>
              <a:gd name="connsiteX33" fmla="*/ 1033711 w 1194837"/>
              <a:gd name="connsiteY33" fmla="*/ 1212574 h 1580322"/>
              <a:gd name="connsiteX34" fmla="*/ 1013832 w 1194837"/>
              <a:gd name="connsiteY34" fmla="*/ 1192695 h 1580322"/>
              <a:gd name="connsiteX35" fmla="*/ 1003893 w 1194837"/>
              <a:gd name="connsiteY35" fmla="*/ 1162878 h 1580322"/>
              <a:gd name="connsiteX36" fmla="*/ 964137 w 1194837"/>
              <a:gd name="connsiteY36" fmla="*/ 1143000 h 1580322"/>
              <a:gd name="connsiteX37" fmla="*/ 904502 w 1194837"/>
              <a:gd name="connsiteY37" fmla="*/ 1113182 h 1580322"/>
              <a:gd name="connsiteX38" fmla="*/ 844867 w 1194837"/>
              <a:gd name="connsiteY38" fmla="*/ 1073426 h 1580322"/>
              <a:gd name="connsiteX39" fmla="*/ 824989 w 1194837"/>
              <a:gd name="connsiteY39" fmla="*/ 1043608 h 1580322"/>
              <a:gd name="connsiteX40" fmla="*/ 815050 w 1194837"/>
              <a:gd name="connsiteY40" fmla="*/ 1013791 h 1580322"/>
              <a:gd name="connsiteX41" fmla="*/ 795171 w 1194837"/>
              <a:gd name="connsiteY41" fmla="*/ 993913 h 1580322"/>
              <a:gd name="connsiteX42" fmla="*/ 785232 w 1194837"/>
              <a:gd name="connsiteY42" fmla="*/ 964095 h 1580322"/>
              <a:gd name="connsiteX43" fmla="*/ 795171 w 1194837"/>
              <a:gd name="connsiteY43" fmla="*/ 894522 h 1580322"/>
              <a:gd name="connsiteX44" fmla="*/ 815050 w 1194837"/>
              <a:gd name="connsiteY44" fmla="*/ 874643 h 1580322"/>
              <a:gd name="connsiteX45" fmla="*/ 874684 w 1194837"/>
              <a:gd name="connsiteY45" fmla="*/ 834887 h 1580322"/>
              <a:gd name="connsiteX46" fmla="*/ 944258 w 1194837"/>
              <a:gd name="connsiteY46" fmla="*/ 805069 h 1580322"/>
              <a:gd name="connsiteX47" fmla="*/ 984015 w 1194837"/>
              <a:gd name="connsiteY47" fmla="*/ 775252 h 1580322"/>
              <a:gd name="connsiteX48" fmla="*/ 1023771 w 1194837"/>
              <a:gd name="connsiteY48" fmla="*/ 725556 h 1580322"/>
              <a:gd name="connsiteX49" fmla="*/ 1043650 w 1194837"/>
              <a:gd name="connsiteY49" fmla="*/ 695739 h 1580322"/>
              <a:gd name="connsiteX50" fmla="*/ 1123163 w 1194837"/>
              <a:gd name="connsiteY50" fmla="*/ 606287 h 1580322"/>
              <a:gd name="connsiteX51" fmla="*/ 1133102 w 1194837"/>
              <a:gd name="connsiteY51" fmla="*/ 576469 h 1580322"/>
              <a:gd name="connsiteX52" fmla="*/ 1172858 w 1194837"/>
              <a:gd name="connsiteY52" fmla="*/ 506895 h 1580322"/>
              <a:gd name="connsiteX53" fmla="*/ 1182798 w 1194837"/>
              <a:gd name="connsiteY53" fmla="*/ 467139 h 1580322"/>
              <a:gd name="connsiteX54" fmla="*/ 1192737 w 1194837"/>
              <a:gd name="connsiteY54" fmla="*/ 437322 h 1580322"/>
              <a:gd name="connsiteX55" fmla="*/ 1172858 w 1194837"/>
              <a:gd name="connsiteY55" fmla="*/ 188843 h 1580322"/>
              <a:gd name="connsiteX56" fmla="*/ 1162919 w 1194837"/>
              <a:gd name="connsiteY56" fmla="*/ 119269 h 1580322"/>
              <a:gd name="connsiteX57" fmla="*/ 1133102 w 1194837"/>
              <a:gd name="connsiteY57" fmla="*/ 59635 h 1580322"/>
              <a:gd name="connsiteX58" fmla="*/ 1073467 w 1194837"/>
              <a:gd name="connsiteY58" fmla="*/ 19878 h 1580322"/>
              <a:gd name="connsiteX59" fmla="*/ 993954 w 1194837"/>
              <a:gd name="connsiteY59" fmla="*/ 0 h 1580322"/>
              <a:gd name="connsiteX60" fmla="*/ 894563 w 1194837"/>
              <a:gd name="connsiteY60" fmla="*/ 19878 h 1580322"/>
              <a:gd name="connsiteX61" fmla="*/ 844867 w 1194837"/>
              <a:gd name="connsiteY61" fmla="*/ 59635 h 1580322"/>
              <a:gd name="connsiteX62" fmla="*/ 785232 w 1194837"/>
              <a:gd name="connsiteY62" fmla="*/ 99391 h 1580322"/>
              <a:gd name="connsiteX63" fmla="*/ 725598 w 1194837"/>
              <a:gd name="connsiteY63" fmla="*/ 119269 h 1580322"/>
              <a:gd name="connsiteX64" fmla="*/ 665963 w 1194837"/>
              <a:gd name="connsiteY64" fmla="*/ 109330 h 1580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94837" h="1580322">
                <a:moveTo>
                  <a:pt x="665963" y="109330"/>
                </a:moveTo>
                <a:lnTo>
                  <a:pt x="665963" y="109330"/>
                </a:lnTo>
                <a:cubicBezTo>
                  <a:pt x="639459" y="125895"/>
                  <a:pt x="614406" y="145048"/>
                  <a:pt x="586450" y="159026"/>
                </a:cubicBezTo>
                <a:cubicBezTo>
                  <a:pt x="577094" y="163704"/>
                  <a:pt x="502225" y="177859"/>
                  <a:pt x="496998" y="178904"/>
                </a:cubicBezTo>
                <a:cubicBezTo>
                  <a:pt x="483746" y="185530"/>
                  <a:pt x="470859" y="192945"/>
                  <a:pt x="457241" y="198782"/>
                </a:cubicBezTo>
                <a:cubicBezTo>
                  <a:pt x="447611" y="202909"/>
                  <a:pt x="436582" y="203634"/>
                  <a:pt x="427424" y="208722"/>
                </a:cubicBezTo>
                <a:cubicBezTo>
                  <a:pt x="406540" y="220324"/>
                  <a:pt x="387667" y="235226"/>
                  <a:pt x="367789" y="248478"/>
                </a:cubicBezTo>
                <a:cubicBezTo>
                  <a:pt x="336265" y="269493"/>
                  <a:pt x="311536" y="283163"/>
                  <a:pt x="288276" y="318052"/>
                </a:cubicBezTo>
                <a:cubicBezTo>
                  <a:pt x="260179" y="360197"/>
                  <a:pt x="273740" y="337185"/>
                  <a:pt x="248519" y="387626"/>
                </a:cubicBezTo>
                <a:cubicBezTo>
                  <a:pt x="245206" y="400878"/>
                  <a:pt x="241543" y="414047"/>
                  <a:pt x="238580" y="427382"/>
                </a:cubicBezTo>
                <a:cubicBezTo>
                  <a:pt x="234915" y="443873"/>
                  <a:pt x="232738" y="460689"/>
                  <a:pt x="228641" y="477078"/>
                </a:cubicBezTo>
                <a:cubicBezTo>
                  <a:pt x="226100" y="487242"/>
                  <a:pt x="222015" y="496956"/>
                  <a:pt x="218702" y="506895"/>
                </a:cubicBezTo>
                <a:cubicBezTo>
                  <a:pt x="194901" y="649705"/>
                  <a:pt x="218057" y="496389"/>
                  <a:pt x="198824" y="775252"/>
                </a:cubicBezTo>
                <a:cubicBezTo>
                  <a:pt x="198377" y="781740"/>
                  <a:pt x="189641" y="873130"/>
                  <a:pt x="178945" y="894522"/>
                </a:cubicBezTo>
                <a:cubicBezTo>
                  <a:pt x="168261" y="915890"/>
                  <a:pt x="152441" y="934278"/>
                  <a:pt x="139189" y="954156"/>
                </a:cubicBezTo>
                <a:cubicBezTo>
                  <a:pt x="114111" y="991773"/>
                  <a:pt x="127759" y="975526"/>
                  <a:pt x="99432" y="1003852"/>
                </a:cubicBezTo>
                <a:cubicBezTo>
                  <a:pt x="71277" y="1088318"/>
                  <a:pt x="110544" y="985332"/>
                  <a:pt x="69615" y="1053548"/>
                </a:cubicBezTo>
                <a:cubicBezTo>
                  <a:pt x="64225" y="1062532"/>
                  <a:pt x="64764" y="1074207"/>
                  <a:pt x="59676" y="1083365"/>
                </a:cubicBezTo>
                <a:cubicBezTo>
                  <a:pt x="48074" y="1104249"/>
                  <a:pt x="19919" y="1143000"/>
                  <a:pt x="19919" y="1143000"/>
                </a:cubicBezTo>
                <a:cubicBezTo>
                  <a:pt x="13293" y="1162878"/>
                  <a:pt x="-869" y="1181701"/>
                  <a:pt x="41" y="1202635"/>
                </a:cubicBezTo>
                <a:cubicBezTo>
                  <a:pt x="3354" y="1278835"/>
                  <a:pt x="-1618" y="1355850"/>
                  <a:pt x="9980" y="1431235"/>
                </a:cubicBezTo>
                <a:cubicBezTo>
                  <a:pt x="12117" y="1445128"/>
                  <a:pt x="28703" y="1452422"/>
                  <a:pt x="39798" y="1461052"/>
                </a:cubicBezTo>
                <a:cubicBezTo>
                  <a:pt x="58656" y="1475719"/>
                  <a:pt x="76768" y="1493253"/>
                  <a:pt x="99432" y="1500808"/>
                </a:cubicBezTo>
                <a:cubicBezTo>
                  <a:pt x="181292" y="1528095"/>
                  <a:pt x="138324" y="1517724"/>
                  <a:pt x="228641" y="1530626"/>
                </a:cubicBezTo>
                <a:cubicBezTo>
                  <a:pt x="262884" y="1542040"/>
                  <a:pt x="304340" y="1556706"/>
                  <a:pt x="337971" y="1560443"/>
                </a:cubicBezTo>
                <a:lnTo>
                  <a:pt x="516876" y="1580322"/>
                </a:lnTo>
                <a:cubicBezTo>
                  <a:pt x="626206" y="1577009"/>
                  <a:pt x="735646" y="1576286"/>
                  <a:pt x="844867" y="1570382"/>
                </a:cubicBezTo>
                <a:cubicBezTo>
                  <a:pt x="862797" y="1569413"/>
                  <a:pt x="936326" y="1543209"/>
                  <a:pt x="944258" y="1540565"/>
                </a:cubicBezTo>
                <a:lnTo>
                  <a:pt x="974076" y="1530626"/>
                </a:lnTo>
                <a:lnTo>
                  <a:pt x="1003893" y="1520687"/>
                </a:lnTo>
                <a:cubicBezTo>
                  <a:pt x="1017145" y="1500809"/>
                  <a:pt x="1036095" y="1483717"/>
                  <a:pt x="1043650" y="1461052"/>
                </a:cubicBezTo>
                <a:lnTo>
                  <a:pt x="1063528" y="1401417"/>
                </a:lnTo>
                <a:cubicBezTo>
                  <a:pt x="1055825" y="1308975"/>
                  <a:pt x="1062111" y="1307004"/>
                  <a:pt x="1043650" y="1242391"/>
                </a:cubicBezTo>
                <a:cubicBezTo>
                  <a:pt x="1040772" y="1232317"/>
                  <a:pt x="1039101" y="1221558"/>
                  <a:pt x="1033711" y="1212574"/>
                </a:cubicBezTo>
                <a:cubicBezTo>
                  <a:pt x="1028890" y="1204538"/>
                  <a:pt x="1020458" y="1199321"/>
                  <a:pt x="1013832" y="1192695"/>
                </a:cubicBezTo>
                <a:cubicBezTo>
                  <a:pt x="1010519" y="1182756"/>
                  <a:pt x="1011301" y="1170286"/>
                  <a:pt x="1003893" y="1162878"/>
                </a:cubicBezTo>
                <a:cubicBezTo>
                  <a:pt x="993416" y="1152401"/>
                  <a:pt x="976465" y="1151218"/>
                  <a:pt x="964137" y="1143000"/>
                </a:cubicBezTo>
                <a:cubicBezTo>
                  <a:pt x="910969" y="1107555"/>
                  <a:pt x="987795" y="1134007"/>
                  <a:pt x="904502" y="1113182"/>
                </a:cubicBezTo>
                <a:cubicBezTo>
                  <a:pt x="884624" y="1099930"/>
                  <a:pt x="858119" y="1093304"/>
                  <a:pt x="844867" y="1073426"/>
                </a:cubicBezTo>
                <a:cubicBezTo>
                  <a:pt x="838241" y="1063487"/>
                  <a:pt x="830331" y="1054292"/>
                  <a:pt x="824989" y="1043608"/>
                </a:cubicBezTo>
                <a:cubicBezTo>
                  <a:pt x="820304" y="1034237"/>
                  <a:pt x="820440" y="1022775"/>
                  <a:pt x="815050" y="1013791"/>
                </a:cubicBezTo>
                <a:cubicBezTo>
                  <a:pt x="810229" y="1005756"/>
                  <a:pt x="801797" y="1000539"/>
                  <a:pt x="795171" y="993913"/>
                </a:cubicBezTo>
                <a:cubicBezTo>
                  <a:pt x="791858" y="983974"/>
                  <a:pt x="785232" y="974572"/>
                  <a:pt x="785232" y="964095"/>
                </a:cubicBezTo>
                <a:cubicBezTo>
                  <a:pt x="785232" y="940669"/>
                  <a:pt x="787763" y="916746"/>
                  <a:pt x="795171" y="894522"/>
                </a:cubicBezTo>
                <a:cubicBezTo>
                  <a:pt x="798134" y="885632"/>
                  <a:pt x="807553" y="880266"/>
                  <a:pt x="815050" y="874643"/>
                </a:cubicBezTo>
                <a:cubicBezTo>
                  <a:pt x="834162" y="860309"/>
                  <a:pt x="852020" y="842442"/>
                  <a:pt x="874684" y="834887"/>
                </a:cubicBezTo>
                <a:cubicBezTo>
                  <a:pt x="903673" y="825224"/>
                  <a:pt x="916181" y="822617"/>
                  <a:pt x="944258" y="805069"/>
                </a:cubicBezTo>
                <a:cubicBezTo>
                  <a:pt x="958305" y="796289"/>
                  <a:pt x="970763" y="785191"/>
                  <a:pt x="984015" y="775252"/>
                </a:cubicBezTo>
                <a:cubicBezTo>
                  <a:pt x="1045188" y="683493"/>
                  <a:pt x="967129" y="796358"/>
                  <a:pt x="1023771" y="725556"/>
                </a:cubicBezTo>
                <a:cubicBezTo>
                  <a:pt x="1031233" y="716228"/>
                  <a:pt x="1035784" y="704729"/>
                  <a:pt x="1043650" y="695739"/>
                </a:cubicBezTo>
                <a:cubicBezTo>
                  <a:pt x="1151118" y="572919"/>
                  <a:pt x="1046720" y="708208"/>
                  <a:pt x="1123163" y="606287"/>
                </a:cubicBezTo>
                <a:cubicBezTo>
                  <a:pt x="1126476" y="596348"/>
                  <a:pt x="1128975" y="586099"/>
                  <a:pt x="1133102" y="576469"/>
                </a:cubicBezTo>
                <a:cubicBezTo>
                  <a:pt x="1148233" y="541163"/>
                  <a:pt x="1152896" y="536839"/>
                  <a:pt x="1172858" y="506895"/>
                </a:cubicBezTo>
                <a:cubicBezTo>
                  <a:pt x="1176171" y="493643"/>
                  <a:pt x="1179045" y="480273"/>
                  <a:pt x="1182798" y="467139"/>
                </a:cubicBezTo>
                <a:cubicBezTo>
                  <a:pt x="1185676" y="457066"/>
                  <a:pt x="1192737" y="447799"/>
                  <a:pt x="1192737" y="437322"/>
                </a:cubicBezTo>
                <a:cubicBezTo>
                  <a:pt x="1192737" y="239437"/>
                  <a:pt x="1204377" y="283392"/>
                  <a:pt x="1172858" y="188843"/>
                </a:cubicBezTo>
                <a:cubicBezTo>
                  <a:pt x="1169545" y="165652"/>
                  <a:pt x="1167513" y="142241"/>
                  <a:pt x="1162919" y="119269"/>
                </a:cubicBezTo>
                <a:cubicBezTo>
                  <a:pt x="1159267" y="101008"/>
                  <a:pt x="1147316" y="72073"/>
                  <a:pt x="1133102" y="59635"/>
                </a:cubicBezTo>
                <a:cubicBezTo>
                  <a:pt x="1115122" y="43903"/>
                  <a:pt x="1096894" y="24563"/>
                  <a:pt x="1073467" y="19878"/>
                </a:cubicBezTo>
                <a:cubicBezTo>
                  <a:pt x="1013498" y="7884"/>
                  <a:pt x="1039797" y="15281"/>
                  <a:pt x="993954" y="0"/>
                </a:cubicBezTo>
                <a:cubicBezTo>
                  <a:pt x="968313" y="3663"/>
                  <a:pt x="922319" y="6000"/>
                  <a:pt x="894563" y="19878"/>
                </a:cubicBezTo>
                <a:cubicBezTo>
                  <a:pt x="845910" y="44204"/>
                  <a:pt x="881851" y="31897"/>
                  <a:pt x="844867" y="59635"/>
                </a:cubicBezTo>
                <a:cubicBezTo>
                  <a:pt x="825755" y="73969"/>
                  <a:pt x="807897" y="91836"/>
                  <a:pt x="785232" y="99391"/>
                </a:cubicBezTo>
                <a:lnTo>
                  <a:pt x="725598" y="119269"/>
                </a:lnTo>
                <a:cubicBezTo>
                  <a:pt x="691335" y="130690"/>
                  <a:pt x="675902" y="110986"/>
                  <a:pt x="665963" y="109330"/>
                </a:cubicBezTo>
                <a:close/>
              </a:path>
            </a:pathLst>
          </a:custGeom>
          <a:solidFill>
            <a:srgbClr val="4DA1BB"/>
          </a:solidFill>
          <a:ln w="19050" cap="flat" cmpd="sng" algn="ctr">
            <a:solidFill>
              <a:srgbClr val="015873"/>
            </a:solidFill>
            <a:prstDash val="solid"/>
          </a:ln>
          <a:effectLst/>
        </p:spPr>
        <p:txBody>
          <a:bodyPr rtlCol="0" anchor="ctr"/>
          <a:lstStyle/>
          <a:p>
            <a:pPr marL="0" marR="0" lvl="0" indent="0" algn="ctr" defTabSz="1219170" rtl="0" eaLnBrk="0" fontAlgn="auto" latinLnBrk="0" hangingPunct="0">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srgbClr val="FFFFFF"/>
              </a:solidFill>
              <a:effectLst/>
              <a:uLnTx/>
              <a:uFillTx/>
              <a:latin typeface="Arial"/>
              <a:ea typeface="ＭＳ Ｐゴシック"/>
            </a:endParaRPr>
          </a:p>
        </p:txBody>
      </p:sp>
      <p:sp>
        <p:nvSpPr>
          <p:cNvPr id="51" name="Freeform 33">
            <a:extLst>
              <a:ext uri="{FF2B5EF4-FFF2-40B4-BE49-F238E27FC236}">
                <a16:creationId xmlns:a16="http://schemas.microsoft.com/office/drawing/2014/main" id="{C50E3185-0BED-CF36-623D-F237719A2B19}"/>
              </a:ext>
            </a:extLst>
          </p:cNvPr>
          <p:cNvSpPr/>
          <p:nvPr/>
        </p:nvSpPr>
        <p:spPr>
          <a:xfrm>
            <a:off x="7435111" y="2159427"/>
            <a:ext cx="854824" cy="1401531"/>
          </a:xfrm>
          <a:custGeom>
            <a:avLst/>
            <a:gdLst>
              <a:gd name="connsiteX0" fmla="*/ 278354 w 854824"/>
              <a:gd name="connsiteY0" fmla="*/ 367861 h 1401530"/>
              <a:gd name="connsiteX1" fmla="*/ 278354 w 854824"/>
              <a:gd name="connsiteY1" fmla="*/ 367861 h 1401530"/>
              <a:gd name="connsiteX2" fmla="*/ 288293 w 854824"/>
              <a:gd name="connsiteY2" fmla="*/ 278408 h 1401530"/>
              <a:gd name="connsiteX3" fmla="*/ 298233 w 854824"/>
              <a:gd name="connsiteY3" fmla="*/ 248591 h 1401530"/>
              <a:gd name="connsiteX4" fmla="*/ 308172 w 854824"/>
              <a:gd name="connsiteY4" fmla="*/ 208834 h 1401530"/>
              <a:gd name="connsiteX5" fmla="*/ 328050 w 854824"/>
              <a:gd name="connsiteY5" fmla="*/ 149200 h 1401530"/>
              <a:gd name="connsiteX6" fmla="*/ 367807 w 854824"/>
              <a:gd name="connsiteY6" fmla="*/ 109443 h 1401530"/>
              <a:gd name="connsiteX7" fmla="*/ 417502 w 854824"/>
              <a:gd name="connsiteY7" fmla="*/ 59748 h 1401530"/>
              <a:gd name="connsiteX8" fmla="*/ 467198 w 854824"/>
              <a:gd name="connsiteY8" fmla="*/ 29930 h 1401530"/>
              <a:gd name="connsiteX9" fmla="*/ 526833 w 854824"/>
              <a:gd name="connsiteY9" fmla="*/ 113 h 1401530"/>
              <a:gd name="connsiteX10" fmla="*/ 586467 w 854824"/>
              <a:gd name="connsiteY10" fmla="*/ 19991 h 1401530"/>
              <a:gd name="connsiteX11" fmla="*/ 616285 w 854824"/>
              <a:gd name="connsiteY11" fmla="*/ 29930 h 1401530"/>
              <a:gd name="connsiteX12" fmla="*/ 636163 w 854824"/>
              <a:gd name="connsiteY12" fmla="*/ 59748 h 1401530"/>
              <a:gd name="connsiteX13" fmla="*/ 665980 w 854824"/>
              <a:gd name="connsiteY13" fmla="*/ 79626 h 1401530"/>
              <a:gd name="connsiteX14" fmla="*/ 675920 w 854824"/>
              <a:gd name="connsiteY14" fmla="*/ 109443 h 1401530"/>
              <a:gd name="connsiteX15" fmla="*/ 705737 w 854824"/>
              <a:gd name="connsiteY15" fmla="*/ 129321 h 1401530"/>
              <a:gd name="connsiteX16" fmla="*/ 725615 w 854824"/>
              <a:gd name="connsiteY16" fmla="*/ 149200 h 1401530"/>
              <a:gd name="connsiteX17" fmla="*/ 745493 w 854824"/>
              <a:gd name="connsiteY17" fmla="*/ 179017 h 1401530"/>
              <a:gd name="connsiteX18" fmla="*/ 775311 w 854824"/>
              <a:gd name="connsiteY18" fmla="*/ 188956 h 1401530"/>
              <a:gd name="connsiteX19" fmla="*/ 805128 w 854824"/>
              <a:gd name="connsiteY19" fmla="*/ 208834 h 1401530"/>
              <a:gd name="connsiteX20" fmla="*/ 844885 w 854824"/>
              <a:gd name="connsiteY20" fmla="*/ 258530 h 1401530"/>
              <a:gd name="connsiteX21" fmla="*/ 854824 w 854824"/>
              <a:gd name="connsiteY21" fmla="*/ 288348 h 1401530"/>
              <a:gd name="connsiteX22" fmla="*/ 844885 w 854824"/>
              <a:gd name="connsiteY22" fmla="*/ 457313 h 1401530"/>
              <a:gd name="connsiteX23" fmla="*/ 834946 w 854824"/>
              <a:gd name="connsiteY23" fmla="*/ 487130 h 1401530"/>
              <a:gd name="connsiteX24" fmla="*/ 825007 w 854824"/>
              <a:gd name="connsiteY24" fmla="*/ 526887 h 1401530"/>
              <a:gd name="connsiteX25" fmla="*/ 805128 w 854824"/>
              <a:gd name="connsiteY25" fmla="*/ 586521 h 1401530"/>
              <a:gd name="connsiteX26" fmla="*/ 765372 w 854824"/>
              <a:gd name="connsiteY26" fmla="*/ 675974 h 1401530"/>
              <a:gd name="connsiteX27" fmla="*/ 735554 w 854824"/>
              <a:gd name="connsiteY27" fmla="*/ 785304 h 1401530"/>
              <a:gd name="connsiteX28" fmla="*/ 725615 w 854824"/>
              <a:gd name="connsiteY28" fmla="*/ 815121 h 1401530"/>
              <a:gd name="connsiteX29" fmla="*/ 715676 w 854824"/>
              <a:gd name="connsiteY29" fmla="*/ 844939 h 1401530"/>
              <a:gd name="connsiteX30" fmla="*/ 745493 w 854824"/>
              <a:gd name="connsiteY30" fmla="*/ 954269 h 1401530"/>
              <a:gd name="connsiteX31" fmla="*/ 755433 w 854824"/>
              <a:gd name="connsiteY31" fmla="*/ 984087 h 1401530"/>
              <a:gd name="connsiteX32" fmla="*/ 765372 w 854824"/>
              <a:gd name="connsiteY32" fmla="*/ 1013904 h 1401530"/>
              <a:gd name="connsiteX33" fmla="*/ 755433 w 854824"/>
              <a:gd name="connsiteY33" fmla="*/ 1103356 h 1401530"/>
              <a:gd name="connsiteX34" fmla="*/ 745493 w 854824"/>
              <a:gd name="connsiteY34" fmla="*/ 1133174 h 1401530"/>
              <a:gd name="connsiteX35" fmla="*/ 725615 w 854824"/>
              <a:gd name="connsiteY35" fmla="*/ 1212687 h 1401530"/>
              <a:gd name="connsiteX36" fmla="*/ 705737 w 854824"/>
              <a:gd name="connsiteY36" fmla="*/ 1272321 h 1401530"/>
              <a:gd name="connsiteX37" fmla="*/ 675920 w 854824"/>
              <a:gd name="connsiteY37" fmla="*/ 1331956 h 1401530"/>
              <a:gd name="connsiteX38" fmla="*/ 646102 w 854824"/>
              <a:gd name="connsiteY38" fmla="*/ 1351834 h 1401530"/>
              <a:gd name="connsiteX39" fmla="*/ 626224 w 854824"/>
              <a:gd name="connsiteY39" fmla="*/ 1371713 h 1401530"/>
              <a:gd name="connsiteX40" fmla="*/ 516893 w 854824"/>
              <a:gd name="connsiteY40" fmla="*/ 1401530 h 1401530"/>
              <a:gd name="connsiteX41" fmla="*/ 387685 w 854824"/>
              <a:gd name="connsiteY41" fmla="*/ 1391591 h 1401530"/>
              <a:gd name="connsiteX42" fmla="*/ 347928 w 854824"/>
              <a:gd name="connsiteY42" fmla="*/ 1381652 h 1401530"/>
              <a:gd name="connsiteX43" fmla="*/ 288293 w 854824"/>
              <a:gd name="connsiteY43" fmla="*/ 1361774 h 1401530"/>
              <a:gd name="connsiteX44" fmla="*/ 258476 w 854824"/>
              <a:gd name="connsiteY44" fmla="*/ 1351834 h 1401530"/>
              <a:gd name="connsiteX45" fmla="*/ 228659 w 854824"/>
              <a:gd name="connsiteY45" fmla="*/ 1331956 h 1401530"/>
              <a:gd name="connsiteX46" fmla="*/ 198841 w 854824"/>
              <a:gd name="connsiteY46" fmla="*/ 1272321 h 1401530"/>
              <a:gd name="connsiteX47" fmla="*/ 178963 w 854824"/>
              <a:gd name="connsiteY47" fmla="*/ 1242504 h 1401530"/>
              <a:gd name="connsiteX48" fmla="*/ 159085 w 854824"/>
              <a:gd name="connsiteY48" fmla="*/ 1182869 h 1401530"/>
              <a:gd name="connsiteX49" fmla="*/ 139207 w 854824"/>
              <a:gd name="connsiteY49" fmla="*/ 1153052 h 1401530"/>
              <a:gd name="connsiteX50" fmla="*/ 129267 w 854824"/>
              <a:gd name="connsiteY50" fmla="*/ 1123234 h 1401530"/>
              <a:gd name="connsiteX51" fmla="*/ 79572 w 854824"/>
              <a:gd name="connsiteY51" fmla="*/ 1073539 h 1401530"/>
              <a:gd name="connsiteX52" fmla="*/ 19937 w 854824"/>
              <a:gd name="connsiteY52" fmla="*/ 1003965 h 1401530"/>
              <a:gd name="connsiteX53" fmla="*/ 59 w 854824"/>
              <a:gd name="connsiteY53" fmla="*/ 944330 h 1401530"/>
              <a:gd name="connsiteX54" fmla="*/ 29876 w 854824"/>
              <a:gd name="connsiteY54" fmla="*/ 815121 h 1401530"/>
              <a:gd name="connsiteX55" fmla="*/ 59693 w 854824"/>
              <a:gd name="connsiteY55" fmla="*/ 785304 h 1401530"/>
              <a:gd name="connsiteX56" fmla="*/ 119328 w 854824"/>
              <a:gd name="connsiteY56" fmla="*/ 695852 h 1401530"/>
              <a:gd name="connsiteX57" fmla="*/ 159085 w 854824"/>
              <a:gd name="connsiteY57" fmla="*/ 636217 h 1401530"/>
              <a:gd name="connsiteX58" fmla="*/ 178963 w 854824"/>
              <a:gd name="connsiteY58" fmla="*/ 606400 h 1401530"/>
              <a:gd name="connsiteX59" fmla="*/ 218720 w 854824"/>
              <a:gd name="connsiteY59" fmla="*/ 566643 h 1401530"/>
              <a:gd name="connsiteX60" fmla="*/ 228659 w 854824"/>
              <a:gd name="connsiteY60" fmla="*/ 536826 h 1401530"/>
              <a:gd name="connsiteX61" fmla="*/ 248537 w 854824"/>
              <a:gd name="connsiteY61" fmla="*/ 507008 h 1401530"/>
              <a:gd name="connsiteX62" fmla="*/ 268415 w 854824"/>
              <a:gd name="connsiteY62" fmla="*/ 447374 h 1401530"/>
              <a:gd name="connsiteX63" fmla="*/ 278354 w 854824"/>
              <a:gd name="connsiteY63" fmla="*/ 367861 h 140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854824" h="1401530">
                <a:moveTo>
                  <a:pt x="278354" y="367861"/>
                </a:moveTo>
                <a:lnTo>
                  <a:pt x="278354" y="367861"/>
                </a:lnTo>
                <a:cubicBezTo>
                  <a:pt x="281667" y="338043"/>
                  <a:pt x="283361" y="308001"/>
                  <a:pt x="288293" y="278408"/>
                </a:cubicBezTo>
                <a:cubicBezTo>
                  <a:pt x="290015" y="268074"/>
                  <a:pt x="295355" y="258665"/>
                  <a:pt x="298233" y="248591"/>
                </a:cubicBezTo>
                <a:cubicBezTo>
                  <a:pt x="301986" y="235456"/>
                  <a:pt x="304247" y="221918"/>
                  <a:pt x="308172" y="208834"/>
                </a:cubicBezTo>
                <a:cubicBezTo>
                  <a:pt x="314193" y="188764"/>
                  <a:pt x="313234" y="164016"/>
                  <a:pt x="328050" y="149200"/>
                </a:cubicBezTo>
                <a:cubicBezTo>
                  <a:pt x="341302" y="135948"/>
                  <a:pt x="357411" y="125037"/>
                  <a:pt x="367807" y="109443"/>
                </a:cubicBezTo>
                <a:cubicBezTo>
                  <a:pt x="401885" y="58326"/>
                  <a:pt x="370172" y="97613"/>
                  <a:pt x="417502" y="59748"/>
                </a:cubicBezTo>
                <a:cubicBezTo>
                  <a:pt x="456483" y="28562"/>
                  <a:pt x="415415" y="47191"/>
                  <a:pt x="467198" y="29930"/>
                </a:cubicBezTo>
                <a:cubicBezTo>
                  <a:pt x="478923" y="22113"/>
                  <a:pt x="509197" y="-1847"/>
                  <a:pt x="526833" y="113"/>
                </a:cubicBezTo>
                <a:cubicBezTo>
                  <a:pt x="547658" y="2427"/>
                  <a:pt x="566589" y="13365"/>
                  <a:pt x="586467" y="19991"/>
                </a:cubicBezTo>
                <a:lnTo>
                  <a:pt x="616285" y="29930"/>
                </a:lnTo>
                <a:cubicBezTo>
                  <a:pt x="622911" y="39869"/>
                  <a:pt x="627716" y="51301"/>
                  <a:pt x="636163" y="59748"/>
                </a:cubicBezTo>
                <a:cubicBezTo>
                  <a:pt x="644609" y="68195"/>
                  <a:pt x="658518" y="70298"/>
                  <a:pt x="665980" y="79626"/>
                </a:cubicBezTo>
                <a:cubicBezTo>
                  <a:pt x="672525" y="87807"/>
                  <a:pt x="669375" y="101262"/>
                  <a:pt x="675920" y="109443"/>
                </a:cubicBezTo>
                <a:cubicBezTo>
                  <a:pt x="683382" y="118771"/>
                  <a:pt x="696409" y="121859"/>
                  <a:pt x="705737" y="129321"/>
                </a:cubicBezTo>
                <a:cubicBezTo>
                  <a:pt x="713054" y="135175"/>
                  <a:pt x="719761" y="141883"/>
                  <a:pt x="725615" y="149200"/>
                </a:cubicBezTo>
                <a:cubicBezTo>
                  <a:pt x="733077" y="158528"/>
                  <a:pt x="736165" y="171555"/>
                  <a:pt x="745493" y="179017"/>
                </a:cubicBezTo>
                <a:cubicBezTo>
                  <a:pt x="753674" y="185562"/>
                  <a:pt x="765372" y="185643"/>
                  <a:pt x="775311" y="188956"/>
                </a:cubicBezTo>
                <a:cubicBezTo>
                  <a:pt x="785250" y="195582"/>
                  <a:pt x="795800" y="201372"/>
                  <a:pt x="805128" y="208834"/>
                </a:cubicBezTo>
                <a:cubicBezTo>
                  <a:pt x="825361" y="225020"/>
                  <a:pt x="830125" y="236390"/>
                  <a:pt x="844885" y="258530"/>
                </a:cubicBezTo>
                <a:cubicBezTo>
                  <a:pt x="848198" y="268469"/>
                  <a:pt x="854824" y="277871"/>
                  <a:pt x="854824" y="288348"/>
                </a:cubicBezTo>
                <a:cubicBezTo>
                  <a:pt x="854824" y="344767"/>
                  <a:pt x="850499" y="401174"/>
                  <a:pt x="844885" y="457313"/>
                </a:cubicBezTo>
                <a:cubicBezTo>
                  <a:pt x="843843" y="467738"/>
                  <a:pt x="837824" y="477056"/>
                  <a:pt x="834946" y="487130"/>
                </a:cubicBezTo>
                <a:cubicBezTo>
                  <a:pt x="831193" y="500265"/>
                  <a:pt x="828932" y="513803"/>
                  <a:pt x="825007" y="526887"/>
                </a:cubicBezTo>
                <a:cubicBezTo>
                  <a:pt x="818986" y="546957"/>
                  <a:pt x="816751" y="569087"/>
                  <a:pt x="805128" y="586521"/>
                </a:cubicBezTo>
                <a:cubicBezTo>
                  <a:pt x="781333" y="622214"/>
                  <a:pt x="775510" y="625283"/>
                  <a:pt x="765372" y="675974"/>
                </a:cubicBezTo>
                <a:cubicBezTo>
                  <a:pt x="751323" y="746217"/>
                  <a:pt x="760776" y="709641"/>
                  <a:pt x="735554" y="785304"/>
                </a:cubicBezTo>
                <a:lnTo>
                  <a:pt x="725615" y="815121"/>
                </a:lnTo>
                <a:lnTo>
                  <a:pt x="715676" y="844939"/>
                </a:lnTo>
                <a:cubicBezTo>
                  <a:pt x="729723" y="915176"/>
                  <a:pt x="720274" y="878613"/>
                  <a:pt x="745493" y="954269"/>
                </a:cubicBezTo>
                <a:lnTo>
                  <a:pt x="755433" y="984087"/>
                </a:lnTo>
                <a:lnTo>
                  <a:pt x="765372" y="1013904"/>
                </a:lnTo>
                <a:cubicBezTo>
                  <a:pt x="762059" y="1043721"/>
                  <a:pt x="760365" y="1073763"/>
                  <a:pt x="755433" y="1103356"/>
                </a:cubicBezTo>
                <a:cubicBezTo>
                  <a:pt x="753711" y="1113690"/>
                  <a:pt x="748250" y="1123066"/>
                  <a:pt x="745493" y="1133174"/>
                </a:cubicBezTo>
                <a:cubicBezTo>
                  <a:pt x="738305" y="1159531"/>
                  <a:pt x="734254" y="1186769"/>
                  <a:pt x="725615" y="1212687"/>
                </a:cubicBezTo>
                <a:lnTo>
                  <a:pt x="705737" y="1272321"/>
                </a:lnTo>
                <a:cubicBezTo>
                  <a:pt x="697653" y="1296572"/>
                  <a:pt x="695188" y="1312689"/>
                  <a:pt x="675920" y="1331956"/>
                </a:cubicBezTo>
                <a:cubicBezTo>
                  <a:pt x="667473" y="1340403"/>
                  <a:pt x="655430" y="1344372"/>
                  <a:pt x="646102" y="1351834"/>
                </a:cubicBezTo>
                <a:cubicBezTo>
                  <a:pt x="638785" y="1357688"/>
                  <a:pt x="634605" y="1367522"/>
                  <a:pt x="626224" y="1371713"/>
                </a:cubicBezTo>
                <a:cubicBezTo>
                  <a:pt x="592598" y="1388526"/>
                  <a:pt x="553245" y="1394260"/>
                  <a:pt x="516893" y="1401530"/>
                </a:cubicBezTo>
                <a:cubicBezTo>
                  <a:pt x="473824" y="1398217"/>
                  <a:pt x="430586" y="1396638"/>
                  <a:pt x="387685" y="1391591"/>
                </a:cubicBezTo>
                <a:cubicBezTo>
                  <a:pt x="374118" y="1389995"/>
                  <a:pt x="361012" y="1385577"/>
                  <a:pt x="347928" y="1381652"/>
                </a:cubicBezTo>
                <a:cubicBezTo>
                  <a:pt x="327858" y="1375631"/>
                  <a:pt x="308171" y="1368400"/>
                  <a:pt x="288293" y="1361774"/>
                </a:cubicBezTo>
                <a:cubicBezTo>
                  <a:pt x="278354" y="1358461"/>
                  <a:pt x="267193" y="1357645"/>
                  <a:pt x="258476" y="1351834"/>
                </a:cubicBezTo>
                <a:lnTo>
                  <a:pt x="228659" y="1331956"/>
                </a:lnTo>
                <a:cubicBezTo>
                  <a:pt x="171695" y="1246515"/>
                  <a:pt x="239986" y="1354612"/>
                  <a:pt x="198841" y="1272321"/>
                </a:cubicBezTo>
                <a:cubicBezTo>
                  <a:pt x="193499" y="1261637"/>
                  <a:pt x="183814" y="1253420"/>
                  <a:pt x="178963" y="1242504"/>
                </a:cubicBezTo>
                <a:cubicBezTo>
                  <a:pt x="170453" y="1223356"/>
                  <a:pt x="170708" y="1200303"/>
                  <a:pt x="159085" y="1182869"/>
                </a:cubicBezTo>
                <a:cubicBezTo>
                  <a:pt x="152459" y="1172930"/>
                  <a:pt x="144549" y="1163736"/>
                  <a:pt x="139207" y="1153052"/>
                </a:cubicBezTo>
                <a:cubicBezTo>
                  <a:pt x="134521" y="1143681"/>
                  <a:pt x="133953" y="1132605"/>
                  <a:pt x="129267" y="1123234"/>
                </a:cubicBezTo>
                <a:cubicBezTo>
                  <a:pt x="107732" y="1080164"/>
                  <a:pt x="114359" y="1103357"/>
                  <a:pt x="79572" y="1073539"/>
                </a:cubicBezTo>
                <a:cubicBezTo>
                  <a:pt x="42080" y="1041403"/>
                  <a:pt x="43384" y="1039135"/>
                  <a:pt x="19937" y="1003965"/>
                </a:cubicBezTo>
                <a:cubicBezTo>
                  <a:pt x="13311" y="984087"/>
                  <a:pt x="1666" y="965222"/>
                  <a:pt x="59" y="944330"/>
                </a:cubicBezTo>
                <a:cubicBezTo>
                  <a:pt x="-1112" y="929102"/>
                  <a:pt x="15178" y="829819"/>
                  <a:pt x="29876" y="815121"/>
                </a:cubicBezTo>
                <a:cubicBezTo>
                  <a:pt x="39815" y="805182"/>
                  <a:pt x="51064" y="796399"/>
                  <a:pt x="59693" y="785304"/>
                </a:cubicBezTo>
                <a:cubicBezTo>
                  <a:pt x="59697" y="785299"/>
                  <a:pt x="109387" y="710764"/>
                  <a:pt x="119328" y="695852"/>
                </a:cubicBezTo>
                <a:lnTo>
                  <a:pt x="159085" y="636217"/>
                </a:lnTo>
                <a:cubicBezTo>
                  <a:pt x="165711" y="626278"/>
                  <a:pt x="170516" y="614847"/>
                  <a:pt x="178963" y="606400"/>
                </a:cubicBezTo>
                <a:lnTo>
                  <a:pt x="218720" y="566643"/>
                </a:lnTo>
                <a:cubicBezTo>
                  <a:pt x="222033" y="556704"/>
                  <a:pt x="223974" y="546197"/>
                  <a:pt x="228659" y="536826"/>
                </a:cubicBezTo>
                <a:cubicBezTo>
                  <a:pt x="234001" y="526142"/>
                  <a:pt x="243686" y="517924"/>
                  <a:pt x="248537" y="507008"/>
                </a:cubicBezTo>
                <a:cubicBezTo>
                  <a:pt x="257047" y="487861"/>
                  <a:pt x="261789" y="467252"/>
                  <a:pt x="268415" y="447374"/>
                </a:cubicBezTo>
                <a:cubicBezTo>
                  <a:pt x="279402" y="414414"/>
                  <a:pt x="276698" y="381113"/>
                  <a:pt x="278354" y="367861"/>
                </a:cubicBezTo>
                <a:close/>
              </a:path>
            </a:pathLst>
          </a:custGeom>
          <a:solidFill>
            <a:srgbClr val="4DA1BB"/>
          </a:solidFill>
          <a:ln w="19050" cap="flat" cmpd="sng" algn="ctr">
            <a:solidFill>
              <a:srgbClr val="015873"/>
            </a:solidFill>
            <a:prstDash val="solid"/>
          </a:ln>
          <a:effectLst/>
        </p:spPr>
        <p:txBody>
          <a:bodyPr rtlCol="0" anchor="ctr"/>
          <a:lstStyle/>
          <a:p>
            <a:pPr marL="0" marR="0" lvl="0" indent="0" algn="ctr" defTabSz="1219170" rtl="0" eaLnBrk="0" fontAlgn="auto" latinLnBrk="0" hangingPunct="0">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srgbClr val="FFFFFF"/>
              </a:solidFill>
              <a:effectLst/>
              <a:uLnTx/>
              <a:uFillTx/>
              <a:latin typeface="Arial"/>
              <a:ea typeface="ＭＳ Ｐゴシック"/>
            </a:endParaRPr>
          </a:p>
        </p:txBody>
      </p:sp>
      <p:sp>
        <p:nvSpPr>
          <p:cNvPr id="52" name="Hexagon 51">
            <a:extLst>
              <a:ext uri="{FF2B5EF4-FFF2-40B4-BE49-F238E27FC236}">
                <a16:creationId xmlns:a16="http://schemas.microsoft.com/office/drawing/2014/main" id="{B6ED3BC4-CE88-D645-2DED-C1FF27AA9B54}"/>
              </a:ext>
            </a:extLst>
          </p:cNvPr>
          <p:cNvSpPr/>
          <p:nvPr/>
        </p:nvSpPr>
        <p:spPr>
          <a:xfrm rot="5400000">
            <a:off x="7193660" y="1963666"/>
            <a:ext cx="268357" cy="168965"/>
          </a:xfrm>
          <a:prstGeom prst="hexagon">
            <a:avLst/>
          </a:prstGeom>
          <a:solidFill>
            <a:srgbClr val="682E74"/>
          </a:solidFill>
          <a:ln w="19050" cap="flat" cmpd="sng" algn="ctr">
            <a:solidFill>
              <a:srgbClr val="000000"/>
            </a:solidFill>
            <a:prstDash val="solid"/>
          </a:ln>
          <a:effectLst/>
        </p:spPr>
        <p:txBody>
          <a:bodyPr rtlCol="0" anchor="ctr"/>
          <a:lstStyle/>
          <a:p>
            <a:pPr marL="0" marR="0" lvl="0" indent="0" algn="ctr" defTabSz="1219170" rtl="0" eaLnBrk="0" fontAlgn="auto" latinLnBrk="0" hangingPunct="0">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srgbClr val="FFFFFF"/>
              </a:solidFill>
              <a:effectLst/>
              <a:uLnTx/>
              <a:uFillTx/>
              <a:latin typeface="Arial"/>
              <a:ea typeface="ＭＳ Ｐゴシック"/>
            </a:endParaRPr>
          </a:p>
        </p:txBody>
      </p:sp>
      <p:sp>
        <p:nvSpPr>
          <p:cNvPr id="53" name="Hexagon 52">
            <a:extLst>
              <a:ext uri="{FF2B5EF4-FFF2-40B4-BE49-F238E27FC236}">
                <a16:creationId xmlns:a16="http://schemas.microsoft.com/office/drawing/2014/main" id="{7216FAD0-B179-8AE5-7064-98082D47E219}"/>
              </a:ext>
            </a:extLst>
          </p:cNvPr>
          <p:cNvSpPr/>
          <p:nvPr/>
        </p:nvSpPr>
        <p:spPr>
          <a:xfrm rot="5113107">
            <a:off x="6605018" y="2164494"/>
            <a:ext cx="268357" cy="168965"/>
          </a:xfrm>
          <a:prstGeom prst="hexagon">
            <a:avLst/>
          </a:prstGeom>
          <a:solidFill>
            <a:srgbClr val="682E74"/>
          </a:solidFill>
          <a:ln w="19050" cap="flat" cmpd="sng" algn="ctr">
            <a:solidFill>
              <a:srgbClr val="000000"/>
            </a:solidFill>
            <a:prstDash val="solid"/>
          </a:ln>
          <a:effectLst/>
        </p:spPr>
        <p:txBody>
          <a:bodyPr rtlCol="0" anchor="ctr"/>
          <a:lstStyle/>
          <a:p>
            <a:pPr marL="0" marR="0" lvl="0" indent="0" algn="ctr" defTabSz="1219170" rtl="0" eaLnBrk="0" fontAlgn="auto" latinLnBrk="0" hangingPunct="0">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srgbClr val="FFFFFF"/>
              </a:solidFill>
              <a:effectLst/>
              <a:uLnTx/>
              <a:uFillTx/>
              <a:latin typeface="Arial"/>
              <a:ea typeface="ＭＳ Ｐゴシック"/>
            </a:endParaRPr>
          </a:p>
        </p:txBody>
      </p:sp>
      <p:sp>
        <p:nvSpPr>
          <p:cNvPr id="54" name="Hexagon 53">
            <a:extLst>
              <a:ext uri="{FF2B5EF4-FFF2-40B4-BE49-F238E27FC236}">
                <a16:creationId xmlns:a16="http://schemas.microsoft.com/office/drawing/2014/main" id="{9956E93C-EC75-9486-1640-A164658ED8EC}"/>
              </a:ext>
            </a:extLst>
          </p:cNvPr>
          <p:cNvSpPr/>
          <p:nvPr/>
        </p:nvSpPr>
        <p:spPr>
          <a:xfrm rot="3958458">
            <a:off x="7636308" y="2224140"/>
            <a:ext cx="268357" cy="168965"/>
          </a:xfrm>
          <a:prstGeom prst="hexagon">
            <a:avLst/>
          </a:prstGeom>
          <a:solidFill>
            <a:srgbClr val="682E74"/>
          </a:solidFill>
          <a:ln w="19050" cap="flat" cmpd="sng" algn="ctr">
            <a:solidFill>
              <a:srgbClr val="000000"/>
            </a:solidFill>
            <a:prstDash val="solid"/>
          </a:ln>
          <a:effectLst/>
        </p:spPr>
        <p:txBody>
          <a:bodyPr rtlCol="0" anchor="ctr"/>
          <a:lstStyle/>
          <a:p>
            <a:pPr marL="0" marR="0" lvl="0" indent="0" algn="ctr" defTabSz="1219170" rtl="0" eaLnBrk="0" fontAlgn="auto" latinLnBrk="0" hangingPunct="0">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srgbClr val="FFFFFF"/>
              </a:solidFill>
              <a:effectLst/>
              <a:uLnTx/>
              <a:uFillTx/>
              <a:latin typeface="Arial"/>
              <a:ea typeface="ＭＳ Ｐゴシック"/>
            </a:endParaRPr>
          </a:p>
        </p:txBody>
      </p:sp>
      <p:sp>
        <p:nvSpPr>
          <p:cNvPr id="55" name="Hexagon 54">
            <a:extLst>
              <a:ext uri="{FF2B5EF4-FFF2-40B4-BE49-F238E27FC236}">
                <a16:creationId xmlns:a16="http://schemas.microsoft.com/office/drawing/2014/main" id="{DBA7C1B1-78E2-14F8-F376-7EA9EA9949B3}"/>
              </a:ext>
            </a:extLst>
          </p:cNvPr>
          <p:cNvSpPr/>
          <p:nvPr/>
        </p:nvSpPr>
        <p:spPr>
          <a:xfrm rot="5400000">
            <a:off x="8071275" y="2246912"/>
            <a:ext cx="268357" cy="168965"/>
          </a:xfrm>
          <a:prstGeom prst="hexagon">
            <a:avLst/>
          </a:prstGeom>
          <a:solidFill>
            <a:srgbClr val="682E74"/>
          </a:solidFill>
          <a:ln w="19050" cap="flat" cmpd="sng" algn="ctr">
            <a:solidFill>
              <a:srgbClr val="000000"/>
            </a:solidFill>
            <a:prstDash val="solid"/>
          </a:ln>
          <a:effectLst/>
        </p:spPr>
        <p:txBody>
          <a:bodyPr rtlCol="0" anchor="ctr"/>
          <a:lstStyle/>
          <a:p>
            <a:pPr marL="0" marR="0" lvl="0" indent="0" algn="ctr" defTabSz="1219170" rtl="0" eaLnBrk="0" fontAlgn="auto" latinLnBrk="0" hangingPunct="0">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srgbClr val="FFFFFF"/>
              </a:solidFill>
              <a:effectLst/>
              <a:uLnTx/>
              <a:uFillTx/>
              <a:latin typeface="Arial"/>
              <a:ea typeface="ＭＳ Ｐゴシック"/>
            </a:endParaRPr>
          </a:p>
        </p:txBody>
      </p:sp>
      <p:sp>
        <p:nvSpPr>
          <p:cNvPr id="56" name="Hexagon 55">
            <a:extLst>
              <a:ext uri="{FF2B5EF4-FFF2-40B4-BE49-F238E27FC236}">
                <a16:creationId xmlns:a16="http://schemas.microsoft.com/office/drawing/2014/main" id="{5164B3A0-CDF0-9821-3D89-CF553CAA5366}"/>
              </a:ext>
            </a:extLst>
          </p:cNvPr>
          <p:cNvSpPr/>
          <p:nvPr/>
        </p:nvSpPr>
        <p:spPr>
          <a:xfrm rot="5400000">
            <a:off x="8411355" y="1938403"/>
            <a:ext cx="268357" cy="168965"/>
          </a:xfrm>
          <a:prstGeom prst="hexagon">
            <a:avLst/>
          </a:prstGeom>
          <a:solidFill>
            <a:srgbClr val="682E74"/>
          </a:solidFill>
          <a:ln w="19050" cap="flat" cmpd="sng" algn="ctr">
            <a:solidFill>
              <a:srgbClr val="000000"/>
            </a:solidFill>
            <a:prstDash val="solid"/>
          </a:ln>
          <a:effectLst/>
        </p:spPr>
        <p:txBody>
          <a:bodyPr rtlCol="0" anchor="ctr"/>
          <a:lstStyle/>
          <a:p>
            <a:pPr marL="0" marR="0" lvl="0" indent="0" algn="ctr" defTabSz="1219170" rtl="0" eaLnBrk="0" fontAlgn="auto" latinLnBrk="0" hangingPunct="0">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srgbClr val="FFFFFF"/>
              </a:solidFill>
              <a:effectLst/>
              <a:uLnTx/>
              <a:uFillTx/>
              <a:latin typeface="Arial"/>
              <a:ea typeface="ＭＳ Ｐゴシック"/>
            </a:endParaRPr>
          </a:p>
        </p:txBody>
      </p:sp>
      <p:sp>
        <p:nvSpPr>
          <p:cNvPr id="57" name="Hexagon 56">
            <a:extLst>
              <a:ext uri="{FF2B5EF4-FFF2-40B4-BE49-F238E27FC236}">
                <a16:creationId xmlns:a16="http://schemas.microsoft.com/office/drawing/2014/main" id="{D25B605E-3B44-73A8-5E90-D8F67C1969AD}"/>
              </a:ext>
            </a:extLst>
          </p:cNvPr>
          <p:cNvSpPr/>
          <p:nvPr/>
        </p:nvSpPr>
        <p:spPr>
          <a:xfrm rot="5400000">
            <a:off x="8833411" y="1922959"/>
            <a:ext cx="268357" cy="168965"/>
          </a:xfrm>
          <a:prstGeom prst="hexagon">
            <a:avLst/>
          </a:prstGeom>
          <a:solidFill>
            <a:srgbClr val="682E74"/>
          </a:solidFill>
          <a:ln w="19050" cap="flat" cmpd="sng" algn="ctr">
            <a:solidFill>
              <a:srgbClr val="000000"/>
            </a:solidFill>
            <a:prstDash val="solid"/>
          </a:ln>
          <a:effectLst/>
        </p:spPr>
        <p:txBody>
          <a:bodyPr rtlCol="0" anchor="ctr"/>
          <a:lstStyle/>
          <a:p>
            <a:pPr marL="0" marR="0" lvl="0" indent="0" algn="ctr" defTabSz="1219170" rtl="0" eaLnBrk="0" fontAlgn="auto" latinLnBrk="0" hangingPunct="0">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srgbClr val="FFFFFF"/>
              </a:solidFill>
              <a:effectLst/>
              <a:uLnTx/>
              <a:uFillTx/>
              <a:latin typeface="Arial"/>
              <a:ea typeface="ＭＳ Ｐゴシック"/>
            </a:endParaRPr>
          </a:p>
        </p:txBody>
      </p:sp>
      <p:sp>
        <p:nvSpPr>
          <p:cNvPr id="58" name="Hexagon 57">
            <a:extLst>
              <a:ext uri="{FF2B5EF4-FFF2-40B4-BE49-F238E27FC236}">
                <a16:creationId xmlns:a16="http://schemas.microsoft.com/office/drawing/2014/main" id="{E3D8F205-2DAB-7273-9CAA-4F2AF513FBCB}"/>
              </a:ext>
            </a:extLst>
          </p:cNvPr>
          <p:cNvSpPr/>
          <p:nvPr/>
        </p:nvSpPr>
        <p:spPr>
          <a:xfrm rot="7429559">
            <a:off x="9309560" y="2096292"/>
            <a:ext cx="268357" cy="168965"/>
          </a:xfrm>
          <a:prstGeom prst="hexagon">
            <a:avLst/>
          </a:prstGeom>
          <a:solidFill>
            <a:srgbClr val="682E74"/>
          </a:solidFill>
          <a:ln w="19050" cap="flat" cmpd="sng" algn="ctr">
            <a:solidFill>
              <a:srgbClr val="000000"/>
            </a:solidFill>
            <a:prstDash val="solid"/>
          </a:ln>
          <a:effectLst/>
        </p:spPr>
        <p:txBody>
          <a:bodyPr rtlCol="0" anchor="ctr"/>
          <a:lstStyle/>
          <a:p>
            <a:pPr marL="0" marR="0" lvl="0" indent="0" algn="ctr" defTabSz="1219170" rtl="0" eaLnBrk="0" fontAlgn="auto" latinLnBrk="0" hangingPunct="0">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srgbClr val="FFFFFF"/>
              </a:solidFill>
              <a:effectLst/>
              <a:uLnTx/>
              <a:uFillTx/>
              <a:latin typeface="Arial"/>
              <a:ea typeface="ＭＳ Ｐゴシック"/>
            </a:endParaRPr>
          </a:p>
        </p:txBody>
      </p:sp>
      <p:sp>
        <p:nvSpPr>
          <p:cNvPr id="59" name="TextBox 58">
            <a:extLst>
              <a:ext uri="{FF2B5EF4-FFF2-40B4-BE49-F238E27FC236}">
                <a16:creationId xmlns:a16="http://schemas.microsoft.com/office/drawing/2014/main" id="{B1EBF016-1B36-9DEA-D0AF-E7521BFFF61A}"/>
              </a:ext>
            </a:extLst>
          </p:cNvPr>
          <p:cNvSpPr txBox="1"/>
          <p:nvPr/>
        </p:nvSpPr>
        <p:spPr>
          <a:xfrm>
            <a:off x="6391522" y="1511984"/>
            <a:ext cx="3197095" cy="318100"/>
          </a:xfrm>
          <a:prstGeom prst="rect">
            <a:avLst/>
          </a:prstGeom>
          <a:noFill/>
        </p:spPr>
        <p:txBody>
          <a:bodyPr wrap="square" rtlCol="0">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1467" b="1" i="0" u="none" strike="noStrike" kern="1200" cap="none" spc="0" normalizeH="0" baseline="0" noProof="0" dirty="0">
                <a:ln>
                  <a:noFill/>
                </a:ln>
                <a:solidFill>
                  <a:srgbClr val="000000"/>
                </a:solidFill>
                <a:effectLst/>
                <a:uLnTx/>
                <a:uFillTx/>
                <a:latin typeface="Arial"/>
                <a:ea typeface="ＭＳ Ｐゴシック"/>
                <a:cs typeface="Calibri" panose="020F0502020204030204" pitchFamily="34" charset="0"/>
              </a:rPr>
              <a:t>Gastric Cancer</a:t>
            </a:r>
          </a:p>
        </p:txBody>
      </p:sp>
      <p:sp>
        <p:nvSpPr>
          <p:cNvPr id="60" name="Oval 59">
            <a:extLst>
              <a:ext uri="{FF2B5EF4-FFF2-40B4-BE49-F238E27FC236}">
                <a16:creationId xmlns:a16="http://schemas.microsoft.com/office/drawing/2014/main" id="{9E1BD778-170D-33A7-3838-62D0385FCADF}"/>
              </a:ext>
            </a:extLst>
          </p:cNvPr>
          <p:cNvSpPr/>
          <p:nvPr/>
        </p:nvSpPr>
        <p:spPr>
          <a:xfrm rot="19263866">
            <a:off x="6942684" y="3116484"/>
            <a:ext cx="294317" cy="367747"/>
          </a:xfrm>
          <a:prstGeom prst="ellipse">
            <a:avLst/>
          </a:prstGeom>
          <a:solidFill>
            <a:srgbClr val="015873">
              <a:lumMod val="75000"/>
            </a:srgbClr>
          </a:solidFill>
          <a:ln w="25400" cap="flat" cmpd="sng" algn="ctr">
            <a:solidFill>
              <a:srgbClr val="015873">
                <a:shade val="50000"/>
              </a:srgbClr>
            </a:solidFill>
            <a:prstDash val="solid"/>
          </a:ln>
          <a:effectLst/>
        </p:spPr>
        <p:txBody>
          <a:bodyPr rtlCol="0" anchor="ctr"/>
          <a:lstStyle/>
          <a:p>
            <a:pPr marL="0" marR="0" lvl="0" indent="0" algn="ctr" defTabSz="1219170" rtl="0" eaLnBrk="0" fontAlgn="auto" latinLnBrk="0" hangingPunct="0">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srgbClr val="FFFFFF"/>
              </a:solidFill>
              <a:effectLst/>
              <a:uLnTx/>
              <a:uFillTx/>
              <a:latin typeface="Arial"/>
              <a:ea typeface="ＭＳ Ｐゴシック"/>
            </a:endParaRPr>
          </a:p>
        </p:txBody>
      </p:sp>
      <p:sp>
        <p:nvSpPr>
          <p:cNvPr id="61" name="Oval 60">
            <a:extLst>
              <a:ext uri="{FF2B5EF4-FFF2-40B4-BE49-F238E27FC236}">
                <a16:creationId xmlns:a16="http://schemas.microsoft.com/office/drawing/2014/main" id="{2C5E2A35-4E05-CD7F-F8AE-18808DAB0E4E}"/>
              </a:ext>
            </a:extLst>
          </p:cNvPr>
          <p:cNvSpPr/>
          <p:nvPr/>
        </p:nvSpPr>
        <p:spPr>
          <a:xfrm rot="19263866" flipH="1">
            <a:off x="7624715" y="2919975"/>
            <a:ext cx="502364" cy="367747"/>
          </a:xfrm>
          <a:prstGeom prst="ellipse">
            <a:avLst/>
          </a:prstGeom>
          <a:solidFill>
            <a:srgbClr val="015873">
              <a:lumMod val="75000"/>
            </a:srgbClr>
          </a:solidFill>
          <a:ln w="25400" cap="flat" cmpd="sng" algn="ctr">
            <a:solidFill>
              <a:srgbClr val="015873">
                <a:shade val="50000"/>
              </a:srgbClr>
            </a:solidFill>
            <a:prstDash val="solid"/>
          </a:ln>
          <a:effectLst/>
        </p:spPr>
        <p:txBody>
          <a:bodyPr rtlCol="0" anchor="ctr"/>
          <a:lstStyle/>
          <a:p>
            <a:pPr marL="0" marR="0" lvl="0" indent="0" algn="ctr" defTabSz="1219170" rtl="0" eaLnBrk="0" fontAlgn="auto" latinLnBrk="0" hangingPunct="0">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srgbClr val="FFFFFF"/>
              </a:solidFill>
              <a:effectLst/>
              <a:uLnTx/>
              <a:uFillTx/>
              <a:latin typeface="Arial"/>
              <a:ea typeface="ＭＳ Ｐゴシック"/>
            </a:endParaRPr>
          </a:p>
        </p:txBody>
      </p:sp>
      <p:sp>
        <p:nvSpPr>
          <p:cNvPr id="62" name="Oval 61">
            <a:extLst>
              <a:ext uri="{FF2B5EF4-FFF2-40B4-BE49-F238E27FC236}">
                <a16:creationId xmlns:a16="http://schemas.microsoft.com/office/drawing/2014/main" id="{23AE769E-2E13-2FCD-DE18-E525857E0E8F}"/>
              </a:ext>
            </a:extLst>
          </p:cNvPr>
          <p:cNvSpPr/>
          <p:nvPr/>
        </p:nvSpPr>
        <p:spPr>
          <a:xfrm rot="19263866">
            <a:off x="8813854" y="2379987"/>
            <a:ext cx="294317" cy="498268"/>
          </a:xfrm>
          <a:prstGeom prst="ellipse">
            <a:avLst/>
          </a:prstGeom>
          <a:solidFill>
            <a:srgbClr val="015873">
              <a:lumMod val="75000"/>
            </a:srgbClr>
          </a:solidFill>
          <a:ln w="25400" cap="flat" cmpd="sng" algn="ctr">
            <a:solidFill>
              <a:srgbClr val="015873">
                <a:shade val="50000"/>
              </a:srgbClr>
            </a:solidFill>
            <a:prstDash val="solid"/>
          </a:ln>
          <a:effectLst/>
        </p:spPr>
        <p:txBody>
          <a:bodyPr rtlCol="0" anchor="ctr"/>
          <a:lstStyle/>
          <a:p>
            <a:pPr marL="0" marR="0" lvl="0" indent="0" algn="ctr" defTabSz="1219170" rtl="0" eaLnBrk="0" fontAlgn="auto" latinLnBrk="0" hangingPunct="0">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srgbClr val="FFFFFF"/>
              </a:solidFill>
              <a:effectLst/>
              <a:uLnTx/>
              <a:uFillTx/>
              <a:latin typeface="Arial"/>
              <a:ea typeface="ＭＳ Ｐゴシック"/>
            </a:endParaRPr>
          </a:p>
        </p:txBody>
      </p:sp>
    </p:spTree>
    <p:extLst>
      <p:ext uri="{BB962C8B-B14F-4D97-AF65-F5344CB8AC3E}">
        <p14:creationId xmlns:p14="http://schemas.microsoft.com/office/powerpoint/2010/main" val="299270705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8E19607-CEBC-3D0B-49AC-B8BA0C67FD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9D1BC9-5C09-9F01-648D-4EA69307DEC4}"/>
              </a:ext>
            </a:extLst>
          </p:cNvPr>
          <p:cNvSpPr>
            <a:spLocks noGrp="1"/>
          </p:cNvSpPr>
          <p:nvPr>
            <p:ph type="title"/>
          </p:nvPr>
        </p:nvSpPr>
        <p:spPr>
          <a:xfrm>
            <a:off x="0" y="279400"/>
            <a:ext cx="12192000" cy="609600"/>
          </a:xfrm>
        </p:spPr>
        <p:txBody>
          <a:bodyPr/>
          <a:lstStyle/>
          <a:p>
            <a:r>
              <a:rPr lang="en-US" sz="3733" dirty="0"/>
              <a:t>SPOTLIGHT and GLOW – Combined Final Analysis</a:t>
            </a:r>
          </a:p>
        </p:txBody>
      </p:sp>
      <p:sp>
        <p:nvSpPr>
          <p:cNvPr id="4" name="TextBox 3">
            <a:extLst>
              <a:ext uri="{FF2B5EF4-FFF2-40B4-BE49-F238E27FC236}">
                <a16:creationId xmlns:a16="http://schemas.microsoft.com/office/drawing/2014/main" id="{1A10AAC2-7A55-51D3-4A3B-23631026B0B6}"/>
              </a:ext>
            </a:extLst>
          </p:cNvPr>
          <p:cNvSpPr txBox="1"/>
          <p:nvPr/>
        </p:nvSpPr>
        <p:spPr>
          <a:xfrm>
            <a:off x="0" y="6529706"/>
            <a:ext cx="12192000" cy="297454"/>
          </a:xfrm>
          <a:prstGeom prst="rect">
            <a:avLst/>
          </a:prstGeom>
          <a:noFill/>
        </p:spPr>
        <p:txBody>
          <a:bodyPr wrap="square"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333" b="0" i="0" u="none" strike="noStrike" kern="1200" cap="none" spc="0" normalizeH="0" baseline="0" noProof="0" dirty="0" err="1">
                <a:ln>
                  <a:noFill/>
                </a:ln>
                <a:solidFill>
                  <a:srgbClr val="000000"/>
                </a:solidFill>
                <a:effectLst/>
                <a:uLnTx/>
                <a:uFillTx/>
                <a:latin typeface="Arial" charset="0"/>
                <a:ea typeface="ＭＳ Ｐゴシック" charset="0"/>
              </a:rPr>
              <a:t>Shitara</a:t>
            </a:r>
            <a:r>
              <a:rPr kumimoji="0" lang="en-US" sz="1333" b="0" i="0" u="none" strike="noStrike" kern="1200" cap="none" spc="0" normalizeH="0" baseline="0" noProof="0" dirty="0">
                <a:ln>
                  <a:noFill/>
                </a:ln>
                <a:solidFill>
                  <a:srgbClr val="000000"/>
                </a:solidFill>
                <a:effectLst/>
                <a:uLnTx/>
                <a:uFillTx/>
                <a:latin typeface="Arial" charset="0"/>
                <a:ea typeface="ＭＳ Ｐゴシック" charset="0"/>
              </a:rPr>
              <a:t> K, Shah MA et al. </a:t>
            </a:r>
            <a:r>
              <a:rPr kumimoji="0" lang="en-US" sz="1333" b="0" i="1" u="none" strike="noStrike" kern="1200" cap="none" spc="0" normalizeH="0" baseline="0" noProof="0" dirty="0">
                <a:ln>
                  <a:noFill/>
                </a:ln>
                <a:solidFill>
                  <a:srgbClr val="000000"/>
                </a:solidFill>
                <a:effectLst/>
                <a:uLnTx/>
                <a:uFillTx/>
                <a:latin typeface="Arial" charset="0"/>
                <a:ea typeface="ＭＳ Ｐゴシック" charset="0"/>
              </a:rPr>
              <a:t>N Engl J Med. </a:t>
            </a:r>
            <a:r>
              <a:rPr kumimoji="0" lang="en-US" sz="1333" b="0" i="0" u="none" strike="noStrike" kern="1200" cap="none" spc="0" normalizeH="0" baseline="0" noProof="0" dirty="0">
                <a:ln>
                  <a:noFill/>
                </a:ln>
                <a:solidFill>
                  <a:srgbClr val="000000"/>
                </a:solidFill>
                <a:effectLst/>
                <a:uLnTx/>
                <a:uFillTx/>
                <a:latin typeface="Arial" charset="0"/>
                <a:ea typeface="ＭＳ Ｐゴシック" charset="0"/>
              </a:rPr>
              <a:t>391(12):1159-1162.</a:t>
            </a:r>
          </a:p>
        </p:txBody>
      </p:sp>
      <p:pic>
        <p:nvPicPr>
          <p:cNvPr id="6" name="Picture 5">
            <a:extLst>
              <a:ext uri="{FF2B5EF4-FFF2-40B4-BE49-F238E27FC236}">
                <a16:creationId xmlns:a16="http://schemas.microsoft.com/office/drawing/2014/main" id="{F4B56B98-68AD-4ECB-7173-B9E065A520E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t="2858" b="55003"/>
          <a:stretch/>
        </p:blipFill>
        <p:spPr>
          <a:xfrm>
            <a:off x="6213447" y="1757067"/>
            <a:ext cx="5464663" cy="2745072"/>
          </a:xfrm>
          <a:prstGeom prst="rect">
            <a:avLst/>
          </a:prstGeom>
        </p:spPr>
      </p:pic>
      <p:sp>
        <p:nvSpPr>
          <p:cNvPr id="7" name="TextBox 6">
            <a:extLst>
              <a:ext uri="{FF2B5EF4-FFF2-40B4-BE49-F238E27FC236}">
                <a16:creationId xmlns:a16="http://schemas.microsoft.com/office/drawing/2014/main" id="{9F9BF266-FBB3-F618-3B54-02FBE5B3F700}"/>
              </a:ext>
            </a:extLst>
          </p:cNvPr>
          <p:cNvSpPr txBox="1"/>
          <p:nvPr/>
        </p:nvSpPr>
        <p:spPr bwMode="auto">
          <a:xfrm>
            <a:off x="958544" y="1092201"/>
            <a:ext cx="399821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1219170" rtl="0" eaLnBrk="1" fontAlgn="base" latinLnBrk="0" hangingPunct="1">
              <a:lnSpc>
                <a:spcPct val="100000"/>
              </a:lnSpc>
              <a:spcBef>
                <a:spcPct val="50000"/>
              </a:spcBef>
              <a:spcAft>
                <a:spcPct val="0"/>
              </a:spcAft>
              <a:buClrTx/>
              <a:buSzTx/>
              <a:buFontTx/>
              <a:buNone/>
              <a:tabLst/>
              <a:defRPr/>
            </a:pPr>
            <a:r>
              <a:rPr kumimoji="0" lang="en-US" sz="2400" b="1" i="0" u="sng" strike="noStrike" kern="1200" cap="none" spc="0" normalizeH="0" baseline="0" noProof="0" dirty="0">
                <a:ln>
                  <a:noFill/>
                </a:ln>
                <a:solidFill>
                  <a:srgbClr val="000000"/>
                </a:solidFill>
                <a:effectLst/>
                <a:uLnTx/>
                <a:uFillTx/>
                <a:latin typeface="Arial"/>
                <a:ea typeface="ＭＳ Ｐゴシック" charset="0"/>
              </a:rPr>
              <a:t>Progression Free Survival</a:t>
            </a:r>
          </a:p>
        </p:txBody>
      </p:sp>
      <p:sp>
        <p:nvSpPr>
          <p:cNvPr id="8" name="TextBox 7">
            <a:extLst>
              <a:ext uri="{FF2B5EF4-FFF2-40B4-BE49-F238E27FC236}">
                <a16:creationId xmlns:a16="http://schemas.microsoft.com/office/drawing/2014/main" id="{26EE8BC5-5AF4-0B12-DEE7-F4AAB5EBA92B}"/>
              </a:ext>
            </a:extLst>
          </p:cNvPr>
          <p:cNvSpPr txBox="1"/>
          <p:nvPr/>
        </p:nvSpPr>
        <p:spPr bwMode="auto">
          <a:xfrm>
            <a:off x="7659955" y="1092201"/>
            <a:ext cx="25106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1219170" rtl="0" eaLnBrk="1" fontAlgn="base" latinLnBrk="0" hangingPunct="1">
              <a:lnSpc>
                <a:spcPct val="100000"/>
              </a:lnSpc>
              <a:spcBef>
                <a:spcPct val="50000"/>
              </a:spcBef>
              <a:spcAft>
                <a:spcPct val="0"/>
              </a:spcAft>
              <a:buClrTx/>
              <a:buSzTx/>
              <a:buFontTx/>
              <a:buNone/>
              <a:tabLst/>
              <a:defRPr/>
            </a:pPr>
            <a:r>
              <a:rPr kumimoji="0" lang="en-US" sz="2400" b="1" i="0" u="sng" strike="noStrike" kern="1200" cap="none" spc="0" normalizeH="0" baseline="0" noProof="0" dirty="0">
                <a:ln>
                  <a:noFill/>
                </a:ln>
                <a:solidFill>
                  <a:srgbClr val="000000"/>
                </a:solidFill>
                <a:effectLst/>
                <a:uLnTx/>
                <a:uFillTx/>
                <a:latin typeface="Arial"/>
                <a:ea typeface="ＭＳ Ｐゴシック" charset="0"/>
              </a:rPr>
              <a:t>Overall Survival</a:t>
            </a:r>
          </a:p>
        </p:txBody>
      </p:sp>
      <p:sp>
        <p:nvSpPr>
          <p:cNvPr id="9" name="TextBox 8">
            <a:extLst>
              <a:ext uri="{FF2B5EF4-FFF2-40B4-BE49-F238E27FC236}">
                <a16:creationId xmlns:a16="http://schemas.microsoft.com/office/drawing/2014/main" id="{D3F8AD72-6BD5-5E2E-15C8-C00B5A756DAB}"/>
              </a:ext>
            </a:extLst>
          </p:cNvPr>
          <p:cNvSpPr txBox="1"/>
          <p:nvPr/>
        </p:nvSpPr>
        <p:spPr bwMode="auto">
          <a:xfrm>
            <a:off x="1311966" y="4432467"/>
            <a:ext cx="5156549"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charset="0"/>
              </a:rPr>
              <a:t>Total Population – 1072 (n=537 </a:t>
            </a:r>
            <a:r>
              <a:rPr kumimoji="0" lang="en-US" sz="1600" b="0" i="0" u="none" strike="noStrike" kern="1200" cap="none" spc="0" normalizeH="0" baseline="0" noProof="0" dirty="0" err="1">
                <a:ln>
                  <a:noFill/>
                </a:ln>
                <a:solidFill>
                  <a:srgbClr val="000000"/>
                </a:solidFill>
                <a:effectLst/>
                <a:uLnTx/>
                <a:uFillTx/>
                <a:latin typeface="Arial"/>
                <a:ea typeface="ＭＳ Ｐゴシック" charset="0"/>
              </a:rPr>
              <a:t>Zolbe</a:t>
            </a:r>
            <a:r>
              <a:rPr kumimoji="0" lang="en-US" sz="1600" b="0" i="0" u="none" strike="noStrike" kern="1200" cap="none" spc="0" normalizeH="0" baseline="0" noProof="0" dirty="0">
                <a:ln>
                  <a:noFill/>
                </a:ln>
                <a:solidFill>
                  <a:srgbClr val="000000"/>
                </a:solidFill>
                <a:effectLst/>
                <a:uLnTx/>
                <a:uFillTx/>
                <a:latin typeface="Arial"/>
                <a:ea typeface="ＭＳ Ｐゴシック" charset="0"/>
              </a:rPr>
              <a:t> + chemo)</a:t>
            </a: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charset="0"/>
              </a:rPr>
              <a:t>PFS HR 0.71 (0.61-0.83), p &lt; 0.001</a:t>
            </a: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charset="0"/>
              </a:rPr>
              <a:t>OS HR 0.77 (0.67-0.89), p &lt; 0.01</a:t>
            </a:r>
          </a:p>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ＭＳ Ｐゴシック" charset="0"/>
            </a:endParaRP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charset="0"/>
              </a:rPr>
              <a:t>Measurable disease (n=820), </a:t>
            </a: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charset="0"/>
              </a:rPr>
              <a:t>Complete Response - 5.2%. v.  3.1%</a:t>
            </a: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charset="0"/>
              </a:rPr>
              <a:t>Partial Response - 52.2%. v.  52.2%</a:t>
            </a: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charset="0"/>
              </a:rPr>
              <a:t>Overall Response Rate - 57.4%. Vs. 55.3%</a:t>
            </a:r>
          </a:p>
        </p:txBody>
      </p:sp>
      <p:sp>
        <p:nvSpPr>
          <p:cNvPr id="10" name="TextBox 9">
            <a:extLst>
              <a:ext uri="{FF2B5EF4-FFF2-40B4-BE49-F238E27FC236}">
                <a16:creationId xmlns:a16="http://schemas.microsoft.com/office/drawing/2014/main" id="{00044710-BCD5-B105-748F-BCE3EDC567A7}"/>
              </a:ext>
            </a:extLst>
          </p:cNvPr>
          <p:cNvSpPr txBox="1"/>
          <p:nvPr/>
        </p:nvSpPr>
        <p:spPr bwMode="auto">
          <a:xfrm>
            <a:off x="7361977" y="4432467"/>
            <a:ext cx="351891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charset="0"/>
              </a:rPr>
              <a:t>Key Toxicity</a:t>
            </a:r>
          </a:p>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ＭＳ Ｐゴシック" charset="0"/>
            </a:endParaRP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charset="0"/>
              </a:rPr>
              <a:t>≥Grade 3 toxicity higher than control</a:t>
            </a: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charset="0"/>
              </a:rPr>
              <a:t>Nausea - 12.6%. vs. 4.7%</a:t>
            </a: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charset="0"/>
              </a:rPr>
              <a:t>Vomiting 14.3%. vs. 4.9%</a:t>
            </a: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charset="0"/>
              </a:rPr>
              <a:t>Decreased appetite - 6.4%  vs. 2.5%</a:t>
            </a:r>
          </a:p>
          <a:p>
            <a:pPr marL="0" marR="0" lvl="0" indent="0" algn="l" defTabSz="1219170" rtl="0" eaLnBrk="1" fontAlgn="base" latinLnBrk="0" hangingPunct="1">
              <a:lnSpc>
                <a:spcPct val="100000"/>
              </a:lnSpc>
              <a:spcBef>
                <a:spcPct val="5000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ＭＳ Ｐゴシック" charset="0"/>
            </a:endParaRPr>
          </a:p>
        </p:txBody>
      </p:sp>
      <p:grpSp>
        <p:nvGrpSpPr>
          <p:cNvPr id="11" name="Group 10">
            <a:extLst>
              <a:ext uri="{FF2B5EF4-FFF2-40B4-BE49-F238E27FC236}">
                <a16:creationId xmlns:a16="http://schemas.microsoft.com/office/drawing/2014/main" id="{844212BF-B079-474E-B516-28D4BB31AF88}"/>
              </a:ext>
            </a:extLst>
          </p:cNvPr>
          <p:cNvGrpSpPr/>
          <p:nvPr/>
        </p:nvGrpSpPr>
        <p:grpSpPr>
          <a:xfrm>
            <a:off x="261550" y="1553866"/>
            <a:ext cx="5477726" cy="2919235"/>
            <a:chOff x="261550" y="1553866"/>
            <a:chExt cx="5477726" cy="2919235"/>
          </a:xfrm>
        </p:grpSpPr>
        <p:pic>
          <p:nvPicPr>
            <p:cNvPr id="5" name="Picture 4" descr="A graph of a patient's disease&#10;&#10;Description automatically generated with medium confidence">
              <a:extLst>
                <a:ext uri="{FF2B5EF4-FFF2-40B4-BE49-F238E27FC236}">
                  <a16:creationId xmlns:a16="http://schemas.microsoft.com/office/drawing/2014/main" id="{08755B0F-1764-DCC5-5EB5-867E668C550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rcRect t="-262" b="55385"/>
            <a:stretch/>
          </p:blipFill>
          <p:spPr>
            <a:xfrm>
              <a:off x="274613" y="1553867"/>
              <a:ext cx="5464663" cy="2919234"/>
            </a:xfrm>
            <a:prstGeom prst="rect">
              <a:avLst/>
            </a:prstGeom>
          </p:spPr>
        </p:pic>
        <p:sp>
          <p:nvSpPr>
            <p:cNvPr id="3" name="Rectangle 2">
              <a:extLst>
                <a:ext uri="{FF2B5EF4-FFF2-40B4-BE49-F238E27FC236}">
                  <a16:creationId xmlns:a16="http://schemas.microsoft.com/office/drawing/2014/main" id="{998B25A1-054B-0740-B373-0D763815C56A}"/>
                </a:ext>
              </a:extLst>
            </p:cNvPr>
            <p:cNvSpPr/>
            <p:nvPr/>
          </p:nvSpPr>
          <p:spPr bwMode="auto">
            <a:xfrm>
              <a:off x="261550" y="1553866"/>
              <a:ext cx="247901" cy="36637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72" charset="0"/>
                <a:ea typeface="ＭＳ Ｐゴシック" pitchFamily="-72" charset="-128"/>
                <a:cs typeface="ＭＳ Ｐゴシック" pitchFamily="-72" charset="-128"/>
              </a:endParaRPr>
            </a:p>
          </p:txBody>
        </p:sp>
      </p:grpSp>
    </p:spTree>
    <p:extLst>
      <p:ext uri="{BB962C8B-B14F-4D97-AF65-F5344CB8AC3E}">
        <p14:creationId xmlns:p14="http://schemas.microsoft.com/office/powerpoint/2010/main" val="411807744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43773B9-40C2-6D9A-22E1-8016B06303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54BE42-9F21-29CE-E977-F22E24E1E495}"/>
              </a:ext>
            </a:extLst>
          </p:cNvPr>
          <p:cNvSpPr>
            <a:spLocks noGrp="1"/>
          </p:cNvSpPr>
          <p:nvPr>
            <p:ph type="title"/>
          </p:nvPr>
        </p:nvSpPr>
        <p:spPr>
          <a:xfrm>
            <a:off x="0" y="279400"/>
            <a:ext cx="12192000" cy="609600"/>
          </a:xfrm>
        </p:spPr>
        <p:txBody>
          <a:bodyPr/>
          <a:lstStyle/>
          <a:p>
            <a:r>
              <a:rPr lang="en-US" sz="3733" dirty="0"/>
              <a:t>SPOTLIGHT and GLOW – Combined Final Analysis</a:t>
            </a:r>
          </a:p>
        </p:txBody>
      </p:sp>
      <p:sp>
        <p:nvSpPr>
          <p:cNvPr id="4" name="TextBox 3">
            <a:extLst>
              <a:ext uri="{FF2B5EF4-FFF2-40B4-BE49-F238E27FC236}">
                <a16:creationId xmlns:a16="http://schemas.microsoft.com/office/drawing/2014/main" id="{007B5224-433F-0FDD-F169-B7079D2D04D2}"/>
              </a:ext>
            </a:extLst>
          </p:cNvPr>
          <p:cNvSpPr txBox="1"/>
          <p:nvPr/>
        </p:nvSpPr>
        <p:spPr>
          <a:xfrm>
            <a:off x="0" y="6529706"/>
            <a:ext cx="12192000" cy="297454"/>
          </a:xfrm>
          <a:prstGeom prst="rect">
            <a:avLst/>
          </a:prstGeom>
          <a:noFill/>
        </p:spPr>
        <p:txBody>
          <a:bodyPr wrap="square"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333" b="0" i="0" u="none" strike="noStrike" kern="1200" cap="none" spc="0" normalizeH="0" baseline="0" noProof="0" dirty="0" err="1">
                <a:ln>
                  <a:noFill/>
                </a:ln>
                <a:solidFill>
                  <a:srgbClr val="000000"/>
                </a:solidFill>
                <a:effectLst/>
                <a:uLnTx/>
                <a:uFillTx/>
                <a:latin typeface="Arial" charset="0"/>
                <a:ea typeface="ＭＳ Ｐゴシック" charset="0"/>
              </a:rPr>
              <a:t>Shitara</a:t>
            </a:r>
            <a:r>
              <a:rPr kumimoji="0" lang="en-US" sz="1333" b="0" i="0" u="none" strike="noStrike" kern="1200" cap="none" spc="0" normalizeH="0" baseline="0" noProof="0" dirty="0">
                <a:ln>
                  <a:noFill/>
                </a:ln>
                <a:solidFill>
                  <a:srgbClr val="000000"/>
                </a:solidFill>
                <a:effectLst/>
                <a:uLnTx/>
                <a:uFillTx/>
                <a:latin typeface="Arial" charset="0"/>
                <a:ea typeface="ＭＳ Ｐゴシック" charset="0"/>
              </a:rPr>
              <a:t> K, Shah MA et al. </a:t>
            </a:r>
            <a:r>
              <a:rPr kumimoji="0" lang="en-US" sz="1333" b="0" i="1" u="none" strike="noStrike" kern="1200" cap="none" spc="0" normalizeH="0" baseline="0" noProof="0" dirty="0">
                <a:ln>
                  <a:noFill/>
                </a:ln>
                <a:solidFill>
                  <a:srgbClr val="000000"/>
                </a:solidFill>
                <a:effectLst/>
                <a:uLnTx/>
                <a:uFillTx/>
                <a:latin typeface="Arial" charset="0"/>
                <a:ea typeface="ＭＳ Ｐゴシック" charset="0"/>
              </a:rPr>
              <a:t>N Engl J Med. </a:t>
            </a:r>
            <a:r>
              <a:rPr kumimoji="0" lang="en-US" sz="1333" b="0" i="0" u="none" strike="noStrike" kern="1200" cap="none" spc="0" normalizeH="0" baseline="0" noProof="0" dirty="0">
                <a:ln>
                  <a:noFill/>
                </a:ln>
                <a:solidFill>
                  <a:srgbClr val="000000"/>
                </a:solidFill>
                <a:effectLst/>
                <a:uLnTx/>
                <a:uFillTx/>
                <a:latin typeface="Arial" charset="0"/>
                <a:ea typeface="ＭＳ Ｐゴシック" charset="0"/>
              </a:rPr>
              <a:t>391(12):1159-1162.</a:t>
            </a:r>
          </a:p>
        </p:txBody>
      </p:sp>
      <p:pic>
        <p:nvPicPr>
          <p:cNvPr id="3" name="Picture 2">
            <a:extLst>
              <a:ext uri="{FF2B5EF4-FFF2-40B4-BE49-F238E27FC236}">
                <a16:creationId xmlns:a16="http://schemas.microsoft.com/office/drawing/2014/main" id="{F6A97A68-07C3-56E8-C1B6-25A2B4DCF6C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t="45873"/>
          <a:stretch/>
        </p:blipFill>
        <p:spPr>
          <a:xfrm>
            <a:off x="325474" y="1025912"/>
            <a:ext cx="7707029" cy="5503793"/>
          </a:xfrm>
          <a:prstGeom prst="rect">
            <a:avLst/>
          </a:prstGeom>
        </p:spPr>
      </p:pic>
      <p:sp>
        <p:nvSpPr>
          <p:cNvPr id="11" name="TextBox 10">
            <a:extLst>
              <a:ext uri="{FF2B5EF4-FFF2-40B4-BE49-F238E27FC236}">
                <a16:creationId xmlns:a16="http://schemas.microsoft.com/office/drawing/2014/main" id="{DA76A352-75AA-7149-DB42-6A28D70F28F9}"/>
              </a:ext>
            </a:extLst>
          </p:cNvPr>
          <p:cNvSpPr txBox="1"/>
          <p:nvPr/>
        </p:nvSpPr>
        <p:spPr bwMode="auto">
          <a:xfrm>
            <a:off x="8445932" y="1923209"/>
            <a:ext cx="3365024" cy="3581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1219170" rtl="0" eaLnBrk="1" fontAlgn="base" latinLnBrk="0" hangingPunct="1">
              <a:lnSpc>
                <a:spcPct val="100000"/>
              </a:lnSpc>
              <a:spcBef>
                <a:spcPct val="50000"/>
              </a:spcBef>
              <a:spcAft>
                <a:spcPct val="0"/>
              </a:spcAft>
              <a:buClrTx/>
              <a:buSzTx/>
              <a:buFontTx/>
              <a:buNone/>
              <a:tabLst/>
              <a:defRPr/>
            </a:pPr>
            <a:r>
              <a:rPr kumimoji="0" lang="en-US" sz="2667" b="0" i="0" u="none" strike="noStrike" kern="1200" cap="none" spc="0" normalizeH="0" baseline="0" noProof="0" dirty="0">
                <a:ln>
                  <a:noFill/>
                </a:ln>
                <a:solidFill>
                  <a:srgbClr val="000000"/>
                </a:solidFill>
                <a:effectLst/>
                <a:uLnTx/>
                <a:uFillTx/>
                <a:latin typeface="Arial"/>
                <a:ea typeface="ＭＳ Ｐゴシック" charset="0"/>
              </a:rPr>
              <a:t>Key Points</a:t>
            </a:r>
          </a:p>
          <a:p>
            <a:pPr marL="285744" marR="0" lvl="0" indent="-285744" algn="l" defTabSz="1219170" rtl="0" eaLnBrk="1" fontAlgn="base" latinLnBrk="0" hangingPunct="1">
              <a:lnSpc>
                <a:spcPct val="100000"/>
              </a:lnSpc>
              <a:spcBef>
                <a:spcPct val="50000"/>
              </a:spcBef>
              <a:spcAft>
                <a:spcPct val="0"/>
              </a:spcAft>
              <a:buClrTx/>
              <a:buSzTx/>
              <a:buFontTx/>
              <a:buChar char="-"/>
              <a:tabLst/>
              <a:defRPr/>
            </a:pPr>
            <a:r>
              <a:rPr kumimoji="0" lang="en-US" sz="2667" b="0" i="0" u="none" strike="noStrike" kern="1200" cap="none" spc="0" normalizeH="0" baseline="0" noProof="0" dirty="0">
                <a:ln>
                  <a:noFill/>
                </a:ln>
                <a:solidFill>
                  <a:srgbClr val="000000"/>
                </a:solidFill>
                <a:effectLst/>
                <a:uLnTx/>
                <a:uFillTx/>
                <a:latin typeface="Arial"/>
                <a:ea typeface="ＭＳ Ｐゴシック" charset="0"/>
              </a:rPr>
              <a:t>Broad activity</a:t>
            </a:r>
          </a:p>
          <a:p>
            <a:pPr marL="285744" marR="0" lvl="0" indent="-285744" algn="l" defTabSz="1219170" rtl="0" eaLnBrk="1" fontAlgn="base" latinLnBrk="0" hangingPunct="1">
              <a:lnSpc>
                <a:spcPct val="100000"/>
              </a:lnSpc>
              <a:spcBef>
                <a:spcPct val="50000"/>
              </a:spcBef>
              <a:spcAft>
                <a:spcPct val="0"/>
              </a:spcAft>
              <a:buClrTx/>
              <a:buSzTx/>
              <a:buFontTx/>
              <a:buChar char="-"/>
              <a:tabLst/>
              <a:defRPr/>
            </a:pPr>
            <a:r>
              <a:rPr kumimoji="0" lang="en-US" sz="2667" b="0" i="0" u="none" strike="noStrike" kern="1200" cap="none" spc="0" normalizeH="0" baseline="0" noProof="0" dirty="0">
                <a:ln>
                  <a:noFill/>
                </a:ln>
                <a:solidFill>
                  <a:srgbClr val="000000"/>
                </a:solidFill>
                <a:effectLst/>
                <a:uLnTx/>
                <a:uFillTx/>
                <a:latin typeface="Arial"/>
                <a:ea typeface="ＭＳ Ｐゴシック" charset="0"/>
              </a:rPr>
              <a:t>? GEJ resistance? </a:t>
            </a:r>
          </a:p>
          <a:p>
            <a:pPr marL="285744" marR="0" lvl="0" indent="-285744" algn="l" defTabSz="1219170" rtl="0" eaLnBrk="1" fontAlgn="base" latinLnBrk="0" hangingPunct="1">
              <a:lnSpc>
                <a:spcPct val="100000"/>
              </a:lnSpc>
              <a:spcBef>
                <a:spcPct val="50000"/>
              </a:spcBef>
              <a:spcAft>
                <a:spcPct val="0"/>
              </a:spcAft>
              <a:buClrTx/>
              <a:buSzTx/>
              <a:buFontTx/>
              <a:buChar char="-"/>
              <a:tabLst/>
              <a:defRPr/>
            </a:pPr>
            <a:r>
              <a:rPr kumimoji="0" lang="en-US" sz="2667" b="0" i="0" u="none" strike="noStrike" kern="1200" cap="none" spc="0" normalizeH="0" baseline="0" noProof="0" dirty="0">
                <a:ln>
                  <a:noFill/>
                </a:ln>
                <a:solidFill>
                  <a:srgbClr val="000000"/>
                </a:solidFill>
                <a:effectLst/>
                <a:uLnTx/>
                <a:uFillTx/>
                <a:latin typeface="Arial"/>
                <a:ea typeface="ＭＳ Ｐゴシック" charset="0"/>
              </a:rPr>
              <a:t>? White people? </a:t>
            </a:r>
          </a:p>
          <a:p>
            <a:pPr marL="0" marR="0" lvl="0" indent="0" algn="l" defTabSz="1219170" rtl="0" eaLnBrk="1" fontAlgn="base" latinLnBrk="0" hangingPunct="1">
              <a:lnSpc>
                <a:spcPct val="100000"/>
              </a:lnSpc>
              <a:spcBef>
                <a:spcPct val="50000"/>
              </a:spcBef>
              <a:spcAft>
                <a:spcPct val="0"/>
              </a:spcAft>
              <a:buClrTx/>
              <a:buSzTx/>
              <a:buFontTx/>
              <a:buNone/>
              <a:tabLst/>
              <a:defRPr/>
            </a:pPr>
            <a:endParaRPr kumimoji="0" lang="en-US" sz="2667" b="0" i="0" u="none" strike="noStrike" kern="1200" cap="none" spc="0" normalizeH="0" baseline="0" noProof="0" dirty="0">
              <a:ln>
                <a:noFill/>
              </a:ln>
              <a:solidFill>
                <a:srgbClr val="000000"/>
              </a:solidFill>
              <a:effectLst/>
              <a:uLnTx/>
              <a:uFillTx/>
              <a:latin typeface="Arial"/>
              <a:ea typeface="ＭＳ Ｐゴシック" charset="0"/>
            </a:endParaRPr>
          </a:p>
          <a:p>
            <a:pPr marL="0" marR="0" lvl="0" indent="0" algn="l" defTabSz="1219170" rtl="0" eaLnBrk="1" fontAlgn="base" latinLnBrk="0" hangingPunct="1">
              <a:lnSpc>
                <a:spcPct val="100000"/>
              </a:lnSpc>
              <a:spcBef>
                <a:spcPct val="50000"/>
              </a:spcBef>
              <a:spcAft>
                <a:spcPct val="0"/>
              </a:spcAft>
              <a:buClrTx/>
              <a:buSzTx/>
              <a:buFontTx/>
              <a:buNone/>
              <a:tabLst/>
              <a:defRPr/>
            </a:pPr>
            <a:r>
              <a:rPr kumimoji="0" lang="en-US" sz="2667" b="0" i="0" u="none" strike="noStrike" kern="1200" cap="none" spc="0" normalizeH="0" baseline="0" noProof="0" dirty="0">
                <a:ln>
                  <a:noFill/>
                </a:ln>
                <a:solidFill>
                  <a:srgbClr val="000000"/>
                </a:solidFill>
                <a:effectLst/>
                <a:uLnTx/>
                <a:uFillTx/>
                <a:latin typeface="Arial"/>
                <a:ea typeface="ＭＳ Ｐゴシック" charset="0"/>
              </a:rPr>
              <a:t>Validated Target</a:t>
            </a:r>
          </a:p>
        </p:txBody>
      </p:sp>
      <p:sp>
        <p:nvSpPr>
          <p:cNvPr id="5" name="Rectangle 4">
            <a:extLst>
              <a:ext uri="{FF2B5EF4-FFF2-40B4-BE49-F238E27FC236}">
                <a16:creationId xmlns:a16="http://schemas.microsoft.com/office/drawing/2014/main" id="{CC37E1C3-5A5B-1232-68BE-51E31F6612AF}"/>
              </a:ext>
            </a:extLst>
          </p:cNvPr>
          <p:cNvSpPr/>
          <p:nvPr/>
        </p:nvSpPr>
        <p:spPr bwMode="auto">
          <a:xfrm>
            <a:off x="325474" y="1025911"/>
            <a:ext cx="247901" cy="36637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205225412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6462A2-9805-E8CD-4C66-3502F4A5FE6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b="442"/>
          <a:stretch/>
        </p:blipFill>
        <p:spPr>
          <a:xfrm>
            <a:off x="281578" y="2"/>
            <a:ext cx="7846423" cy="5995850"/>
          </a:xfrm>
          <a:prstGeom prst="rect">
            <a:avLst/>
          </a:prstGeom>
        </p:spPr>
      </p:pic>
      <p:pic>
        <p:nvPicPr>
          <p:cNvPr id="5" name="Picture 4">
            <a:extLst>
              <a:ext uri="{FF2B5EF4-FFF2-40B4-BE49-F238E27FC236}">
                <a16:creationId xmlns:a16="http://schemas.microsoft.com/office/drawing/2014/main" id="{08C30337-A9E0-BF3B-7494-5066D33EEBED}"/>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8128001" y="2571230"/>
            <a:ext cx="4025437" cy="1264790"/>
          </a:xfrm>
          <a:prstGeom prst="rect">
            <a:avLst/>
          </a:prstGeom>
        </p:spPr>
      </p:pic>
      <p:sp>
        <p:nvSpPr>
          <p:cNvPr id="3" name="TextBox 2">
            <a:extLst>
              <a:ext uri="{FF2B5EF4-FFF2-40B4-BE49-F238E27FC236}">
                <a16:creationId xmlns:a16="http://schemas.microsoft.com/office/drawing/2014/main" id="{7914CAD0-43E2-7C7E-EBC4-D740BD8E6C1B}"/>
              </a:ext>
            </a:extLst>
          </p:cNvPr>
          <p:cNvSpPr txBox="1"/>
          <p:nvPr/>
        </p:nvSpPr>
        <p:spPr>
          <a:xfrm>
            <a:off x="5852160" y="6268748"/>
            <a:ext cx="6048292"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2D2E2D"/>
                </a:solidFill>
                <a:effectLst/>
                <a:uLnTx/>
                <a:uFillTx/>
                <a:latin typeface="Arial" panose="020B0604020202020204"/>
                <a:ea typeface="+mn-ea"/>
                <a:cs typeface="+mn-cs"/>
              </a:rPr>
              <a:t>Klempner</a:t>
            </a:r>
            <a:r>
              <a:rPr kumimoji="0" lang="en-US" sz="1200" b="0" i="0" u="none" strike="noStrike" kern="1200" cap="none" spc="0" normalizeH="0" baseline="0" noProof="0" dirty="0">
                <a:ln>
                  <a:noFill/>
                </a:ln>
                <a:solidFill>
                  <a:srgbClr val="2D2E2D"/>
                </a:solidFill>
                <a:effectLst/>
                <a:uLnTx/>
                <a:uFillTx/>
                <a:latin typeface="Arial" panose="020B0604020202020204"/>
                <a:ea typeface="+mn-ea"/>
                <a:cs typeface="+mn-cs"/>
              </a:rPr>
              <a:t> SJ et al. ESMO Gastrointestinal Oncology 2025</a:t>
            </a:r>
          </a:p>
        </p:txBody>
      </p:sp>
    </p:spTree>
    <p:extLst>
      <p:ext uri="{BB962C8B-B14F-4D97-AF65-F5344CB8AC3E}">
        <p14:creationId xmlns:p14="http://schemas.microsoft.com/office/powerpoint/2010/main" val="165640184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082AA-5E4D-B771-AD07-7D41B0215107}"/>
              </a:ext>
            </a:extLst>
          </p:cNvPr>
          <p:cNvSpPr>
            <a:spLocks noGrp="1"/>
          </p:cNvSpPr>
          <p:nvPr>
            <p:ph type="title"/>
          </p:nvPr>
        </p:nvSpPr>
        <p:spPr/>
        <p:txBody>
          <a:bodyPr/>
          <a:lstStyle/>
          <a:p>
            <a:r>
              <a:rPr lang="en-US" dirty="0"/>
              <a:t>CLDN 18.2 Targeted Therapies</a:t>
            </a:r>
          </a:p>
        </p:txBody>
      </p:sp>
      <p:sp>
        <p:nvSpPr>
          <p:cNvPr id="17" name="Rectangle 16">
            <a:extLst>
              <a:ext uri="{FF2B5EF4-FFF2-40B4-BE49-F238E27FC236}">
                <a16:creationId xmlns:a16="http://schemas.microsoft.com/office/drawing/2014/main" id="{25281BEB-CA1B-84B4-B48A-E58F71BCF120}"/>
              </a:ext>
            </a:extLst>
          </p:cNvPr>
          <p:cNvSpPr/>
          <p:nvPr/>
        </p:nvSpPr>
        <p:spPr>
          <a:xfrm>
            <a:off x="3403377" y="2249499"/>
            <a:ext cx="2632984" cy="2611668"/>
          </a:xfrm>
          <a:prstGeom prst="rect">
            <a:avLst/>
          </a:prstGeom>
          <a:solidFill>
            <a:sysClr val="window" lastClr="FFFFFF"/>
          </a:solidFill>
          <a:ln w="12700" cap="flat" cmpd="sng" algn="ctr">
            <a:solidFill>
              <a:srgbClr val="4472C4">
                <a:shade val="15000"/>
              </a:srgbClr>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ＭＳ Ｐゴシック"/>
            </a:endParaRPr>
          </a:p>
        </p:txBody>
      </p:sp>
      <p:sp>
        <p:nvSpPr>
          <p:cNvPr id="18" name="Rectangle 17">
            <a:extLst>
              <a:ext uri="{FF2B5EF4-FFF2-40B4-BE49-F238E27FC236}">
                <a16:creationId xmlns:a16="http://schemas.microsoft.com/office/drawing/2014/main" id="{D1AF1C1F-CBAF-C528-F767-D6F5EEFCF127}"/>
              </a:ext>
            </a:extLst>
          </p:cNvPr>
          <p:cNvSpPr/>
          <p:nvPr/>
        </p:nvSpPr>
        <p:spPr>
          <a:xfrm>
            <a:off x="727946" y="2610188"/>
            <a:ext cx="1900719" cy="2215435"/>
          </a:xfrm>
          <a:prstGeom prst="rect">
            <a:avLst/>
          </a:prstGeom>
          <a:solidFill>
            <a:sysClr val="window" lastClr="FFFFFF"/>
          </a:solidFill>
          <a:ln w="12700" cap="flat" cmpd="sng" algn="ctr">
            <a:solidFill>
              <a:srgbClr val="4472C4">
                <a:shade val="15000"/>
              </a:srgbClr>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ＭＳ Ｐゴシック"/>
            </a:endParaRPr>
          </a:p>
        </p:txBody>
      </p:sp>
      <p:pic>
        <p:nvPicPr>
          <p:cNvPr id="19" name="図 9">
            <a:extLst>
              <a:ext uri="{FF2B5EF4-FFF2-40B4-BE49-F238E27FC236}">
                <a16:creationId xmlns:a16="http://schemas.microsoft.com/office/drawing/2014/main" id="{162391EB-1E38-3C38-5DD8-00A26012667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747024" y="2306622"/>
            <a:ext cx="2313982" cy="2554545"/>
          </a:xfrm>
          <a:prstGeom prst="rect">
            <a:avLst/>
          </a:prstGeom>
        </p:spPr>
      </p:pic>
      <p:pic>
        <p:nvPicPr>
          <p:cNvPr id="20" name="図 10">
            <a:extLst>
              <a:ext uri="{FF2B5EF4-FFF2-40B4-BE49-F238E27FC236}">
                <a16:creationId xmlns:a16="http://schemas.microsoft.com/office/drawing/2014/main" id="{4ABF8867-7F81-5EED-2467-A496AEE7413F}"/>
              </a:ext>
            </a:extLst>
          </p:cNvPr>
          <p:cNvPicPr>
            <a:picLocks noChangeAspect="1"/>
          </p:cNvPicPr>
          <p:nvPr/>
        </p:nvPicPr>
        <p:blipFill>
          <a:blip r:embed="rId4"/>
          <a:stretch>
            <a:fillRect/>
          </a:stretch>
        </p:blipFill>
        <p:spPr>
          <a:xfrm>
            <a:off x="9499580" y="2549929"/>
            <a:ext cx="2340077" cy="2010807"/>
          </a:xfrm>
          <a:prstGeom prst="rect">
            <a:avLst/>
          </a:prstGeom>
        </p:spPr>
      </p:pic>
      <p:sp>
        <p:nvSpPr>
          <p:cNvPr id="21" name="テキスト ボックス 14">
            <a:extLst>
              <a:ext uri="{FF2B5EF4-FFF2-40B4-BE49-F238E27FC236}">
                <a16:creationId xmlns:a16="http://schemas.microsoft.com/office/drawing/2014/main" id="{450B5EA9-4574-E64D-CCE4-2B15A9933305}"/>
              </a:ext>
            </a:extLst>
          </p:cNvPr>
          <p:cNvSpPr txBox="1"/>
          <p:nvPr/>
        </p:nvSpPr>
        <p:spPr>
          <a:xfrm>
            <a:off x="78501" y="1316609"/>
            <a:ext cx="2792055" cy="902811"/>
          </a:xfrm>
          <a:prstGeom prst="rect">
            <a:avLst/>
          </a:prstGeom>
          <a:noFill/>
        </p:spPr>
        <p:txBody>
          <a:bodyPr wrap="square">
            <a:spAutoFit/>
          </a:bodyPr>
          <a:lstStyle/>
          <a:p>
            <a:pPr marL="304784" marR="0" lvl="0" indent="0" algn="ctr" defTabSz="1219140" rtl="0" eaLnBrk="1" fontAlgn="auto" latinLnBrk="0" hangingPunct="1">
              <a:lnSpc>
                <a:spcPct val="100000"/>
              </a:lnSpc>
              <a:spcBef>
                <a:spcPts val="427"/>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Arial" panose="020B0604020202020204"/>
                <a:ea typeface="游ゴシック" panose="020B0400000000000000" pitchFamily="50" charset="-128"/>
                <a:cs typeface="Arial" panose="020B0604020202020204" pitchFamily="34" charset="0"/>
              </a:rPr>
              <a:t>Monoclonal antibody</a:t>
            </a:r>
          </a:p>
          <a:p>
            <a:pPr marL="304784" marR="0" lvl="0" indent="0" algn="ctr" defTabSz="1219140" rtl="0" eaLnBrk="1" fontAlgn="auto" latinLnBrk="0" hangingPunct="1">
              <a:lnSpc>
                <a:spcPct val="100000"/>
              </a:lnSpc>
              <a:spcBef>
                <a:spcPts val="427"/>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Arial" panose="020B0604020202020204"/>
                <a:ea typeface="游ゴシック" panose="020B0400000000000000" pitchFamily="50" charset="-128"/>
                <a:cs typeface="Arial" panose="020B0604020202020204" pitchFamily="34" charset="0"/>
              </a:rPr>
              <a:t>- Humanized </a:t>
            </a:r>
            <a:r>
              <a:rPr kumimoji="0" lang="en-US" sz="1400" b="1" i="0" u="none" strike="noStrike" kern="0" cap="none" spc="0" normalizeH="0" baseline="0" noProof="0" dirty="0" err="1">
                <a:ln>
                  <a:noFill/>
                </a:ln>
                <a:solidFill>
                  <a:prstClr val="black"/>
                </a:solidFill>
                <a:effectLst/>
                <a:uLnTx/>
                <a:uFillTx/>
                <a:latin typeface="Arial" panose="020B0604020202020204"/>
                <a:ea typeface="游ゴシック" panose="020B0400000000000000" pitchFamily="50" charset="-128"/>
                <a:cs typeface="Arial" panose="020B0604020202020204" pitchFamily="34" charset="0"/>
              </a:rPr>
              <a:t>mAb</a:t>
            </a:r>
            <a:endParaRPr kumimoji="0" lang="en-US" sz="1400" b="1" i="0" u="none" strike="noStrike" kern="0" cap="none" spc="0" normalizeH="0" baseline="0" noProof="0" dirty="0">
              <a:ln>
                <a:noFill/>
              </a:ln>
              <a:solidFill>
                <a:prstClr val="black"/>
              </a:solidFill>
              <a:effectLst/>
              <a:uLnTx/>
              <a:uFillTx/>
              <a:latin typeface="Arial" panose="020B0604020202020204"/>
              <a:ea typeface="游ゴシック" panose="020B0400000000000000" pitchFamily="50" charset="-128"/>
              <a:cs typeface="Arial" panose="020B0604020202020204" pitchFamily="34" charset="0"/>
            </a:endParaRPr>
          </a:p>
          <a:p>
            <a:pPr marL="304784" marR="0" lvl="0" indent="0" algn="ctr" defTabSz="1219140" rtl="0" eaLnBrk="1" fontAlgn="auto" latinLnBrk="0" hangingPunct="1">
              <a:lnSpc>
                <a:spcPct val="100000"/>
              </a:lnSpc>
              <a:spcBef>
                <a:spcPts val="427"/>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Arial" panose="020B0604020202020204"/>
                <a:ea typeface="游ゴシック" panose="020B0400000000000000" pitchFamily="50" charset="-128"/>
                <a:cs typeface="Arial" panose="020B0604020202020204" pitchFamily="34" charset="0"/>
              </a:rPr>
              <a:t>- Engineered </a:t>
            </a:r>
            <a:r>
              <a:rPr kumimoji="0" lang="en-US" sz="1400" b="1" i="0" u="none" strike="noStrike" kern="0" cap="none" spc="0" normalizeH="0" baseline="0" noProof="0" dirty="0" err="1">
                <a:ln>
                  <a:noFill/>
                </a:ln>
                <a:solidFill>
                  <a:prstClr val="black"/>
                </a:solidFill>
                <a:effectLst/>
                <a:uLnTx/>
                <a:uFillTx/>
                <a:latin typeface="Arial" panose="020B0604020202020204"/>
                <a:ea typeface="游ゴシック" panose="020B0400000000000000" pitchFamily="50" charset="-128"/>
                <a:cs typeface="Arial" panose="020B0604020202020204" pitchFamily="34" charset="0"/>
              </a:rPr>
              <a:t>mAb</a:t>
            </a:r>
            <a:endParaRPr kumimoji="0" lang="en-US" sz="1400" b="1" i="0" u="none" strike="noStrike" kern="0" cap="none" spc="0" normalizeH="0" baseline="0" noProof="0" dirty="0">
              <a:ln>
                <a:noFill/>
              </a:ln>
              <a:solidFill>
                <a:prstClr val="black"/>
              </a:solidFill>
              <a:effectLst/>
              <a:uLnTx/>
              <a:uFillTx/>
              <a:latin typeface="Arial" panose="020B0604020202020204"/>
              <a:ea typeface="游ゴシック" panose="020B0400000000000000" pitchFamily="50" charset="-128"/>
              <a:cs typeface="Arial" panose="020B0604020202020204" pitchFamily="34" charset="0"/>
            </a:endParaRPr>
          </a:p>
        </p:txBody>
      </p:sp>
      <p:sp>
        <p:nvSpPr>
          <p:cNvPr id="22" name="テキスト ボックス 15">
            <a:extLst>
              <a:ext uri="{FF2B5EF4-FFF2-40B4-BE49-F238E27FC236}">
                <a16:creationId xmlns:a16="http://schemas.microsoft.com/office/drawing/2014/main" id="{89322E80-607B-2EA6-1267-63B7601E2701}"/>
              </a:ext>
            </a:extLst>
          </p:cNvPr>
          <p:cNvSpPr txBox="1"/>
          <p:nvPr/>
        </p:nvSpPr>
        <p:spPr>
          <a:xfrm>
            <a:off x="3309022" y="1654788"/>
            <a:ext cx="2336913" cy="369332"/>
          </a:xfrm>
          <a:prstGeom prst="rect">
            <a:avLst/>
          </a:prstGeom>
          <a:noFill/>
        </p:spPr>
        <p:txBody>
          <a:bodyPr wrap="square">
            <a:spAutoFit/>
          </a:bodyPr>
          <a:lstStyle/>
          <a:p>
            <a:pPr marL="304784" marR="0" lvl="0" indent="0" algn="ctr" defTabSz="1219140" rtl="0" eaLnBrk="1" fontAlgn="auto" latinLnBrk="0" hangingPunct="1">
              <a:lnSpc>
                <a:spcPct val="100000"/>
              </a:lnSpc>
              <a:spcBef>
                <a:spcPts val="427"/>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Arial" panose="020B0604020202020204"/>
                <a:ea typeface="游ゴシック" panose="020B0400000000000000" pitchFamily="50" charset="-128"/>
                <a:cs typeface="Arial" panose="020B0604020202020204" pitchFamily="34" charset="0"/>
              </a:rPr>
              <a:t>CAR-T</a:t>
            </a:r>
          </a:p>
        </p:txBody>
      </p:sp>
      <p:sp>
        <p:nvSpPr>
          <p:cNvPr id="23" name="テキスト ボックス 16">
            <a:extLst>
              <a:ext uri="{FF2B5EF4-FFF2-40B4-BE49-F238E27FC236}">
                <a16:creationId xmlns:a16="http://schemas.microsoft.com/office/drawing/2014/main" id="{285FDAFE-B0BD-BABB-CF49-C4D2519B845B}"/>
              </a:ext>
            </a:extLst>
          </p:cNvPr>
          <p:cNvSpPr txBox="1"/>
          <p:nvPr/>
        </p:nvSpPr>
        <p:spPr>
          <a:xfrm>
            <a:off x="6470932" y="1662081"/>
            <a:ext cx="2336913" cy="369332"/>
          </a:xfrm>
          <a:prstGeom prst="rect">
            <a:avLst/>
          </a:prstGeom>
          <a:noFill/>
        </p:spPr>
        <p:txBody>
          <a:bodyPr wrap="square">
            <a:spAutoFit/>
          </a:bodyPr>
          <a:lstStyle/>
          <a:p>
            <a:pPr marL="304784" marR="0" lvl="0" indent="0" algn="ctr" defTabSz="1219140" rtl="0" eaLnBrk="1" fontAlgn="auto" latinLnBrk="0" hangingPunct="1">
              <a:lnSpc>
                <a:spcPct val="100000"/>
              </a:lnSpc>
              <a:spcBef>
                <a:spcPts val="427"/>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rPr>
              <a:t>Bispecific</a:t>
            </a:r>
          </a:p>
        </p:txBody>
      </p:sp>
      <p:sp>
        <p:nvSpPr>
          <p:cNvPr id="24" name="テキスト ボックス 17">
            <a:extLst>
              <a:ext uri="{FF2B5EF4-FFF2-40B4-BE49-F238E27FC236}">
                <a16:creationId xmlns:a16="http://schemas.microsoft.com/office/drawing/2014/main" id="{2394E8D4-90D4-7473-8560-F80C9EC6B857}"/>
              </a:ext>
            </a:extLst>
          </p:cNvPr>
          <p:cNvSpPr txBox="1"/>
          <p:nvPr/>
        </p:nvSpPr>
        <p:spPr>
          <a:xfrm>
            <a:off x="8961769" y="1636771"/>
            <a:ext cx="2336913" cy="369332"/>
          </a:xfrm>
          <a:prstGeom prst="rect">
            <a:avLst/>
          </a:prstGeom>
          <a:noFill/>
        </p:spPr>
        <p:txBody>
          <a:bodyPr wrap="square">
            <a:spAutoFit/>
          </a:bodyPr>
          <a:lstStyle/>
          <a:p>
            <a:pPr marL="304784" marR="0" lvl="0" indent="0" algn="ctr" defTabSz="1219140" rtl="0" eaLnBrk="1" fontAlgn="auto" latinLnBrk="0" hangingPunct="1">
              <a:lnSpc>
                <a:spcPct val="100000"/>
              </a:lnSpc>
              <a:spcBef>
                <a:spcPts val="427"/>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rPr>
              <a:t>ADCs</a:t>
            </a:r>
          </a:p>
        </p:txBody>
      </p:sp>
      <p:sp>
        <p:nvSpPr>
          <p:cNvPr id="25" name="テキスト ボックス 18">
            <a:extLst>
              <a:ext uri="{FF2B5EF4-FFF2-40B4-BE49-F238E27FC236}">
                <a16:creationId xmlns:a16="http://schemas.microsoft.com/office/drawing/2014/main" id="{39815A3F-5EA3-8BE5-428C-234DE4B925B7}"/>
              </a:ext>
            </a:extLst>
          </p:cNvPr>
          <p:cNvSpPr txBox="1"/>
          <p:nvPr/>
        </p:nvSpPr>
        <p:spPr>
          <a:xfrm>
            <a:off x="863441" y="4964980"/>
            <a:ext cx="2206347" cy="1077218"/>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
                <a:srgbClr val="002060"/>
              </a:buClr>
              <a:buSzTx/>
              <a:buFontTx/>
              <a:buNone/>
              <a:tabLst/>
              <a:defRPr/>
            </a:pPr>
            <a:r>
              <a:rPr kumimoji="0" lang="en-US" sz="1600" b="1" i="0" u="none" strike="noStrike" kern="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sym typeface="Arial"/>
              </a:rPr>
              <a:t>Zolbetuximab</a:t>
            </a:r>
          </a:p>
          <a:p>
            <a:pPr marL="0" marR="0" lvl="0" indent="0" algn="l" defTabSz="914377" rtl="0" eaLnBrk="1" fontAlgn="auto" latinLnBrk="0" hangingPunct="1">
              <a:lnSpc>
                <a:spcPct val="100000"/>
              </a:lnSpc>
              <a:spcBef>
                <a:spcPts val="0"/>
              </a:spcBef>
              <a:spcAft>
                <a:spcPts val="0"/>
              </a:spcAft>
              <a:buClr>
                <a:srgbClr val="002060"/>
              </a:buClr>
              <a:buSzTx/>
              <a:buFontTx/>
              <a:buNone/>
              <a:tabLst/>
              <a:defRPr/>
            </a:pPr>
            <a:r>
              <a:rPr kumimoji="0" lang="en-US" sz="1600" b="1" i="0" u="none" strike="noStrike" kern="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sym typeface="Arial"/>
              </a:rPr>
              <a:t>TST-001</a:t>
            </a:r>
          </a:p>
          <a:p>
            <a:pPr marL="0" marR="0" lvl="0" indent="0" algn="l" defTabSz="914377" rtl="0" eaLnBrk="1" fontAlgn="auto" latinLnBrk="0" hangingPunct="1">
              <a:lnSpc>
                <a:spcPct val="100000"/>
              </a:lnSpc>
              <a:spcBef>
                <a:spcPts val="0"/>
              </a:spcBef>
              <a:spcAft>
                <a:spcPts val="0"/>
              </a:spcAft>
              <a:buClr>
                <a:srgbClr val="002060"/>
              </a:buClr>
              <a:buSzTx/>
              <a:buFontTx/>
              <a:buNone/>
              <a:tabLst/>
              <a:defRPr/>
            </a:pPr>
            <a:r>
              <a:rPr kumimoji="0" lang="en-US" sz="1600" b="1" i="0" u="none" strike="noStrike" kern="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sym typeface="Arial"/>
              </a:rPr>
              <a:t>ABI011, MIL93, ZL1211 etc.</a:t>
            </a:r>
          </a:p>
        </p:txBody>
      </p:sp>
      <p:sp>
        <p:nvSpPr>
          <p:cNvPr id="26" name="テキスト ボックス 19">
            <a:extLst>
              <a:ext uri="{FF2B5EF4-FFF2-40B4-BE49-F238E27FC236}">
                <a16:creationId xmlns:a16="http://schemas.microsoft.com/office/drawing/2014/main" id="{D8B744B1-F6E9-32A7-B42C-C6B8F2C9572C}"/>
              </a:ext>
            </a:extLst>
          </p:cNvPr>
          <p:cNvSpPr txBox="1"/>
          <p:nvPr/>
        </p:nvSpPr>
        <p:spPr>
          <a:xfrm>
            <a:off x="4197879" y="4957686"/>
            <a:ext cx="2206347" cy="830997"/>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
                <a:srgbClr val="002060"/>
              </a:buClr>
              <a:buSzTx/>
              <a:buFontTx/>
              <a:buNone/>
              <a:tabLst/>
              <a:defRPr/>
            </a:pPr>
            <a:r>
              <a:rPr kumimoji="0" lang="en-US" sz="1600" b="1" i="0" u="none" strike="noStrike" kern="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sym typeface="Arial"/>
              </a:rPr>
              <a:t>CT-041</a:t>
            </a:r>
          </a:p>
          <a:p>
            <a:pPr marL="0" marR="0" lvl="0" indent="0" algn="l" defTabSz="914377" rtl="0" eaLnBrk="1" fontAlgn="auto" latinLnBrk="0" hangingPunct="1">
              <a:lnSpc>
                <a:spcPct val="100000"/>
              </a:lnSpc>
              <a:spcBef>
                <a:spcPts val="0"/>
              </a:spcBef>
              <a:spcAft>
                <a:spcPts val="0"/>
              </a:spcAft>
              <a:buClr>
                <a:srgbClr val="002060"/>
              </a:buClr>
              <a:buSzTx/>
              <a:buFontTx/>
              <a:buNone/>
              <a:tabLst/>
              <a:defRPr/>
            </a:pPr>
            <a:r>
              <a:rPr kumimoji="0" lang="en-US" sz="1600" b="1" i="0" u="none" strike="noStrike" kern="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sym typeface="Arial"/>
              </a:rPr>
              <a:t>LCAR-C18S</a:t>
            </a:r>
          </a:p>
          <a:p>
            <a:pPr marL="0" marR="0" lvl="0" indent="0" algn="l" defTabSz="914377" rtl="0" eaLnBrk="1" fontAlgn="auto" latinLnBrk="0" hangingPunct="1">
              <a:lnSpc>
                <a:spcPct val="100000"/>
              </a:lnSpc>
              <a:spcBef>
                <a:spcPts val="0"/>
              </a:spcBef>
              <a:spcAft>
                <a:spcPts val="0"/>
              </a:spcAft>
              <a:buClr>
                <a:srgbClr val="002060"/>
              </a:buClr>
              <a:buSzTx/>
              <a:buFontTx/>
              <a:buNone/>
              <a:tabLst/>
              <a:defRPr/>
            </a:pPr>
            <a:r>
              <a:rPr kumimoji="0" lang="en-US" sz="1600" b="1" i="0" u="none" strike="noStrike" kern="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sym typeface="Arial"/>
              </a:rPr>
              <a:t>LY011</a:t>
            </a:r>
          </a:p>
        </p:txBody>
      </p:sp>
      <p:pic>
        <p:nvPicPr>
          <p:cNvPr id="27" name="図 2">
            <a:extLst>
              <a:ext uri="{FF2B5EF4-FFF2-40B4-BE49-F238E27FC236}">
                <a16:creationId xmlns:a16="http://schemas.microsoft.com/office/drawing/2014/main" id="{21DF17DD-D486-6A7F-4F3E-840AF1996EC9}"/>
              </a:ext>
            </a:extLst>
          </p:cNvPr>
          <p:cNvPicPr>
            <a:picLocks noChangeAspect="1"/>
          </p:cNvPicPr>
          <p:nvPr/>
        </p:nvPicPr>
        <p:blipFill>
          <a:blip r:embed="rId5"/>
          <a:stretch>
            <a:fillRect/>
          </a:stretch>
        </p:blipFill>
        <p:spPr>
          <a:xfrm>
            <a:off x="875831" y="2610188"/>
            <a:ext cx="1655135" cy="2250979"/>
          </a:xfrm>
          <a:prstGeom prst="rect">
            <a:avLst/>
          </a:prstGeom>
        </p:spPr>
      </p:pic>
      <p:pic>
        <p:nvPicPr>
          <p:cNvPr id="28" name="図 5">
            <a:extLst>
              <a:ext uri="{FF2B5EF4-FFF2-40B4-BE49-F238E27FC236}">
                <a16:creationId xmlns:a16="http://schemas.microsoft.com/office/drawing/2014/main" id="{07B03752-B730-56B0-87C5-F540E523C647}"/>
              </a:ext>
            </a:extLst>
          </p:cNvPr>
          <p:cNvPicPr>
            <a:picLocks noChangeAspect="1"/>
          </p:cNvPicPr>
          <p:nvPr/>
        </p:nvPicPr>
        <p:blipFill>
          <a:blip r:embed="rId6"/>
          <a:stretch>
            <a:fillRect/>
          </a:stretch>
        </p:blipFill>
        <p:spPr>
          <a:xfrm>
            <a:off x="3112987" y="2527197"/>
            <a:ext cx="2792055" cy="2215435"/>
          </a:xfrm>
          <a:prstGeom prst="rect">
            <a:avLst/>
          </a:prstGeom>
        </p:spPr>
      </p:pic>
      <p:sp>
        <p:nvSpPr>
          <p:cNvPr id="29" name="Rectangle 28">
            <a:extLst>
              <a:ext uri="{FF2B5EF4-FFF2-40B4-BE49-F238E27FC236}">
                <a16:creationId xmlns:a16="http://schemas.microsoft.com/office/drawing/2014/main" id="{72DCE68B-3674-85AA-75DD-5736BA27B921}"/>
              </a:ext>
            </a:extLst>
          </p:cNvPr>
          <p:cNvSpPr/>
          <p:nvPr/>
        </p:nvSpPr>
        <p:spPr>
          <a:xfrm>
            <a:off x="9590832" y="4273907"/>
            <a:ext cx="1078787" cy="26712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ＭＳ Ｐゴシック"/>
            </a:endParaRPr>
          </a:p>
        </p:txBody>
      </p:sp>
      <p:sp>
        <p:nvSpPr>
          <p:cNvPr id="30" name="テキスト ボックス 20">
            <a:extLst>
              <a:ext uri="{FF2B5EF4-FFF2-40B4-BE49-F238E27FC236}">
                <a16:creationId xmlns:a16="http://schemas.microsoft.com/office/drawing/2014/main" id="{4E30DA69-5FC9-D0E2-90D3-E1EF81A1807B}"/>
              </a:ext>
            </a:extLst>
          </p:cNvPr>
          <p:cNvSpPr txBox="1"/>
          <p:nvPr/>
        </p:nvSpPr>
        <p:spPr>
          <a:xfrm>
            <a:off x="6743424" y="4957685"/>
            <a:ext cx="2836024" cy="1569660"/>
          </a:xfrm>
          <a:prstGeom prst="rect">
            <a:avLst/>
          </a:prstGeom>
          <a:noFill/>
        </p:spPr>
        <p:txBody>
          <a:bodyPr wrap="square">
            <a:spAutoFit/>
          </a:bodyPr>
          <a:lstStyle/>
          <a:p>
            <a:pPr marL="0" marR="0" lvl="0" indent="0" algn="l" defTabSz="1219170" rtl="0" eaLnBrk="1" fontAlgn="base" latinLnBrk="0" hangingPunct="1">
              <a:lnSpc>
                <a:spcPct val="100000"/>
              </a:lnSpc>
              <a:spcBef>
                <a:spcPct val="0"/>
              </a:spcBef>
              <a:spcAft>
                <a:spcPct val="0"/>
              </a:spcAft>
              <a:buClr>
                <a:srgbClr val="002060"/>
              </a:buClr>
              <a:buSzTx/>
              <a:buFontTx/>
              <a:buNone/>
              <a:tabLst/>
              <a:defRPr/>
            </a:pPr>
            <a:r>
              <a:rPr kumimoji="0" lang="en-US" sz="1600" b="1" i="0" u="none" strike="noStrike" kern="0" cap="none" spc="0" normalizeH="0" baseline="0" noProof="0" dirty="0">
                <a:ln>
                  <a:noFill/>
                </a:ln>
                <a:solidFill>
                  <a:srgbClr val="000000"/>
                </a:solidFill>
                <a:effectLst/>
                <a:uLnTx/>
                <a:uFillTx/>
                <a:latin typeface="Arial" panose="020B0604020202020204"/>
                <a:ea typeface="黑体" panose="02010609060101010101" pitchFamily="49" charset="-122"/>
                <a:cs typeface="Arial"/>
                <a:sym typeface="Arial"/>
              </a:rPr>
              <a:t>AMG910/ASP2138 (CD3)</a:t>
            </a:r>
          </a:p>
          <a:p>
            <a:pPr marL="0" marR="0" lvl="0" indent="0" algn="l" defTabSz="1219170" rtl="0" eaLnBrk="1" fontAlgn="base" latinLnBrk="0" hangingPunct="1">
              <a:lnSpc>
                <a:spcPct val="100000"/>
              </a:lnSpc>
              <a:spcBef>
                <a:spcPct val="0"/>
              </a:spcBef>
              <a:spcAft>
                <a:spcPct val="0"/>
              </a:spcAft>
              <a:buClr>
                <a:srgbClr val="002060"/>
              </a:buClr>
              <a:buSzTx/>
              <a:buFontTx/>
              <a:buNone/>
              <a:tabLst/>
              <a:defRPr/>
            </a:pPr>
            <a:r>
              <a:rPr kumimoji="0" lang="en-US" sz="1600" b="1" i="0" u="none" strike="noStrike" kern="0" cap="none" spc="0" normalizeH="0" baseline="0" noProof="0" dirty="0">
                <a:ln>
                  <a:noFill/>
                </a:ln>
                <a:solidFill>
                  <a:srgbClr val="000000"/>
                </a:solidFill>
                <a:effectLst/>
                <a:uLnTx/>
                <a:uFillTx/>
                <a:latin typeface="Arial" panose="020B0604020202020204"/>
                <a:ea typeface="黑体" panose="02010609060101010101" pitchFamily="49" charset="-122"/>
                <a:cs typeface="Arial"/>
                <a:sym typeface="Arial"/>
              </a:rPr>
              <a:t>TJ-CD4B (4-1BB)</a:t>
            </a:r>
          </a:p>
          <a:p>
            <a:pPr marL="0" marR="0" lvl="0" indent="0" algn="l" defTabSz="1219170" rtl="0" eaLnBrk="1" fontAlgn="base" latinLnBrk="0" hangingPunct="1">
              <a:lnSpc>
                <a:spcPct val="100000"/>
              </a:lnSpc>
              <a:spcBef>
                <a:spcPct val="0"/>
              </a:spcBef>
              <a:spcAft>
                <a:spcPct val="0"/>
              </a:spcAft>
              <a:buClr>
                <a:srgbClr val="002060"/>
              </a:buClr>
              <a:buSzTx/>
              <a:buFontTx/>
              <a:buNone/>
              <a:tabLst/>
              <a:defRPr/>
            </a:pPr>
            <a:r>
              <a:rPr kumimoji="0" lang="en-US" sz="1600" b="1" i="0" u="none" strike="noStrike" kern="0" cap="none" spc="0" normalizeH="0" baseline="0" noProof="0" dirty="0">
                <a:ln>
                  <a:noFill/>
                </a:ln>
                <a:solidFill>
                  <a:srgbClr val="000000"/>
                </a:solidFill>
                <a:effectLst/>
                <a:uLnTx/>
                <a:uFillTx/>
                <a:latin typeface="Arial" panose="020B0604020202020204"/>
                <a:ea typeface="黑体" panose="02010609060101010101" pitchFamily="49" charset="-122"/>
                <a:cs typeface="Arial"/>
                <a:sym typeface="Arial"/>
              </a:rPr>
              <a:t>PT886 (CD47) </a:t>
            </a:r>
          </a:p>
          <a:p>
            <a:pPr marL="0" marR="0" lvl="0" indent="0" algn="l" defTabSz="1219170" rtl="0" eaLnBrk="1" fontAlgn="base" latinLnBrk="0" hangingPunct="1">
              <a:lnSpc>
                <a:spcPct val="100000"/>
              </a:lnSpc>
              <a:spcBef>
                <a:spcPct val="0"/>
              </a:spcBef>
              <a:spcAft>
                <a:spcPct val="0"/>
              </a:spcAft>
              <a:buClr>
                <a:srgbClr val="002060"/>
              </a:buClr>
              <a:buSzTx/>
              <a:buFontTx/>
              <a:buNone/>
              <a:tabLst/>
              <a:defRPr/>
            </a:pPr>
            <a:r>
              <a:rPr kumimoji="0" lang="en-US" sz="1600" b="1" i="0" u="none" strike="noStrike" kern="0" cap="none" spc="0" normalizeH="0" baseline="0" noProof="0" dirty="0">
                <a:ln>
                  <a:noFill/>
                </a:ln>
                <a:solidFill>
                  <a:srgbClr val="000000"/>
                </a:solidFill>
                <a:effectLst/>
                <a:uLnTx/>
                <a:uFillTx/>
                <a:latin typeface="Arial" panose="020B0604020202020204"/>
                <a:ea typeface="黑体" panose="02010609060101010101" pitchFamily="49" charset="-122"/>
                <a:cs typeface="Arial"/>
                <a:sym typeface="Arial"/>
              </a:rPr>
              <a:t>Q-1802 (PD-L1)</a:t>
            </a:r>
          </a:p>
          <a:p>
            <a:pPr marL="0" marR="0" lvl="0" indent="0" algn="l" defTabSz="1219170" rtl="0" eaLnBrk="1" fontAlgn="base" latinLnBrk="0" hangingPunct="1">
              <a:lnSpc>
                <a:spcPct val="100000"/>
              </a:lnSpc>
              <a:spcBef>
                <a:spcPct val="0"/>
              </a:spcBef>
              <a:spcAft>
                <a:spcPct val="0"/>
              </a:spcAft>
              <a:buClr>
                <a:srgbClr val="002060"/>
              </a:buClr>
              <a:buSzTx/>
              <a:buFontTx/>
              <a:buNone/>
              <a:tabLst/>
              <a:defRPr/>
            </a:pPr>
            <a:r>
              <a:rPr kumimoji="0" lang="en-US" sz="1600" b="1" i="0" u="none" strike="noStrike" kern="0" cap="none" spc="0" normalizeH="0" baseline="0" noProof="0" dirty="0">
                <a:ln>
                  <a:noFill/>
                </a:ln>
                <a:solidFill>
                  <a:srgbClr val="000000"/>
                </a:solidFill>
                <a:effectLst/>
                <a:uLnTx/>
                <a:uFillTx/>
                <a:latin typeface="Arial" panose="020B0604020202020204"/>
                <a:ea typeface="黑体" panose="02010609060101010101" pitchFamily="49" charset="-122"/>
                <a:cs typeface="Arial"/>
                <a:sym typeface="Arial"/>
              </a:rPr>
              <a:t>IBI 389</a:t>
            </a:r>
          </a:p>
          <a:p>
            <a:pPr marL="0" marR="0" lvl="0" indent="0" algn="l" defTabSz="1219170" rtl="0" eaLnBrk="1" fontAlgn="base" latinLnBrk="0" hangingPunct="1">
              <a:lnSpc>
                <a:spcPct val="100000"/>
              </a:lnSpc>
              <a:spcBef>
                <a:spcPct val="0"/>
              </a:spcBef>
              <a:spcAft>
                <a:spcPct val="0"/>
              </a:spcAft>
              <a:buClr>
                <a:srgbClr val="002060"/>
              </a:buClr>
              <a:buSzTx/>
              <a:buFontTx/>
              <a:buNone/>
              <a:tabLst/>
              <a:defRPr/>
            </a:pPr>
            <a:endParaRPr kumimoji="0" lang="en-US" sz="1600" b="0" i="0" u="none" strike="noStrike" kern="0" cap="none" spc="0" normalizeH="0" baseline="0" noProof="0" dirty="0">
              <a:ln>
                <a:noFill/>
              </a:ln>
              <a:solidFill>
                <a:srgbClr val="000000"/>
              </a:solidFill>
              <a:effectLst/>
              <a:uLnTx/>
              <a:uFillTx/>
              <a:latin typeface="Arial" panose="020B0604020202020204"/>
              <a:ea typeface="黑体" panose="02010609060101010101" pitchFamily="49" charset="-122"/>
              <a:cs typeface="Arial"/>
              <a:sym typeface="Arial"/>
            </a:endParaRPr>
          </a:p>
        </p:txBody>
      </p:sp>
      <p:sp>
        <p:nvSpPr>
          <p:cNvPr id="31" name="テキスト ボックス 21">
            <a:extLst>
              <a:ext uri="{FF2B5EF4-FFF2-40B4-BE49-F238E27FC236}">
                <a16:creationId xmlns:a16="http://schemas.microsoft.com/office/drawing/2014/main" id="{B6BA5DE3-0E9E-1CE8-A43C-F5F191F62732}"/>
              </a:ext>
            </a:extLst>
          </p:cNvPr>
          <p:cNvSpPr txBox="1"/>
          <p:nvPr/>
        </p:nvSpPr>
        <p:spPr>
          <a:xfrm>
            <a:off x="9678249" y="4407471"/>
            <a:ext cx="2252660" cy="2554545"/>
          </a:xfrm>
          <a:prstGeom prst="rect">
            <a:avLst/>
          </a:prstGeom>
          <a:noFill/>
        </p:spPr>
        <p:txBody>
          <a:bodyPr wrap="square">
            <a:spAutoFit/>
          </a:bodyPr>
          <a:lstStyle/>
          <a:p>
            <a:pPr marL="0" marR="0" lvl="0" indent="0" algn="l" defTabSz="1219170" rtl="0" eaLnBrk="1" fontAlgn="base" latinLnBrk="0" hangingPunct="1">
              <a:lnSpc>
                <a:spcPct val="100000"/>
              </a:lnSpc>
              <a:spcBef>
                <a:spcPct val="0"/>
              </a:spcBef>
              <a:spcAft>
                <a:spcPct val="0"/>
              </a:spcAft>
              <a:buClr>
                <a:srgbClr val="002060"/>
              </a:buClr>
              <a:buSzTx/>
              <a:buFontTx/>
              <a:buNone/>
              <a:tabLst/>
              <a:defRPr/>
            </a:pPr>
            <a:r>
              <a:rPr kumimoji="0" lang="en-US" sz="1600" b="1" i="0" u="none" strike="noStrike" kern="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Arial" panose="020B0604020202020204" pitchFamily="34" charset="0"/>
                <a:sym typeface="Arial"/>
              </a:rPr>
              <a:t>CMG901, EO-3021</a:t>
            </a:r>
          </a:p>
          <a:p>
            <a:pPr marL="0" marR="0" lvl="0" indent="0" algn="l" defTabSz="1219170" rtl="0" eaLnBrk="1" fontAlgn="base" latinLnBrk="0" hangingPunct="1">
              <a:lnSpc>
                <a:spcPct val="100000"/>
              </a:lnSpc>
              <a:spcBef>
                <a:spcPct val="0"/>
              </a:spcBef>
              <a:spcAft>
                <a:spcPct val="0"/>
              </a:spcAft>
              <a:buClr>
                <a:srgbClr val="002060"/>
              </a:buClr>
              <a:buSzTx/>
              <a:buFontTx/>
              <a:buNone/>
              <a:tabLst/>
              <a:defRPr/>
            </a:pPr>
            <a:r>
              <a:rPr kumimoji="0" lang="en-US" sz="1600" b="1" i="0" u="none" strike="noStrike" kern="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Arial" panose="020B0604020202020204" pitchFamily="34" charset="0"/>
                <a:sym typeface="Arial"/>
              </a:rPr>
              <a:t>TORL-2800</a:t>
            </a:r>
          </a:p>
          <a:p>
            <a:pPr marL="0" marR="0" lvl="0" indent="0" algn="l" defTabSz="1219170" rtl="0" eaLnBrk="1" fontAlgn="base" latinLnBrk="0" hangingPunct="1">
              <a:lnSpc>
                <a:spcPct val="100000"/>
              </a:lnSpc>
              <a:spcBef>
                <a:spcPct val="0"/>
              </a:spcBef>
              <a:spcAft>
                <a:spcPct val="0"/>
              </a:spcAft>
              <a:buClr>
                <a:srgbClr val="002060"/>
              </a:buClr>
              <a:buSzTx/>
              <a:buFontTx/>
              <a:buNone/>
              <a:tabLst/>
              <a:defRPr/>
            </a:pPr>
            <a:r>
              <a:rPr kumimoji="0" lang="en-US" sz="1600" b="1" i="0" u="none" strike="noStrike" kern="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Arial" panose="020B0604020202020204" pitchFamily="34" charset="0"/>
                <a:sym typeface="Arial"/>
              </a:rPr>
              <a:t>TPX4589</a:t>
            </a:r>
          </a:p>
          <a:p>
            <a:pPr marL="0" marR="0" lvl="0" indent="0" algn="l" defTabSz="1219170" rtl="0" eaLnBrk="1" fontAlgn="base" latinLnBrk="0" hangingPunct="1">
              <a:lnSpc>
                <a:spcPct val="100000"/>
              </a:lnSpc>
              <a:spcBef>
                <a:spcPct val="0"/>
              </a:spcBef>
              <a:spcAft>
                <a:spcPct val="0"/>
              </a:spcAft>
              <a:buClr>
                <a:srgbClr val="002060"/>
              </a:buClr>
              <a:buSzTx/>
              <a:buFontTx/>
              <a:buNone/>
              <a:tabLst/>
              <a:defRPr/>
            </a:pPr>
            <a:r>
              <a:rPr kumimoji="0" lang="en-US" sz="1600" b="1" i="0" u="none" strike="noStrike" kern="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Arial" panose="020B0604020202020204" pitchFamily="34" charset="0"/>
                <a:sym typeface="Arial"/>
              </a:rPr>
              <a:t>RC118</a:t>
            </a:r>
          </a:p>
          <a:p>
            <a:pPr marL="0" marR="0" lvl="0" indent="0" algn="l" defTabSz="1219170" rtl="0" eaLnBrk="1" fontAlgn="base" latinLnBrk="0" hangingPunct="1">
              <a:lnSpc>
                <a:spcPct val="100000"/>
              </a:lnSpc>
              <a:spcBef>
                <a:spcPct val="0"/>
              </a:spcBef>
              <a:spcAft>
                <a:spcPct val="0"/>
              </a:spcAft>
              <a:buClr>
                <a:srgbClr val="002060"/>
              </a:buClr>
              <a:buSzTx/>
              <a:buFontTx/>
              <a:buNone/>
              <a:tabLst/>
              <a:defRPr/>
            </a:pPr>
            <a:r>
              <a:rPr kumimoji="0" lang="en-US" sz="1600" b="1" i="0" u="none" strike="noStrike" kern="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Arial" panose="020B0604020202020204" pitchFamily="34" charset="0"/>
                <a:sym typeface="Arial"/>
              </a:rPr>
              <a:t>LM302</a:t>
            </a:r>
          </a:p>
          <a:p>
            <a:pPr marL="0" marR="0" lvl="0" indent="0" algn="l" defTabSz="1219170" rtl="0" eaLnBrk="1" fontAlgn="base" latinLnBrk="0" hangingPunct="1">
              <a:lnSpc>
                <a:spcPct val="100000"/>
              </a:lnSpc>
              <a:spcBef>
                <a:spcPct val="0"/>
              </a:spcBef>
              <a:spcAft>
                <a:spcPct val="0"/>
              </a:spcAft>
              <a:buClr>
                <a:srgbClr val="002060"/>
              </a:buClr>
              <a:buSzTx/>
              <a:buFontTx/>
              <a:buNone/>
              <a:tabLst/>
              <a:defRPr/>
            </a:pPr>
            <a:r>
              <a:rPr kumimoji="0" lang="en-US" sz="1600" b="1" i="0" u="none" strike="noStrike" kern="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Arial" panose="020B0604020202020204" pitchFamily="34" charset="0"/>
                <a:sym typeface="Arial"/>
              </a:rPr>
              <a:t>SOT102</a:t>
            </a:r>
          </a:p>
          <a:p>
            <a:pPr marL="0" marR="0" lvl="0" indent="0" algn="l" defTabSz="1219170" rtl="0" eaLnBrk="1" fontAlgn="base" latinLnBrk="0" hangingPunct="1">
              <a:lnSpc>
                <a:spcPct val="100000"/>
              </a:lnSpc>
              <a:spcBef>
                <a:spcPct val="0"/>
              </a:spcBef>
              <a:spcAft>
                <a:spcPct val="0"/>
              </a:spcAft>
              <a:buClr>
                <a:srgbClr val="002060"/>
              </a:buClr>
              <a:buSzTx/>
              <a:buFontTx/>
              <a:buNone/>
              <a:tabLst/>
              <a:defRPr/>
            </a:pPr>
            <a:r>
              <a:rPr kumimoji="0" lang="en-US" sz="1600" b="1" i="0" u="none" strike="noStrike" kern="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Arial" panose="020B0604020202020204" pitchFamily="34" charset="0"/>
                <a:sym typeface="Arial"/>
              </a:rPr>
              <a:t>SKB315</a:t>
            </a:r>
          </a:p>
          <a:p>
            <a:pPr marL="0" marR="0" lvl="0" indent="0" algn="l" defTabSz="1219170" rtl="0" eaLnBrk="1" fontAlgn="base" latinLnBrk="0" hangingPunct="1">
              <a:lnSpc>
                <a:spcPct val="100000"/>
              </a:lnSpc>
              <a:spcBef>
                <a:spcPct val="0"/>
              </a:spcBef>
              <a:spcAft>
                <a:spcPct val="0"/>
              </a:spcAft>
              <a:buClr>
                <a:srgbClr val="002060"/>
              </a:buClr>
              <a:buSzTx/>
              <a:buFontTx/>
              <a:buNone/>
              <a:tabLst/>
              <a:defRPr/>
            </a:pPr>
            <a:r>
              <a:rPr kumimoji="0" lang="en-US" sz="1600" b="1" i="0" u="none" strike="noStrike" kern="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Arial" panose="020B0604020202020204" pitchFamily="34" charset="0"/>
                <a:sym typeface="Arial"/>
              </a:rPr>
              <a:t>JS107</a:t>
            </a:r>
          </a:p>
          <a:p>
            <a:pPr marL="0" marR="0" lvl="0" indent="0" algn="l" defTabSz="1219170" rtl="0" eaLnBrk="1" fontAlgn="base" latinLnBrk="0" hangingPunct="1">
              <a:lnSpc>
                <a:spcPct val="100000"/>
              </a:lnSpc>
              <a:spcBef>
                <a:spcPct val="0"/>
              </a:spcBef>
              <a:spcAft>
                <a:spcPct val="0"/>
              </a:spcAft>
              <a:buClr>
                <a:srgbClr val="002060"/>
              </a:buClr>
              <a:buSzTx/>
              <a:buFontTx/>
              <a:buNone/>
              <a:tabLst/>
              <a:defRPr/>
            </a:pPr>
            <a:r>
              <a:rPr kumimoji="0" lang="en-US" sz="1600" b="1" i="0" u="none" strike="noStrike" kern="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Arial" panose="020B0604020202020204" pitchFamily="34" charset="0"/>
                <a:sym typeface="Arial"/>
              </a:rPr>
              <a:t>IBI343</a:t>
            </a:r>
          </a:p>
          <a:p>
            <a:pPr marL="0" marR="0" lvl="0" indent="0" algn="l" defTabSz="1219170" rtl="0" eaLnBrk="1" fontAlgn="base" latinLnBrk="0" hangingPunct="1">
              <a:lnSpc>
                <a:spcPct val="100000"/>
              </a:lnSpc>
              <a:spcBef>
                <a:spcPct val="0"/>
              </a:spcBef>
              <a:spcAft>
                <a:spcPct val="0"/>
              </a:spcAft>
              <a:buClr>
                <a:srgbClr val="002060"/>
              </a:buClr>
              <a:buSzTx/>
              <a:buFontTx/>
              <a:buNone/>
              <a:tabLst/>
              <a:defRPr/>
            </a:pPr>
            <a:endParaRPr kumimoji="0" lang="en-US" sz="1600" b="0" i="0" u="none" strike="noStrike" kern="0" cap="none" spc="0" normalizeH="0" baseline="0" noProof="0" dirty="0">
              <a:ln>
                <a:noFill/>
              </a:ln>
              <a:solidFill>
                <a:srgbClr val="000000"/>
              </a:solidFill>
              <a:effectLst/>
              <a:uLnTx/>
              <a:uFillTx/>
              <a:latin typeface="Arial Narrow" panose="020B0606020202030204" pitchFamily="34" charset="0"/>
              <a:ea typeface="黑体" panose="02010609060101010101" pitchFamily="49" charset="-122"/>
              <a:cs typeface="Arial"/>
              <a:sym typeface="Arial"/>
            </a:endParaRPr>
          </a:p>
        </p:txBody>
      </p:sp>
    </p:spTree>
    <p:extLst>
      <p:ext uri="{BB962C8B-B14F-4D97-AF65-F5344CB8AC3E}">
        <p14:creationId xmlns:p14="http://schemas.microsoft.com/office/powerpoint/2010/main" val="274888020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4A2D816-24DA-8EC3-E902-7EEA9B3945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1BAF1F-1774-F356-5C68-B85C764D6030}"/>
              </a:ext>
            </a:extLst>
          </p:cNvPr>
          <p:cNvSpPr>
            <a:spLocks noGrp="1"/>
          </p:cNvSpPr>
          <p:nvPr>
            <p:ph type="title"/>
          </p:nvPr>
        </p:nvSpPr>
        <p:spPr/>
        <p:txBody>
          <a:bodyPr/>
          <a:lstStyle/>
          <a:p>
            <a:r>
              <a:rPr lang="en-US" dirty="0"/>
              <a:t>Case Study</a:t>
            </a:r>
          </a:p>
        </p:txBody>
      </p:sp>
      <p:sp>
        <p:nvSpPr>
          <p:cNvPr id="3" name="Content Placeholder 2">
            <a:extLst>
              <a:ext uri="{FF2B5EF4-FFF2-40B4-BE49-F238E27FC236}">
                <a16:creationId xmlns:a16="http://schemas.microsoft.com/office/drawing/2014/main" id="{DFCE8342-0BD0-AD76-713B-101D0F08423E}"/>
              </a:ext>
            </a:extLst>
          </p:cNvPr>
          <p:cNvSpPr>
            <a:spLocks noGrp="1"/>
          </p:cNvSpPr>
          <p:nvPr>
            <p:ph idx="1"/>
          </p:nvPr>
        </p:nvSpPr>
        <p:spPr>
          <a:xfrm>
            <a:off x="622300" y="1803400"/>
            <a:ext cx="5486400" cy="3840427"/>
          </a:xfrm>
        </p:spPr>
        <p:txBody>
          <a:bodyPr/>
          <a:lstStyle/>
          <a:p>
            <a:r>
              <a:rPr lang="en-US" sz="1600" dirty="0"/>
              <a:t>After counseling, patient did undergo FOLFOX plus zolbetuximab.  </a:t>
            </a:r>
          </a:p>
          <a:p>
            <a:pPr marL="0" indent="0">
              <a:buNone/>
            </a:pPr>
            <a:endParaRPr lang="en-US" sz="1600" dirty="0"/>
          </a:p>
          <a:p>
            <a:r>
              <a:rPr lang="en-US" sz="1600" dirty="0"/>
              <a:t>The first infusion was fraught with nausea and vomiting necessitating the infusion to be held</a:t>
            </a:r>
          </a:p>
          <a:p>
            <a:pPr marL="0" indent="0">
              <a:buNone/>
            </a:pPr>
            <a:endParaRPr lang="en-US" sz="1600" dirty="0"/>
          </a:p>
          <a:p>
            <a:r>
              <a:rPr lang="en-US" sz="1600" b="1" dirty="0"/>
              <a:t>PET</a:t>
            </a:r>
            <a:r>
              <a:rPr lang="en-US" sz="1600" dirty="0"/>
              <a:t>: Decreased SUV avidity within the distal esophageal, approximately 6 cm, SUV 13.7, previously 9.6 cm SUV 21.1 possibly reflecting residual tumor ± inflammatory process </a:t>
            </a:r>
          </a:p>
        </p:txBody>
      </p:sp>
      <p:pic>
        <p:nvPicPr>
          <p:cNvPr id="4" name="Picture 3">
            <a:extLst>
              <a:ext uri="{FF2B5EF4-FFF2-40B4-BE49-F238E27FC236}">
                <a16:creationId xmlns:a16="http://schemas.microsoft.com/office/drawing/2014/main" id="{CA8C743E-C267-2A4A-8E0C-E4FDAF2062BF}"/>
              </a:ext>
            </a:extLst>
          </p:cNvPr>
          <p:cNvPicPr>
            <a:picLocks noChangeAspect="1"/>
          </p:cNvPicPr>
          <p:nvPr/>
        </p:nvPicPr>
        <p:blipFill>
          <a:blip r:embed="rId3"/>
          <a:stretch>
            <a:fillRect/>
          </a:stretch>
        </p:blipFill>
        <p:spPr>
          <a:xfrm>
            <a:off x="7416801" y="1338767"/>
            <a:ext cx="3455490" cy="5195848"/>
          </a:xfrm>
          <a:prstGeom prst="rect">
            <a:avLst/>
          </a:prstGeom>
        </p:spPr>
      </p:pic>
    </p:spTree>
    <p:extLst>
      <p:ext uri="{BB962C8B-B14F-4D97-AF65-F5344CB8AC3E}">
        <p14:creationId xmlns:p14="http://schemas.microsoft.com/office/powerpoint/2010/main" val="40892896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703512" y="2060848"/>
            <a:ext cx="9072146" cy="2444995"/>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22855330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0240BEF-6B1C-EC44-1137-01D316B390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0BEA82-AA9F-4082-7FDB-C5EF423DE947}"/>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08AF017C-5B87-7192-A8A1-8C1A5A11ACC5}"/>
              </a:ext>
            </a:extLst>
          </p:cNvPr>
          <p:cNvSpPr>
            <a:spLocks noGrp="1"/>
          </p:cNvSpPr>
          <p:nvPr>
            <p:ph idx="1"/>
          </p:nvPr>
        </p:nvSpPr>
        <p:spPr/>
        <p:txBody>
          <a:bodyPr/>
          <a:lstStyle/>
          <a:p>
            <a:r>
              <a:rPr lang="en-US" sz="2200" dirty="0"/>
              <a:t>Critical to obtain Biomarkers to optimally treat advanced Gastric/GEJ adenocarcinoma</a:t>
            </a:r>
          </a:p>
          <a:p>
            <a:pPr lvl="1"/>
            <a:r>
              <a:rPr lang="en-US" sz="2000" dirty="0"/>
              <a:t>PD-L1</a:t>
            </a:r>
          </a:p>
          <a:p>
            <a:pPr lvl="1"/>
            <a:r>
              <a:rPr lang="en-US" sz="2000" dirty="0"/>
              <a:t>HER2</a:t>
            </a:r>
          </a:p>
          <a:p>
            <a:pPr lvl="1"/>
            <a:r>
              <a:rPr lang="en-US" sz="2000" dirty="0"/>
              <a:t>MMR</a:t>
            </a:r>
          </a:p>
          <a:p>
            <a:pPr lvl="1"/>
            <a:r>
              <a:rPr lang="en-US" sz="2000" dirty="0"/>
              <a:t>CLDN18.2</a:t>
            </a:r>
          </a:p>
          <a:p>
            <a:pPr lvl="1"/>
            <a:r>
              <a:rPr lang="en-US" sz="2000" dirty="0"/>
              <a:t>FGFR2</a:t>
            </a:r>
          </a:p>
          <a:p>
            <a:r>
              <a:rPr lang="en-US" sz="2200" dirty="0"/>
              <a:t>Immunotherapy + chemotherapy for PD-L1 positive gastric/GEJ adeno</a:t>
            </a:r>
          </a:p>
          <a:p>
            <a:r>
              <a:rPr lang="en-US" sz="2200" dirty="0"/>
              <a:t>CLDN18.2 positive tumors – zolbetuximab</a:t>
            </a:r>
          </a:p>
          <a:p>
            <a:r>
              <a:rPr lang="en-US" sz="2200" dirty="0"/>
              <a:t>HER2 – chemotherapy + pembrolizumab + trastuzumab</a:t>
            </a:r>
          </a:p>
          <a:p>
            <a:endParaRPr lang="en-US" dirty="0"/>
          </a:p>
        </p:txBody>
      </p:sp>
    </p:spTree>
    <p:extLst>
      <p:ext uri="{BB962C8B-B14F-4D97-AF65-F5344CB8AC3E}">
        <p14:creationId xmlns:p14="http://schemas.microsoft.com/office/powerpoint/2010/main" val="313937159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8DC102-7677-30F2-9C2A-2F354AAF40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822D61-AB21-4E8B-DF15-E5A018A9F4EF}"/>
              </a:ext>
            </a:extLst>
          </p:cNvPr>
          <p:cNvSpPr>
            <a:spLocks noGrp="1"/>
          </p:cNvSpPr>
          <p:nvPr>
            <p:ph type="title"/>
          </p:nvPr>
        </p:nvSpPr>
        <p:spPr>
          <a:xfrm>
            <a:off x="19365" y="3097609"/>
            <a:ext cx="12192000" cy="662782"/>
          </a:xfrm>
        </p:spPr>
        <p:txBody>
          <a:bodyPr>
            <a:normAutofit/>
          </a:bodyPr>
          <a:lstStyle/>
          <a:p>
            <a:r>
              <a:rPr lang="en-US" sz="4000" dirty="0"/>
              <a:t>Roundtable Discussion</a:t>
            </a:r>
          </a:p>
        </p:txBody>
      </p:sp>
    </p:spTree>
    <p:extLst>
      <p:ext uri="{BB962C8B-B14F-4D97-AF65-F5344CB8AC3E}">
        <p14:creationId xmlns:p14="http://schemas.microsoft.com/office/powerpoint/2010/main" val="392385400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F3D98-3C30-4CFC-8643-C81E829C8C25}"/>
              </a:ext>
            </a:extLst>
          </p:cNvPr>
          <p:cNvSpPr>
            <a:spLocks noGrp="1"/>
          </p:cNvSpPr>
          <p:nvPr>
            <p:ph type="ctrTitle"/>
          </p:nvPr>
        </p:nvSpPr>
        <p:spPr>
          <a:xfrm>
            <a:off x="1167493" y="232913"/>
            <a:ext cx="7096933" cy="3830130"/>
          </a:xfrm>
        </p:spPr>
        <p:txBody>
          <a:bodyPr/>
          <a:lstStyle/>
          <a:p>
            <a:r>
              <a:rPr lang="en-US" sz="4800" dirty="0"/>
              <a:t>Tolerability/Toxicity Profile of Zolbetuximab </a:t>
            </a:r>
          </a:p>
        </p:txBody>
      </p:sp>
      <p:sp>
        <p:nvSpPr>
          <p:cNvPr id="3" name="Title 1">
            <a:extLst>
              <a:ext uri="{FF2B5EF4-FFF2-40B4-BE49-F238E27FC236}">
                <a16:creationId xmlns:a16="http://schemas.microsoft.com/office/drawing/2014/main" id="{0C7EB7E7-0AC9-862C-B416-746C44AA2FB8}"/>
              </a:ext>
            </a:extLst>
          </p:cNvPr>
          <p:cNvSpPr txBox="1">
            <a:spLocks/>
          </p:cNvSpPr>
          <p:nvPr/>
        </p:nvSpPr>
        <p:spPr>
          <a:xfrm>
            <a:off x="4156020" y="4750420"/>
            <a:ext cx="7096933" cy="914400"/>
          </a:xfrm>
          <a:prstGeom prst="rect">
            <a:avLst/>
          </a:prstGeom>
        </p:spPr>
        <p:txBody>
          <a:bodyPr vert="horz" lIns="91440" tIns="45720" rIns="91440" bIns="45720" rtlCol="0" anchor="b">
            <a:noAutofit/>
          </a:bodyPr>
          <a:lstStyle>
            <a:lvl1pPr algn="l" defTabSz="914400" rtl="0" eaLnBrk="1" latinLnBrk="0" hangingPunct="1">
              <a:lnSpc>
                <a:spcPct val="80000"/>
              </a:lnSpc>
              <a:spcBef>
                <a:spcPct val="0"/>
              </a:spcBef>
              <a:buNone/>
              <a:defRPr sz="6000" b="1" kern="1200">
                <a:solidFill>
                  <a:schemeClr val="tx1"/>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Tenorite"/>
                <a:ea typeface="+mj-ea"/>
                <a:cs typeface="+mj-cs"/>
              </a:rPr>
              <a:t>Michal F Segal, BSN, RN, OCN</a:t>
            </a:r>
          </a:p>
        </p:txBody>
      </p:sp>
    </p:spTree>
    <p:extLst>
      <p:ext uri="{BB962C8B-B14F-4D97-AF65-F5344CB8AC3E}">
        <p14:creationId xmlns:p14="http://schemas.microsoft.com/office/powerpoint/2010/main" val="302382564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F434-28DB-4621-A497-D62C41CE0419}"/>
              </a:ext>
            </a:extLst>
          </p:cNvPr>
          <p:cNvSpPr>
            <a:spLocks noGrp="1"/>
          </p:cNvSpPr>
          <p:nvPr>
            <p:ph type="title"/>
          </p:nvPr>
        </p:nvSpPr>
        <p:spPr>
          <a:xfrm>
            <a:off x="983825" y="95492"/>
            <a:ext cx="9779183" cy="922584"/>
          </a:xfrm>
        </p:spPr>
        <p:txBody>
          <a:bodyPr/>
          <a:lstStyle/>
          <a:p>
            <a:r>
              <a:rPr lang="en-US" dirty="0"/>
              <a:t>Gastroesophageal Ca and Claudin 18.2</a:t>
            </a:r>
          </a:p>
        </p:txBody>
      </p:sp>
      <p:sp>
        <p:nvSpPr>
          <p:cNvPr id="3" name="Content Placeholder 2">
            <a:extLst>
              <a:ext uri="{FF2B5EF4-FFF2-40B4-BE49-F238E27FC236}">
                <a16:creationId xmlns:a16="http://schemas.microsoft.com/office/drawing/2014/main" id="{22788C46-D0BC-4307-AE55-7601A139E7CB}"/>
              </a:ext>
            </a:extLst>
          </p:cNvPr>
          <p:cNvSpPr>
            <a:spLocks noGrp="1"/>
          </p:cNvSpPr>
          <p:nvPr>
            <p:ph idx="1"/>
          </p:nvPr>
        </p:nvSpPr>
        <p:spPr>
          <a:xfrm>
            <a:off x="1158865" y="1094883"/>
            <a:ext cx="9779182" cy="2666999"/>
          </a:xfrm>
        </p:spPr>
        <p:txBody>
          <a:bodyPr vert="horz" lIns="91440" tIns="45720" rIns="91440" bIns="45720" rtlCol="0" anchor="t">
            <a:normAutofit fontScale="92500" lnSpcReduction="10000"/>
          </a:bodyPr>
          <a:lstStyle/>
          <a:p>
            <a:pPr marL="457200" indent="-457200">
              <a:buFont typeface="Arial" panose="020B0604020202020204" pitchFamily="34" charset="0"/>
              <a:buChar char="•"/>
            </a:pPr>
            <a:r>
              <a:rPr lang="en-US" dirty="0"/>
              <a:t>Newly diagnosed metastatic disease </a:t>
            </a:r>
          </a:p>
          <a:p>
            <a:pPr marL="457200" indent="-457200">
              <a:buFont typeface="Arial" panose="020B0604020202020204" pitchFamily="34" charset="0"/>
              <a:buChar char="•"/>
            </a:pPr>
            <a:r>
              <a:rPr lang="en-US" dirty="0"/>
              <a:t>Treatment is palliative</a:t>
            </a:r>
          </a:p>
          <a:p>
            <a:pPr marL="457200" indent="-457200">
              <a:buFont typeface="Arial" panose="020B0604020202020204" pitchFamily="34" charset="0"/>
              <a:buChar char="•"/>
            </a:pPr>
            <a:r>
              <a:rPr lang="en-US" dirty="0"/>
              <a:t>Response measured with CT or MRI </a:t>
            </a:r>
          </a:p>
          <a:p>
            <a:pPr marL="457200" indent="-457200">
              <a:buFont typeface="Arial" panose="020B0604020202020204" pitchFamily="34" charset="0"/>
              <a:buChar char="•"/>
            </a:pPr>
            <a:r>
              <a:rPr lang="en-US" dirty="0"/>
              <a:t>Chemotherapy backbone</a:t>
            </a:r>
          </a:p>
          <a:p>
            <a:pPr marL="457200" indent="-457200">
              <a:buFont typeface="Arial" panose="020B0604020202020204" pitchFamily="34" charset="0"/>
              <a:buChar char="•"/>
            </a:pPr>
            <a:r>
              <a:rPr lang="en-US" dirty="0"/>
              <a:t>Add-ons: monoclonal antibodies and immunotherapy </a:t>
            </a:r>
          </a:p>
          <a:p>
            <a:pPr marL="457200" indent="-457200">
              <a:buFont typeface="Arial" panose="020B0604020202020204" pitchFamily="34" charset="0"/>
              <a:buChar char="•"/>
            </a:pPr>
            <a:r>
              <a:rPr lang="en-US" dirty="0"/>
              <a:t>Biomarkers – PDL1, HER2, MMR, Claudin18.2 </a:t>
            </a:r>
          </a:p>
          <a:p>
            <a:pPr marL="457200" indent="-457200">
              <a:buFont typeface="Arial" panose="020B0604020202020204" pitchFamily="34" charset="0"/>
              <a:buChar char="•"/>
            </a:pPr>
            <a:endParaRPr lang="en-US" dirty="0"/>
          </a:p>
        </p:txBody>
      </p:sp>
      <p:pic>
        <p:nvPicPr>
          <p:cNvPr id="4" name="Picture 3">
            <a:extLst>
              <a:ext uri="{FF2B5EF4-FFF2-40B4-BE49-F238E27FC236}">
                <a16:creationId xmlns:a16="http://schemas.microsoft.com/office/drawing/2014/main" id="{014C19FD-34C5-6FAE-4AF7-A812AD8275D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614692" y="3678065"/>
            <a:ext cx="3524250" cy="2667000"/>
          </a:xfrm>
          <a:prstGeom prst="rect">
            <a:avLst/>
          </a:prstGeom>
        </p:spPr>
      </p:pic>
      <p:pic>
        <p:nvPicPr>
          <p:cNvPr id="5" name="Picture 4">
            <a:extLst>
              <a:ext uri="{FF2B5EF4-FFF2-40B4-BE49-F238E27FC236}">
                <a16:creationId xmlns:a16="http://schemas.microsoft.com/office/drawing/2014/main" id="{9E38CF04-1F46-2AB9-4A84-C12975D5D1E3}"/>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4895311" y="4258562"/>
            <a:ext cx="1676400" cy="1162050"/>
          </a:xfrm>
          <a:prstGeom prst="rect">
            <a:avLst/>
          </a:prstGeom>
        </p:spPr>
      </p:pic>
      <p:cxnSp>
        <p:nvCxnSpPr>
          <p:cNvPr id="8" name="Connector: Elbow 7">
            <a:extLst>
              <a:ext uri="{FF2B5EF4-FFF2-40B4-BE49-F238E27FC236}">
                <a16:creationId xmlns:a16="http://schemas.microsoft.com/office/drawing/2014/main" id="{CCCD1F3D-3C5E-04B9-D34C-8E736DE5D7C4}"/>
              </a:ext>
            </a:extLst>
          </p:cNvPr>
          <p:cNvCxnSpPr>
            <a:cxnSpLocks/>
          </p:cNvCxnSpPr>
          <p:nvPr/>
        </p:nvCxnSpPr>
        <p:spPr>
          <a:xfrm>
            <a:off x="3986393" y="4100208"/>
            <a:ext cx="941434" cy="321013"/>
          </a:xfrm>
          <a:prstGeom prst="bentConnector3">
            <a:avLst>
              <a:gd name="adj1" fmla="val 52066"/>
            </a:avLst>
          </a:prstGeom>
          <a:ln>
            <a:headEnd type="none" w="med" len="med"/>
            <a:tailEnd type="arrow" w="med" len="med"/>
          </a:ln>
        </p:spPr>
        <p:style>
          <a:lnRef idx="3">
            <a:schemeClr val="accent1"/>
          </a:lnRef>
          <a:fillRef idx="0">
            <a:schemeClr val="accent1"/>
          </a:fillRef>
          <a:effectRef idx="2">
            <a:schemeClr val="accent1"/>
          </a:effectRef>
          <a:fontRef idx="minor">
            <a:schemeClr val="tx1"/>
          </a:fontRef>
        </p:style>
      </p:cxnSp>
      <p:cxnSp>
        <p:nvCxnSpPr>
          <p:cNvPr id="15" name="Connector: Elbow 14">
            <a:extLst>
              <a:ext uri="{FF2B5EF4-FFF2-40B4-BE49-F238E27FC236}">
                <a16:creationId xmlns:a16="http://schemas.microsoft.com/office/drawing/2014/main" id="{E01E184E-B86F-F921-ACD6-E735E6EBE553}"/>
              </a:ext>
            </a:extLst>
          </p:cNvPr>
          <p:cNvCxnSpPr>
            <a:cxnSpLocks/>
          </p:cNvCxnSpPr>
          <p:nvPr/>
        </p:nvCxnSpPr>
        <p:spPr>
          <a:xfrm>
            <a:off x="6738912" y="4418946"/>
            <a:ext cx="941434" cy="321013"/>
          </a:xfrm>
          <a:prstGeom prst="bentConnector3">
            <a:avLst>
              <a:gd name="adj1" fmla="val 52066"/>
            </a:avLst>
          </a:prstGeom>
          <a:ln>
            <a:headEnd type="none" w="med" len="med"/>
            <a:tailEnd type="arrow" w="med" len="med"/>
          </a:ln>
        </p:spPr>
        <p:style>
          <a:lnRef idx="3">
            <a:schemeClr val="accent1"/>
          </a:lnRef>
          <a:fillRef idx="0">
            <a:schemeClr val="accent1"/>
          </a:fillRef>
          <a:effectRef idx="2">
            <a:schemeClr val="accent1"/>
          </a:effectRef>
          <a:fontRef idx="minor">
            <a:schemeClr val="tx1"/>
          </a:fontRef>
        </p:style>
      </p:cxnSp>
      <p:sp>
        <p:nvSpPr>
          <p:cNvPr id="16" name="TextBox 15">
            <a:extLst>
              <a:ext uri="{FF2B5EF4-FFF2-40B4-BE49-F238E27FC236}">
                <a16:creationId xmlns:a16="http://schemas.microsoft.com/office/drawing/2014/main" id="{5C873D34-552A-6598-37BD-295EA10D6E2F}"/>
              </a:ext>
            </a:extLst>
          </p:cNvPr>
          <p:cNvSpPr txBox="1"/>
          <p:nvPr/>
        </p:nvSpPr>
        <p:spPr>
          <a:xfrm>
            <a:off x="7847547" y="4416793"/>
            <a:ext cx="3337126" cy="70788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enorite"/>
                <a:ea typeface="+mn-ea"/>
                <a:cs typeface="+mn-cs"/>
              </a:rPr>
              <a:t>Staining and biomarkers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enorite"/>
                <a:ea typeface="+mn-ea"/>
                <a:cs typeface="+mn-cs"/>
              </a:rPr>
              <a:t>Treatment planning </a:t>
            </a:r>
          </a:p>
        </p:txBody>
      </p:sp>
    </p:spTree>
    <p:extLst>
      <p:ext uri="{BB962C8B-B14F-4D97-AF65-F5344CB8AC3E}">
        <p14:creationId xmlns:p14="http://schemas.microsoft.com/office/powerpoint/2010/main" val="127759403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DF9E134-98AA-3ECE-E40A-180C85ACD7D5}"/>
              </a:ext>
            </a:extLst>
          </p:cNvPr>
          <p:cNvSpPr>
            <a:spLocks noGrp="1"/>
          </p:cNvSpPr>
          <p:nvPr>
            <p:ph type="title"/>
          </p:nvPr>
        </p:nvSpPr>
        <p:spPr>
          <a:xfrm>
            <a:off x="924301" y="136527"/>
            <a:ext cx="9601200" cy="861735"/>
          </a:xfrm>
        </p:spPr>
        <p:txBody>
          <a:bodyPr/>
          <a:lstStyle/>
          <a:p>
            <a:r>
              <a:rPr lang="en-US" dirty="0"/>
              <a:t>Claudin 18.2 Carcinogenesis</a:t>
            </a:r>
          </a:p>
        </p:txBody>
      </p:sp>
      <p:sp>
        <p:nvSpPr>
          <p:cNvPr id="3" name="Content Placeholder 2">
            <a:extLst>
              <a:ext uri="{FF2B5EF4-FFF2-40B4-BE49-F238E27FC236}">
                <a16:creationId xmlns:a16="http://schemas.microsoft.com/office/drawing/2014/main" id="{D1455C0B-19FB-954B-532A-0A68CAC4E0E4}"/>
              </a:ext>
            </a:extLst>
          </p:cNvPr>
          <p:cNvSpPr>
            <a:spLocks noGrp="1"/>
          </p:cNvSpPr>
          <p:nvPr>
            <p:ph idx="1"/>
          </p:nvPr>
        </p:nvSpPr>
        <p:spPr>
          <a:xfrm>
            <a:off x="282275" y="1264595"/>
            <a:ext cx="3756325" cy="4779365"/>
          </a:xfrm>
        </p:spPr>
        <p:txBody>
          <a:bodyPr>
            <a:normAutofit/>
          </a:bodyPr>
          <a:lstStyle/>
          <a:p>
            <a:r>
              <a:rPr lang="en-US" sz="2200" dirty="0"/>
              <a:t>CLDN18.2 is a tight junction molecule on healthy tissue  </a:t>
            </a:r>
            <a:br>
              <a:rPr lang="en-US" sz="2200" dirty="0"/>
            </a:br>
            <a:endParaRPr lang="en-US" sz="2200" dirty="0"/>
          </a:p>
          <a:p>
            <a:r>
              <a:rPr lang="en-US" sz="2200" dirty="0"/>
              <a:t>Abnormal expression leads to disruption of tight junction integrity, loss of cohesion and cellular polarity, impaired differentiation, and increased invasion </a:t>
            </a:r>
            <a:br>
              <a:rPr lang="en-US" sz="2200" dirty="0"/>
            </a:br>
            <a:endParaRPr lang="en-US" sz="2200" dirty="0"/>
          </a:p>
          <a:p>
            <a:r>
              <a:rPr lang="en-US" sz="2200" dirty="0"/>
              <a:t>CLDN18.2 becomes expressed on surface of gastric tumor</a:t>
            </a:r>
          </a:p>
        </p:txBody>
      </p:sp>
      <p:sp>
        <p:nvSpPr>
          <p:cNvPr id="5" name="TextBox 4">
            <a:extLst>
              <a:ext uri="{FF2B5EF4-FFF2-40B4-BE49-F238E27FC236}">
                <a16:creationId xmlns:a16="http://schemas.microsoft.com/office/drawing/2014/main" id="{32BBC4FB-2BF0-BCA1-B87C-6DAA526B0ABB}"/>
              </a:ext>
            </a:extLst>
          </p:cNvPr>
          <p:cNvSpPr txBox="1"/>
          <p:nvPr/>
        </p:nvSpPr>
        <p:spPr>
          <a:xfrm>
            <a:off x="80825" y="6290586"/>
            <a:ext cx="8093413"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enorite"/>
                <a:ea typeface="+mn-ea"/>
                <a:cs typeface="+mn-cs"/>
              </a:rPr>
              <a:t>Hewitt et al. BMC Cancer 2006; Jun et al. Int J Surg 2014; </a:t>
            </a:r>
            <a:r>
              <a:rPr kumimoji="0" lang="en-US" sz="1100" b="0" i="0" u="none" strike="noStrike" kern="1200" cap="none" spc="0" normalizeH="0" baseline="0" noProof="0" dirty="0" err="1">
                <a:ln>
                  <a:noFill/>
                </a:ln>
                <a:solidFill>
                  <a:srgbClr val="000000"/>
                </a:solidFill>
                <a:effectLst/>
                <a:uLnTx/>
                <a:uFillTx/>
                <a:latin typeface="Tenorite"/>
                <a:ea typeface="+mn-ea"/>
                <a:cs typeface="+mn-cs"/>
              </a:rPr>
              <a:t>Sanada</a:t>
            </a:r>
            <a:r>
              <a:rPr kumimoji="0" lang="en-US" sz="1100" b="0" i="0" u="none" strike="noStrike" kern="1200" cap="none" spc="0" normalizeH="0" baseline="0" noProof="0" dirty="0">
                <a:ln>
                  <a:noFill/>
                </a:ln>
                <a:solidFill>
                  <a:srgbClr val="000000"/>
                </a:solidFill>
                <a:effectLst/>
                <a:uLnTx/>
                <a:uFillTx/>
                <a:latin typeface="Tenorite"/>
                <a:ea typeface="+mn-ea"/>
                <a:cs typeface="+mn-cs"/>
              </a:rPr>
              <a:t> et al. J </a:t>
            </a:r>
            <a:r>
              <a:rPr kumimoji="0" lang="en-US" sz="1100" b="0" i="0" u="none" strike="noStrike" kern="1200" cap="none" spc="0" normalizeH="0" baseline="0" noProof="0" dirty="0" err="1">
                <a:ln>
                  <a:noFill/>
                </a:ln>
                <a:solidFill>
                  <a:srgbClr val="000000"/>
                </a:solidFill>
                <a:effectLst/>
                <a:uLnTx/>
                <a:uFillTx/>
                <a:latin typeface="Tenorite"/>
                <a:ea typeface="+mn-ea"/>
                <a:cs typeface="+mn-cs"/>
              </a:rPr>
              <a:t>Pathol</a:t>
            </a:r>
            <a:r>
              <a:rPr kumimoji="0" lang="en-US" sz="1100" b="0" i="0" u="none" strike="noStrike" kern="1200" cap="none" spc="0" normalizeH="0" baseline="0" noProof="0" dirty="0">
                <a:ln>
                  <a:noFill/>
                </a:ln>
                <a:solidFill>
                  <a:srgbClr val="000000"/>
                </a:solidFill>
                <a:effectLst/>
                <a:uLnTx/>
                <a:uFillTx/>
                <a:latin typeface="Tenorite"/>
                <a:ea typeface="+mn-ea"/>
                <a:cs typeface="+mn-cs"/>
              </a:rPr>
              <a:t> 2006; Suzuki et al. Cell Mol Gastroenterol 2019; Nakayama et al, Nat Rev Clin Oncol 2024</a:t>
            </a:r>
          </a:p>
        </p:txBody>
      </p:sp>
      <p:pic>
        <p:nvPicPr>
          <p:cNvPr id="10" name="Content Placeholder 5">
            <a:extLst>
              <a:ext uri="{FF2B5EF4-FFF2-40B4-BE49-F238E27FC236}">
                <a16:creationId xmlns:a16="http://schemas.microsoft.com/office/drawing/2014/main" id="{69E23EBD-B8EE-44E2-715D-B7EBB26E5B8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4403475" y="998262"/>
            <a:ext cx="6627605" cy="2766342"/>
          </a:xfrm>
          <a:prstGeom prst="rect">
            <a:avLst/>
          </a:prstGeom>
        </p:spPr>
      </p:pic>
      <p:pic>
        <p:nvPicPr>
          <p:cNvPr id="11" name="Picture 10">
            <a:extLst>
              <a:ext uri="{FF2B5EF4-FFF2-40B4-BE49-F238E27FC236}">
                <a16:creationId xmlns:a16="http://schemas.microsoft.com/office/drawing/2014/main" id="{C94A5380-6857-19A2-0677-8F7EA96B67A3}"/>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4127532" y="3860419"/>
            <a:ext cx="3936935" cy="2334352"/>
          </a:xfrm>
          <a:prstGeom prst="rect">
            <a:avLst/>
          </a:prstGeom>
        </p:spPr>
      </p:pic>
    </p:spTree>
    <p:extLst>
      <p:ext uri="{BB962C8B-B14F-4D97-AF65-F5344CB8AC3E}">
        <p14:creationId xmlns:p14="http://schemas.microsoft.com/office/powerpoint/2010/main" val="132184316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4CFB73D-B7C9-A177-04F3-E48E841A875E}"/>
              </a:ext>
            </a:extLst>
          </p:cNvPr>
          <p:cNvSpPr>
            <a:spLocks noGrp="1"/>
          </p:cNvSpPr>
          <p:nvPr>
            <p:ph type="title"/>
          </p:nvPr>
        </p:nvSpPr>
        <p:spPr>
          <a:xfrm>
            <a:off x="301730" y="136525"/>
            <a:ext cx="9779183" cy="716756"/>
          </a:xfrm>
        </p:spPr>
        <p:txBody>
          <a:bodyPr/>
          <a:lstStyle/>
          <a:p>
            <a:r>
              <a:rPr lang="en-US" dirty="0"/>
              <a:t>Zolbetuximab Mechanism of Action </a:t>
            </a:r>
          </a:p>
        </p:txBody>
      </p:sp>
      <p:pic>
        <p:nvPicPr>
          <p:cNvPr id="2" name="Content Placeholder 1">
            <a:extLst>
              <a:ext uri="{FF2B5EF4-FFF2-40B4-BE49-F238E27FC236}">
                <a16:creationId xmlns:a16="http://schemas.microsoft.com/office/drawing/2014/main" id="{79619945-5057-4E0F-4405-3045BB082ADD}"/>
              </a:ext>
            </a:extLst>
          </p:cNvPr>
          <p:cNvPicPr>
            <a:picLocks noGrp="1" noChangeAspect="1"/>
          </p:cNvPicPr>
          <p:nvPr>
            <p:ph idx="12"/>
          </p:nvPr>
        </p:nvPicPr>
        <p:blipFill>
          <a:blip r:embed="rId3"/>
          <a:stretch>
            <a:fillRect/>
          </a:stretch>
        </p:blipFill>
        <p:spPr>
          <a:xfrm>
            <a:off x="1382639" y="1058738"/>
            <a:ext cx="9640081" cy="4940619"/>
          </a:xfrm>
          <a:prstGeom prst="rect">
            <a:avLst/>
          </a:prstGeom>
        </p:spPr>
      </p:pic>
      <p:sp>
        <p:nvSpPr>
          <p:cNvPr id="5" name="Footer Placeholder 4">
            <a:extLst>
              <a:ext uri="{FF2B5EF4-FFF2-40B4-BE49-F238E27FC236}">
                <a16:creationId xmlns:a16="http://schemas.microsoft.com/office/drawing/2014/main" id="{CCE5C894-80A8-0007-C816-0ED6A04FEFB2}"/>
              </a:ext>
            </a:extLst>
          </p:cNvPr>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AE5EF"/>
                </a:solidFill>
                <a:effectLst/>
                <a:uLnTx/>
                <a:uFillTx/>
                <a:latin typeface="Tenorite"/>
                <a:ea typeface="+mn-ea"/>
                <a:cs typeface="+mn-cs"/>
              </a:rPr>
              <a:t>https://www.vyloyhcp.com/mechanism-of-action</a:t>
            </a:r>
          </a:p>
        </p:txBody>
      </p:sp>
      <p:sp>
        <p:nvSpPr>
          <p:cNvPr id="3" name="Rectangle 2">
            <a:extLst>
              <a:ext uri="{FF2B5EF4-FFF2-40B4-BE49-F238E27FC236}">
                <a16:creationId xmlns:a16="http://schemas.microsoft.com/office/drawing/2014/main" id="{073516A4-1A06-C7EA-5095-65CF7EBD202D}"/>
              </a:ext>
            </a:extLst>
          </p:cNvPr>
          <p:cNvSpPr/>
          <p:nvPr/>
        </p:nvSpPr>
        <p:spPr>
          <a:xfrm>
            <a:off x="1382639" y="4060080"/>
            <a:ext cx="3171350" cy="18558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enorite"/>
                <a:ea typeface="+mn-ea"/>
                <a:cs typeface="+mn-cs"/>
              </a:rPr>
              <a:t>Zolbetuximab is a CLDN18.2-directed cytolytic antibody that selectively binds to cells that express CLDN18.2, where cytotoxic immune responses are activated. </a:t>
            </a:r>
          </a:p>
        </p:txBody>
      </p:sp>
      <p:sp>
        <p:nvSpPr>
          <p:cNvPr id="4" name="Rectangle 3">
            <a:extLst>
              <a:ext uri="{FF2B5EF4-FFF2-40B4-BE49-F238E27FC236}">
                <a16:creationId xmlns:a16="http://schemas.microsoft.com/office/drawing/2014/main" id="{01F6C315-EB03-1688-82D7-210A57F18A00}"/>
              </a:ext>
            </a:extLst>
          </p:cNvPr>
          <p:cNvSpPr/>
          <p:nvPr/>
        </p:nvSpPr>
        <p:spPr>
          <a:xfrm>
            <a:off x="4553989" y="4115836"/>
            <a:ext cx="3234365" cy="18558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enorite"/>
                <a:ea typeface="+mn-ea"/>
                <a:cs typeface="+mn-cs"/>
              </a:rPr>
              <a:t>Zolbetuximab depletes CLDN18.2+ cells via ADCC.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Tenorite"/>
                <a:ea typeface="+mn-ea"/>
                <a:cs typeface="+mn-cs"/>
              </a:rPr>
              <a:t>ADCC: Effector cells, such as natural killer cells, recognize antibody-targeted tumor cells and release cytotoxic molecules for lysis</a:t>
            </a:r>
          </a:p>
        </p:txBody>
      </p:sp>
      <p:sp>
        <p:nvSpPr>
          <p:cNvPr id="7" name="Rectangle 6">
            <a:extLst>
              <a:ext uri="{FF2B5EF4-FFF2-40B4-BE49-F238E27FC236}">
                <a16:creationId xmlns:a16="http://schemas.microsoft.com/office/drawing/2014/main" id="{EF2D9DF4-557B-5ECF-1D3F-071387A4920A}"/>
              </a:ext>
            </a:extLst>
          </p:cNvPr>
          <p:cNvSpPr/>
          <p:nvPr/>
        </p:nvSpPr>
        <p:spPr>
          <a:xfrm>
            <a:off x="7788355" y="4143546"/>
            <a:ext cx="3234365" cy="18558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enorite"/>
                <a:ea typeface="+mn-ea"/>
                <a:cs typeface="+mn-cs"/>
              </a:rPr>
              <a:t>Zolbetuximab also depletes CLDN18.2+ cells via CDC.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Tenorite"/>
                <a:ea typeface="+mn-ea"/>
                <a:cs typeface="+mn-cs"/>
              </a:rPr>
              <a:t>CDC: In addition, complement proteins gather to assemble a membrane attack complex (MAC) which forms pores that lyse targeted tumor cells</a:t>
            </a:r>
          </a:p>
        </p:txBody>
      </p:sp>
      <p:sp>
        <p:nvSpPr>
          <p:cNvPr id="8" name="Rectangle 7">
            <a:extLst>
              <a:ext uri="{FF2B5EF4-FFF2-40B4-BE49-F238E27FC236}">
                <a16:creationId xmlns:a16="http://schemas.microsoft.com/office/drawing/2014/main" id="{22A883F7-0B04-53C2-EF93-437C07573B63}"/>
              </a:ext>
            </a:extLst>
          </p:cNvPr>
          <p:cNvSpPr/>
          <p:nvPr/>
        </p:nvSpPr>
        <p:spPr>
          <a:xfrm>
            <a:off x="2835150" y="1934115"/>
            <a:ext cx="1284238" cy="319596"/>
          </a:xfrm>
          <a:prstGeom prst="rect">
            <a:avLst/>
          </a:prstGeom>
          <a:solidFill>
            <a:srgbClr val="F0F4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9E24B6"/>
                </a:solidFill>
                <a:effectLst/>
                <a:uLnTx/>
                <a:uFillTx/>
                <a:latin typeface="Tenorite"/>
                <a:ea typeface="+mn-ea"/>
                <a:cs typeface="+mn-cs"/>
              </a:rPr>
              <a:t>Zolbetuximab</a:t>
            </a:r>
          </a:p>
        </p:txBody>
      </p:sp>
      <p:cxnSp>
        <p:nvCxnSpPr>
          <p:cNvPr id="10" name="Straight Connector 9">
            <a:extLst>
              <a:ext uri="{FF2B5EF4-FFF2-40B4-BE49-F238E27FC236}">
                <a16:creationId xmlns:a16="http://schemas.microsoft.com/office/drawing/2014/main" id="{C4137E57-399B-26E2-CF2E-69B8FF5559AB}"/>
              </a:ext>
            </a:extLst>
          </p:cNvPr>
          <p:cNvCxnSpPr>
            <a:cxnSpLocks/>
          </p:cNvCxnSpPr>
          <p:nvPr/>
        </p:nvCxnSpPr>
        <p:spPr>
          <a:xfrm flipV="1">
            <a:off x="2743348" y="2166151"/>
            <a:ext cx="168676" cy="50611"/>
          </a:xfrm>
          <a:prstGeom prst="line">
            <a:avLst/>
          </a:prstGeom>
          <a:ln w="19050">
            <a:solidFill>
              <a:srgbClr val="9E24B6"/>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8AB1BFA2-3197-D807-2F04-35E831FA02F6}"/>
              </a:ext>
            </a:extLst>
          </p:cNvPr>
          <p:cNvSpPr/>
          <p:nvPr/>
        </p:nvSpPr>
        <p:spPr>
          <a:xfrm>
            <a:off x="1633639" y="2166151"/>
            <a:ext cx="887767" cy="186432"/>
          </a:xfrm>
          <a:prstGeom prst="rect">
            <a:avLst/>
          </a:prstGeom>
          <a:solidFill>
            <a:srgbClr val="F0F4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enorite"/>
              <a:ea typeface="+mn-ea"/>
              <a:cs typeface="+mn-cs"/>
            </a:endParaRPr>
          </a:p>
        </p:txBody>
      </p:sp>
    </p:spTree>
    <p:extLst>
      <p:ext uri="{BB962C8B-B14F-4D97-AF65-F5344CB8AC3E}">
        <p14:creationId xmlns:p14="http://schemas.microsoft.com/office/powerpoint/2010/main" val="47156098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EF58C-138C-55F4-DA77-4C3F06C81A1C}"/>
              </a:ext>
            </a:extLst>
          </p:cNvPr>
          <p:cNvSpPr>
            <a:spLocks noGrp="1"/>
          </p:cNvSpPr>
          <p:nvPr>
            <p:ph type="title"/>
          </p:nvPr>
        </p:nvSpPr>
        <p:spPr>
          <a:xfrm>
            <a:off x="846479" y="0"/>
            <a:ext cx="10643508" cy="1371600"/>
          </a:xfrm>
        </p:spPr>
        <p:txBody>
          <a:bodyPr/>
          <a:lstStyle/>
          <a:p>
            <a:r>
              <a:rPr lang="en-US" dirty="0"/>
              <a:t>Side Effects and Patient Education </a:t>
            </a:r>
          </a:p>
        </p:txBody>
      </p:sp>
      <p:sp>
        <p:nvSpPr>
          <p:cNvPr id="3" name="Content Placeholder 2">
            <a:extLst>
              <a:ext uri="{FF2B5EF4-FFF2-40B4-BE49-F238E27FC236}">
                <a16:creationId xmlns:a16="http://schemas.microsoft.com/office/drawing/2014/main" id="{9B5DDE7C-335B-FD23-E1E6-CDCB99B7878C}"/>
              </a:ext>
            </a:extLst>
          </p:cNvPr>
          <p:cNvSpPr>
            <a:spLocks noGrp="1"/>
          </p:cNvSpPr>
          <p:nvPr>
            <p:ph idx="15"/>
          </p:nvPr>
        </p:nvSpPr>
        <p:spPr>
          <a:xfrm>
            <a:off x="87549" y="1371600"/>
            <a:ext cx="11966919" cy="5252936"/>
          </a:xfrm>
        </p:spPr>
        <p:txBody>
          <a:bodyPr>
            <a:normAutofit/>
          </a:bodyPr>
          <a:lstStyle/>
          <a:p>
            <a:pPr marL="342900" indent="-342900">
              <a:buFont typeface="Arial" panose="020B0604020202020204" pitchFamily="34" charset="0"/>
              <a:buChar char="•"/>
            </a:pPr>
            <a:r>
              <a:rPr lang="en-US" sz="2400" dirty="0">
                <a:solidFill>
                  <a:schemeClr val="accent5">
                    <a:lumMod val="75000"/>
                  </a:schemeClr>
                </a:solidFill>
                <a:latin typeface="+mj-lt"/>
              </a:rPr>
              <a:t>Most common side effects: </a:t>
            </a:r>
            <a:r>
              <a:rPr lang="en-US" sz="2400" b="0" i="0" u="none" strike="noStrike" baseline="0" dirty="0">
                <a:solidFill>
                  <a:schemeClr val="accent5">
                    <a:lumMod val="75000"/>
                  </a:schemeClr>
                </a:solidFill>
                <a:latin typeface="+mj-lt"/>
              </a:rPr>
              <a:t>nausea and vomiting</a:t>
            </a:r>
          </a:p>
          <a:p>
            <a:pPr marL="342900" indent="-342900">
              <a:buFont typeface="Arial" panose="020B0604020202020204" pitchFamily="34" charset="0"/>
              <a:buChar char="•"/>
            </a:pPr>
            <a:r>
              <a:rPr lang="en-US" sz="2400" b="0" i="0" u="none" strike="noStrike" baseline="0" dirty="0">
                <a:solidFill>
                  <a:schemeClr val="accent5">
                    <a:lumMod val="75000"/>
                  </a:schemeClr>
                </a:solidFill>
                <a:latin typeface="+mj-lt"/>
              </a:rPr>
              <a:t>Important safety: hypersensitivity reactions, including </a:t>
            </a:r>
            <a:r>
              <a:rPr lang="en-US" sz="2400" b="1" i="0" u="none" strike="noStrike" baseline="0" dirty="0">
                <a:solidFill>
                  <a:schemeClr val="accent5">
                    <a:lumMod val="75000"/>
                  </a:schemeClr>
                </a:solidFill>
                <a:latin typeface="+mj-lt"/>
              </a:rPr>
              <a:t>infusion-related reactions</a:t>
            </a:r>
          </a:p>
          <a:p>
            <a:pPr marL="342900" indent="-342900">
              <a:buFont typeface="Arial" panose="020B0604020202020204" pitchFamily="34" charset="0"/>
              <a:buChar char="•"/>
            </a:pPr>
            <a:r>
              <a:rPr lang="en-US" sz="2400" b="0" i="0" u="none" strike="noStrike" baseline="0" dirty="0">
                <a:latin typeface="+mj-lt"/>
              </a:rPr>
              <a:t>Potential overlapping toxicities in combination with mFOLFOX6</a:t>
            </a:r>
          </a:p>
          <a:p>
            <a:pPr lvl="2"/>
            <a:r>
              <a:rPr lang="en-US" b="0" i="0" u="none" strike="noStrike" baseline="0" dirty="0">
                <a:latin typeface="+mj-lt"/>
              </a:rPr>
              <a:t>GI: nausea, vomiting, abdominal pain</a:t>
            </a:r>
          </a:p>
          <a:p>
            <a:pPr lvl="2"/>
            <a:r>
              <a:rPr lang="en-US" b="0" i="0" u="none" strike="noStrike" baseline="0" dirty="0">
                <a:latin typeface="+mj-lt"/>
              </a:rPr>
              <a:t>Hematological: anemia and neutropenia</a:t>
            </a:r>
          </a:p>
          <a:p>
            <a:pPr marL="342900" indent="-342900">
              <a:buFont typeface="Arial" panose="020B0604020202020204" pitchFamily="34" charset="0"/>
              <a:buChar char="•"/>
            </a:pPr>
            <a:r>
              <a:rPr lang="en-US" sz="2400" b="0" i="0" u="none" strike="noStrike" baseline="0" dirty="0">
                <a:latin typeface="+mj-lt"/>
              </a:rPr>
              <a:t>GI adverse reactions often occur within 30–45 minutes of initiating infusion </a:t>
            </a:r>
          </a:p>
          <a:p>
            <a:pPr marL="342900" indent="-342900">
              <a:buFont typeface="Arial" panose="020B0604020202020204" pitchFamily="34" charset="0"/>
              <a:buChar char="•"/>
            </a:pPr>
            <a:r>
              <a:rPr lang="en-US" sz="2400" dirty="0">
                <a:latin typeface="+mj-lt"/>
              </a:rPr>
              <a:t>R</a:t>
            </a:r>
            <a:r>
              <a:rPr lang="en-US" sz="2400" b="0" i="0" u="none" strike="noStrike" baseline="0" dirty="0">
                <a:latin typeface="+mj-lt"/>
              </a:rPr>
              <a:t>educing initial infusion rate is associated with lower severity of GI toxicity events </a:t>
            </a:r>
            <a:r>
              <a:rPr lang="en-US" sz="2400" dirty="0">
                <a:latin typeface="+mj-lt"/>
              </a:rPr>
              <a:t>or hypersensitivity</a:t>
            </a:r>
          </a:p>
          <a:p>
            <a:pPr marL="1380744" lvl="5" indent="339725"/>
            <a:r>
              <a:rPr lang="en-US" b="0" i="0" u="none" strike="noStrike" baseline="0" dirty="0">
                <a:solidFill>
                  <a:schemeClr val="bg1"/>
                </a:solidFill>
                <a:latin typeface="+mj-lt"/>
              </a:rPr>
              <a:t>overall better subject tolerability</a:t>
            </a:r>
          </a:p>
          <a:p>
            <a:pPr marL="0" lvl="4" indent="339725"/>
            <a:r>
              <a:rPr lang="en-US" sz="2400" dirty="0">
                <a:latin typeface="+mj-lt"/>
              </a:rPr>
              <a:t>Patients with prior gastrectomy – less symptoms </a:t>
            </a:r>
            <a:endParaRPr lang="en-US" sz="2400" b="0" i="0" u="none" strike="noStrike" baseline="0" dirty="0">
              <a:latin typeface="+mj-lt"/>
            </a:endParaRPr>
          </a:p>
          <a:p>
            <a:pPr lvl="4"/>
            <a:endParaRPr lang="en-US" b="0" i="0" u="none" strike="noStrike" baseline="0" dirty="0">
              <a:latin typeface="+mj-lt"/>
            </a:endParaRPr>
          </a:p>
          <a:p>
            <a:pPr lvl="4"/>
            <a:endParaRPr lang="en-US" b="0" i="0" u="none" strike="noStrike" baseline="0" dirty="0">
              <a:latin typeface="+mj-lt"/>
            </a:endParaRPr>
          </a:p>
          <a:p>
            <a:r>
              <a:rPr lang="en-US" sz="1100" b="1" i="0" u="none" strike="noStrike" baseline="0" dirty="0">
                <a:latin typeface="+mj-lt"/>
              </a:rPr>
              <a:t>GI, gastrointestinal; mFOLFOX6, modified 5-fluorouracil, leucovorin and oxaliplatin. </a:t>
            </a:r>
          </a:p>
          <a:p>
            <a:pPr marL="342900" indent="-342900">
              <a:buFont typeface="Arial" panose="020B0604020202020204" pitchFamily="34" charset="0"/>
              <a:buChar char="•"/>
            </a:pPr>
            <a:endParaRPr lang="en-US" sz="2400" b="1" i="0" u="none" strike="noStrike" baseline="0" dirty="0">
              <a:solidFill>
                <a:srgbClr val="C00000"/>
              </a:solidFill>
              <a:latin typeface="+mj-lt"/>
            </a:endParaRPr>
          </a:p>
        </p:txBody>
      </p:sp>
    </p:spTree>
    <p:extLst>
      <p:ext uri="{BB962C8B-B14F-4D97-AF65-F5344CB8AC3E}">
        <p14:creationId xmlns:p14="http://schemas.microsoft.com/office/powerpoint/2010/main" val="264271078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02FA0-5805-E9D5-E5A1-5B4B485CB096}"/>
              </a:ext>
            </a:extLst>
          </p:cNvPr>
          <p:cNvSpPr>
            <a:spLocks noGrp="1"/>
          </p:cNvSpPr>
          <p:nvPr>
            <p:ph type="title"/>
          </p:nvPr>
        </p:nvSpPr>
        <p:spPr>
          <a:xfrm>
            <a:off x="632471" y="22980"/>
            <a:ext cx="9692640" cy="1371600"/>
          </a:xfrm>
        </p:spPr>
        <p:txBody>
          <a:bodyPr/>
          <a:lstStyle/>
          <a:p>
            <a:r>
              <a:rPr lang="en-US" dirty="0"/>
              <a:t>Side Effects Management - ASCO </a:t>
            </a:r>
            <a:br>
              <a:rPr lang="en-US" dirty="0"/>
            </a:br>
            <a:endParaRPr lang="en-US" dirty="0"/>
          </a:p>
        </p:txBody>
      </p:sp>
      <p:sp>
        <p:nvSpPr>
          <p:cNvPr id="6" name="Content Placeholder 5">
            <a:extLst>
              <a:ext uri="{FF2B5EF4-FFF2-40B4-BE49-F238E27FC236}">
                <a16:creationId xmlns:a16="http://schemas.microsoft.com/office/drawing/2014/main" id="{F041D494-F08B-5BA7-7966-95915AA003FB}"/>
              </a:ext>
            </a:extLst>
          </p:cNvPr>
          <p:cNvSpPr>
            <a:spLocks noGrp="1"/>
          </p:cNvSpPr>
          <p:nvPr>
            <p:ph idx="1"/>
          </p:nvPr>
        </p:nvSpPr>
        <p:spPr/>
        <p:txBody>
          <a:bodyPr/>
          <a:lstStyle/>
          <a:p>
            <a:endParaRPr lang="en-US" dirty="0"/>
          </a:p>
        </p:txBody>
      </p:sp>
      <p:pic>
        <p:nvPicPr>
          <p:cNvPr id="7" name="Content Placeholder 4">
            <a:extLst>
              <a:ext uri="{FF2B5EF4-FFF2-40B4-BE49-F238E27FC236}">
                <a16:creationId xmlns:a16="http://schemas.microsoft.com/office/drawing/2014/main" id="{B31060E1-D710-EDCF-DCE7-C20BCBC93C2C}"/>
              </a:ext>
            </a:extLst>
          </p:cNvPr>
          <p:cNvPicPr>
            <a:picLocks noChangeAspect="1"/>
          </p:cNvPicPr>
          <p:nvPr/>
        </p:nvPicPr>
        <p:blipFill>
          <a:blip r:embed="rId3"/>
          <a:stretch>
            <a:fillRect/>
          </a:stretch>
        </p:blipFill>
        <p:spPr>
          <a:xfrm>
            <a:off x="440356" y="1394580"/>
            <a:ext cx="1276350" cy="4180386"/>
          </a:xfrm>
          <a:prstGeom prst="rect">
            <a:avLst/>
          </a:prstGeom>
        </p:spPr>
      </p:pic>
      <p:pic>
        <p:nvPicPr>
          <p:cNvPr id="9" name="Content Placeholder 8">
            <a:extLst>
              <a:ext uri="{FF2B5EF4-FFF2-40B4-BE49-F238E27FC236}">
                <a16:creationId xmlns:a16="http://schemas.microsoft.com/office/drawing/2014/main" id="{367E7007-ED0D-C829-7212-AECD51C7BC83}"/>
              </a:ext>
            </a:extLst>
          </p:cNvPr>
          <p:cNvPicPr>
            <a:picLocks noGrp="1" noChangeAspect="1"/>
          </p:cNvPicPr>
          <p:nvPr>
            <p:ph idx="10"/>
          </p:nvPr>
        </p:nvPicPr>
        <p:blipFill>
          <a:blip r:embed="rId4"/>
          <a:stretch>
            <a:fillRect/>
          </a:stretch>
        </p:blipFill>
        <p:spPr>
          <a:xfrm>
            <a:off x="1908821" y="1289978"/>
            <a:ext cx="9017761" cy="4647376"/>
          </a:xfrm>
          <a:prstGeom prst="rect">
            <a:avLst/>
          </a:prstGeom>
        </p:spPr>
      </p:pic>
      <p:sp>
        <p:nvSpPr>
          <p:cNvPr id="8" name="Circle: Hollow 7">
            <a:extLst>
              <a:ext uri="{FF2B5EF4-FFF2-40B4-BE49-F238E27FC236}">
                <a16:creationId xmlns:a16="http://schemas.microsoft.com/office/drawing/2014/main" id="{FB4AA23C-BEA6-13BB-0F63-90576A9C9F5F}"/>
              </a:ext>
            </a:extLst>
          </p:cNvPr>
          <p:cNvSpPr/>
          <p:nvPr/>
        </p:nvSpPr>
        <p:spPr>
          <a:xfrm>
            <a:off x="312234" y="1927156"/>
            <a:ext cx="1554655" cy="1010597"/>
          </a:xfrm>
          <a:prstGeom prst="donut">
            <a:avLst>
              <a:gd name="adj" fmla="val 221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enorite"/>
              <a:ea typeface="+mn-ea"/>
              <a:cs typeface="+mn-cs"/>
            </a:endParaRPr>
          </a:p>
        </p:txBody>
      </p:sp>
      <p:sp>
        <p:nvSpPr>
          <p:cNvPr id="10" name="Cloud 9">
            <a:extLst>
              <a:ext uri="{FF2B5EF4-FFF2-40B4-BE49-F238E27FC236}">
                <a16:creationId xmlns:a16="http://schemas.microsoft.com/office/drawing/2014/main" id="{2E5DBA9B-F72C-2A20-3A48-A4E4724F0347}"/>
              </a:ext>
            </a:extLst>
          </p:cNvPr>
          <p:cNvSpPr/>
          <p:nvPr/>
        </p:nvSpPr>
        <p:spPr>
          <a:xfrm>
            <a:off x="10283179" y="1927156"/>
            <a:ext cx="1775385" cy="1987910"/>
          </a:xfrm>
          <a:prstGeom prst="cloud">
            <a:avLst/>
          </a:prstGeom>
          <a:solidFill>
            <a:srgbClr val="282656"/>
          </a:solidFill>
          <a:ln>
            <a:noFill/>
          </a:ln>
          <a:effectLst/>
        </p:spPr>
        <p:style>
          <a:lnRef idx="1">
            <a:schemeClr val="accent1"/>
          </a:lnRef>
          <a:fillRef idx="3">
            <a:schemeClr val="accent1"/>
          </a:fillRef>
          <a:effectRef idx="2">
            <a:schemeClr val="accent1"/>
          </a:effectRef>
          <a:fontRef idx="minor">
            <a:schemeClr val="lt1"/>
          </a:fontRef>
        </p:style>
        <p:txBody>
          <a:bodyPr lIns="0" tIns="36000" rIns="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Tenorite"/>
                <a:ea typeface="+mn-ea"/>
                <a:cs typeface="+mn-cs"/>
              </a:rPr>
              <a:t>Day 1: recommend having an anti‑emetic ordered ahead of infusion if needed (PRN)</a:t>
            </a:r>
          </a:p>
        </p:txBody>
      </p:sp>
      <p:sp>
        <p:nvSpPr>
          <p:cNvPr id="12" name="TextBox 11">
            <a:extLst>
              <a:ext uri="{FF2B5EF4-FFF2-40B4-BE49-F238E27FC236}">
                <a16:creationId xmlns:a16="http://schemas.microsoft.com/office/drawing/2014/main" id="{8726FC84-742C-C280-30AC-2563B83FC24C}"/>
              </a:ext>
            </a:extLst>
          </p:cNvPr>
          <p:cNvSpPr txBox="1"/>
          <p:nvPr/>
        </p:nvSpPr>
        <p:spPr>
          <a:xfrm>
            <a:off x="188937" y="6267949"/>
            <a:ext cx="11036782" cy="6001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637183"/>
                </a:solidFill>
                <a:effectLst/>
                <a:uLnTx/>
                <a:uFillTx/>
                <a:latin typeface="Tenorite"/>
                <a:ea typeface="+mn-ea"/>
                <a:cs typeface="+mn-cs"/>
              </a:rPr>
              <a:t>5-HT3, 5-hydroxytryptamine 3 receptor antagonist; ASCO, American Society of Clinical Oncology; IV, intravenous; N/A, not applicable; NK-1, Neurokinin 1; PO, by mouth; PRN, when required.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637183"/>
                </a:solidFill>
                <a:effectLst/>
                <a:uLnTx/>
                <a:uFillTx/>
                <a:latin typeface="Tenorite"/>
                <a:ea typeface="+mn-ea"/>
                <a:cs typeface="+mn-cs"/>
              </a:rPr>
              <a:t>Hesketh PJ, et al. </a:t>
            </a:r>
            <a:r>
              <a:rPr kumimoji="0" lang="en-US" sz="1100" b="0" i="1" u="none" strike="noStrike" kern="1200" cap="none" spc="0" normalizeH="0" baseline="0" noProof="0" dirty="0">
                <a:ln>
                  <a:noFill/>
                </a:ln>
                <a:solidFill>
                  <a:srgbClr val="637183"/>
                </a:solidFill>
                <a:effectLst/>
                <a:uLnTx/>
                <a:uFillTx/>
                <a:latin typeface="Tenorite"/>
                <a:ea typeface="+mn-ea"/>
                <a:cs typeface="+mn-cs"/>
              </a:rPr>
              <a:t>J Clin Oncol </a:t>
            </a:r>
            <a:r>
              <a:rPr kumimoji="0" lang="en-US" sz="1100" b="0" i="0" u="none" strike="noStrike" kern="1200" cap="none" spc="0" normalizeH="0" baseline="0" noProof="0" dirty="0">
                <a:ln>
                  <a:noFill/>
                </a:ln>
                <a:solidFill>
                  <a:srgbClr val="637183"/>
                </a:solidFill>
                <a:effectLst/>
                <a:uLnTx/>
                <a:uFillTx/>
                <a:latin typeface="Tenorite"/>
                <a:ea typeface="+mn-ea"/>
                <a:cs typeface="+mn-cs"/>
              </a:rPr>
              <a:t>2020;38(24):2782–2797.</a:t>
            </a:r>
          </a:p>
        </p:txBody>
      </p:sp>
    </p:spTree>
    <p:extLst>
      <p:ext uri="{BB962C8B-B14F-4D97-AF65-F5344CB8AC3E}">
        <p14:creationId xmlns:p14="http://schemas.microsoft.com/office/powerpoint/2010/main" val="135656167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EF58C-138C-55F4-DA77-4C3F06C81A1C}"/>
              </a:ext>
            </a:extLst>
          </p:cNvPr>
          <p:cNvSpPr>
            <a:spLocks noGrp="1"/>
          </p:cNvSpPr>
          <p:nvPr>
            <p:ph type="title"/>
          </p:nvPr>
        </p:nvSpPr>
        <p:spPr>
          <a:xfrm>
            <a:off x="846479" y="200722"/>
            <a:ext cx="10643508" cy="1170878"/>
          </a:xfrm>
        </p:spPr>
        <p:txBody>
          <a:bodyPr/>
          <a:lstStyle/>
          <a:p>
            <a:r>
              <a:rPr lang="en-US" sz="4800" dirty="0"/>
              <a:t>Monitoring and Support </a:t>
            </a:r>
          </a:p>
        </p:txBody>
      </p:sp>
      <p:sp>
        <p:nvSpPr>
          <p:cNvPr id="3" name="Content Placeholder 2">
            <a:extLst>
              <a:ext uri="{FF2B5EF4-FFF2-40B4-BE49-F238E27FC236}">
                <a16:creationId xmlns:a16="http://schemas.microsoft.com/office/drawing/2014/main" id="{9B5DDE7C-335B-FD23-E1E6-CDCB99B7878C}"/>
              </a:ext>
            </a:extLst>
          </p:cNvPr>
          <p:cNvSpPr>
            <a:spLocks noGrp="1"/>
          </p:cNvSpPr>
          <p:nvPr>
            <p:ph idx="15"/>
          </p:nvPr>
        </p:nvSpPr>
        <p:spPr>
          <a:xfrm>
            <a:off x="-71337" y="1478603"/>
            <a:ext cx="12334673" cy="4980563"/>
          </a:xfrm>
        </p:spPr>
        <p:txBody>
          <a:bodyPr>
            <a:normAutofit/>
          </a:bodyPr>
          <a:lstStyle/>
          <a:p>
            <a:pPr lvl="4"/>
            <a:r>
              <a:rPr lang="en-US" b="0" i="0" u="none" strike="noStrike" baseline="0" dirty="0">
                <a:solidFill>
                  <a:srgbClr val="0070C0"/>
                </a:solidFill>
                <a:latin typeface="+mj-lt"/>
              </a:rPr>
              <a:t>Stress importance of delayed emesis regimen (dexamethasone and olanzapine days 2-4)</a:t>
            </a:r>
          </a:p>
          <a:p>
            <a:pPr lvl="4"/>
            <a:r>
              <a:rPr lang="en-US" dirty="0">
                <a:solidFill>
                  <a:srgbClr val="0070C0"/>
                </a:solidFill>
                <a:latin typeface="+mj-lt"/>
              </a:rPr>
              <a:t>Stress to take PRNs</a:t>
            </a:r>
          </a:p>
          <a:p>
            <a:pPr lvl="4"/>
            <a:r>
              <a:rPr lang="en-US" b="0" i="0" u="none" strike="noStrike" baseline="0" dirty="0">
                <a:latin typeface="+mj-lt"/>
              </a:rPr>
              <a:t>Stress to call office if not managing at home</a:t>
            </a:r>
          </a:p>
          <a:p>
            <a:pPr lvl="4"/>
            <a:r>
              <a:rPr lang="en-US" dirty="0">
                <a:latin typeface="+mj-lt"/>
              </a:rPr>
              <a:t>Eat, hydrate, maintain weight </a:t>
            </a:r>
          </a:p>
          <a:p>
            <a:pPr lvl="4"/>
            <a:r>
              <a:rPr lang="en-US" b="0" i="0" u="none" strike="noStrike" baseline="0" dirty="0">
                <a:latin typeface="+mj-lt"/>
              </a:rPr>
              <a:t>IV hydration</a:t>
            </a:r>
          </a:p>
          <a:p>
            <a:pPr lvl="4"/>
            <a:r>
              <a:rPr lang="en-US" dirty="0">
                <a:latin typeface="+mj-lt"/>
              </a:rPr>
              <a:t>Dose reductions </a:t>
            </a:r>
          </a:p>
          <a:p>
            <a:pPr lvl="4"/>
            <a:r>
              <a:rPr lang="en-US" b="0" i="0" u="none" strike="noStrike" baseline="0" dirty="0">
                <a:latin typeface="+mj-lt"/>
              </a:rPr>
              <a:t>Che</a:t>
            </a:r>
            <a:r>
              <a:rPr lang="en-US" dirty="0">
                <a:latin typeface="+mj-lt"/>
              </a:rPr>
              <a:t>ck in calls</a:t>
            </a:r>
          </a:p>
          <a:p>
            <a:pPr lvl="4"/>
            <a:r>
              <a:rPr lang="en-US" dirty="0">
                <a:latin typeface="+mj-lt"/>
              </a:rPr>
              <a:t>Antacids as needed and daily mucosal protectant (PPI)</a:t>
            </a:r>
          </a:p>
          <a:p>
            <a:pPr lvl="4"/>
            <a:r>
              <a:rPr lang="en-US" dirty="0">
                <a:latin typeface="+mj-lt"/>
              </a:rPr>
              <a:t>Sleep elevated, on pillows or a wedge</a:t>
            </a:r>
          </a:p>
          <a:p>
            <a:pPr lvl="4"/>
            <a:r>
              <a:rPr lang="en-US" dirty="0">
                <a:latin typeface="+mj-lt"/>
              </a:rPr>
              <a:t>Try eating dry foods </a:t>
            </a:r>
          </a:p>
          <a:p>
            <a:pPr lvl="4"/>
            <a:r>
              <a:rPr lang="en-US" dirty="0">
                <a:latin typeface="+mj-lt"/>
              </a:rPr>
              <a:t>Hard candy, such as mints, ginger, or tart candies</a:t>
            </a:r>
          </a:p>
          <a:p>
            <a:pPr lvl="4"/>
            <a:r>
              <a:rPr lang="en-US" dirty="0">
                <a:latin typeface="+mj-lt"/>
              </a:rPr>
              <a:t>Avoid hot or strong-smelling foods when nauseous</a:t>
            </a:r>
          </a:p>
          <a:p>
            <a:pPr lvl="4"/>
            <a:endParaRPr lang="en-US" dirty="0">
              <a:latin typeface="+mj-lt"/>
            </a:endParaRPr>
          </a:p>
          <a:p>
            <a:pPr lvl="4"/>
            <a:endParaRPr lang="en-US" dirty="0">
              <a:latin typeface="+mj-lt"/>
            </a:endParaRPr>
          </a:p>
          <a:p>
            <a:pPr lvl="4"/>
            <a:endParaRPr lang="en-US" b="0" i="0" u="none" strike="noStrike" baseline="0" dirty="0">
              <a:latin typeface="+mj-lt"/>
            </a:endParaRPr>
          </a:p>
          <a:p>
            <a:pPr lvl="4"/>
            <a:endParaRPr lang="en-US" b="0" i="0" u="none" strike="noStrike" baseline="0" dirty="0">
              <a:latin typeface="+mj-lt"/>
            </a:endParaRPr>
          </a:p>
          <a:p>
            <a:pPr marL="342900" indent="-342900">
              <a:buFont typeface="Arial" panose="020B0604020202020204" pitchFamily="34" charset="0"/>
              <a:buChar char="•"/>
            </a:pPr>
            <a:endParaRPr lang="en-US" sz="2400" b="1" i="0" u="none" strike="noStrike" baseline="0" dirty="0">
              <a:solidFill>
                <a:srgbClr val="C00000"/>
              </a:solidFill>
              <a:latin typeface="+mj-lt"/>
            </a:endParaRPr>
          </a:p>
        </p:txBody>
      </p:sp>
    </p:spTree>
    <p:extLst>
      <p:ext uri="{BB962C8B-B14F-4D97-AF65-F5344CB8AC3E}">
        <p14:creationId xmlns:p14="http://schemas.microsoft.com/office/powerpoint/2010/main" val="230032913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9E69D-E42D-6996-DC27-B6B5F90BC7E4}"/>
              </a:ext>
            </a:extLst>
          </p:cNvPr>
          <p:cNvSpPr>
            <a:spLocks noGrp="1"/>
          </p:cNvSpPr>
          <p:nvPr>
            <p:ph type="title"/>
          </p:nvPr>
        </p:nvSpPr>
        <p:spPr/>
        <p:txBody>
          <a:bodyPr/>
          <a:lstStyle/>
          <a:p>
            <a:r>
              <a:rPr lang="en-US" sz="5400" dirty="0"/>
              <a:t>Diet Review </a:t>
            </a:r>
          </a:p>
        </p:txBody>
      </p:sp>
      <p:sp>
        <p:nvSpPr>
          <p:cNvPr id="3" name="Content Placeholder 2">
            <a:extLst>
              <a:ext uri="{FF2B5EF4-FFF2-40B4-BE49-F238E27FC236}">
                <a16:creationId xmlns:a16="http://schemas.microsoft.com/office/drawing/2014/main" id="{6C480E58-C20B-4216-CEA3-69B968861716}"/>
              </a:ext>
            </a:extLst>
          </p:cNvPr>
          <p:cNvSpPr>
            <a:spLocks noGrp="1"/>
          </p:cNvSpPr>
          <p:nvPr>
            <p:ph idx="15"/>
          </p:nvPr>
        </p:nvSpPr>
        <p:spPr>
          <a:xfrm>
            <a:off x="220493" y="1702341"/>
            <a:ext cx="7607030" cy="4698459"/>
          </a:xfrm>
        </p:spPr>
        <p:txBody>
          <a:bodyPr>
            <a:normAutofit fontScale="85000" lnSpcReduction="10000"/>
          </a:bodyPr>
          <a:lstStyle/>
          <a:p>
            <a:pPr marL="0" indent="0" algn="ctr">
              <a:spcBef>
                <a:spcPts val="400"/>
              </a:spcBef>
              <a:buNone/>
            </a:pPr>
            <a:endParaRPr lang="en-US" sz="6200" b="1" dirty="0"/>
          </a:p>
          <a:p>
            <a:pPr marL="285750" indent="-285750">
              <a:spcBef>
                <a:spcPts val="400"/>
              </a:spcBef>
              <a:buFont typeface="Arial" panose="020B0604020202020204" pitchFamily="34" charset="0"/>
              <a:buChar char="•"/>
            </a:pPr>
            <a:r>
              <a:rPr lang="en-US" sz="3100" dirty="0"/>
              <a:t>Liberalize diet</a:t>
            </a:r>
          </a:p>
          <a:p>
            <a:pPr marL="285750" indent="-285750" algn="l">
              <a:spcBef>
                <a:spcPts val="400"/>
              </a:spcBef>
              <a:buFont typeface="Arial" panose="020B0604020202020204" pitchFamily="34" charset="0"/>
              <a:buChar char="•"/>
            </a:pPr>
            <a:r>
              <a:rPr lang="en-US" sz="3100" dirty="0"/>
              <a:t>Small, frequent meals; eat slowly; chew food well </a:t>
            </a:r>
          </a:p>
          <a:p>
            <a:pPr marL="285750" indent="-285750" algn="l">
              <a:spcBef>
                <a:spcPts val="400"/>
              </a:spcBef>
              <a:buFont typeface="Arial" panose="020B0604020202020204" pitchFamily="34" charset="0"/>
              <a:buChar char="•"/>
            </a:pPr>
            <a:r>
              <a:rPr lang="en-US" sz="3100" dirty="0"/>
              <a:t>Avoid eating foods that are fried, greasy, creamy, rich or spicy; avoid alcohol</a:t>
            </a:r>
          </a:p>
          <a:p>
            <a:pPr marL="283464" indent="-283464">
              <a:spcBef>
                <a:spcPts val="400"/>
              </a:spcBef>
              <a:buFont typeface="Arial" panose="020B0604020202020204" pitchFamily="34" charset="0"/>
              <a:buChar char="•"/>
            </a:pPr>
            <a:r>
              <a:rPr lang="en-US" sz="3100" dirty="0"/>
              <a:t>Eat calorie-dense foods</a:t>
            </a:r>
          </a:p>
          <a:p>
            <a:pPr marL="283464" indent="-283464">
              <a:spcBef>
                <a:spcPts val="400"/>
              </a:spcBef>
              <a:buFont typeface="Arial" panose="020B0604020202020204" pitchFamily="34" charset="0"/>
              <a:buChar char="•"/>
            </a:pPr>
            <a:r>
              <a:rPr lang="en-US" sz="3100" dirty="0"/>
              <a:t>High-protein foods</a:t>
            </a:r>
          </a:p>
          <a:p>
            <a:pPr marL="283464" indent="-283464">
              <a:spcBef>
                <a:spcPts val="400"/>
              </a:spcBef>
              <a:buFont typeface="Arial" panose="020B0604020202020204" pitchFamily="34" charset="0"/>
              <a:buChar char="•"/>
            </a:pPr>
            <a:r>
              <a:rPr lang="en-US" sz="3100" dirty="0"/>
              <a:t>High-protein supplemental drinks and powders</a:t>
            </a:r>
          </a:p>
          <a:p>
            <a:pPr marL="283464" indent="-283464">
              <a:spcBef>
                <a:spcPts val="400"/>
              </a:spcBef>
              <a:buFont typeface="Arial" panose="020B0604020202020204" pitchFamily="34" charset="0"/>
              <a:buChar char="•"/>
            </a:pPr>
            <a:r>
              <a:rPr lang="en-US" sz="3100" dirty="0"/>
              <a:t>In case of dysphagia, stick to soft, puréed, blended food</a:t>
            </a:r>
          </a:p>
          <a:p>
            <a:pPr marL="0" lvl="1" indent="266700">
              <a:spcBef>
                <a:spcPts val="400"/>
              </a:spcBef>
              <a:buFont typeface="Arial" panose="020B0604020202020204" pitchFamily="34" charset="0"/>
            </a:pPr>
            <a:r>
              <a:rPr lang="en-US" sz="3100" dirty="0"/>
              <a:t>Avoid chewy or tough foods </a:t>
            </a:r>
          </a:p>
          <a:p>
            <a:pPr marL="0" lvl="1" indent="266700">
              <a:spcBef>
                <a:spcPts val="400"/>
              </a:spcBef>
              <a:buFont typeface="Arial" panose="020B0604020202020204" pitchFamily="34" charset="0"/>
            </a:pPr>
            <a:r>
              <a:rPr lang="en-US" sz="3100" dirty="0"/>
              <a:t>Treat food like medicine </a:t>
            </a:r>
          </a:p>
          <a:p>
            <a:endParaRPr lang="en-US" dirty="0"/>
          </a:p>
        </p:txBody>
      </p:sp>
      <p:pic>
        <p:nvPicPr>
          <p:cNvPr id="6" name="Picture Placeholder 5">
            <a:extLst>
              <a:ext uri="{FF2B5EF4-FFF2-40B4-BE49-F238E27FC236}">
                <a16:creationId xmlns:a16="http://schemas.microsoft.com/office/drawing/2014/main" id="{32FB6D1A-4066-D201-DFAB-E04B38DB280F}"/>
              </a:ext>
            </a:extLst>
          </p:cNvPr>
          <p:cNvPicPr>
            <a:picLocks noGrp="1" noChangeAspect="1"/>
          </p:cNvPicPr>
          <p:nvPr>
            <p:ph type="pic" sz="quarter" idx="14"/>
          </p:nvPr>
        </p:nvPicPr>
        <p:blipFill>
          <a:blip r:embed="rId2"/>
          <a:srcRect l="12025" r="12025"/>
          <a:stretch/>
        </p:blipFill>
        <p:spPr>
          <a:xfrm>
            <a:off x="7597775" y="2339502"/>
            <a:ext cx="4213225" cy="4214812"/>
          </a:xfrm>
        </p:spPr>
      </p:pic>
      <p:pic>
        <p:nvPicPr>
          <p:cNvPr id="8" name="Picture 7">
            <a:extLst>
              <a:ext uri="{FF2B5EF4-FFF2-40B4-BE49-F238E27FC236}">
                <a16:creationId xmlns:a16="http://schemas.microsoft.com/office/drawing/2014/main" id="{0FC70927-E314-5B57-0093-E3C55FE783CF}"/>
              </a:ext>
            </a:extLst>
          </p:cNvPr>
          <p:cNvPicPr>
            <a:picLocks noChangeAspect="1"/>
          </p:cNvPicPr>
          <p:nvPr/>
        </p:nvPicPr>
        <p:blipFill>
          <a:blip r:embed="rId3"/>
          <a:stretch>
            <a:fillRect/>
          </a:stretch>
        </p:blipFill>
        <p:spPr>
          <a:xfrm>
            <a:off x="7827523" y="305643"/>
            <a:ext cx="2999630" cy="1841738"/>
          </a:xfrm>
          <a:prstGeom prst="rect">
            <a:avLst/>
          </a:prstGeom>
        </p:spPr>
      </p:pic>
      <p:sp>
        <p:nvSpPr>
          <p:cNvPr id="9" name="Footer Placeholder 8">
            <a:extLst>
              <a:ext uri="{FF2B5EF4-FFF2-40B4-BE49-F238E27FC236}">
                <a16:creationId xmlns:a16="http://schemas.microsoft.com/office/drawing/2014/main" id="{F72BD381-424F-4963-1839-1454F4F5D09A}"/>
              </a:ext>
            </a:extLst>
          </p:cNvPr>
          <p:cNvSpPr>
            <a:spLocks noGrp="1"/>
          </p:cNvSpPr>
          <p:nvPr>
            <p:ph type="ftr" sz="quarter" idx="11"/>
          </p:nvPr>
        </p:nvSpPr>
        <p:spPr>
          <a:xfrm>
            <a:off x="4223426" y="6410358"/>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enorite"/>
                <a:ea typeface="+mn-ea"/>
                <a:cs typeface="+mn-cs"/>
                <a:hlinkClick r:id="rId4">
                  <a:extLst>
                    <a:ext uri="{A12FA001-AC4F-418D-AE19-62706E023703}">
                      <ahyp:hlinkClr xmlns:ahyp="http://schemas.microsoft.com/office/drawing/2018/hyperlinkcolor" val="tx"/>
                    </a:ext>
                  </a:extLst>
                </a:hlinkClick>
              </a:rPr>
              <a:t>https://www.cvs.com/shop/boost-original-nutritional</a:t>
            </a:r>
            <a:endParaRPr kumimoji="0" lang="en-US" sz="1100" b="0" i="0" u="none" strike="noStrike" kern="1200" cap="none" spc="0" normalizeH="0" baseline="0" noProof="0" dirty="0">
              <a:ln>
                <a:noFill/>
              </a:ln>
              <a:solidFill>
                <a:srgbClr val="000000"/>
              </a:solidFill>
              <a:effectLst/>
              <a:uLnTx/>
              <a:uFillTx/>
              <a:latin typeface="Tenorite"/>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enorite"/>
                <a:ea typeface="+mn-ea"/>
                <a:cs typeface="+mn-cs"/>
              </a:rPr>
              <a:t>https://kaynutrition.com/calorie-dense-foods/</a:t>
            </a:r>
          </a:p>
        </p:txBody>
      </p:sp>
    </p:spTree>
    <p:extLst>
      <p:ext uri="{BB962C8B-B14F-4D97-AF65-F5344CB8AC3E}">
        <p14:creationId xmlns:p14="http://schemas.microsoft.com/office/powerpoint/2010/main" val="35376565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3C761-E4F8-90CD-DDF4-DDCF7465A2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355EFF-6C36-AC03-2901-7ED153042E92}"/>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40EE266F-99F6-A6F8-2DC2-B22EE984C9E9}"/>
              </a:ext>
            </a:extLst>
          </p:cNvPr>
          <p:cNvSpPr>
            <a:spLocks noGrp="1"/>
          </p:cNvSpPr>
          <p:nvPr>
            <p:ph idx="1"/>
          </p:nvPr>
        </p:nvSpPr>
        <p:spPr>
          <a:xfrm>
            <a:off x="912286" y="1052736"/>
            <a:ext cx="10512306" cy="4799013"/>
          </a:xfrm>
        </p:spPr>
        <p:txBody>
          <a:bodyPr/>
          <a:lstStyle/>
          <a:p>
            <a:pPr marL="0" indent="0">
              <a:spcBef>
                <a:spcPts val="1800"/>
              </a:spcBef>
              <a:spcAft>
                <a:spcPts val="0"/>
              </a:spcAft>
              <a:buNone/>
            </a:pPr>
            <a:r>
              <a:rPr lang="en-US" sz="2500" dirty="0">
                <a:solidFill>
                  <a:srgbClr val="0432FF"/>
                </a:solidFill>
              </a:rPr>
              <a:t>Introduction: </a:t>
            </a:r>
            <a:r>
              <a:rPr lang="en-US" sz="2500" dirty="0">
                <a:solidFill>
                  <a:schemeClr val="tx1"/>
                </a:solidFill>
              </a:rPr>
              <a:t>Clinical Presentation of Gastroesophageal Cancer</a:t>
            </a:r>
          </a:p>
          <a:p>
            <a:pPr marL="0" indent="0">
              <a:spcBef>
                <a:spcPts val="1800"/>
              </a:spcBef>
              <a:spcAft>
                <a:spcPts val="0"/>
              </a:spcAft>
              <a:buNone/>
            </a:pPr>
            <a:r>
              <a:rPr lang="en-US" sz="2500" dirty="0">
                <a:solidFill>
                  <a:srgbClr val="0432FF"/>
                </a:solidFill>
              </a:rPr>
              <a:t>Module 1: </a:t>
            </a:r>
            <a:r>
              <a:rPr lang="en-US" sz="2500" dirty="0">
                <a:solidFill>
                  <a:schemeClr val="tx1"/>
                </a:solidFill>
              </a:rPr>
              <a:t>Management of Localized or Locally Advanced Gastroesophageal Cancers; Current and Future Role of Immune Checkpoint Inhibitors </a:t>
            </a:r>
          </a:p>
          <a:p>
            <a:pPr marL="0" indent="0">
              <a:spcBef>
                <a:spcPts val="1800"/>
              </a:spcBef>
              <a:spcAft>
                <a:spcPts val="0"/>
              </a:spcAft>
              <a:buNone/>
            </a:pPr>
            <a:r>
              <a:rPr lang="en-US" sz="2500" dirty="0">
                <a:solidFill>
                  <a:srgbClr val="0432FF"/>
                </a:solidFill>
              </a:rPr>
              <a:t>Module 2: </a:t>
            </a:r>
            <a:r>
              <a:rPr lang="en-US" sz="2500" dirty="0">
                <a:solidFill>
                  <a:schemeClr val="tx1"/>
                </a:solidFill>
              </a:rPr>
              <a:t>Incorporation of Immunotherapeutic Strategies for HER2-Negative Metastatic Gastroesophageal Tumors </a:t>
            </a:r>
          </a:p>
          <a:p>
            <a:pPr marL="0" indent="0">
              <a:spcBef>
                <a:spcPts val="1800"/>
              </a:spcBef>
              <a:spcAft>
                <a:spcPts val="0"/>
              </a:spcAft>
              <a:buNone/>
            </a:pPr>
            <a:r>
              <a:rPr lang="en-US" sz="2500" dirty="0">
                <a:solidFill>
                  <a:srgbClr val="0432FF"/>
                </a:solidFill>
              </a:rPr>
              <a:t>Module 3: </a:t>
            </a:r>
            <a:r>
              <a:rPr lang="en-US" sz="2500" b="1" dirty="0">
                <a:solidFill>
                  <a:srgbClr val="000000"/>
                </a:solidFill>
                <a:effectLst/>
                <a:latin typeface="+mn-lt"/>
                <a:ea typeface="Calibri" panose="020F0502020204030204" pitchFamily="34" charset="0"/>
              </a:rPr>
              <a:t>Role of Therapy Targeting CLDN18.2 in Advanced Gastric/Gastroesophageal Junction Adenocarcinoma </a:t>
            </a:r>
          </a:p>
          <a:p>
            <a:pPr marL="0" indent="0">
              <a:spcBef>
                <a:spcPts val="1800"/>
              </a:spcBef>
              <a:spcAft>
                <a:spcPts val="0"/>
              </a:spcAft>
              <a:buNone/>
            </a:pPr>
            <a:r>
              <a:rPr lang="en-US" sz="2500" dirty="0">
                <a:solidFill>
                  <a:srgbClr val="0432FF"/>
                </a:solidFill>
              </a:rPr>
              <a:t>Module 4: </a:t>
            </a:r>
            <a:r>
              <a:rPr lang="en-US" sz="25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Considerations in the Care of Patients with HER2-Positive Gastroesophageal Cancers </a:t>
            </a:r>
          </a:p>
        </p:txBody>
      </p:sp>
    </p:spTree>
    <p:extLst>
      <p:ext uri="{BB962C8B-B14F-4D97-AF65-F5344CB8AC3E}">
        <p14:creationId xmlns:p14="http://schemas.microsoft.com/office/powerpoint/2010/main" val="162537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EF58C-138C-55F4-DA77-4C3F06C81A1C}"/>
              </a:ext>
            </a:extLst>
          </p:cNvPr>
          <p:cNvSpPr>
            <a:spLocks noGrp="1"/>
          </p:cNvSpPr>
          <p:nvPr>
            <p:ph type="title"/>
          </p:nvPr>
        </p:nvSpPr>
        <p:spPr>
          <a:xfrm>
            <a:off x="846479" y="-1"/>
            <a:ext cx="10643508" cy="1789889"/>
          </a:xfrm>
        </p:spPr>
        <p:txBody>
          <a:bodyPr/>
          <a:lstStyle/>
          <a:p>
            <a:r>
              <a:rPr lang="en-US" sz="4800" dirty="0"/>
              <a:t>Self-Care Measures </a:t>
            </a:r>
          </a:p>
        </p:txBody>
      </p:sp>
      <p:sp>
        <p:nvSpPr>
          <p:cNvPr id="3" name="Content Placeholder 2">
            <a:extLst>
              <a:ext uri="{FF2B5EF4-FFF2-40B4-BE49-F238E27FC236}">
                <a16:creationId xmlns:a16="http://schemas.microsoft.com/office/drawing/2014/main" id="{9B5DDE7C-335B-FD23-E1E6-CDCB99B7878C}"/>
              </a:ext>
            </a:extLst>
          </p:cNvPr>
          <p:cNvSpPr>
            <a:spLocks noGrp="1"/>
          </p:cNvSpPr>
          <p:nvPr>
            <p:ph idx="15"/>
          </p:nvPr>
        </p:nvSpPr>
        <p:spPr>
          <a:xfrm>
            <a:off x="132945" y="2412458"/>
            <a:ext cx="5840261" cy="3998069"/>
          </a:xfrm>
        </p:spPr>
        <p:txBody>
          <a:bodyPr>
            <a:noAutofit/>
          </a:bodyPr>
          <a:lstStyle/>
          <a:p>
            <a:pPr marL="285750" indent="-285750" algn="l">
              <a:spcBef>
                <a:spcPts val="400"/>
              </a:spcBef>
              <a:buFont typeface="Arial" panose="020B0604020202020204" pitchFamily="34" charset="0"/>
              <a:buChar char="•"/>
            </a:pPr>
            <a:r>
              <a:rPr lang="en-US" sz="2100" b="0" i="0" dirty="0">
                <a:effectLst/>
              </a:rPr>
              <a:t>Oral hygiene </a:t>
            </a:r>
          </a:p>
          <a:p>
            <a:pPr marL="285750" indent="-285750" algn="l">
              <a:spcBef>
                <a:spcPts val="400"/>
              </a:spcBef>
              <a:buFont typeface="Arial" panose="020B0604020202020204" pitchFamily="34" charset="0"/>
              <a:buChar char="•"/>
            </a:pPr>
            <a:r>
              <a:rPr lang="en-US" sz="2100" b="0" i="0" dirty="0">
                <a:effectLst/>
              </a:rPr>
              <a:t>Infection precautions – </a:t>
            </a:r>
            <a:r>
              <a:rPr lang="en-US" sz="2100" dirty="0"/>
              <a:t>Manage constipation </a:t>
            </a:r>
            <a:br>
              <a:rPr lang="en-US" sz="2100" dirty="0"/>
            </a:br>
            <a:r>
              <a:rPr lang="en-US" sz="2100" dirty="0"/>
              <a:t>or diarrhea </a:t>
            </a:r>
          </a:p>
          <a:p>
            <a:pPr marL="285750" indent="-285750" algn="l">
              <a:spcBef>
                <a:spcPts val="400"/>
              </a:spcBef>
              <a:buFont typeface="Arial" panose="020B0604020202020204" pitchFamily="34" charset="0"/>
              <a:buChar char="•"/>
            </a:pPr>
            <a:r>
              <a:rPr lang="en-US" sz="2100" dirty="0"/>
              <a:t>Take pain medication for pain</a:t>
            </a:r>
          </a:p>
          <a:p>
            <a:pPr marL="285750" indent="-285750" algn="l">
              <a:spcBef>
                <a:spcPts val="400"/>
              </a:spcBef>
              <a:buFont typeface="Arial" panose="020B0604020202020204" pitchFamily="34" charset="0"/>
              <a:buChar char="•"/>
            </a:pPr>
            <a:r>
              <a:rPr lang="en-US" sz="2100" dirty="0"/>
              <a:t>Moisturize skin and wear sun protection (SPF 30)</a:t>
            </a:r>
          </a:p>
          <a:p>
            <a:pPr marL="569214" lvl="1" indent="-285750">
              <a:spcBef>
                <a:spcPts val="400"/>
              </a:spcBef>
            </a:pPr>
            <a:r>
              <a:rPr lang="en-US" sz="2100" dirty="0"/>
              <a:t>Safety precautions – wear comfortable, protective footwear; wear thick, supportive socks; wear slippers at home; use night lights/clear path to bathroom</a:t>
            </a:r>
          </a:p>
          <a:p>
            <a:pPr marL="285750" indent="-285750" algn="l">
              <a:spcBef>
                <a:spcPts val="400"/>
              </a:spcBef>
              <a:buFont typeface="Arial" panose="020B0604020202020204" pitchFamily="34" charset="0"/>
              <a:buChar char="•"/>
            </a:pPr>
            <a:r>
              <a:rPr lang="en-US" sz="2100" b="0" i="0" dirty="0">
                <a:effectLst/>
              </a:rPr>
              <a:t>Rest when needed – </a:t>
            </a:r>
            <a:r>
              <a:rPr lang="en-US" sz="2100" dirty="0"/>
              <a:t>keep naps to a minimum; plan events and activities for time points when energy will be highest</a:t>
            </a:r>
            <a:endParaRPr lang="en-US" sz="2100" b="0" i="0" dirty="0">
              <a:effectLst/>
            </a:endParaRPr>
          </a:p>
          <a:p>
            <a:pPr lvl="4"/>
            <a:endParaRPr lang="en-US" sz="2100" dirty="0">
              <a:latin typeface="+mj-lt"/>
            </a:endParaRPr>
          </a:p>
          <a:p>
            <a:pPr lvl="4"/>
            <a:endParaRPr lang="en-US" sz="2100" dirty="0">
              <a:latin typeface="+mj-lt"/>
            </a:endParaRPr>
          </a:p>
          <a:p>
            <a:pPr lvl="4"/>
            <a:endParaRPr lang="en-US" sz="2100" b="0" i="0" u="none" strike="noStrike" baseline="0" dirty="0">
              <a:latin typeface="+mj-lt"/>
            </a:endParaRPr>
          </a:p>
          <a:p>
            <a:pPr lvl="4"/>
            <a:endParaRPr lang="en-US" sz="2100" b="0" i="0" u="none" strike="noStrike" baseline="0" dirty="0">
              <a:latin typeface="+mj-lt"/>
            </a:endParaRPr>
          </a:p>
          <a:p>
            <a:pPr marL="342900" indent="-342900">
              <a:buFont typeface="Arial" panose="020B0604020202020204" pitchFamily="34" charset="0"/>
              <a:buChar char="•"/>
            </a:pPr>
            <a:endParaRPr lang="en-US" sz="2100" b="1" i="0" u="none" strike="noStrike" baseline="0" dirty="0">
              <a:solidFill>
                <a:srgbClr val="C00000"/>
              </a:solidFill>
              <a:latin typeface="+mj-lt"/>
            </a:endParaRPr>
          </a:p>
        </p:txBody>
      </p:sp>
      <p:sp>
        <p:nvSpPr>
          <p:cNvPr id="4" name="TextBox 3">
            <a:extLst>
              <a:ext uri="{FF2B5EF4-FFF2-40B4-BE49-F238E27FC236}">
                <a16:creationId xmlns:a16="http://schemas.microsoft.com/office/drawing/2014/main" id="{E630EF4A-CE41-8A23-AECB-30595077C657}"/>
              </a:ext>
            </a:extLst>
          </p:cNvPr>
          <p:cNvSpPr txBox="1"/>
          <p:nvPr/>
        </p:nvSpPr>
        <p:spPr>
          <a:xfrm>
            <a:off x="5973206" y="2412458"/>
            <a:ext cx="6085849" cy="397031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srgbClr val="FFFFFF"/>
                </a:solidFill>
                <a:effectLst/>
                <a:uLnTx/>
                <a:uFillTx/>
                <a:latin typeface="Tenorite"/>
                <a:ea typeface="+mn-ea"/>
                <a:cs typeface="+mn-cs"/>
              </a:rPr>
              <a:t>Use relaxation methods to manage stress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srgbClr val="FFFFFF"/>
                </a:solidFill>
                <a:effectLst/>
                <a:uLnTx/>
                <a:uFillTx/>
                <a:latin typeface="Tenorite"/>
                <a:ea typeface="+mn-ea"/>
                <a:cs typeface="+mn-cs"/>
              </a:rPr>
              <a:t>Listening to music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srgbClr val="FFFFFF"/>
                </a:solidFill>
                <a:effectLst/>
                <a:uLnTx/>
                <a:uFillTx/>
                <a:latin typeface="Tenorite"/>
                <a:ea typeface="+mn-ea"/>
                <a:cs typeface="+mn-cs"/>
              </a:rPr>
              <a:t>Deep breathing exercises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srgbClr val="FFFFFF"/>
                </a:solidFill>
                <a:effectLst/>
                <a:uLnTx/>
                <a:uFillTx/>
                <a:latin typeface="Tenorite"/>
                <a:ea typeface="+mn-ea"/>
                <a:cs typeface="+mn-cs"/>
              </a:rPr>
              <a:t>Yoga, Meditation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srgbClr val="FFFFFF"/>
                </a:solidFill>
                <a:effectLst/>
                <a:uLnTx/>
                <a:uFillTx/>
                <a:latin typeface="Tenorite"/>
                <a:ea typeface="+mn-ea"/>
                <a:cs typeface="+mn-cs"/>
              </a:rPr>
              <a:t>Applying a damp washcloth with or without peppermint oil to the back of your neck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srgbClr val="FFFFFF"/>
                </a:solidFill>
                <a:effectLst/>
                <a:uLnTx/>
                <a:uFillTx/>
                <a:latin typeface="Tenorite"/>
                <a:ea typeface="+mn-ea"/>
                <a:cs typeface="+mn-cs"/>
              </a:rPr>
              <a:t>Progressive muscle relaxation (PMR)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srgbClr val="FFFFFF"/>
                </a:solidFill>
                <a:effectLst/>
                <a:uLnTx/>
                <a:uFillTx/>
                <a:latin typeface="Tenorite"/>
                <a:ea typeface="+mn-ea"/>
                <a:cs typeface="+mn-cs"/>
              </a:rPr>
              <a:t>Exercising at home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srgbClr val="FFFFFF"/>
                </a:solidFill>
                <a:effectLst/>
                <a:uLnTx/>
                <a:uFillTx/>
                <a:latin typeface="Tenorite"/>
                <a:ea typeface="+mn-ea"/>
                <a:cs typeface="+mn-cs"/>
              </a:rPr>
              <a:t>Using acupressure and other complementary therapies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srgbClr val="FFFFFF"/>
                </a:solidFill>
                <a:effectLst/>
                <a:uLnTx/>
                <a:uFillTx/>
                <a:latin typeface="Tenorite"/>
                <a:ea typeface="+mn-ea"/>
                <a:cs typeface="+mn-cs"/>
              </a:rPr>
              <a:t>Support groups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srgbClr val="FFFFFF"/>
                </a:solidFill>
                <a:effectLst/>
                <a:uLnTx/>
                <a:uFillTx/>
                <a:latin typeface="Tenorite"/>
                <a:ea typeface="+mn-ea"/>
                <a:cs typeface="+mn-cs"/>
              </a:rPr>
              <a:t>Advocacy groups</a:t>
            </a:r>
          </a:p>
        </p:txBody>
      </p:sp>
    </p:spTree>
    <p:extLst>
      <p:ext uri="{BB962C8B-B14F-4D97-AF65-F5344CB8AC3E}">
        <p14:creationId xmlns:p14="http://schemas.microsoft.com/office/powerpoint/2010/main" val="77130247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7B49B2-0CAC-F68B-B264-94A94DE842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ED3099-7D87-C59B-1F9E-812918B15956}"/>
              </a:ext>
            </a:extLst>
          </p:cNvPr>
          <p:cNvSpPr>
            <a:spLocks noGrp="1"/>
          </p:cNvSpPr>
          <p:nvPr>
            <p:ph type="title"/>
          </p:nvPr>
        </p:nvSpPr>
        <p:spPr>
          <a:xfrm>
            <a:off x="19365" y="3097609"/>
            <a:ext cx="12192000" cy="662782"/>
          </a:xfrm>
        </p:spPr>
        <p:txBody>
          <a:bodyPr>
            <a:normAutofit/>
          </a:bodyPr>
          <a:lstStyle/>
          <a:p>
            <a:r>
              <a:rPr lang="en-US" sz="4000" dirty="0"/>
              <a:t>Roundtable Discussion</a:t>
            </a:r>
          </a:p>
        </p:txBody>
      </p:sp>
    </p:spTree>
    <p:extLst>
      <p:ext uri="{BB962C8B-B14F-4D97-AF65-F5344CB8AC3E}">
        <p14:creationId xmlns:p14="http://schemas.microsoft.com/office/powerpoint/2010/main" val="19802159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E9B1F0-A189-393A-2438-4BD68703D06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01099C5-C058-0CA3-9221-AA09CD1FE7DE}"/>
              </a:ext>
            </a:extLst>
          </p:cNvPr>
          <p:cNvSpPr/>
          <p:nvPr/>
        </p:nvSpPr>
        <p:spPr bwMode="auto">
          <a:xfrm>
            <a:off x="758948" y="4725144"/>
            <a:ext cx="10512305" cy="93610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84CDF1F2-092A-BA46-0B16-E72B74516509}"/>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62876DED-8D3D-1F2E-2E76-2E3AC29381E8}"/>
              </a:ext>
            </a:extLst>
          </p:cNvPr>
          <p:cNvSpPr>
            <a:spLocks noGrp="1"/>
          </p:cNvSpPr>
          <p:nvPr>
            <p:ph idx="1"/>
          </p:nvPr>
        </p:nvSpPr>
        <p:spPr>
          <a:xfrm>
            <a:off x="912286" y="1052736"/>
            <a:ext cx="10512306" cy="4799013"/>
          </a:xfrm>
        </p:spPr>
        <p:txBody>
          <a:bodyPr/>
          <a:lstStyle/>
          <a:p>
            <a:pPr marL="0" indent="0">
              <a:spcBef>
                <a:spcPts val="1800"/>
              </a:spcBef>
              <a:spcAft>
                <a:spcPts val="0"/>
              </a:spcAft>
              <a:buNone/>
            </a:pPr>
            <a:r>
              <a:rPr lang="en-US" sz="2500" dirty="0">
                <a:solidFill>
                  <a:srgbClr val="0432FF"/>
                </a:solidFill>
              </a:rPr>
              <a:t>Introduction: </a:t>
            </a:r>
            <a:r>
              <a:rPr lang="en-US" sz="2500" dirty="0">
                <a:solidFill>
                  <a:schemeClr val="tx1"/>
                </a:solidFill>
              </a:rPr>
              <a:t>Clinical Presentation of Gastroesophageal Cancer</a:t>
            </a:r>
          </a:p>
          <a:p>
            <a:pPr marL="0" indent="0">
              <a:spcBef>
                <a:spcPts val="1800"/>
              </a:spcBef>
              <a:spcAft>
                <a:spcPts val="0"/>
              </a:spcAft>
              <a:buNone/>
            </a:pPr>
            <a:r>
              <a:rPr lang="en-US" sz="2500" dirty="0">
                <a:solidFill>
                  <a:srgbClr val="0432FF"/>
                </a:solidFill>
              </a:rPr>
              <a:t>Module 1: </a:t>
            </a:r>
            <a:r>
              <a:rPr lang="en-US" sz="2500" dirty="0">
                <a:solidFill>
                  <a:schemeClr val="tx1"/>
                </a:solidFill>
              </a:rPr>
              <a:t>Management of Localized or Locally Advanced Gastroesophageal Cancers; Current and Future Role of Immune Checkpoint Inhibitors </a:t>
            </a:r>
          </a:p>
          <a:p>
            <a:pPr marL="0" indent="0">
              <a:spcBef>
                <a:spcPts val="1800"/>
              </a:spcBef>
              <a:spcAft>
                <a:spcPts val="0"/>
              </a:spcAft>
              <a:buNone/>
            </a:pPr>
            <a:r>
              <a:rPr lang="en-US" sz="2500" dirty="0">
                <a:solidFill>
                  <a:srgbClr val="0432FF"/>
                </a:solidFill>
              </a:rPr>
              <a:t>Module 2: </a:t>
            </a:r>
            <a:r>
              <a:rPr lang="en-US" sz="2500" dirty="0">
                <a:solidFill>
                  <a:schemeClr val="tx1"/>
                </a:solidFill>
              </a:rPr>
              <a:t>Incorporation of Immunotherapeutic Strategies for HER2-Negative Metastatic Gastroesophageal Tumors </a:t>
            </a:r>
          </a:p>
          <a:p>
            <a:pPr marL="0" indent="0">
              <a:spcBef>
                <a:spcPts val="1800"/>
              </a:spcBef>
              <a:spcAft>
                <a:spcPts val="0"/>
              </a:spcAft>
              <a:buNone/>
            </a:pPr>
            <a:r>
              <a:rPr lang="en-US" sz="2500" dirty="0">
                <a:solidFill>
                  <a:srgbClr val="0432FF"/>
                </a:solidFill>
              </a:rPr>
              <a:t>Module 3: </a:t>
            </a:r>
            <a:r>
              <a:rPr lang="en-US" sz="2500" b="1" dirty="0">
                <a:solidFill>
                  <a:schemeClr val="tx1"/>
                </a:solidFill>
                <a:effectLst/>
                <a:latin typeface="+mn-lt"/>
                <a:ea typeface="Calibri" panose="020F0502020204030204" pitchFamily="34" charset="0"/>
              </a:rPr>
              <a:t>Role of Therapy Targeting CLDN18.2 in Advanced Gastric/Gastroesophageal Junction Adenocarcinoma </a:t>
            </a:r>
          </a:p>
          <a:p>
            <a:pPr marL="0" indent="0">
              <a:spcBef>
                <a:spcPts val="1800"/>
              </a:spcBef>
              <a:spcAft>
                <a:spcPts val="0"/>
              </a:spcAft>
              <a:buNone/>
            </a:pPr>
            <a:r>
              <a:rPr lang="en-US" sz="2500" dirty="0">
                <a:solidFill>
                  <a:schemeClr val="bg1"/>
                </a:solidFill>
              </a:rPr>
              <a:t>Module 4: </a:t>
            </a:r>
            <a:r>
              <a:rPr lang="en-US" sz="25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Considerations in the Care of Patients with HER2-Positive Gastroesophageal Cancers </a:t>
            </a:r>
          </a:p>
        </p:txBody>
      </p:sp>
    </p:spTree>
    <p:extLst>
      <p:ext uri="{BB962C8B-B14F-4D97-AF65-F5344CB8AC3E}">
        <p14:creationId xmlns:p14="http://schemas.microsoft.com/office/powerpoint/2010/main" val="328327152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FDA2F-1C78-015E-4DF9-1D8BE00E239A}"/>
            </a:ext>
          </a:extLst>
        </p:cNvPr>
        <p:cNvGrpSpPr/>
        <p:nvPr/>
      </p:nvGrpSpPr>
      <p:grpSpPr>
        <a:xfrm>
          <a:off x="0" y="0"/>
          <a:ext cx="0" cy="0"/>
          <a:chOff x="0" y="0"/>
          <a:chExt cx="0" cy="0"/>
        </a:xfrm>
      </p:grpSpPr>
      <p:sp>
        <p:nvSpPr>
          <p:cNvPr id="8" name="Content Placeholder 2">
            <a:extLst>
              <a:ext uri="{FF2B5EF4-FFF2-40B4-BE49-F238E27FC236}">
                <a16:creationId xmlns:a16="http://schemas.microsoft.com/office/drawing/2014/main" id="{D33F4658-ABFB-DB61-FC7F-BB90AC5ADFCA}"/>
              </a:ext>
            </a:extLst>
          </p:cNvPr>
          <p:cNvSpPr>
            <a:spLocks noGrp="1"/>
          </p:cNvSpPr>
          <p:nvPr>
            <p:ph idx="1"/>
          </p:nvPr>
        </p:nvSpPr>
        <p:spPr>
          <a:xfrm>
            <a:off x="528634" y="1988840"/>
            <a:ext cx="11183989" cy="4524375"/>
          </a:xfrm>
        </p:spPr>
        <p:txBody>
          <a:bodyPr/>
          <a:lstStyle/>
          <a:p>
            <a:pPr marL="0" indent="0">
              <a:buNone/>
            </a:pPr>
            <a:r>
              <a:rPr lang="en-US" sz="2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 patient with HER2-positive metastatic gastric cancer who has experienced disease progression on first-line pembrolizumab/ chemotherapy/trastuzumab and is about to begin treatment with trastuzumab deruxtecan</a:t>
            </a:r>
            <a:endParaRPr lang="en-US" sz="2800"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5" name="Text Placeholder 3">
            <a:extLst>
              <a:ext uri="{FF2B5EF4-FFF2-40B4-BE49-F238E27FC236}">
                <a16:creationId xmlns:a16="http://schemas.microsoft.com/office/drawing/2014/main" id="{18247500-8761-9D77-E3D2-0425695C580A}"/>
              </a:ext>
            </a:extLst>
          </p:cNvPr>
          <p:cNvSpPr>
            <a:spLocks noGrp="1"/>
          </p:cNvSpPr>
          <p:nvPr>
            <p:ph type="body" sz="quarter" idx="10"/>
          </p:nvPr>
        </p:nvSpPr>
        <p:spPr>
          <a:xfrm>
            <a:off x="528635" y="476672"/>
            <a:ext cx="10744200" cy="605309"/>
          </a:xfrm>
        </p:spPr>
        <p:txBody>
          <a:bodyPr/>
          <a:lstStyle/>
          <a:p>
            <a:pPr algn="ctr"/>
            <a:r>
              <a:rPr lang="en-US" i="0" dirty="0"/>
              <a:t>Clinical Scenario</a:t>
            </a:r>
          </a:p>
        </p:txBody>
      </p:sp>
    </p:spTree>
    <p:extLst>
      <p:ext uri="{BB962C8B-B14F-4D97-AF65-F5344CB8AC3E}">
        <p14:creationId xmlns:p14="http://schemas.microsoft.com/office/powerpoint/2010/main" val="233688022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7C4A51-34B5-5912-F93A-3502D70ACF9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9636601-B3A2-ADB4-8EFD-6ED72FADA56D}"/>
              </a:ext>
            </a:extLst>
          </p:cNvPr>
          <p:cNvSpPr>
            <a:spLocks noGrp="1"/>
          </p:cNvSpPr>
          <p:nvPr>
            <p:ph type="ctrTitle"/>
          </p:nvPr>
        </p:nvSpPr>
        <p:spPr>
          <a:xfrm>
            <a:off x="1524000" y="1381211"/>
            <a:ext cx="9144000" cy="2387600"/>
          </a:xfrm>
        </p:spPr>
        <p:txBody>
          <a:bodyPr>
            <a:normAutofit/>
          </a:bodyPr>
          <a:lstStyle/>
          <a:p>
            <a:r>
              <a:rPr lang="en-US" sz="4000" dirty="0"/>
              <a:t>Considerations in the Care of Patients with HER2-Positive Gastroesophageal Cancers </a:t>
            </a:r>
          </a:p>
        </p:txBody>
      </p:sp>
      <p:sp>
        <p:nvSpPr>
          <p:cNvPr id="6" name="Subtitle 5">
            <a:extLst>
              <a:ext uri="{FF2B5EF4-FFF2-40B4-BE49-F238E27FC236}">
                <a16:creationId xmlns:a16="http://schemas.microsoft.com/office/drawing/2014/main" id="{70AA6F3E-50B7-DC04-A9A0-2C24A7EF3088}"/>
              </a:ext>
            </a:extLst>
          </p:cNvPr>
          <p:cNvSpPr>
            <a:spLocks noGrp="1"/>
          </p:cNvSpPr>
          <p:nvPr>
            <p:ph type="subTitle" idx="1"/>
          </p:nvPr>
        </p:nvSpPr>
        <p:spPr>
          <a:xfrm>
            <a:off x="1524000" y="4046881"/>
            <a:ext cx="9144000" cy="1655762"/>
          </a:xfrm>
        </p:spPr>
        <p:txBody>
          <a:bodyPr/>
          <a:lstStyle/>
          <a:p>
            <a:r>
              <a:rPr lang="en-US" dirty="0"/>
              <a:t>Sunnie Kim, MD</a:t>
            </a:r>
          </a:p>
        </p:txBody>
      </p:sp>
    </p:spTree>
    <p:extLst>
      <p:ext uri="{BB962C8B-B14F-4D97-AF65-F5344CB8AC3E}">
        <p14:creationId xmlns:p14="http://schemas.microsoft.com/office/powerpoint/2010/main" val="80846318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B4FAE0-694A-C035-C141-C770B9BDC59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532C625-DD4A-BF28-CE63-1B8325EF699E}"/>
              </a:ext>
            </a:extLst>
          </p:cNvPr>
          <p:cNvSpPr txBox="1"/>
          <p:nvPr/>
        </p:nvSpPr>
        <p:spPr>
          <a:xfrm>
            <a:off x="1016000" y="677333"/>
            <a:ext cx="9990667" cy="45858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ptos" panose="02110004020202020204"/>
                <a:ea typeface="+mn-ea"/>
                <a:cs typeface="+mn-cs"/>
              </a:rPr>
              <a:t>Patient Case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59-year-old man presents with dysphagia, weight loss, heartburn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EGD reveals fungating mass in GEJ</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Pathology shows poorly differentiated adenocarcinoma</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CT CAP shows multiple liver lesions concerning for metastases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Biomarker testing shows intact MMR proteins, PD-L1 CPS: 1, HER2 IHC 2+, Claudin 18.2 negative</a:t>
            </a:r>
          </a:p>
        </p:txBody>
      </p:sp>
      <p:sp>
        <p:nvSpPr>
          <p:cNvPr id="6" name="TextBox 5">
            <a:extLst>
              <a:ext uri="{FF2B5EF4-FFF2-40B4-BE49-F238E27FC236}">
                <a16:creationId xmlns:a16="http://schemas.microsoft.com/office/drawing/2014/main" id="{645C58B8-4249-D654-DAC7-4D4388E25686}"/>
              </a:ext>
            </a:extLst>
          </p:cNvPr>
          <p:cNvSpPr txBox="1"/>
          <p:nvPr/>
        </p:nvSpPr>
        <p:spPr>
          <a:xfrm>
            <a:off x="4932892" y="5591413"/>
            <a:ext cx="504613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Next steps?</a:t>
            </a:r>
          </a:p>
        </p:txBody>
      </p:sp>
    </p:spTree>
    <p:extLst>
      <p:ext uri="{BB962C8B-B14F-4D97-AF65-F5344CB8AC3E}">
        <p14:creationId xmlns:p14="http://schemas.microsoft.com/office/powerpoint/2010/main" val="619479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81119-95C4-D3C4-8860-567F1C04AFEC}"/>
              </a:ext>
            </a:extLst>
          </p:cNvPr>
          <p:cNvSpPr>
            <a:spLocks noGrp="1"/>
          </p:cNvSpPr>
          <p:nvPr>
            <p:ph type="title"/>
          </p:nvPr>
        </p:nvSpPr>
        <p:spPr/>
        <p:txBody>
          <a:bodyPr/>
          <a:lstStyle/>
          <a:p>
            <a:r>
              <a:rPr lang="en-US" dirty="0"/>
              <a:t>Biomarker Testing in Advanced GE Cancer</a:t>
            </a:r>
          </a:p>
        </p:txBody>
      </p:sp>
      <p:sp>
        <p:nvSpPr>
          <p:cNvPr id="3" name="Content Placeholder 2">
            <a:extLst>
              <a:ext uri="{FF2B5EF4-FFF2-40B4-BE49-F238E27FC236}">
                <a16:creationId xmlns:a16="http://schemas.microsoft.com/office/drawing/2014/main" id="{ED6C7B35-B64A-E3F0-0EAF-5BB39DD1912A}"/>
              </a:ext>
            </a:extLst>
          </p:cNvPr>
          <p:cNvSpPr>
            <a:spLocks noGrp="1"/>
          </p:cNvSpPr>
          <p:nvPr>
            <p:ph idx="1"/>
          </p:nvPr>
        </p:nvSpPr>
        <p:spPr/>
        <p:txBody>
          <a:bodyPr/>
          <a:lstStyle/>
          <a:p>
            <a:r>
              <a:rPr lang="en-US" dirty="0"/>
              <a:t>Mismatch Repair Proteins/Microsatellite Instability</a:t>
            </a:r>
          </a:p>
          <a:p>
            <a:r>
              <a:rPr lang="en-US" dirty="0">
                <a:solidFill>
                  <a:srgbClr val="FF0000"/>
                </a:solidFill>
              </a:rPr>
              <a:t>HER2 </a:t>
            </a:r>
          </a:p>
          <a:p>
            <a:r>
              <a:rPr lang="en-US" dirty="0"/>
              <a:t>Claudin 18.2 </a:t>
            </a:r>
          </a:p>
          <a:p>
            <a:r>
              <a:rPr lang="en-US" dirty="0"/>
              <a:t>PD-L1 CPS </a:t>
            </a:r>
          </a:p>
          <a:p>
            <a:r>
              <a:rPr lang="en-US" dirty="0"/>
              <a:t>Rarer biomarkers: NTRK, BRAF V600E, RET, EBV, EGFR</a:t>
            </a:r>
          </a:p>
        </p:txBody>
      </p:sp>
    </p:spTree>
    <p:extLst>
      <p:ext uri="{BB962C8B-B14F-4D97-AF65-F5344CB8AC3E}">
        <p14:creationId xmlns:p14="http://schemas.microsoft.com/office/powerpoint/2010/main" val="247280906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diagram of a sample from patient diagnosis&#10;&#10;AI-generated content may be incorrect.">
            <a:extLst>
              <a:ext uri="{FF2B5EF4-FFF2-40B4-BE49-F238E27FC236}">
                <a16:creationId xmlns:a16="http://schemas.microsoft.com/office/drawing/2014/main" id="{CC7075D7-756B-547C-9D16-C7B2E86DEB2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335312" y="1523998"/>
            <a:ext cx="9521376" cy="4165602"/>
          </a:xfrm>
          <a:prstGeom prst="rect">
            <a:avLst/>
          </a:prstGeom>
        </p:spPr>
      </p:pic>
      <p:sp>
        <p:nvSpPr>
          <p:cNvPr id="19" name="Title 1">
            <a:extLst>
              <a:ext uri="{FF2B5EF4-FFF2-40B4-BE49-F238E27FC236}">
                <a16:creationId xmlns:a16="http://schemas.microsoft.com/office/drawing/2014/main" id="{E4A610BB-3817-2F80-8E21-ABC0890F79B8}"/>
              </a:ext>
            </a:extLst>
          </p:cNvPr>
          <p:cNvSpPr>
            <a:spLocks noGrp="1"/>
          </p:cNvSpPr>
          <p:nvPr>
            <p:ph type="title"/>
          </p:nvPr>
        </p:nvSpPr>
        <p:spPr>
          <a:xfrm>
            <a:off x="838200" y="365125"/>
            <a:ext cx="10515600" cy="1325563"/>
          </a:xfrm>
        </p:spPr>
        <p:txBody>
          <a:bodyPr/>
          <a:lstStyle/>
          <a:p>
            <a:pPr algn="ctr"/>
            <a:r>
              <a:rPr lang="en-US" dirty="0"/>
              <a:t>HER2 Testing Algorithm</a:t>
            </a:r>
          </a:p>
        </p:txBody>
      </p:sp>
      <p:sp>
        <p:nvSpPr>
          <p:cNvPr id="20" name="TextBox 19">
            <a:extLst>
              <a:ext uri="{FF2B5EF4-FFF2-40B4-BE49-F238E27FC236}">
                <a16:creationId xmlns:a16="http://schemas.microsoft.com/office/drawing/2014/main" id="{6C6A27EF-C0F1-69AE-3B4B-9DF1EFB13F0B}"/>
              </a:ext>
            </a:extLst>
          </p:cNvPr>
          <p:cNvSpPr txBox="1"/>
          <p:nvPr/>
        </p:nvSpPr>
        <p:spPr>
          <a:xfrm>
            <a:off x="6474727" y="6488668"/>
            <a:ext cx="571727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Adapted from American College of Pathologists, 2016</a:t>
            </a:r>
          </a:p>
        </p:txBody>
      </p:sp>
    </p:spTree>
    <p:extLst>
      <p:ext uri="{BB962C8B-B14F-4D97-AF65-F5344CB8AC3E}">
        <p14:creationId xmlns:p14="http://schemas.microsoft.com/office/powerpoint/2010/main" val="258492273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A close-up of several images of different types of cells&#10;&#10;AI-generated content may be incorrect.">
            <a:extLst>
              <a:ext uri="{FF2B5EF4-FFF2-40B4-BE49-F238E27FC236}">
                <a16:creationId xmlns:a16="http://schemas.microsoft.com/office/drawing/2014/main" id="{7D30EA4A-86F3-EAEE-6390-6159DEC56B59}"/>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998292" y="75125"/>
            <a:ext cx="10195415" cy="6413543"/>
          </a:xfrm>
        </p:spPr>
      </p:pic>
      <p:sp>
        <p:nvSpPr>
          <p:cNvPr id="11" name="TextBox 10">
            <a:extLst>
              <a:ext uri="{FF2B5EF4-FFF2-40B4-BE49-F238E27FC236}">
                <a16:creationId xmlns:a16="http://schemas.microsoft.com/office/drawing/2014/main" id="{E0FFFD8B-301F-D550-84C1-DF171DAA4BAD}"/>
              </a:ext>
            </a:extLst>
          </p:cNvPr>
          <p:cNvSpPr txBox="1"/>
          <p:nvPr/>
        </p:nvSpPr>
        <p:spPr>
          <a:xfrm>
            <a:off x="8398586" y="6488668"/>
            <a:ext cx="379341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Grillo F, </a:t>
            </a:r>
            <a:r>
              <a:rPr kumimoji="0" lang="en-US" sz="1800" b="0" i="1" u="none" strike="noStrike" kern="1200" cap="none" spc="0" normalizeH="0" baseline="0" noProof="0" dirty="0">
                <a:ln>
                  <a:noFill/>
                </a:ln>
                <a:solidFill>
                  <a:prstClr val="black"/>
                </a:solidFill>
                <a:effectLst/>
                <a:uLnTx/>
                <a:uFillTx/>
                <a:latin typeface="Aptos" panose="02110004020202020204"/>
                <a:ea typeface="+mn-ea"/>
                <a:cs typeface="+mn-cs"/>
              </a:rPr>
              <a:t>World J Gastroenterol</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2016</a:t>
            </a:r>
          </a:p>
        </p:txBody>
      </p:sp>
    </p:spTree>
    <p:extLst>
      <p:ext uri="{BB962C8B-B14F-4D97-AF65-F5344CB8AC3E}">
        <p14:creationId xmlns:p14="http://schemas.microsoft.com/office/powerpoint/2010/main" val="385053238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79003-E824-C7B0-2C04-2D4DEBB626EA}"/>
              </a:ext>
            </a:extLst>
          </p:cNvPr>
          <p:cNvSpPr>
            <a:spLocks noGrp="1"/>
          </p:cNvSpPr>
          <p:nvPr>
            <p:ph type="title"/>
          </p:nvPr>
        </p:nvSpPr>
        <p:spPr/>
        <p:txBody>
          <a:bodyPr/>
          <a:lstStyle/>
          <a:p>
            <a:pPr algn="ctr"/>
            <a:r>
              <a:rPr lang="en-US" dirty="0"/>
              <a:t>HER2 overexpression differs based on location and histology</a:t>
            </a:r>
          </a:p>
        </p:txBody>
      </p:sp>
      <p:sp>
        <p:nvSpPr>
          <p:cNvPr id="5" name="TextBox 4">
            <a:extLst>
              <a:ext uri="{FF2B5EF4-FFF2-40B4-BE49-F238E27FC236}">
                <a16:creationId xmlns:a16="http://schemas.microsoft.com/office/drawing/2014/main" id="{F5BE4668-1302-9CC2-6EF0-F139B64F0CA7}"/>
              </a:ext>
            </a:extLst>
          </p:cNvPr>
          <p:cNvSpPr txBox="1"/>
          <p:nvPr/>
        </p:nvSpPr>
        <p:spPr>
          <a:xfrm>
            <a:off x="6581397" y="2493143"/>
            <a:ext cx="8179419" cy="2308324"/>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srgbClr val="212121"/>
              </a:solidFill>
              <a:effectLst/>
              <a:uLnTx/>
              <a:uFillTx/>
              <a:latin typeface="Roboto" panose="020000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12121"/>
                </a:solidFill>
                <a:effectLst/>
                <a:uLnTx/>
                <a:uFillTx/>
                <a:latin typeface="Roboto" panose="02000000000000000000" pitchFamily="2" charset="0"/>
                <a:ea typeface="+mn-ea"/>
                <a:cs typeface="+mn-cs"/>
              </a:rPr>
              <a:t>By Histology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12121"/>
              </a:solidFill>
              <a:effectLst/>
              <a:uLnTx/>
              <a:uFillTx/>
              <a:latin typeface="Roboto" panose="02000000000000000000" pitchFamily="2"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12121"/>
                </a:solidFill>
                <a:effectLst/>
                <a:uLnTx/>
                <a:uFillTx/>
                <a:latin typeface="Roboto" panose="02000000000000000000" pitchFamily="2" charset="0"/>
                <a:ea typeface="+mn-ea"/>
                <a:cs typeface="+mn-cs"/>
              </a:rPr>
              <a:t>30% of intestinal type gastric cancers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12121"/>
                </a:solidFill>
                <a:effectLst/>
                <a:uLnTx/>
                <a:uFillTx/>
                <a:latin typeface="Roboto" panose="02000000000000000000" pitchFamily="2" charset="0"/>
                <a:ea typeface="+mn-ea"/>
                <a:cs typeface="+mn-cs"/>
              </a:rPr>
              <a:t>15% of mixed type tumors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12121"/>
                </a:solidFill>
                <a:effectLst/>
                <a:uLnTx/>
                <a:uFillTx/>
                <a:latin typeface="Roboto" panose="02000000000000000000" pitchFamily="2" charset="0"/>
                <a:ea typeface="+mn-ea"/>
                <a:cs typeface="+mn-cs"/>
              </a:rPr>
              <a:t>5% of diffuse type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12121"/>
              </a:solidFill>
              <a:effectLst/>
              <a:uLnTx/>
              <a:uFillTx/>
              <a:latin typeface="Roboto" panose="020000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12121"/>
                </a:solidFill>
                <a:effectLst/>
                <a:uLnTx/>
                <a:uFillTx/>
                <a:latin typeface="Roboto" panose="02000000000000000000" pitchFamily="2" charset="0"/>
                <a:ea typeface="+mn-ea"/>
                <a:cs typeface="+mn-cs"/>
              </a:rPr>
              <a:t>Signet ring type is typically HER2 negative. </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5FC4F282-6346-FD4F-E89C-23A5995A218A}"/>
              </a:ext>
            </a:extLst>
          </p:cNvPr>
          <p:cNvSpPr txBox="1"/>
          <p:nvPr/>
        </p:nvSpPr>
        <p:spPr>
          <a:xfrm>
            <a:off x="8542595" y="6401727"/>
            <a:ext cx="355449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Van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Cutsem</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Gastric Cancer 2015</a:t>
            </a:r>
          </a:p>
        </p:txBody>
      </p:sp>
      <p:pic>
        <p:nvPicPr>
          <p:cNvPr id="7" name="Picture 6">
            <a:extLst>
              <a:ext uri="{FF2B5EF4-FFF2-40B4-BE49-F238E27FC236}">
                <a16:creationId xmlns:a16="http://schemas.microsoft.com/office/drawing/2014/main" id="{41019AD0-3FA6-3967-6C1F-646B5A91C949}"/>
              </a:ext>
            </a:extLst>
          </p:cNvPr>
          <p:cNvPicPr>
            <a:picLocks noChangeAspect="1"/>
          </p:cNvPicPr>
          <p:nvPr/>
        </p:nvPicPr>
        <p:blipFill>
          <a:blip r:embed="rId2"/>
          <a:stretch>
            <a:fillRect/>
          </a:stretch>
        </p:blipFill>
        <p:spPr>
          <a:xfrm>
            <a:off x="1686009" y="2469620"/>
            <a:ext cx="3926248" cy="3783275"/>
          </a:xfrm>
          <a:prstGeom prst="rect">
            <a:avLst/>
          </a:prstGeom>
        </p:spPr>
      </p:pic>
      <p:sp>
        <p:nvSpPr>
          <p:cNvPr id="8" name="Oval 7">
            <a:extLst>
              <a:ext uri="{FF2B5EF4-FFF2-40B4-BE49-F238E27FC236}">
                <a16:creationId xmlns:a16="http://schemas.microsoft.com/office/drawing/2014/main" id="{14D03625-5680-5F68-49B4-738947F3670A}"/>
              </a:ext>
            </a:extLst>
          </p:cNvPr>
          <p:cNvSpPr/>
          <p:nvPr/>
        </p:nvSpPr>
        <p:spPr>
          <a:xfrm>
            <a:off x="3098800" y="2963333"/>
            <a:ext cx="931333" cy="929505"/>
          </a:xfrm>
          <a:prstGeom prst="ellipse">
            <a:avLst/>
          </a:prstGeom>
          <a:solidFill>
            <a:schemeClr val="accent1">
              <a:alpha val="45121"/>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30%</a:t>
            </a:r>
          </a:p>
        </p:txBody>
      </p:sp>
      <p:sp>
        <p:nvSpPr>
          <p:cNvPr id="9" name="Oval 8">
            <a:extLst>
              <a:ext uri="{FF2B5EF4-FFF2-40B4-BE49-F238E27FC236}">
                <a16:creationId xmlns:a16="http://schemas.microsoft.com/office/drawing/2014/main" id="{028E9810-EBCB-EFFC-1CA0-9D3C65243BC3}"/>
              </a:ext>
            </a:extLst>
          </p:cNvPr>
          <p:cNvSpPr/>
          <p:nvPr/>
        </p:nvSpPr>
        <p:spPr>
          <a:xfrm>
            <a:off x="3354452" y="3985971"/>
            <a:ext cx="2059720" cy="1938588"/>
          </a:xfrm>
          <a:prstGeom prst="ellipse">
            <a:avLst/>
          </a:prstGeom>
          <a:solidFill>
            <a:schemeClr val="accent1">
              <a:alpha val="45121"/>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15%</a:t>
            </a:r>
          </a:p>
        </p:txBody>
      </p:sp>
      <p:sp>
        <p:nvSpPr>
          <p:cNvPr id="10" name="TextBox 9">
            <a:extLst>
              <a:ext uri="{FF2B5EF4-FFF2-40B4-BE49-F238E27FC236}">
                <a16:creationId xmlns:a16="http://schemas.microsoft.com/office/drawing/2014/main" id="{60721CE1-CF73-B79C-9A86-411C70A37CBD}"/>
              </a:ext>
            </a:extLst>
          </p:cNvPr>
          <p:cNvSpPr txBox="1"/>
          <p:nvPr/>
        </p:nvSpPr>
        <p:spPr>
          <a:xfrm>
            <a:off x="2979045" y="2100288"/>
            <a:ext cx="139890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By Location</a:t>
            </a:r>
          </a:p>
        </p:txBody>
      </p:sp>
    </p:spTree>
    <p:extLst>
      <p:ext uri="{BB962C8B-B14F-4D97-AF65-F5344CB8AC3E}">
        <p14:creationId xmlns:p14="http://schemas.microsoft.com/office/powerpoint/2010/main" val="43028442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100"/>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4.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5.xml><?xml version="1.0" encoding="utf-8"?>
<p:tagLst xmlns:a="http://schemas.openxmlformats.org/drawingml/2006/main" xmlns:r="http://schemas.openxmlformats.org/officeDocument/2006/relationships" xmlns:p="http://schemas.openxmlformats.org/presentationml/2006/main">
  <p:tag name="KPI_HAS_CHART" val="false"/>
</p:tagLst>
</file>

<file path=ppt/tags/tag6.xml><?xml version="1.0" encoding="utf-8"?>
<p:tagLst xmlns:a="http://schemas.openxmlformats.org/drawingml/2006/main" xmlns:r="http://schemas.openxmlformats.org/officeDocument/2006/relationships" xmlns:p="http://schemas.openxmlformats.org/presentationml/2006/main">
  <p:tag name="KPI_HAS_CHART" val="false"/>
</p:tagLst>
</file>

<file path=ppt/tags/tag7.xml><?xml version="1.0" encoding="utf-8"?>
<p:tagLst xmlns:a="http://schemas.openxmlformats.org/drawingml/2006/main" xmlns:r="http://schemas.openxmlformats.org/officeDocument/2006/relationships" xmlns:p="http://schemas.openxmlformats.org/presentationml/2006/main">
  <p:tag name="KPI_HAS_CHART" val="false"/>
</p:tagLst>
</file>

<file path=ppt/tags/tag8.xml><?xml version="1.0" encoding="utf-8"?>
<p:tagLst xmlns:a="http://schemas.openxmlformats.org/drawingml/2006/main" xmlns:r="http://schemas.openxmlformats.org/officeDocument/2006/relationships" xmlns:p="http://schemas.openxmlformats.org/presentationml/2006/main">
  <p:tag name="KPI_HAS_CHART" val="false"/>
</p:tagLst>
</file>

<file path=ppt/tags/tag9.xml><?xml version="1.0" encoding="utf-8"?>
<p:tagLst xmlns:a="http://schemas.openxmlformats.org/drawingml/2006/main" xmlns:r="http://schemas.openxmlformats.org/officeDocument/2006/relationships" xmlns:p="http://schemas.openxmlformats.org/presentationml/2006/main">
  <p:tag name="KPI_HAS_CHART" val="false"/>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IPCC_2014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Housekeeping Slides Template_06.20.23" id="{0F2F399A-59BC-AD44-B655-AB60A5E6690F}" vid="{CA25B9E3-E641-524F-A678-EA722147301E}"/>
    </a:ext>
  </a:extLst>
</a:theme>
</file>

<file path=ppt/theme/theme12.xml><?xml version="1.0" encoding="utf-8"?>
<a:theme xmlns:a="http://schemas.openxmlformats.org/drawingml/2006/main" name="WCM_Template_Cobranded PPT_Gray">
  <a:themeElements>
    <a:clrScheme name="WCM 2022">
      <a:dk1>
        <a:srgbClr val="2D2E2D"/>
      </a:dk1>
      <a:lt1>
        <a:srgbClr val="FFFFFF"/>
      </a:lt1>
      <a:dk2>
        <a:srgbClr val="555555"/>
      </a:dk2>
      <a:lt2>
        <a:srgbClr val="EFEEED"/>
      </a:lt2>
      <a:accent1>
        <a:srgbClr val="B31B1B"/>
      </a:accent1>
      <a:accent2>
        <a:srgbClr val="CF4520"/>
      </a:accent2>
      <a:accent3>
        <a:srgbClr val="E87722"/>
      </a:accent3>
      <a:accent4>
        <a:srgbClr val="FFC72C"/>
      </a:accent4>
      <a:accent5>
        <a:srgbClr val="8D8E8D"/>
      </a:accent5>
      <a:accent6>
        <a:srgbClr val="CECFCD"/>
      </a:accent6>
      <a:hlink>
        <a:srgbClr val="272727"/>
      </a:hlink>
      <a:folHlink>
        <a:srgbClr val="27272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cm_template_masterbrand_wide_ppt_white" id="{907254EC-2902-A44B-BCB7-1945B2D07FF4}" vid="{49B71980-DE23-324C-99C3-85255CCFAC7B}"/>
    </a:ext>
  </a:extLst>
</a:theme>
</file>

<file path=ppt/theme/theme1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1_IPCC_2014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Housekeeping Slides Template_06.20.23" id="{0F2F399A-59BC-AD44-B655-AB60A5E6690F}" vid="{CA25B9E3-E641-524F-A678-EA722147301E}"/>
    </a:ext>
  </a:extLst>
</a:theme>
</file>

<file path=ppt/theme/theme16.xml><?xml version="1.0" encoding="utf-8"?>
<a:theme xmlns:a="http://schemas.openxmlformats.org/drawingml/2006/main" name="1_WCM_Template_Cobranded PPT_Gray">
  <a:themeElements>
    <a:clrScheme name="WCM 2022">
      <a:dk1>
        <a:srgbClr val="2D2E2D"/>
      </a:dk1>
      <a:lt1>
        <a:srgbClr val="FFFFFF"/>
      </a:lt1>
      <a:dk2>
        <a:srgbClr val="555555"/>
      </a:dk2>
      <a:lt2>
        <a:srgbClr val="EFEEED"/>
      </a:lt2>
      <a:accent1>
        <a:srgbClr val="B31B1B"/>
      </a:accent1>
      <a:accent2>
        <a:srgbClr val="CF4520"/>
      </a:accent2>
      <a:accent3>
        <a:srgbClr val="E87722"/>
      </a:accent3>
      <a:accent4>
        <a:srgbClr val="FFC72C"/>
      </a:accent4>
      <a:accent5>
        <a:srgbClr val="8D8E8D"/>
      </a:accent5>
      <a:accent6>
        <a:srgbClr val="CECFCD"/>
      </a:accent6>
      <a:hlink>
        <a:srgbClr val="272727"/>
      </a:hlink>
      <a:folHlink>
        <a:srgbClr val="27272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cm_template_masterbrand_wide_ppt_white" id="{907254EC-2902-A44B-BCB7-1945B2D07FF4}" vid="{49B71980-DE23-324C-99C3-85255CCFAC7B}"/>
    </a:ext>
  </a:extLst>
</a:theme>
</file>

<file path=ppt/theme/theme1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ShojiVTI">
  <a:themeElements>
    <a:clrScheme name="Shoji">
      <a:dk1>
        <a:sysClr val="windowText" lastClr="000000"/>
      </a:dk1>
      <a:lt1>
        <a:sysClr val="window" lastClr="FFFFFF"/>
      </a:lt1>
      <a:dk2>
        <a:srgbClr val="595460"/>
      </a:dk2>
      <a:lt2>
        <a:srgbClr val="EBEDEB"/>
      </a:lt2>
      <a:accent1>
        <a:srgbClr val="97A7B8"/>
      </a:accent1>
      <a:accent2>
        <a:srgbClr val="A5B592"/>
      </a:accent2>
      <a:accent3>
        <a:srgbClr val="CED228"/>
      </a:accent3>
      <a:accent4>
        <a:srgbClr val="D1C499"/>
      </a:accent4>
      <a:accent5>
        <a:srgbClr val="BDB3B6"/>
      </a:accent5>
      <a:accent6>
        <a:srgbClr val="C5A98D"/>
      </a:accent6>
      <a:hlink>
        <a:srgbClr val="CC9900"/>
      </a:hlink>
      <a:folHlink>
        <a:srgbClr val="96A9A9"/>
      </a:folHlink>
    </a:clrScheme>
    <a:fontScheme name="Custom 7">
      <a:majorFont>
        <a:latin typeface="Meiryo"/>
        <a:ea typeface=""/>
        <a:cs typeface=""/>
      </a:majorFont>
      <a:minorFont>
        <a:latin typeface="Meiryo"/>
        <a:ea typeface=""/>
        <a:cs typeface=""/>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ojiVTI" id="{00D0DDEB-E771-48E5-9E96-0647434F08B1}" vid="{9D22D596-7FD0-4F89-958C-AD79A0949111}"/>
    </a:ext>
  </a:extLst>
</a:theme>
</file>

<file path=ppt/theme/theme5.xml><?xml version="1.0" encoding="utf-8"?>
<a:theme xmlns:a="http://schemas.openxmlformats.org/drawingml/2006/main" name="Custom">
  <a:themeElements>
    <a:clrScheme name="Universal Color Block">
      <a:dk1>
        <a:srgbClr val="000000"/>
      </a:dk1>
      <a:lt1>
        <a:srgbClr val="FFFFFF"/>
      </a:lt1>
      <a:dk2>
        <a:srgbClr val="44546A"/>
      </a:dk2>
      <a:lt2>
        <a:srgbClr val="E7E6E6"/>
      </a:lt2>
      <a:accent1>
        <a:srgbClr val="0068FF"/>
      </a:accent1>
      <a:accent2>
        <a:srgbClr val="DAE5EF"/>
      </a:accent2>
      <a:accent3>
        <a:srgbClr val="637183"/>
      </a:accent3>
      <a:accent4>
        <a:srgbClr val="434E5E"/>
      </a:accent4>
      <a:accent5>
        <a:srgbClr val="5B9BD5"/>
      </a:accent5>
      <a:accent6>
        <a:srgbClr val="70AD47"/>
      </a:accent6>
      <a:hlink>
        <a:srgbClr val="0563C1"/>
      </a:hlink>
      <a:folHlink>
        <a:srgbClr val="954F72"/>
      </a:folHlink>
    </a:clrScheme>
    <a:fontScheme name="Custom 75">
      <a:majorFont>
        <a:latin typeface="Tenorite"/>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45331398_Win32_SL_V13" id="{C59E605D-C281-4A06-BDA0-E97A35AC3AA8}" vid="{25D1D206-DA25-4050-926A-BD6D3A1B506F}"/>
    </a:ext>
  </a:extLst>
</a:theme>
</file>

<file path=ppt/theme/theme6.xml><?xml version="1.0" encoding="utf-8"?>
<a:theme xmlns:a="http://schemas.openxmlformats.org/drawingml/2006/main" name="Facet">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7.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Parcel">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862A45804C7345BFDE61DA2C172BE7" ma:contentTypeVersion="21" ma:contentTypeDescription="Create a new document." ma:contentTypeScope="" ma:versionID="500711ca9c67da191d2b15b5ca992245">
  <xsd:schema xmlns:xsd="http://www.w3.org/2001/XMLSchema" xmlns:xs="http://www.w3.org/2001/XMLSchema" xmlns:p="http://schemas.microsoft.com/office/2006/metadata/properties" xmlns:ns1="96f1686b-f877-4eb8-89ab-3a67a5dc2612" xmlns:ns3="b4104d5b-b872-4636-a728-507be7308f43" targetNamespace="http://schemas.microsoft.com/office/2006/metadata/properties" ma:root="true" ma:fieldsID="b508e5b81f94dd78c708f6de3fbd9d7e" ns1:_="" ns3:_="">
    <xsd:import namespace="96f1686b-f877-4eb8-89ab-3a67a5dc2612"/>
    <xsd:import namespace="b4104d5b-b872-4636-a728-507be7308f43"/>
    <xsd:element name="properties">
      <xsd:complexType>
        <xsd:sequence>
          <xsd:element name="documentManagement">
            <xsd:complexType>
              <xsd:all>
                <xsd:element ref="ns1:QID" minOccurs="0"/>
                <xsd:element ref="ns1:Status" minOccurs="0"/>
                <xsd:element ref="ns1:MediaServiceMetadata" minOccurs="0"/>
                <xsd:element ref="ns1:MediaServiceFastMetadata" minOccurs="0"/>
                <xsd:element ref="ns1:MediaServiceAutoTags" minOccurs="0"/>
                <xsd:element ref="ns1:MediaServiceOCR" minOccurs="0"/>
                <xsd:element ref="ns1:MediaServiceDateTaken" minOccurs="0"/>
                <xsd:element ref="ns1:MediaServiceLocation" minOccurs="0"/>
                <xsd:element ref="ns3:SharedWithUsers" minOccurs="0"/>
                <xsd:element ref="ns3:SharedWithDetails" minOccurs="0"/>
                <xsd:element ref="ns1:MediaServiceEventHashCode" minOccurs="0"/>
                <xsd:element ref="ns1:MediaServiceGenerationTime" minOccurs="0"/>
                <xsd:element ref="ns3:TaxKeywordTaxHTField" minOccurs="0"/>
                <xsd:element ref="ns3:TaxCatchAll" minOccurs="0"/>
                <xsd:element ref="ns1:MediaServiceAutoKeyPoints" minOccurs="0"/>
                <xsd:element ref="ns1:MediaServiceKeyPoints" minOccurs="0"/>
                <xsd:element ref="ns1:lcf76f155ced4ddcb4097134ff3c332f" minOccurs="0"/>
                <xsd:element ref="ns1:MediaServiceObjectDetectorVersions" minOccurs="0"/>
                <xsd:element ref="ns1: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f1686b-f877-4eb8-89ab-3a67a5dc2612" elementFormDefault="qualified">
    <xsd:import namespace="http://schemas.microsoft.com/office/2006/documentManagement/types"/>
    <xsd:import namespace="http://schemas.microsoft.com/office/infopath/2007/PartnerControls"/>
    <xsd:element name="QID" ma:index="0" nillable="true" ma:displayName="QID" ma:indexed="true" ma:internalName="QID">
      <xsd:simpleType>
        <xsd:restriction base="dms:Number"/>
      </xsd:simpleType>
    </xsd:element>
    <xsd:element name="Status" ma:index="3" nillable="true" ma:displayName="Status" ma:format="Dropdown" ma:internalName="Status">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AutoTags" ma:index="8" nillable="true" ma:displayName="MediaServiceAutoTags" ma:internalName="MediaServiceAutoTags" ma:readOnly="true">
      <xsd:simpleType>
        <xsd:restriction base="dms:Text"/>
      </xsd:simpleType>
    </xsd:element>
    <xsd:element name="MediaServiceOCR" ma:index="9" nillable="true" ma:displayName="MediaServiceOCR" ma:internalName="MediaServiceOCR" ma:readOnly="true">
      <xsd:simpleType>
        <xsd:restriction base="dms:Note">
          <xsd:maxLength value="255"/>
        </xsd:restriction>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4c811d1f-5e4a-4ee3-9cfd-88a4fb073ce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4104d5b-b872-4636-a728-507be7308f4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KeywordTaxHTField" ma:index="21"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22" nillable="true" ma:displayName="Taxonomy Catch All Column" ma:hidden="true" ma:list="{d75259b8-d078-43ce-9531-d35c0553c861}" ma:internalName="TaxCatchAll" ma:showField="CatchAllData" ma:web="b4104d5b-b872-4636-a728-507be7308f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96f1686b-f877-4eb8-89ab-3a67a5dc2612" xsi:nil="true"/>
    <TaxCatchAll xmlns="b4104d5b-b872-4636-a728-507be7308f43" xsi:nil="true"/>
    <QID xmlns="96f1686b-f877-4eb8-89ab-3a67a5dc2612" xsi:nil="true"/>
    <lcf76f155ced4ddcb4097134ff3c332f xmlns="96f1686b-f877-4eb8-89ab-3a67a5dc2612">
      <Terms xmlns="http://schemas.microsoft.com/office/infopath/2007/PartnerControls"/>
    </lcf76f155ced4ddcb4097134ff3c332f>
    <TaxKeywordTaxHTField xmlns="b4104d5b-b872-4636-a728-507be7308f43">
      <Terms xmlns="http://schemas.microsoft.com/office/infopath/2007/PartnerControls"/>
    </TaxKeywordTaxHTField>
  </documentManagement>
</p:properties>
</file>

<file path=customXml/itemProps1.xml><?xml version="1.0" encoding="utf-8"?>
<ds:datastoreItem xmlns:ds="http://schemas.openxmlformats.org/officeDocument/2006/customXml" ds:itemID="{6AFB9FAC-53BE-4DEB-951F-F87D4EA469EA}"/>
</file>

<file path=customXml/itemProps2.xml><?xml version="1.0" encoding="utf-8"?>
<ds:datastoreItem xmlns:ds="http://schemas.openxmlformats.org/officeDocument/2006/customXml" ds:itemID="{41E7A942-08D4-439D-A0C4-DB722CE115F8}"/>
</file>

<file path=customXml/itemProps3.xml><?xml version="1.0" encoding="utf-8"?>
<ds:datastoreItem xmlns:ds="http://schemas.openxmlformats.org/officeDocument/2006/customXml" ds:itemID="{97034F26-917B-4CAB-80F2-F0A23F76ABF3}"/>
</file>

<file path=docProps/app.xml><?xml version="1.0" encoding="utf-8"?>
<Properties xmlns="http://schemas.openxmlformats.org/officeDocument/2006/extended-properties" xmlns:vt="http://schemas.openxmlformats.org/officeDocument/2006/docPropsVTypes">
  <Template/>
  <TotalTime>85030</TotalTime>
  <Words>6216</Words>
  <Application>Microsoft Macintosh PowerPoint</Application>
  <PresentationFormat>Widescreen</PresentationFormat>
  <Paragraphs>1090</Paragraphs>
  <Slides>116</Slides>
  <Notes>45</Notes>
  <HiddenSlides>0</HiddenSlides>
  <MMClips>0</MMClips>
  <ScaleCrop>false</ScaleCrop>
  <HeadingPairs>
    <vt:vector size="6" baseType="variant">
      <vt:variant>
        <vt:lpstr>Fonts Used</vt:lpstr>
      </vt:variant>
      <vt:variant>
        <vt:i4>22</vt:i4>
      </vt:variant>
      <vt:variant>
        <vt:lpstr>Theme</vt:lpstr>
      </vt:variant>
      <vt:variant>
        <vt:i4>16</vt:i4>
      </vt:variant>
      <vt:variant>
        <vt:lpstr>Slide Titles</vt:lpstr>
      </vt:variant>
      <vt:variant>
        <vt:i4>116</vt:i4>
      </vt:variant>
    </vt:vector>
  </HeadingPairs>
  <TitlesOfParts>
    <vt:vector size="154" baseType="lpstr">
      <vt:lpstr>Meiryo</vt:lpstr>
      <vt:lpstr>-apple-system</vt:lpstr>
      <vt:lpstr>Aptos</vt:lpstr>
      <vt:lpstr>Aptos Display</vt:lpstr>
      <vt:lpstr>Arial</vt:lpstr>
      <vt:lpstr>Arial Narrow</vt:lpstr>
      <vt:lpstr>Calibri</vt:lpstr>
      <vt:lpstr>Calibri Light</vt:lpstr>
      <vt:lpstr>Corbel</vt:lpstr>
      <vt:lpstr>Courier New</vt:lpstr>
      <vt:lpstr>Georgia</vt:lpstr>
      <vt:lpstr>Roboto</vt:lpstr>
      <vt:lpstr>Segoe UI</vt:lpstr>
      <vt:lpstr>StarSymbol</vt:lpstr>
      <vt:lpstr>Symbol</vt:lpstr>
      <vt:lpstr>system-ui</vt:lpstr>
      <vt:lpstr>Tenorite</vt:lpstr>
      <vt:lpstr>Times New Roman</vt:lpstr>
      <vt:lpstr>Trade Gothic Inline</vt:lpstr>
      <vt:lpstr>Trebuchet MS</vt:lpstr>
      <vt:lpstr>Wingdings</vt:lpstr>
      <vt:lpstr>Wingdings 3</vt:lpstr>
      <vt:lpstr>1_Default Design</vt:lpstr>
      <vt:lpstr>Custom Design</vt:lpstr>
      <vt:lpstr>3_Default Design</vt:lpstr>
      <vt:lpstr>ShojiVTI</vt:lpstr>
      <vt:lpstr>Custom</vt:lpstr>
      <vt:lpstr>Facet</vt:lpstr>
      <vt:lpstr>4_Default Design</vt:lpstr>
      <vt:lpstr>Parcel</vt:lpstr>
      <vt:lpstr>Office Theme</vt:lpstr>
      <vt:lpstr>1_Office Theme</vt:lpstr>
      <vt:lpstr>IPCC_2014_Slides</vt:lpstr>
      <vt:lpstr>WCM_Template_Cobranded PPT_Gray</vt:lpstr>
      <vt:lpstr>2_Office Theme</vt:lpstr>
      <vt:lpstr>3_Office Theme</vt:lpstr>
      <vt:lpstr>1_IPCC_2014_Slides</vt:lpstr>
      <vt:lpstr>1_WCM_Template_Cobranded PPT_Gray</vt:lpstr>
      <vt:lpstr>Gastroesophageal Cancers</vt:lpstr>
      <vt:lpstr>Faculty</vt:lpstr>
      <vt:lpstr>Dr Kim — Disclosures</vt:lpstr>
      <vt:lpstr>Ms Parker — Disclosures</vt:lpstr>
      <vt:lpstr>Ms Segal — Disclosures</vt:lpstr>
      <vt:lpstr>Dr Shah — Disclosures</vt:lpstr>
      <vt:lpstr>Commercial Support</vt:lpstr>
      <vt:lpstr>PowerPoint Presentation</vt:lpstr>
      <vt:lpstr>Agenda</vt:lpstr>
      <vt:lpstr>Agenda</vt:lpstr>
      <vt:lpstr>PowerPoint Presentation</vt:lpstr>
      <vt:lpstr>Adenocarcinoma v. Squamous Cell Cancer? </vt:lpstr>
      <vt:lpstr>Case Presentation: Dr Shah</vt:lpstr>
      <vt:lpstr>PowerPoint Presentation</vt:lpstr>
      <vt:lpstr>Case Presentation: Dr Shah</vt:lpstr>
      <vt:lpstr>Agenda</vt:lpstr>
      <vt:lpstr>PowerPoint Presentation</vt:lpstr>
      <vt:lpstr>Locally Advanced Esophageal Cancer</vt:lpstr>
      <vt:lpstr>Epidemiology</vt:lpstr>
      <vt:lpstr>CROSS Trial: Major Results</vt:lpstr>
      <vt:lpstr>CROSS Trial: Overall Survival</vt:lpstr>
      <vt:lpstr>PowerPoint Presentation</vt:lpstr>
      <vt:lpstr>PowerPoint Presentation</vt:lpstr>
      <vt:lpstr>PowerPoint Presentation</vt:lpstr>
      <vt:lpstr>FLOT4-AIO: Perioperative FLOT improves OS vs ECF/ECX</vt:lpstr>
      <vt:lpstr>Durvalumab-based regimen demonstrated statistically significant and clinically meaningful improvement in event-free survival in resectable early-stage gastric and gastroesophageal junction cancers Press Release: March 7, 2025</vt:lpstr>
      <vt:lpstr>Methods</vt:lpstr>
      <vt:lpstr>Pathological complete response</vt:lpstr>
      <vt:lpstr>PowerPoint Presentation</vt:lpstr>
      <vt:lpstr>Summary </vt:lpstr>
      <vt:lpstr>Roundtable Discussion</vt:lpstr>
      <vt:lpstr>Management of Localized/Locally Advanced Gastroesophageal Cancers     Nursing Considerations </vt:lpstr>
      <vt:lpstr>Known Risk Factors </vt:lpstr>
      <vt:lpstr>Known Risk Factors </vt:lpstr>
      <vt:lpstr>Common Presenting Symptoms </vt:lpstr>
      <vt:lpstr>Typical Side Effects: Chemotherapy, Immunotherapy and/or Radiation </vt:lpstr>
      <vt:lpstr>Side Effect Prevention and Management </vt:lpstr>
      <vt:lpstr>Post Op Management </vt:lpstr>
      <vt:lpstr>Supportive Care </vt:lpstr>
      <vt:lpstr>Case Study </vt:lpstr>
      <vt:lpstr>Case Study </vt:lpstr>
      <vt:lpstr>Roundtable Discussion</vt:lpstr>
      <vt:lpstr>Agenda</vt:lpstr>
      <vt:lpstr>PowerPoint Presentation</vt:lpstr>
      <vt:lpstr>Incorporation of Immunotherapeutic Strategies for Patients with HER2-Negative Metastatic Gastroesophageal Tumors</vt:lpstr>
      <vt:lpstr>Patient Case</vt:lpstr>
      <vt:lpstr>Growing List of Biomarker Testing in GE Cancers</vt:lpstr>
      <vt:lpstr>PD-L1 Combined Positive Score (CPS)</vt:lpstr>
      <vt:lpstr>Patient Case</vt:lpstr>
      <vt:lpstr>Phase 3 trials of 1L chemo+PD-1 inhibitor  versus chemo in advanced gastric/GEJ cancer</vt:lpstr>
      <vt:lpstr>How does a PD-L1 score affect clinical outcomes?</vt:lpstr>
      <vt:lpstr>PowerPoint Presentation</vt:lpstr>
      <vt:lpstr>Patient Case</vt:lpstr>
      <vt:lpstr>Management of dMMR/MSI-H Gastric/GEJ Cancers</vt:lpstr>
      <vt:lpstr>Role of MMR Deficiency and MSI in Gastric Cancer</vt:lpstr>
      <vt:lpstr>Survival benefit with PD-1 inhibitor based therapy for for MSI-H gastric cancer </vt:lpstr>
      <vt:lpstr>Significant survival benefit with PD-1 inhibitor for MSI-H gastric cancer  CheckMate 649</vt:lpstr>
      <vt:lpstr>Recommendations for PD-1 inhibitor-based therapy for gastric cancer </vt:lpstr>
      <vt:lpstr>Roundtable Discussion</vt:lpstr>
      <vt:lpstr>Nursing Considerations for Patients Receiving an Anti-PD-1/PD-L1 Antibody</vt:lpstr>
      <vt:lpstr>Setting the Stage</vt:lpstr>
      <vt:lpstr>Adverse Events of Anti PD-1/PDL-1 Antibodies</vt:lpstr>
      <vt:lpstr>Starting Treatment </vt:lpstr>
      <vt:lpstr>While on Treatment </vt:lpstr>
      <vt:lpstr>Clinical Experience </vt:lpstr>
      <vt:lpstr>Roundtable Discussion</vt:lpstr>
      <vt:lpstr>Agenda</vt:lpstr>
      <vt:lpstr>PowerPoint Presentation</vt:lpstr>
      <vt:lpstr>Management of Metastatic Gastric/GEJ Adenocarcinoma: First Line Therapy</vt:lpstr>
      <vt:lpstr>Case Study</vt:lpstr>
      <vt:lpstr>Case Study</vt:lpstr>
      <vt:lpstr>Case Study</vt:lpstr>
      <vt:lpstr>Key Biomarkers in Gastroesophageal Cancer</vt:lpstr>
      <vt:lpstr>Claudin18.2: Leveraging Biology</vt:lpstr>
      <vt:lpstr>SPOTLIGHT and GLOW – Combined Final Analysis</vt:lpstr>
      <vt:lpstr>SPOTLIGHT and GLOW – Combined Final Analysis</vt:lpstr>
      <vt:lpstr>PowerPoint Presentation</vt:lpstr>
      <vt:lpstr>CLDN 18.2 Targeted Therapies</vt:lpstr>
      <vt:lpstr>Case Study</vt:lpstr>
      <vt:lpstr>Conclusions</vt:lpstr>
      <vt:lpstr>Roundtable Discussion</vt:lpstr>
      <vt:lpstr>Tolerability/Toxicity Profile of Zolbetuximab </vt:lpstr>
      <vt:lpstr>Gastroesophageal Ca and Claudin 18.2</vt:lpstr>
      <vt:lpstr>Claudin 18.2 Carcinogenesis</vt:lpstr>
      <vt:lpstr>Zolbetuximab Mechanism of Action </vt:lpstr>
      <vt:lpstr>Side Effects and Patient Education </vt:lpstr>
      <vt:lpstr>Side Effects Management - ASCO  </vt:lpstr>
      <vt:lpstr>Monitoring and Support </vt:lpstr>
      <vt:lpstr>Diet Review </vt:lpstr>
      <vt:lpstr>Self-Care Measures </vt:lpstr>
      <vt:lpstr>Roundtable Discussion</vt:lpstr>
      <vt:lpstr>Agenda</vt:lpstr>
      <vt:lpstr>PowerPoint Presentation</vt:lpstr>
      <vt:lpstr>Considerations in the Care of Patients with HER2-Positive Gastroesophageal Cancers </vt:lpstr>
      <vt:lpstr>PowerPoint Presentation</vt:lpstr>
      <vt:lpstr>Biomarker Testing in Advanced GE Cancer</vt:lpstr>
      <vt:lpstr>HER2 Testing Algorithm</vt:lpstr>
      <vt:lpstr>PowerPoint Presentation</vt:lpstr>
      <vt:lpstr>HER2 overexpression differs based on location and histology</vt:lpstr>
      <vt:lpstr>PowerPoint Presentation</vt:lpstr>
      <vt:lpstr>KEYNOTE-811 Study Design</vt:lpstr>
      <vt:lpstr>Chemo+Trastuzumab+Pembro shows OS benefit </vt:lpstr>
      <vt:lpstr>No clinical benefit with PD-L1 CPS&lt;1</vt:lpstr>
      <vt:lpstr>PowerPoint Presentation</vt:lpstr>
      <vt:lpstr>DESTINY-Gastric01: 2L treatment option for HER2+ gastric/GEJ adenoca</vt:lpstr>
      <vt:lpstr>OS Improvement Noted in T-DXd Group</vt:lpstr>
      <vt:lpstr>What is the optimal 2L treatment for HER2+ GC?</vt:lpstr>
      <vt:lpstr>PowerPoint Presentation</vt:lpstr>
      <vt:lpstr>PowerPoint Presentation</vt:lpstr>
      <vt:lpstr>Roundtable Discussion</vt:lpstr>
      <vt:lpstr>Nursing Considerations for Trastuzumab Deruxtecan</vt:lpstr>
      <vt:lpstr>Why Trastuzumab Deruxtecan</vt:lpstr>
      <vt:lpstr>Common Adverse events seen  (DESTINY-GASTRIC01 study)</vt:lpstr>
      <vt:lpstr>Management of Adverse effects</vt:lpstr>
      <vt:lpstr>Management of Interstitial  Lung Disease</vt:lpstr>
      <vt:lpstr>Clinical experience</vt:lpstr>
    </vt:vector>
  </TitlesOfParts>
  <Manager/>
  <Company>Research To Practice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To Practice</dc:title>
  <dc:subject/>
  <dc:creator>Research To Practice</dc:creator>
  <cp:keywords/>
  <dc:description/>
  <cp:lastModifiedBy>Silvana Izquierdo</cp:lastModifiedBy>
  <cp:revision>8072</cp:revision>
  <cp:lastPrinted>2020-10-06T19:03:59Z</cp:lastPrinted>
  <dcterms:created xsi:type="dcterms:W3CDTF">2013-03-19T19:50:02Z</dcterms:created>
  <dcterms:modified xsi:type="dcterms:W3CDTF">2025-04-24T12:47:49Z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0x01010018862A45804C7345BFDE61DA2C172BE7</vt:lpwstr>
  </property>
  <property fmtid="{D5CDD505-2E9C-101B-9397-08002B2CF9AE}" pid="3" name="TaxKeyword">
    <vt:lpwstr/>
  </property>
</Properties>
</file>