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67" r:id="rId4"/>
    <p:sldId id="282" r:id="rId5"/>
    <p:sldId id="257" r:id="rId6"/>
    <p:sldId id="268" r:id="rId7"/>
    <p:sldId id="269" r:id="rId8"/>
    <p:sldId id="258" r:id="rId9"/>
    <p:sldId id="270" r:id="rId10"/>
    <p:sldId id="272" r:id="rId11"/>
    <p:sldId id="271" r:id="rId12"/>
    <p:sldId id="273" r:id="rId13"/>
    <p:sldId id="260" r:id="rId14"/>
    <p:sldId id="274" r:id="rId15"/>
    <p:sldId id="275" r:id="rId16"/>
    <p:sldId id="261" r:id="rId17"/>
    <p:sldId id="277" r:id="rId18"/>
    <p:sldId id="262" r:id="rId19"/>
    <p:sldId id="263" r:id="rId20"/>
    <p:sldId id="278" r:id="rId21"/>
    <p:sldId id="279" r:id="rId22"/>
    <p:sldId id="287" r:id="rId23"/>
    <p:sldId id="264" r:id="rId24"/>
    <p:sldId id="280" r:id="rId25"/>
    <p:sldId id="283" r:id="rId26"/>
    <p:sldId id="265" r:id="rId27"/>
    <p:sldId id="285" r:id="rId28"/>
    <p:sldId id="281" r:id="rId29"/>
    <p:sldId id="286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ly, Gregory J./Medicine" initials="RGJ" lastIdx="2" clrIdx="0">
    <p:extLst>
      <p:ext uri="{19B8F6BF-5375-455C-9EA6-DF929625EA0E}">
        <p15:presenceInfo xmlns:p15="http://schemas.microsoft.com/office/powerpoint/2012/main" userId="S::rielyg@mskcc.org::8e9f1504-5205-4fae-b223-1d04dd54ed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1CA5B-4704-4A73-89EB-88FD0A50C6F1}" v="61" dt="2022-12-13T13:11:10.764"/>
    <p1510:client id="{E7828DBD-7F37-4A97-871F-8AFAC0C69E38}" v="4035" dt="2022-12-13T19:29:10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ly, Gregory J./Medicine" userId="8e9f1504-5205-4fae-b223-1d04dd54ed12" providerId="ADAL" clId="{BDB1CA5B-4704-4A73-89EB-88FD0A50C6F1}"/>
    <pc:docChg chg="undo custSel addSld delSld modSld">
      <pc:chgData name="Riely, Gregory J./Medicine" userId="8e9f1504-5205-4fae-b223-1d04dd54ed12" providerId="ADAL" clId="{BDB1CA5B-4704-4A73-89EB-88FD0A50C6F1}" dt="2022-12-13T13:19:02.196" v="1178" actId="732"/>
      <pc:docMkLst>
        <pc:docMk/>
      </pc:docMkLst>
      <pc:sldChg chg="addSp delSp modSp mod modClrScheme chgLayout">
        <pc:chgData name="Riely, Gregory J./Medicine" userId="8e9f1504-5205-4fae-b223-1d04dd54ed12" providerId="ADAL" clId="{BDB1CA5B-4704-4A73-89EB-88FD0A50C6F1}" dt="2022-12-13T13:10:59.376" v="260" actId="20577"/>
        <pc:sldMkLst>
          <pc:docMk/>
          <pc:sldMk cId="2440674930" sldId="256"/>
        </pc:sldMkLst>
        <pc:spChg chg="del mod ord">
          <ac:chgData name="Riely, Gregory J./Medicine" userId="8e9f1504-5205-4fae-b223-1d04dd54ed12" providerId="ADAL" clId="{BDB1CA5B-4704-4A73-89EB-88FD0A50C6F1}" dt="2022-12-13T12:36:28.588" v="0" actId="700"/>
          <ac:spMkLst>
            <pc:docMk/>
            <pc:sldMk cId="2440674930" sldId="256"/>
            <ac:spMk id="2" creationId="{A2DFCF36-1EF3-4D8F-8CB6-876D80C00AD8}"/>
          </ac:spMkLst>
        </pc:spChg>
        <pc:spChg chg="del">
          <ac:chgData name="Riely, Gregory J./Medicine" userId="8e9f1504-5205-4fae-b223-1d04dd54ed12" providerId="ADAL" clId="{BDB1CA5B-4704-4A73-89EB-88FD0A50C6F1}" dt="2022-12-13T12:36:28.588" v="0" actId="700"/>
          <ac:spMkLst>
            <pc:docMk/>
            <pc:sldMk cId="2440674930" sldId="256"/>
            <ac:spMk id="3" creationId="{79101867-5390-4B1F-B9EF-EDD5101F9977}"/>
          </ac:spMkLst>
        </pc:spChg>
        <pc:spChg chg="add mod ord">
          <ac:chgData name="Riely, Gregory J./Medicine" userId="8e9f1504-5205-4fae-b223-1d04dd54ed12" providerId="ADAL" clId="{BDB1CA5B-4704-4A73-89EB-88FD0A50C6F1}" dt="2022-12-13T13:10:59.376" v="260" actId="20577"/>
          <ac:spMkLst>
            <pc:docMk/>
            <pc:sldMk cId="2440674930" sldId="256"/>
            <ac:spMk id="4" creationId="{D629DC58-D055-4C70-8AD5-D1D9337CBA6E}"/>
          </ac:spMkLst>
        </pc:spChg>
        <pc:spChg chg="add mod">
          <ac:chgData name="Riely, Gregory J./Medicine" userId="8e9f1504-5205-4fae-b223-1d04dd54ed12" providerId="ADAL" clId="{BDB1CA5B-4704-4A73-89EB-88FD0A50C6F1}" dt="2022-12-13T12:36:34.299" v="2" actId="1076"/>
          <ac:spMkLst>
            <pc:docMk/>
            <pc:sldMk cId="2440674930" sldId="256"/>
            <ac:spMk id="6" creationId="{6B7A0D06-B43B-4900-80DD-63EE4916D1D5}"/>
          </ac:spMkLst>
        </pc:spChg>
        <pc:picChg chg="add mod">
          <ac:chgData name="Riely, Gregory J./Medicine" userId="8e9f1504-5205-4fae-b223-1d04dd54ed12" providerId="ADAL" clId="{BDB1CA5B-4704-4A73-89EB-88FD0A50C6F1}" dt="2022-12-13T13:10:25.010" v="159" actId="732"/>
          <ac:picMkLst>
            <pc:docMk/>
            <pc:sldMk cId="2440674930" sldId="256"/>
            <ac:picMk id="1026" creationId="{6240C08C-CD0E-4F8A-A7EA-26931C56E997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3:13:33.972" v="679" actId="20577"/>
        <pc:sldMkLst>
          <pc:docMk/>
          <pc:sldMk cId="422637964" sldId="257"/>
        </pc:sldMkLst>
        <pc:spChg chg="mod">
          <ac:chgData name="Riely, Gregory J./Medicine" userId="8e9f1504-5205-4fae-b223-1d04dd54ed12" providerId="ADAL" clId="{BDB1CA5B-4704-4A73-89EB-88FD0A50C6F1}" dt="2022-12-13T13:13:33.972" v="679" actId="20577"/>
          <ac:spMkLst>
            <pc:docMk/>
            <pc:sldMk cId="422637964" sldId="257"/>
            <ac:spMk id="2" creationId="{9DBDEF70-02A1-4B01-AFEC-FC7994C8ED03}"/>
          </ac:spMkLst>
        </pc:spChg>
        <pc:spChg chg="add mod">
          <ac:chgData name="Riely, Gregory J./Medicine" userId="8e9f1504-5205-4fae-b223-1d04dd54ed12" providerId="ADAL" clId="{BDB1CA5B-4704-4A73-89EB-88FD0A50C6F1}" dt="2022-12-13T12:36:50.197" v="7" actId="1076"/>
          <ac:spMkLst>
            <pc:docMk/>
            <pc:sldMk cId="422637964" sldId="257"/>
            <ac:spMk id="4" creationId="{401BD8C6-EEF1-46CD-BCC2-F6FC86F6288D}"/>
          </ac:spMkLst>
        </pc:spChg>
        <pc:picChg chg="add mod">
          <ac:chgData name="Riely, Gregory J./Medicine" userId="8e9f1504-5205-4fae-b223-1d04dd54ed12" providerId="ADAL" clId="{BDB1CA5B-4704-4A73-89EB-88FD0A50C6F1}" dt="2022-12-13T13:13:29.602" v="676" actId="1076"/>
          <ac:picMkLst>
            <pc:docMk/>
            <pc:sldMk cId="422637964" sldId="257"/>
            <ac:picMk id="6" creationId="{7D857F99-5263-4ECA-8F36-190784AD20DD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3:17:02.893" v="1067" actId="1076"/>
        <pc:sldMkLst>
          <pc:docMk/>
          <pc:sldMk cId="577922785" sldId="258"/>
        </pc:sldMkLst>
        <pc:spChg chg="mod">
          <ac:chgData name="Riely, Gregory J./Medicine" userId="8e9f1504-5205-4fae-b223-1d04dd54ed12" providerId="ADAL" clId="{BDB1CA5B-4704-4A73-89EB-88FD0A50C6F1}" dt="2022-12-13T13:16:45.999" v="1065" actId="20577"/>
          <ac:spMkLst>
            <pc:docMk/>
            <pc:sldMk cId="577922785" sldId="258"/>
            <ac:spMk id="2" creationId="{24ED2DB7-8DFC-46C1-97E0-7403629FCDFD}"/>
          </ac:spMkLst>
        </pc:spChg>
        <pc:spChg chg="add mod">
          <ac:chgData name="Riely, Gregory J./Medicine" userId="8e9f1504-5205-4fae-b223-1d04dd54ed12" providerId="ADAL" clId="{BDB1CA5B-4704-4A73-89EB-88FD0A50C6F1}" dt="2022-12-13T12:37:09.742" v="12" actId="1076"/>
          <ac:spMkLst>
            <pc:docMk/>
            <pc:sldMk cId="577922785" sldId="258"/>
            <ac:spMk id="4" creationId="{F8676EC5-8D07-430A-9E6E-4790EA3B39B2}"/>
          </ac:spMkLst>
        </pc:spChg>
        <pc:picChg chg="add mod">
          <ac:chgData name="Riely, Gregory J./Medicine" userId="8e9f1504-5205-4fae-b223-1d04dd54ed12" providerId="ADAL" clId="{BDB1CA5B-4704-4A73-89EB-88FD0A50C6F1}" dt="2022-12-13T13:17:02.893" v="1067" actId="1076"/>
          <ac:picMkLst>
            <pc:docMk/>
            <pc:sldMk cId="577922785" sldId="258"/>
            <ac:picMk id="6" creationId="{BB87A5A4-CDC4-4F34-A402-7F1476E27979}"/>
          </ac:picMkLst>
        </pc:picChg>
        <pc:picChg chg="add mod">
          <ac:chgData name="Riely, Gregory J./Medicine" userId="8e9f1504-5205-4fae-b223-1d04dd54ed12" providerId="ADAL" clId="{BDB1CA5B-4704-4A73-89EB-88FD0A50C6F1}" dt="2022-12-13T13:16:59.835" v="1066" actId="1076"/>
          <ac:picMkLst>
            <pc:docMk/>
            <pc:sldMk cId="577922785" sldId="258"/>
            <ac:picMk id="8" creationId="{0E4FF839-6489-4B34-87A8-38B3F3BE3FC0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3:18:02.761" v="1167" actId="20577"/>
        <pc:sldMkLst>
          <pc:docMk/>
          <pc:sldMk cId="1252846108" sldId="259"/>
        </pc:sldMkLst>
        <pc:spChg chg="mod">
          <ac:chgData name="Riely, Gregory J./Medicine" userId="8e9f1504-5205-4fae-b223-1d04dd54ed12" providerId="ADAL" clId="{BDB1CA5B-4704-4A73-89EB-88FD0A50C6F1}" dt="2022-12-13T13:18:02.761" v="1167" actId="20577"/>
          <ac:spMkLst>
            <pc:docMk/>
            <pc:sldMk cId="1252846108" sldId="259"/>
            <ac:spMk id="2" creationId="{B9944432-9691-49F0-8BBB-BA972728CC0F}"/>
          </ac:spMkLst>
        </pc:spChg>
        <pc:spChg chg="add mod">
          <ac:chgData name="Riely, Gregory J./Medicine" userId="8e9f1504-5205-4fae-b223-1d04dd54ed12" providerId="ADAL" clId="{BDB1CA5B-4704-4A73-89EB-88FD0A50C6F1}" dt="2022-12-13T12:37:25.885" v="17" actId="1076"/>
          <ac:spMkLst>
            <pc:docMk/>
            <pc:sldMk cId="1252846108" sldId="259"/>
            <ac:spMk id="4" creationId="{514CC6A5-2FA9-44C8-899A-1919B6252450}"/>
          </ac:spMkLst>
        </pc:spChg>
        <pc:picChg chg="add mod modCrop">
          <ac:chgData name="Riely, Gregory J./Medicine" userId="8e9f1504-5205-4fae-b223-1d04dd54ed12" providerId="ADAL" clId="{BDB1CA5B-4704-4A73-89EB-88FD0A50C6F1}" dt="2022-12-13T13:17:44.915" v="1073" actId="1076"/>
          <ac:picMkLst>
            <pc:docMk/>
            <pc:sldMk cId="1252846108" sldId="259"/>
            <ac:picMk id="6" creationId="{C1FDB03D-82B3-4355-80AC-0F6F766B3FAF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2:54:44.155" v="105" actId="1076"/>
        <pc:sldMkLst>
          <pc:docMk/>
          <pc:sldMk cId="1394430982" sldId="260"/>
        </pc:sldMkLst>
        <pc:spChg chg="add mod">
          <ac:chgData name="Riely, Gregory J./Medicine" userId="8e9f1504-5205-4fae-b223-1d04dd54ed12" providerId="ADAL" clId="{BDB1CA5B-4704-4A73-89EB-88FD0A50C6F1}" dt="2022-12-13T12:37:39.670" v="21" actId="1076"/>
          <ac:spMkLst>
            <pc:docMk/>
            <pc:sldMk cId="1394430982" sldId="260"/>
            <ac:spMk id="4" creationId="{C8F56787-E377-4A9E-AD30-BEA8D7FAEF44}"/>
          </ac:spMkLst>
        </pc:spChg>
        <pc:picChg chg="add mod">
          <ac:chgData name="Riely, Gregory J./Medicine" userId="8e9f1504-5205-4fae-b223-1d04dd54ed12" providerId="ADAL" clId="{BDB1CA5B-4704-4A73-89EB-88FD0A50C6F1}" dt="2022-12-13T12:54:44.155" v="105" actId="1076"/>
          <ac:picMkLst>
            <pc:docMk/>
            <pc:sldMk cId="1394430982" sldId="260"/>
            <ac:picMk id="3074" creationId="{F816FBAB-A4C0-4842-8E12-53E495ABD5AB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2:56:55.503" v="113" actId="22"/>
        <pc:sldMkLst>
          <pc:docMk/>
          <pc:sldMk cId="1921043890" sldId="261"/>
        </pc:sldMkLst>
        <pc:spChg chg="add mod">
          <ac:chgData name="Riely, Gregory J./Medicine" userId="8e9f1504-5205-4fae-b223-1d04dd54ed12" providerId="ADAL" clId="{BDB1CA5B-4704-4A73-89EB-88FD0A50C6F1}" dt="2022-12-13T12:37:58.023" v="31" actId="1076"/>
          <ac:spMkLst>
            <pc:docMk/>
            <pc:sldMk cId="1921043890" sldId="261"/>
            <ac:spMk id="4" creationId="{FCA0DC89-F2D0-4B49-98A5-9D20F18054C5}"/>
          </ac:spMkLst>
        </pc:spChg>
        <pc:picChg chg="add mod">
          <ac:chgData name="Riely, Gregory J./Medicine" userId="8e9f1504-5205-4fae-b223-1d04dd54ed12" providerId="ADAL" clId="{BDB1CA5B-4704-4A73-89EB-88FD0A50C6F1}" dt="2022-12-13T12:56:37.548" v="112" actId="1076"/>
          <ac:picMkLst>
            <pc:docMk/>
            <pc:sldMk cId="1921043890" sldId="261"/>
            <ac:picMk id="6" creationId="{579A47FA-E72B-428A-B8BC-8CA0CECA3751}"/>
          </ac:picMkLst>
        </pc:picChg>
        <pc:picChg chg="add">
          <ac:chgData name="Riely, Gregory J./Medicine" userId="8e9f1504-5205-4fae-b223-1d04dd54ed12" providerId="ADAL" clId="{BDB1CA5B-4704-4A73-89EB-88FD0A50C6F1}" dt="2022-12-13T12:56:55.503" v="113" actId="22"/>
          <ac:picMkLst>
            <pc:docMk/>
            <pc:sldMk cId="1921043890" sldId="261"/>
            <ac:picMk id="8" creationId="{1A05691B-1063-47F0-8CBD-FABF63D2B4E1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2:59:08.972" v="114" actId="22"/>
        <pc:sldMkLst>
          <pc:docMk/>
          <pc:sldMk cId="1919481577" sldId="262"/>
        </pc:sldMkLst>
        <pc:spChg chg="add mod">
          <ac:chgData name="Riely, Gregory J./Medicine" userId="8e9f1504-5205-4fae-b223-1d04dd54ed12" providerId="ADAL" clId="{BDB1CA5B-4704-4A73-89EB-88FD0A50C6F1}" dt="2022-12-13T12:38:10.335" v="35" actId="1076"/>
          <ac:spMkLst>
            <pc:docMk/>
            <pc:sldMk cId="1919481577" sldId="262"/>
            <ac:spMk id="4" creationId="{AF359DCE-3D5B-4B11-9CFB-0A7666DF3C91}"/>
          </ac:spMkLst>
        </pc:spChg>
        <pc:picChg chg="add">
          <ac:chgData name="Riely, Gregory J./Medicine" userId="8e9f1504-5205-4fae-b223-1d04dd54ed12" providerId="ADAL" clId="{BDB1CA5B-4704-4A73-89EB-88FD0A50C6F1}" dt="2022-12-13T12:59:08.972" v="114" actId="22"/>
          <ac:picMkLst>
            <pc:docMk/>
            <pc:sldMk cId="1919481577" sldId="262"/>
            <ac:picMk id="6" creationId="{F57BC61D-7CC7-4BE4-A0B9-7E963B631033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2:38:26.215" v="39" actId="1076"/>
        <pc:sldMkLst>
          <pc:docMk/>
          <pc:sldMk cId="2003996270" sldId="263"/>
        </pc:sldMkLst>
        <pc:spChg chg="add mod">
          <ac:chgData name="Riely, Gregory J./Medicine" userId="8e9f1504-5205-4fae-b223-1d04dd54ed12" providerId="ADAL" clId="{BDB1CA5B-4704-4A73-89EB-88FD0A50C6F1}" dt="2022-12-13T12:38:26.215" v="39" actId="1076"/>
          <ac:spMkLst>
            <pc:docMk/>
            <pc:sldMk cId="2003996270" sldId="263"/>
            <ac:spMk id="4" creationId="{475A1036-8DF8-41D5-A5C7-1CB750CA9FA3}"/>
          </ac:spMkLst>
        </pc:spChg>
      </pc:sldChg>
      <pc:sldChg chg="addSp modSp new mod">
        <pc:chgData name="Riely, Gregory J./Medicine" userId="8e9f1504-5205-4fae-b223-1d04dd54ed12" providerId="ADAL" clId="{BDB1CA5B-4704-4A73-89EB-88FD0A50C6F1}" dt="2022-12-13T13:02:07.896" v="121" actId="22"/>
        <pc:sldMkLst>
          <pc:docMk/>
          <pc:sldMk cId="2718011127" sldId="264"/>
        </pc:sldMkLst>
        <pc:spChg chg="add mod">
          <ac:chgData name="Riely, Gregory J./Medicine" userId="8e9f1504-5205-4fae-b223-1d04dd54ed12" providerId="ADAL" clId="{BDB1CA5B-4704-4A73-89EB-88FD0A50C6F1}" dt="2022-12-13T12:38:42.560" v="43" actId="1076"/>
          <ac:spMkLst>
            <pc:docMk/>
            <pc:sldMk cId="2718011127" sldId="264"/>
            <ac:spMk id="4" creationId="{CCD4CDE5-0A5C-49AD-80A5-17C3EFE7F99B}"/>
          </ac:spMkLst>
        </pc:spChg>
        <pc:picChg chg="add">
          <ac:chgData name="Riely, Gregory J./Medicine" userId="8e9f1504-5205-4fae-b223-1d04dd54ed12" providerId="ADAL" clId="{BDB1CA5B-4704-4A73-89EB-88FD0A50C6F1}" dt="2022-12-13T13:02:07.896" v="121" actId="22"/>
          <ac:picMkLst>
            <pc:docMk/>
            <pc:sldMk cId="2718011127" sldId="264"/>
            <ac:picMk id="6" creationId="{D36F9C99-753A-4C21-BC77-9B6DF88CBEC6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3:04:39.480" v="140" actId="1076"/>
        <pc:sldMkLst>
          <pc:docMk/>
          <pc:sldMk cId="318443452" sldId="265"/>
        </pc:sldMkLst>
        <pc:spChg chg="add mod">
          <ac:chgData name="Riely, Gregory J./Medicine" userId="8e9f1504-5205-4fae-b223-1d04dd54ed12" providerId="ADAL" clId="{BDB1CA5B-4704-4A73-89EB-88FD0A50C6F1}" dt="2022-12-13T12:38:55.950" v="48" actId="1076"/>
          <ac:spMkLst>
            <pc:docMk/>
            <pc:sldMk cId="318443452" sldId="265"/>
            <ac:spMk id="4" creationId="{89EDE906-CBA2-484C-955F-4105B3D595A8}"/>
          </ac:spMkLst>
        </pc:spChg>
        <pc:picChg chg="add mod">
          <ac:chgData name="Riely, Gregory J./Medicine" userId="8e9f1504-5205-4fae-b223-1d04dd54ed12" providerId="ADAL" clId="{BDB1CA5B-4704-4A73-89EB-88FD0A50C6F1}" dt="2022-12-13T13:04:39.480" v="140" actId="1076"/>
          <ac:picMkLst>
            <pc:docMk/>
            <pc:sldMk cId="318443452" sldId="265"/>
            <ac:picMk id="5" creationId="{8D142E35-C236-4E61-982B-727C8E57BCD1}"/>
          </ac:picMkLst>
        </pc:picChg>
      </pc:sldChg>
      <pc:sldChg chg="addSp modSp new mod">
        <pc:chgData name="Riely, Gregory J./Medicine" userId="8e9f1504-5205-4fae-b223-1d04dd54ed12" providerId="ADAL" clId="{BDB1CA5B-4704-4A73-89EB-88FD0A50C6F1}" dt="2022-12-13T13:05:34.448" v="147" actId="1076"/>
        <pc:sldMkLst>
          <pc:docMk/>
          <pc:sldMk cId="3622672408" sldId="266"/>
        </pc:sldMkLst>
        <pc:spChg chg="add mod">
          <ac:chgData name="Riely, Gregory J./Medicine" userId="8e9f1504-5205-4fae-b223-1d04dd54ed12" providerId="ADAL" clId="{BDB1CA5B-4704-4A73-89EB-88FD0A50C6F1}" dt="2022-12-13T12:39:08.430" v="52" actId="1076"/>
          <ac:spMkLst>
            <pc:docMk/>
            <pc:sldMk cId="3622672408" sldId="266"/>
            <ac:spMk id="4" creationId="{76715601-3CEE-4134-B852-5985FC489421}"/>
          </ac:spMkLst>
        </pc:spChg>
        <pc:picChg chg="add mod">
          <ac:chgData name="Riely, Gregory J./Medicine" userId="8e9f1504-5205-4fae-b223-1d04dd54ed12" providerId="ADAL" clId="{BDB1CA5B-4704-4A73-89EB-88FD0A50C6F1}" dt="2022-12-13T13:05:34.448" v="147" actId="1076"/>
          <ac:picMkLst>
            <pc:docMk/>
            <pc:sldMk cId="3622672408" sldId="266"/>
            <ac:picMk id="5" creationId="{AA52946D-E790-469B-B2FC-C065C7A4DB33}"/>
          </ac:picMkLst>
        </pc:picChg>
      </pc:sldChg>
      <pc:sldChg chg="addSp modSp add mod">
        <pc:chgData name="Riely, Gregory J./Medicine" userId="8e9f1504-5205-4fae-b223-1d04dd54ed12" providerId="ADAL" clId="{BDB1CA5B-4704-4A73-89EB-88FD0A50C6F1}" dt="2022-12-13T13:11:10.763" v="264" actId="1076"/>
        <pc:sldMkLst>
          <pc:docMk/>
          <pc:sldMk cId="1777693721" sldId="267"/>
        </pc:sldMkLst>
        <pc:spChg chg="mod">
          <ac:chgData name="Riely, Gregory J./Medicine" userId="8e9f1504-5205-4fae-b223-1d04dd54ed12" providerId="ADAL" clId="{BDB1CA5B-4704-4A73-89EB-88FD0A50C6F1}" dt="2022-12-13T13:11:04.160" v="261"/>
          <ac:spMkLst>
            <pc:docMk/>
            <pc:sldMk cId="1777693721" sldId="267"/>
            <ac:spMk id="4" creationId="{D629DC58-D055-4C70-8AD5-D1D9337CBA6E}"/>
          </ac:spMkLst>
        </pc:spChg>
        <pc:picChg chg="add mod">
          <ac:chgData name="Riely, Gregory J./Medicine" userId="8e9f1504-5205-4fae-b223-1d04dd54ed12" providerId="ADAL" clId="{BDB1CA5B-4704-4A73-89EB-88FD0A50C6F1}" dt="2022-12-13T13:11:10.763" v="264" actId="1076"/>
          <ac:picMkLst>
            <pc:docMk/>
            <pc:sldMk cId="1777693721" sldId="267"/>
            <ac:picMk id="2050" creationId="{D0490255-D33F-4A98-A430-78883F2D38C8}"/>
          </ac:picMkLst>
        </pc:picChg>
      </pc:sldChg>
      <pc:sldChg chg="addSp modSp add mod">
        <pc:chgData name="Riely, Gregory J./Medicine" userId="8e9f1504-5205-4fae-b223-1d04dd54ed12" providerId="ADAL" clId="{BDB1CA5B-4704-4A73-89EB-88FD0A50C6F1}" dt="2022-12-13T13:13:52.972" v="683" actId="732"/>
        <pc:sldMkLst>
          <pc:docMk/>
          <pc:sldMk cId="2622634546" sldId="268"/>
        </pc:sldMkLst>
        <pc:spChg chg="mod">
          <ac:chgData name="Riely, Gregory J./Medicine" userId="8e9f1504-5205-4fae-b223-1d04dd54ed12" providerId="ADAL" clId="{BDB1CA5B-4704-4A73-89EB-88FD0A50C6F1}" dt="2022-12-13T13:13:42.399" v="680"/>
          <ac:spMkLst>
            <pc:docMk/>
            <pc:sldMk cId="2622634546" sldId="268"/>
            <ac:spMk id="2" creationId="{9DBDEF70-02A1-4B01-AFEC-FC7994C8ED03}"/>
          </ac:spMkLst>
        </pc:spChg>
        <pc:picChg chg="add mod modCrop">
          <ac:chgData name="Riely, Gregory J./Medicine" userId="8e9f1504-5205-4fae-b223-1d04dd54ed12" providerId="ADAL" clId="{BDB1CA5B-4704-4A73-89EB-88FD0A50C6F1}" dt="2022-12-13T13:13:52.972" v="683" actId="732"/>
          <ac:picMkLst>
            <pc:docMk/>
            <pc:sldMk cId="2622634546" sldId="268"/>
            <ac:picMk id="5" creationId="{D3635928-D435-4F03-B764-2E886A61D8D2}"/>
          </ac:picMkLst>
        </pc:picChg>
      </pc:sldChg>
      <pc:sldChg chg="addSp delSp modSp add mod">
        <pc:chgData name="Riely, Gregory J./Medicine" userId="8e9f1504-5205-4fae-b223-1d04dd54ed12" providerId="ADAL" clId="{BDB1CA5B-4704-4A73-89EB-88FD0A50C6F1}" dt="2022-12-13T13:16:17.129" v="1004" actId="12"/>
        <pc:sldMkLst>
          <pc:docMk/>
          <pc:sldMk cId="3357425797" sldId="269"/>
        </pc:sldMkLst>
        <pc:spChg chg="mod">
          <ac:chgData name="Riely, Gregory J./Medicine" userId="8e9f1504-5205-4fae-b223-1d04dd54ed12" providerId="ADAL" clId="{BDB1CA5B-4704-4A73-89EB-88FD0A50C6F1}" dt="2022-12-13T13:14:12.244" v="684"/>
          <ac:spMkLst>
            <pc:docMk/>
            <pc:sldMk cId="3357425797" sldId="269"/>
            <ac:spMk id="2" creationId="{9DBDEF70-02A1-4B01-AFEC-FC7994C8ED03}"/>
          </ac:spMkLst>
        </pc:spChg>
        <pc:spChg chg="add del">
          <ac:chgData name="Riely, Gregory J./Medicine" userId="8e9f1504-5205-4fae-b223-1d04dd54ed12" providerId="ADAL" clId="{BDB1CA5B-4704-4A73-89EB-88FD0A50C6F1}" dt="2022-12-13T12:48:45.697" v="75" actId="22"/>
          <ac:spMkLst>
            <pc:docMk/>
            <pc:sldMk cId="3357425797" sldId="269"/>
            <ac:spMk id="6" creationId="{D17B141C-3071-4107-90E8-52A279E2AC39}"/>
          </ac:spMkLst>
        </pc:spChg>
        <pc:spChg chg="add mod">
          <ac:chgData name="Riely, Gregory J./Medicine" userId="8e9f1504-5205-4fae-b223-1d04dd54ed12" providerId="ADAL" clId="{BDB1CA5B-4704-4A73-89EB-88FD0A50C6F1}" dt="2022-12-13T13:16:17.129" v="1004" actId="12"/>
          <ac:spMkLst>
            <pc:docMk/>
            <pc:sldMk cId="3357425797" sldId="269"/>
            <ac:spMk id="8" creationId="{B03B4616-0F04-47EC-B650-75099B2DB298}"/>
          </ac:spMkLst>
        </pc:spChg>
        <pc:picChg chg="del">
          <ac:chgData name="Riely, Gregory J./Medicine" userId="8e9f1504-5205-4fae-b223-1d04dd54ed12" providerId="ADAL" clId="{BDB1CA5B-4704-4A73-89EB-88FD0A50C6F1}" dt="2022-12-13T12:48:38.103" v="73" actId="478"/>
          <ac:picMkLst>
            <pc:docMk/>
            <pc:sldMk cId="3357425797" sldId="269"/>
            <ac:picMk id="5" creationId="{D3635928-D435-4F03-B764-2E886A61D8D2}"/>
          </ac:picMkLst>
        </pc:picChg>
      </pc:sldChg>
      <pc:sldChg chg="add">
        <pc:chgData name="Riely, Gregory J./Medicine" userId="8e9f1504-5205-4fae-b223-1d04dd54ed12" providerId="ADAL" clId="{BDB1CA5B-4704-4A73-89EB-88FD0A50C6F1}" dt="2022-12-13T12:50:33.531" v="79" actId="2890"/>
        <pc:sldMkLst>
          <pc:docMk/>
          <pc:sldMk cId="3709455617" sldId="270"/>
        </pc:sldMkLst>
      </pc:sldChg>
      <pc:sldChg chg="addSp modSp add mod">
        <pc:chgData name="Riely, Gregory J./Medicine" userId="8e9f1504-5205-4fae-b223-1d04dd54ed12" providerId="ADAL" clId="{BDB1CA5B-4704-4A73-89EB-88FD0A50C6F1}" dt="2022-12-13T13:18:35.507" v="1174" actId="1076"/>
        <pc:sldMkLst>
          <pc:docMk/>
          <pc:sldMk cId="3328912800" sldId="271"/>
        </pc:sldMkLst>
        <pc:spChg chg="mod">
          <ac:chgData name="Riely, Gregory J./Medicine" userId="8e9f1504-5205-4fae-b223-1d04dd54ed12" providerId="ADAL" clId="{BDB1CA5B-4704-4A73-89EB-88FD0A50C6F1}" dt="2022-12-13T13:18:24.096" v="1170"/>
          <ac:spMkLst>
            <pc:docMk/>
            <pc:sldMk cId="3328912800" sldId="271"/>
            <ac:spMk id="2" creationId="{B9944432-9691-49F0-8BBB-BA972728CC0F}"/>
          </ac:spMkLst>
        </pc:spChg>
        <pc:picChg chg="add mod modCrop">
          <ac:chgData name="Riely, Gregory J./Medicine" userId="8e9f1504-5205-4fae-b223-1d04dd54ed12" providerId="ADAL" clId="{BDB1CA5B-4704-4A73-89EB-88FD0A50C6F1}" dt="2022-12-13T13:18:35.507" v="1174" actId="1076"/>
          <ac:picMkLst>
            <pc:docMk/>
            <pc:sldMk cId="3328912800" sldId="271"/>
            <ac:picMk id="5" creationId="{1CE45338-32FE-4B33-B636-EC83BE587DFD}"/>
          </ac:picMkLst>
        </pc:picChg>
      </pc:sldChg>
      <pc:sldChg chg="add del">
        <pc:chgData name="Riely, Gregory J./Medicine" userId="8e9f1504-5205-4fae-b223-1d04dd54ed12" providerId="ADAL" clId="{BDB1CA5B-4704-4A73-89EB-88FD0A50C6F1}" dt="2022-12-13T12:51:40.743" v="87" actId="47"/>
        <pc:sldMkLst>
          <pc:docMk/>
          <pc:sldMk cId="4073099098" sldId="271"/>
        </pc:sldMkLst>
      </pc:sldChg>
      <pc:sldChg chg="addSp modSp add mod">
        <pc:chgData name="Riely, Gregory J./Medicine" userId="8e9f1504-5205-4fae-b223-1d04dd54ed12" providerId="ADAL" clId="{BDB1CA5B-4704-4A73-89EB-88FD0A50C6F1}" dt="2022-12-13T13:19:02.196" v="1178" actId="732"/>
        <pc:sldMkLst>
          <pc:docMk/>
          <pc:sldMk cId="4096456502" sldId="272"/>
        </pc:sldMkLst>
        <pc:spChg chg="mod">
          <ac:chgData name="Riely, Gregory J./Medicine" userId="8e9f1504-5205-4fae-b223-1d04dd54ed12" providerId="ADAL" clId="{BDB1CA5B-4704-4A73-89EB-88FD0A50C6F1}" dt="2022-12-13T13:18:47.715" v="1176"/>
          <ac:spMkLst>
            <pc:docMk/>
            <pc:sldMk cId="4096456502" sldId="272"/>
            <ac:spMk id="2" creationId="{B9944432-9691-49F0-8BBB-BA972728CC0F}"/>
          </ac:spMkLst>
        </pc:spChg>
        <pc:picChg chg="add mod modCrop">
          <ac:chgData name="Riely, Gregory J./Medicine" userId="8e9f1504-5205-4fae-b223-1d04dd54ed12" providerId="ADAL" clId="{BDB1CA5B-4704-4A73-89EB-88FD0A50C6F1}" dt="2022-12-13T13:19:02.196" v="1178" actId="732"/>
          <ac:picMkLst>
            <pc:docMk/>
            <pc:sldMk cId="4096456502" sldId="272"/>
            <ac:picMk id="5" creationId="{746AF872-6B07-477A-8EAE-59BCBD506D9E}"/>
          </ac:picMkLst>
        </pc:picChg>
      </pc:sldChg>
      <pc:sldChg chg="addSp add mod">
        <pc:chgData name="Riely, Gregory J./Medicine" userId="8e9f1504-5205-4fae-b223-1d04dd54ed12" providerId="ADAL" clId="{BDB1CA5B-4704-4A73-89EB-88FD0A50C6F1}" dt="2022-12-13T12:53:38.746" v="94" actId="22"/>
        <pc:sldMkLst>
          <pc:docMk/>
          <pc:sldMk cId="2115734425" sldId="273"/>
        </pc:sldMkLst>
        <pc:picChg chg="add">
          <ac:chgData name="Riely, Gregory J./Medicine" userId="8e9f1504-5205-4fae-b223-1d04dd54ed12" providerId="ADAL" clId="{BDB1CA5B-4704-4A73-89EB-88FD0A50C6F1}" dt="2022-12-13T12:53:38.746" v="94" actId="22"/>
          <ac:picMkLst>
            <pc:docMk/>
            <pc:sldMk cId="2115734425" sldId="273"/>
            <ac:picMk id="5" creationId="{B088156E-014D-45A0-9797-35578F0EB3C7}"/>
          </ac:picMkLst>
        </pc:picChg>
      </pc:sldChg>
      <pc:sldChg chg="addSp modSp add">
        <pc:chgData name="Riely, Gregory J./Medicine" userId="8e9f1504-5205-4fae-b223-1d04dd54ed12" providerId="ADAL" clId="{BDB1CA5B-4704-4A73-89EB-88FD0A50C6F1}" dt="2022-12-13T12:55:02.723" v="109" actId="1076"/>
        <pc:sldMkLst>
          <pc:docMk/>
          <pc:sldMk cId="3531011560" sldId="274"/>
        </pc:sldMkLst>
        <pc:picChg chg="add mod">
          <ac:chgData name="Riely, Gregory J./Medicine" userId="8e9f1504-5205-4fae-b223-1d04dd54ed12" providerId="ADAL" clId="{BDB1CA5B-4704-4A73-89EB-88FD0A50C6F1}" dt="2022-12-13T12:55:02.723" v="109" actId="1076"/>
          <ac:picMkLst>
            <pc:docMk/>
            <pc:sldMk cId="3531011560" sldId="274"/>
            <ac:picMk id="4098" creationId="{3FE07F6F-E028-4E90-B974-C943D44642BF}"/>
          </ac:picMkLst>
        </pc:picChg>
      </pc:sldChg>
      <pc:sldChg chg="add">
        <pc:chgData name="Riely, Gregory J./Medicine" userId="8e9f1504-5205-4fae-b223-1d04dd54ed12" providerId="ADAL" clId="{BDB1CA5B-4704-4A73-89EB-88FD0A50C6F1}" dt="2022-12-13T12:54:15.392" v="96" actId="2890"/>
        <pc:sldMkLst>
          <pc:docMk/>
          <pc:sldMk cId="1859734418" sldId="275"/>
        </pc:sldMkLst>
      </pc:sldChg>
      <pc:sldChg chg="add">
        <pc:chgData name="Riely, Gregory J./Medicine" userId="8e9f1504-5205-4fae-b223-1d04dd54ed12" providerId="ADAL" clId="{BDB1CA5B-4704-4A73-89EB-88FD0A50C6F1}" dt="2022-12-13T12:54:15.574" v="97" actId="2890"/>
        <pc:sldMkLst>
          <pc:docMk/>
          <pc:sldMk cId="753468177" sldId="276"/>
        </pc:sldMkLst>
      </pc:sldChg>
      <pc:sldChg chg="add">
        <pc:chgData name="Riely, Gregory J./Medicine" userId="8e9f1504-5205-4fae-b223-1d04dd54ed12" providerId="ADAL" clId="{BDB1CA5B-4704-4A73-89EB-88FD0A50C6F1}" dt="2022-12-13T12:56:30.175" v="110" actId="2890"/>
        <pc:sldMkLst>
          <pc:docMk/>
          <pc:sldMk cId="2939747208" sldId="277"/>
        </pc:sldMkLst>
      </pc:sldChg>
      <pc:sldChg chg="addSp add mod">
        <pc:chgData name="Riely, Gregory J./Medicine" userId="8e9f1504-5205-4fae-b223-1d04dd54ed12" providerId="ADAL" clId="{BDB1CA5B-4704-4A73-89EB-88FD0A50C6F1}" dt="2022-12-13T13:00:19.156" v="116" actId="22"/>
        <pc:sldMkLst>
          <pc:docMk/>
          <pc:sldMk cId="776113921" sldId="278"/>
        </pc:sldMkLst>
        <pc:picChg chg="add">
          <ac:chgData name="Riely, Gregory J./Medicine" userId="8e9f1504-5205-4fae-b223-1d04dd54ed12" providerId="ADAL" clId="{BDB1CA5B-4704-4A73-89EB-88FD0A50C6F1}" dt="2022-12-13T13:00:19.156" v="116" actId="22"/>
          <ac:picMkLst>
            <pc:docMk/>
            <pc:sldMk cId="776113921" sldId="278"/>
            <ac:picMk id="5" creationId="{9FADCC54-8336-4E69-B57C-A49C7DB69981}"/>
          </ac:picMkLst>
        </pc:picChg>
      </pc:sldChg>
      <pc:sldChg chg="addSp delSp add mod">
        <pc:chgData name="Riely, Gregory J./Medicine" userId="8e9f1504-5205-4fae-b223-1d04dd54ed12" providerId="ADAL" clId="{BDB1CA5B-4704-4A73-89EB-88FD0A50C6F1}" dt="2022-12-13T13:01:07.864" v="119" actId="22"/>
        <pc:sldMkLst>
          <pc:docMk/>
          <pc:sldMk cId="2622217128" sldId="279"/>
        </pc:sldMkLst>
        <pc:picChg chg="del">
          <ac:chgData name="Riely, Gregory J./Medicine" userId="8e9f1504-5205-4fae-b223-1d04dd54ed12" providerId="ADAL" clId="{BDB1CA5B-4704-4A73-89EB-88FD0A50C6F1}" dt="2022-12-13T13:00:26.326" v="118" actId="478"/>
          <ac:picMkLst>
            <pc:docMk/>
            <pc:sldMk cId="2622217128" sldId="279"/>
            <ac:picMk id="5" creationId="{9FADCC54-8336-4E69-B57C-A49C7DB69981}"/>
          </ac:picMkLst>
        </pc:picChg>
        <pc:picChg chg="add">
          <ac:chgData name="Riely, Gregory J./Medicine" userId="8e9f1504-5205-4fae-b223-1d04dd54ed12" providerId="ADAL" clId="{BDB1CA5B-4704-4A73-89EB-88FD0A50C6F1}" dt="2022-12-13T13:01:07.864" v="119" actId="22"/>
          <ac:picMkLst>
            <pc:docMk/>
            <pc:sldMk cId="2622217128" sldId="279"/>
            <ac:picMk id="6" creationId="{6094C609-CEFD-47E3-AE82-4FA0E623B333}"/>
          </ac:picMkLst>
        </pc:picChg>
      </pc:sldChg>
      <pc:sldChg chg="addSp delSp modSp add mod">
        <pc:chgData name="Riely, Gregory J./Medicine" userId="8e9f1504-5205-4fae-b223-1d04dd54ed12" providerId="ADAL" clId="{BDB1CA5B-4704-4A73-89EB-88FD0A50C6F1}" dt="2022-12-13T13:03:32.102" v="127" actId="22"/>
        <pc:sldMkLst>
          <pc:docMk/>
          <pc:sldMk cId="2318015988" sldId="280"/>
        </pc:sldMkLst>
        <pc:picChg chg="add del">
          <ac:chgData name="Riely, Gregory J./Medicine" userId="8e9f1504-5205-4fae-b223-1d04dd54ed12" providerId="ADAL" clId="{BDB1CA5B-4704-4A73-89EB-88FD0A50C6F1}" dt="2022-12-13T13:03:21.877" v="125" actId="478"/>
          <ac:picMkLst>
            <pc:docMk/>
            <pc:sldMk cId="2318015988" sldId="280"/>
            <ac:picMk id="5" creationId="{8937668F-D1A5-4D81-B72A-7E62DF8BDC1C}"/>
          </ac:picMkLst>
        </pc:picChg>
        <pc:picChg chg="add del mod">
          <ac:chgData name="Riely, Gregory J./Medicine" userId="8e9f1504-5205-4fae-b223-1d04dd54ed12" providerId="ADAL" clId="{BDB1CA5B-4704-4A73-89EB-88FD0A50C6F1}" dt="2022-12-13T13:03:22.668" v="126" actId="478"/>
          <ac:picMkLst>
            <pc:docMk/>
            <pc:sldMk cId="2318015988" sldId="280"/>
            <ac:picMk id="7" creationId="{F1F7CA84-6CDE-431F-B80D-1F2B7152DB10}"/>
          </ac:picMkLst>
        </pc:picChg>
        <pc:picChg chg="add">
          <ac:chgData name="Riely, Gregory J./Medicine" userId="8e9f1504-5205-4fae-b223-1d04dd54ed12" providerId="ADAL" clId="{BDB1CA5B-4704-4A73-89EB-88FD0A50C6F1}" dt="2022-12-13T13:03:32.102" v="127" actId="22"/>
          <ac:picMkLst>
            <pc:docMk/>
            <pc:sldMk cId="2318015988" sldId="280"/>
            <ac:picMk id="9" creationId="{A4244171-DA03-44CD-936B-B19CA85404D5}"/>
          </ac:picMkLst>
        </pc:picChg>
      </pc:sldChg>
      <pc:sldChg chg="addSp modSp add">
        <pc:chgData name="Riely, Gregory J./Medicine" userId="8e9f1504-5205-4fae-b223-1d04dd54ed12" providerId="ADAL" clId="{BDB1CA5B-4704-4A73-89EB-88FD0A50C6F1}" dt="2022-12-13T13:06:23.193" v="155" actId="1076"/>
        <pc:sldMkLst>
          <pc:docMk/>
          <pc:sldMk cId="3008539968" sldId="281"/>
        </pc:sldMkLst>
        <pc:picChg chg="add mod">
          <ac:chgData name="Riely, Gregory J./Medicine" userId="8e9f1504-5205-4fae-b223-1d04dd54ed12" providerId="ADAL" clId="{BDB1CA5B-4704-4A73-89EB-88FD0A50C6F1}" dt="2022-12-13T13:06:23.193" v="155" actId="1076"/>
          <ac:picMkLst>
            <pc:docMk/>
            <pc:sldMk cId="3008539968" sldId="281"/>
            <ac:picMk id="5" creationId="{78C98085-109A-4BDF-B18E-980C54D26D7D}"/>
          </ac:picMkLst>
        </pc:picChg>
      </pc:sldChg>
      <pc:sldChg chg="addSp modSp new mod modClrScheme chgLayout">
        <pc:chgData name="Riely, Gregory J./Medicine" userId="8e9f1504-5205-4fae-b223-1d04dd54ed12" providerId="ADAL" clId="{BDB1CA5B-4704-4A73-89EB-88FD0A50C6F1}" dt="2022-12-13T13:12:56.676" v="616" actId="20577"/>
        <pc:sldMkLst>
          <pc:docMk/>
          <pc:sldMk cId="3395626231" sldId="282"/>
        </pc:sldMkLst>
        <pc:spChg chg="mod ord">
          <ac:chgData name="Riely, Gregory J./Medicine" userId="8e9f1504-5205-4fae-b223-1d04dd54ed12" providerId="ADAL" clId="{BDB1CA5B-4704-4A73-89EB-88FD0A50C6F1}" dt="2022-12-13T13:11:26.533" v="267" actId="700"/>
          <ac:spMkLst>
            <pc:docMk/>
            <pc:sldMk cId="3395626231" sldId="282"/>
            <ac:spMk id="2" creationId="{F2CA2840-5D1A-4187-9AAC-B7F0B2B0CF78}"/>
          </ac:spMkLst>
        </pc:spChg>
        <pc:spChg chg="add mod ord">
          <ac:chgData name="Riely, Gregory J./Medicine" userId="8e9f1504-5205-4fae-b223-1d04dd54ed12" providerId="ADAL" clId="{BDB1CA5B-4704-4A73-89EB-88FD0A50C6F1}" dt="2022-12-13T13:12:56.676" v="616" actId="20577"/>
          <ac:spMkLst>
            <pc:docMk/>
            <pc:sldMk cId="3395626231" sldId="282"/>
            <ac:spMk id="3" creationId="{B24CF5B2-A704-43F3-A838-12A5FD084747}"/>
          </ac:spMkLst>
        </pc:spChg>
      </pc:sldChg>
    </pc:docChg>
  </pc:docChgLst>
  <pc:docChgLst>
    <pc:chgData name="Riely, Gregory J./Medicine" userId="8e9f1504-5205-4fae-b223-1d04dd54ed12" providerId="ADAL" clId="{E7828DBD-7F37-4A97-871F-8AFAC0C69E38}"/>
    <pc:docChg chg="undo custSel addSld delSld modSld sldOrd">
      <pc:chgData name="Riely, Gregory J./Medicine" userId="8e9f1504-5205-4fae-b223-1d04dd54ed12" providerId="ADAL" clId="{E7828DBD-7F37-4A97-871F-8AFAC0C69E38}" dt="2022-12-13T19:29:10.813" v="4043"/>
      <pc:docMkLst>
        <pc:docMk/>
      </pc:docMkLst>
      <pc:sldChg chg="addSp modSp mod">
        <pc:chgData name="Riely, Gregory J./Medicine" userId="8e9f1504-5205-4fae-b223-1d04dd54ed12" providerId="ADAL" clId="{E7828DBD-7F37-4A97-871F-8AFAC0C69E38}" dt="2022-12-13T13:45:11.953" v="133" actId="1076"/>
        <pc:sldMkLst>
          <pc:docMk/>
          <pc:sldMk cId="2440674930" sldId="256"/>
        </pc:sldMkLst>
        <pc:spChg chg="mod">
          <ac:chgData name="Riely, Gregory J./Medicine" userId="8e9f1504-5205-4fae-b223-1d04dd54ed12" providerId="ADAL" clId="{E7828DBD-7F37-4A97-871F-8AFAC0C69E38}" dt="2022-12-13T13:43:06.818" v="11" actId="20577"/>
          <ac:spMkLst>
            <pc:docMk/>
            <pc:sldMk cId="2440674930" sldId="256"/>
            <ac:spMk id="4" creationId="{D629DC58-D055-4C70-8AD5-D1D9337CBA6E}"/>
          </ac:spMkLst>
        </pc:spChg>
        <pc:spChg chg="add mod">
          <ac:chgData name="Riely, Gregory J./Medicine" userId="8e9f1504-5205-4fae-b223-1d04dd54ed12" providerId="ADAL" clId="{E7828DBD-7F37-4A97-871F-8AFAC0C69E38}" dt="2022-12-13T13:45:11.953" v="133" actId="1076"/>
          <ac:spMkLst>
            <pc:docMk/>
            <pc:sldMk cId="2440674930" sldId="256"/>
            <ac:spMk id="7" creationId="{BDC4E272-4A1A-4D16-9C84-1B993622E3FF}"/>
          </ac:spMkLst>
        </pc:spChg>
        <pc:picChg chg="mod">
          <ac:chgData name="Riely, Gregory J./Medicine" userId="8e9f1504-5205-4fae-b223-1d04dd54ed12" providerId="ADAL" clId="{E7828DBD-7F37-4A97-871F-8AFAC0C69E38}" dt="2022-12-13T13:43:40.850" v="50" actId="1076"/>
          <ac:picMkLst>
            <pc:docMk/>
            <pc:sldMk cId="2440674930" sldId="256"/>
            <ac:picMk id="1026" creationId="{6240C08C-CD0E-4F8A-A7EA-26931C56E997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3:46:20.178" v="142" actId="404"/>
        <pc:sldMkLst>
          <pc:docMk/>
          <pc:sldMk cId="422637964" sldId="257"/>
        </pc:sldMkLst>
        <pc:spChg chg="mod">
          <ac:chgData name="Riely, Gregory J./Medicine" userId="8e9f1504-5205-4fae-b223-1d04dd54ed12" providerId="ADAL" clId="{E7828DBD-7F37-4A97-871F-8AFAC0C69E38}" dt="2022-12-13T13:46:20.178" v="142" actId="404"/>
          <ac:spMkLst>
            <pc:docMk/>
            <pc:sldMk cId="422637964" sldId="257"/>
            <ac:spMk id="2" creationId="{9DBDEF70-02A1-4B01-AFEC-FC7994C8ED03}"/>
          </ac:spMkLst>
        </pc:spChg>
        <pc:picChg chg="mod modCrop">
          <ac:chgData name="Riely, Gregory J./Medicine" userId="8e9f1504-5205-4fae-b223-1d04dd54ed12" providerId="ADAL" clId="{E7828DBD-7F37-4A97-871F-8AFAC0C69E38}" dt="2022-12-13T13:46:15.053" v="141" actId="14100"/>
          <ac:picMkLst>
            <pc:docMk/>
            <pc:sldMk cId="422637964" sldId="257"/>
            <ac:picMk id="6" creationId="{7D857F99-5263-4ECA-8F36-190784AD20DD}"/>
          </ac:picMkLst>
        </pc:picChg>
      </pc:sldChg>
      <pc:sldChg chg="addSp delSp modSp mod addCm delCm">
        <pc:chgData name="Riely, Gregory J./Medicine" userId="8e9f1504-5205-4fae-b223-1d04dd54ed12" providerId="ADAL" clId="{E7828DBD-7F37-4A97-871F-8AFAC0C69E38}" dt="2022-12-13T13:50:30.402" v="321" actId="1037"/>
        <pc:sldMkLst>
          <pc:docMk/>
          <pc:sldMk cId="577922785" sldId="258"/>
        </pc:sldMkLst>
        <pc:spChg chg="add mod">
          <ac:chgData name="Riely, Gregory J./Medicine" userId="8e9f1504-5205-4fae-b223-1d04dd54ed12" providerId="ADAL" clId="{E7828DBD-7F37-4A97-871F-8AFAC0C69E38}" dt="2022-12-13T13:50:07.865" v="266" actId="1582"/>
          <ac:spMkLst>
            <pc:docMk/>
            <pc:sldMk cId="577922785" sldId="258"/>
            <ac:spMk id="3" creationId="{2AA69BD3-4F01-4F72-A506-5E0E0C001A2E}"/>
          </ac:spMkLst>
        </pc:spChg>
        <pc:spChg chg="add mod">
          <ac:chgData name="Riely, Gregory J./Medicine" userId="8e9f1504-5205-4fae-b223-1d04dd54ed12" providerId="ADAL" clId="{E7828DBD-7F37-4A97-871F-8AFAC0C69E38}" dt="2022-12-13T13:48:45.114" v="247" actId="20577"/>
          <ac:spMkLst>
            <pc:docMk/>
            <pc:sldMk cId="577922785" sldId="258"/>
            <ac:spMk id="5" creationId="{14AA0029-6697-4469-8973-B947494FE5A4}"/>
          </ac:spMkLst>
        </pc:spChg>
        <pc:spChg chg="add mod">
          <ac:chgData name="Riely, Gregory J./Medicine" userId="8e9f1504-5205-4fae-b223-1d04dd54ed12" providerId="ADAL" clId="{E7828DBD-7F37-4A97-871F-8AFAC0C69E38}" dt="2022-12-13T13:50:24.058" v="271" actId="1038"/>
          <ac:spMkLst>
            <pc:docMk/>
            <pc:sldMk cId="577922785" sldId="258"/>
            <ac:spMk id="7" creationId="{829A9E40-D16F-4562-8A93-7B57CF4D0E81}"/>
          </ac:spMkLst>
        </pc:spChg>
        <pc:spChg chg="add mod">
          <ac:chgData name="Riely, Gregory J./Medicine" userId="8e9f1504-5205-4fae-b223-1d04dd54ed12" providerId="ADAL" clId="{E7828DBD-7F37-4A97-871F-8AFAC0C69E38}" dt="2022-12-13T13:49:48.531" v="263" actId="1582"/>
          <ac:spMkLst>
            <pc:docMk/>
            <pc:sldMk cId="577922785" sldId="258"/>
            <ac:spMk id="9" creationId="{D6015B61-BB79-4F5C-A77B-1B124901D59B}"/>
          </ac:spMkLst>
        </pc:spChg>
        <pc:spChg chg="add mod">
          <ac:chgData name="Riely, Gregory J./Medicine" userId="8e9f1504-5205-4fae-b223-1d04dd54ed12" providerId="ADAL" clId="{E7828DBD-7F37-4A97-871F-8AFAC0C69E38}" dt="2022-12-13T13:49:41.159" v="262" actId="1076"/>
          <ac:spMkLst>
            <pc:docMk/>
            <pc:sldMk cId="577922785" sldId="258"/>
            <ac:spMk id="10" creationId="{460D4A93-A948-4616-B811-35FC6AC3C5D7}"/>
          </ac:spMkLst>
        </pc:spChg>
        <pc:spChg chg="add mod">
          <ac:chgData name="Riely, Gregory J./Medicine" userId="8e9f1504-5205-4fae-b223-1d04dd54ed12" providerId="ADAL" clId="{E7828DBD-7F37-4A97-871F-8AFAC0C69E38}" dt="2022-12-13T13:50:30.402" v="321" actId="1037"/>
          <ac:spMkLst>
            <pc:docMk/>
            <pc:sldMk cId="577922785" sldId="258"/>
            <ac:spMk id="11" creationId="{B1360CA1-D237-478D-BD16-590C82A8074D}"/>
          </ac:spMkLst>
        </pc:spChg>
        <pc:picChg chg="mod">
          <ac:chgData name="Riely, Gregory J./Medicine" userId="8e9f1504-5205-4fae-b223-1d04dd54ed12" providerId="ADAL" clId="{E7828DBD-7F37-4A97-871F-8AFAC0C69E38}" dt="2022-12-13T13:49:36.941" v="261" actId="1076"/>
          <ac:picMkLst>
            <pc:docMk/>
            <pc:sldMk cId="577922785" sldId="258"/>
            <ac:picMk id="6" creationId="{BB87A5A4-CDC4-4F34-A402-7F1476E27979}"/>
          </ac:picMkLst>
        </pc:picChg>
        <pc:picChg chg="del mod">
          <ac:chgData name="Riely, Gregory J./Medicine" userId="8e9f1504-5205-4fae-b223-1d04dd54ed12" providerId="ADAL" clId="{E7828DBD-7F37-4A97-871F-8AFAC0C69E38}" dt="2022-12-13T13:49:14.502" v="256" actId="478"/>
          <ac:picMkLst>
            <pc:docMk/>
            <pc:sldMk cId="577922785" sldId="258"/>
            <ac:picMk id="8" creationId="{0E4FF839-6489-4B34-87A8-38B3F3BE3FC0}"/>
          </ac:picMkLst>
        </pc:picChg>
      </pc:sldChg>
      <pc:sldChg chg="del">
        <pc:chgData name="Riely, Gregory J./Medicine" userId="8e9f1504-5205-4fae-b223-1d04dd54ed12" providerId="ADAL" clId="{E7828DBD-7F37-4A97-871F-8AFAC0C69E38}" dt="2022-12-13T16:00:20.132" v="568" actId="47"/>
        <pc:sldMkLst>
          <pc:docMk/>
          <pc:sldMk cId="1252846108" sldId="259"/>
        </pc:sldMkLst>
      </pc:sldChg>
      <pc:sldChg chg="modSp mod">
        <pc:chgData name="Riely, Gregory J./Medicine" userId="8e9f1504-5205-4fae-b223-1d04dd54ed12" providerId="ADAL" clId="{E7828DBD-7F37-4A97-871F-8AFAC0C69E38}" dt="2022-12-13T16:03:18.301" v="1070" actId="14100"/>
        <pc:sldMkLst>
          <pc:docMk/>
          <pc:sldMk cId="1394430982" sldId="260"/>
        </pc:sldMkLst>
        <pc:spChg chg="mod">
          <ac:chgData name="Riely, Gregory J./Medicine" userId="8e9f1504-5205-4fae-b223-1d04dd54ed12" providerId="ADAL" clId="{E7828DBD-7F37-4A97-871F-8AFAC0C69E38}" dt="2022-12-13T16:03:18.301" v="1070" actId="14100"/>
          <ac:spMkLst>
            <pc:docMk/>
            <pc:sldMk cId="1394430982" sldId="260"/>
            <ac:spMk id="2" creationId="{753E6137-B2F2-4154-A2FC-70837D122167}"/>
          </ac:spMkLst>
        </pc:spChg>
      </pc:sldChg>
      <pc:sldChg chg="addSp delSp modSp mod">
        <pc:chgData name="Riely, Gregory J./Medicine" userId="8e9f1504-5205-4fae-b223-1d04dd54ed12" providerId="ADAL" clId="{E7828DBD-7F37-4A97-871F-8AFAC0C69E38}" dt="2022-12-13T16:10:01.873" v="1476" actId="114"/>
        <pc:sldMkLst>
          <pc:docMk/>
          <pc:sldMk cId="1921043890" sldId="261"/>
        </pc:sldMkLst>
        <pc:spChg chg="mod">
          <ac:chgData name="Riely, Gregory J./Medicine" userId="8e9f1504-5205-4fae-b223-1d04dd54ed12" providerId="ADAL" clId="{E7828DBD-7F37-4A97-871F-8AFAC0C69E38}" dt="2022-12-13T16:09:36.912" v="1436" actId="14100"/>
          <ac:spMkLst>
            <pc:docMk/>
            <pc:sldMk cId="1921043890" sldId="261"/>
            <ac:spMk id="2" creationId="{4E8C219F-C018-473D-B732-8CEAC46490CB}"/>
          </ac:spMkLst>
        </pc:spChg>
        <pc:spChg chg="mod">
          <ac:chgData name="Riely, Gregory J./Medicine" userId="8e9f1504-5205-4fae-b223-1d04dd54ed12" providerId="ADAL" clId="{E7828DBD-7F37-4A97-871F-8AFAC0C69E38}" dt="2022-12-13T16:10:01.873" v="1476" actId="114"/>
          <ac:spMkLst>
            <pc:docMk/>
            <pc:sldMk cId="1921043890" sldId="261"/>
            <ac:spMk id="4" creationId="{FCA0DC89-F2D0-4B49-98A5-9D20F18054C5}"/>
          </ac:spMkLst>
        </pc:spChg>
        <pc:grpChg chg="add mod">
          <ac:chgData name="Riely, Gregory J./Medicine" userId="8e9f1504-5205-4fae-b223-1d04dd54ed12" providerId="ADAL" clId="{E7828DBD-7F37-4A97-871F-8AFAC0C69E38}" dt="2022-12-13T16:08:55.688" v="1390" actId="14100"/>
          <ac:grpSpMkLst>
            <pc:docMk/>
            <pc:sldMk cId="1921043890" sldId="261"/>
            <ac:grpSpMk id="3" creationId="{6DB884DE-F70E-46D0-8CD1-90A87D315039}"/>
          </ac:grpSpMkLst>
        </pc:grpChg>
        <pc:picChg chg="mod modCrop">
          <ac:chgData name="Riely, Gregory J./Medicine" userId="8e9f1504-5205-4fae-b223-1d04dd54ed12" providerId="ADAL" clId="{E7828DBD-7F37-4A97-871F-8AFAC0C69E38}" dt="2022-12-13T16:08:19.294" v="1384" actId="164"/>
          <ac:picMkLst>
            <pc:docMk/>
            <pc:sldMk cId="1921043890" sldId="261"/>
            <ac:picMk id="6" creationId="{579A47FA-E72B-428A-B8BC-8CA0CECA3751}"/>
          </ac:picMkLst>
        </pc:picChg>
        <pc:picChg chg="add del mod">
          <ac:chgData name="Riely, Gregory J./Medicine" userId="8e9f1504-5205-4fae-b223-1d04dd54ed12" providerId="ADAL" clId="{E7828DBD-7F37-4A97-871F-8AFAC0C69E38}" dt="2022-12-13T16:08:05.892" v="1382" actId="478"/>
          <ac:picMkLst>
            <pc:docMk/>
            <pc:sldMk cId="1921043890" sldId="261"/>
            <ac:picMk id="7" creationId="{1764A254-28ED-454C-A57B-87F36026095C}"/>
          </ac:picMkLst>
        </pc:picChg>
        <pc:picChg chg="del mod">
          <ac:chgData name="Riely, Gregory J./Medicine" userId="8e9f1504-5205-4fae-b223-1d04dd54ed12" providerId="ADAL" clId="{E7828DBD-7F37-4A97-871F-8AFAC0C69E38}" dt="2022-12-13T16:08:08.507" v="1383" actId="478"/>
          <ac:picMkLst>
            <pc:docMk/>
            <pc:sldMk cId="1921043890" sldId="261"/>
            <ac:picMk id="8" creationId="{1A05691B-1063-47F0-8CBD-FABF63D2B4E1}"/>
          </ac:picMkLst>
        </pc:picChg>
        <pc:picChg chg="add mod modCrop">
          <ac:chgData name="Riely, Gregory J./Medicine" userId="8e9f1504-5205-4fae-b223-1d04dd54ed12" providerId="ADAL" clId="{E7828DBD-7F37-4A97-871F-8AFAC0C69E38}" dt="2022-12-13T16:08:19.294" v="1384" actId="164"/>
          <ac:picMkLst>
            <pc:docMk/>
            <pc:sldMk cId="1921043890" sldId="261"/>
            <ac:picMk id="9" creationId="{317A7F38-CA8D-46B1-9EDE-EE0F11BAD483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8:46:49.665" v="3048" actId="1076"/>
        <pc:sldMkLst>
          <pc:docMk/>
          <pc:sldMk cId="1919481577" sldId="262"/>
        </pc:sldMkLst>
        <pc:spChg chg="mod">
          <ac:chgData name="Riely, Gregory J./Medicine" userId="8e9f1504-5205-4fae-b223-1d04dd54ed12" providerId="ADAL" clId="{E7828DBD-7F37-4A97-871F-8AFAC0C69E38}" dt="2022-12-13T18:46:49.665" v="3048" actId="1076"/>
          <ac:spMkLst>
            <pc:docMk/>
            <pc:sldMk cId="1919481577" sldId="262"/>
            <ac:spMk id="2" creationId="{160CD71F-C490-4281-81F1-CBEAE3BA4C8C}"/>
          </ac:spMkLst>
        </pc:spChg>
        <pc:picChg chg="mod">
          <ac:chgData name="Riely, Gregory J./Medicine" userId="8e9f1504-5205-4fae-b223-1d04dd54ed12" providerId="ADAL" clId="{E7828DBD-7F37-4A97-871F-8AFAC0C69E38}" dt="2022-12-13T18:46:18.543" v="3022" actId="1076"/>
          <ac:picMkLst>
            <pc:docMk/>
            <pc:sldMk cId="1919481577" sldId="262"/>
            <ac:picMk id="6" creationId="{F57BC61D-7CC7-4BE4-A0B9-7E963B631033}"/>
          </ac:picMkLst>
        </pc:picChg>
      </pc:sldChg>
      <pc:sldChg chg="addSp modSp mod modClrScheme chgLayout">
        <pc:chgData name="Riely, Gregory J./Medicine" userId="8e9f1504-5205-4fae-b223-1d04dd54ed12" providerId="ADAL" clId="{E7828DBD-7F37-4A97-871F-8AFAC0C69E38}" dt="2022-12-13T18:47:59.194" v="3292" actId="20577"/>
        <pc:sldMkLst>
          <pc:docMk/>
          <pc:sldMk cId="2003996270" sldId="263"/>
        </pc:sldMkLst>
        <pc:spChg chg="mod ord">
          <ac:chgData name="Riely, Gregory J./Medicine" userId="8e9f1504-5205-4fae-b223-1d04dd54ed12" providerId="ADAL" clId="{E7828DBD-7F37-4A97-871F-8AFAC0C69E38}" dt="2022-12-13T18:47:03.571" v="3050" actId="700"/>
          <ac:spMkLst>
            <pc:docMk/>
            <pc:sldMk cId="2003996270" sldId="263"/>
            <ac:spMk id="2" creationId="{120D9C5B-C4C7-4FC7-AD57-6FDBA06E7AAA}"/>
          </ac:spMkLst>
        </pc:spChg>
        <pc:spChg chg="add mod ord">
          <ac:chgData name="Riely, Gregory J./Medicine" userId="8e9f1504-5205-4fae-b223-1d04dd54ed12" providerId="ADAL" clId="{E7828DBD-7F37-4A97-871F-8AFAC0C69E38}" dt="2022-12-13T18:47:59.194" v="3292" actId="20577"/>
          <ac:spMkLst>
            <pc:docMk/>
            <pc:sldMk cId="2003996270" sldId="263"/>
            <ac:spMk id="3" creationId="{1899D4AF-27C3-4D69-820B-FCCCB9BCD8A9}"/>
          </ac:spMkLst>
        </pc:spChg>
      </pc:sldChg>
      <pc:sldChg chg="addSp delSp modSp mod">
        <pc:chgData name="Riely, Gregory J./Medicine" userId="8e9f1504-5205-4fae-b223-1d04dd54ed12" providerId="ADAL" clId="{E7828DBD-7F37-4A97-871F-8AFAC0C69E38}" dt="2022-12-13T16:28:30.022" v="1899" actId="20577"/>
        <pc:sldMkLst>
          <pc:docMk/>
          <pc:sldMk cId="2718011127" sldId="264"/>
        </pc:sldMkLst>
        <pc:spChg chg="mod">
          <ac:chgData name="Riely, Gregory J./Medicine" userId="8e9f1504-5205-4fae-b223-1d04dd54ed12" providerId="ADAL" clId="{E7828DBD-7F37-4A97-871F-8AFAC0C69E38}" dt="2022-12-13T16:28:30.022" v="1899" actId="20577"/>
          <ac:spMkLst>
            <pc:docMk/>
            <pc:sldMk cId="2718011127" sldId="264"/>
            <ac:spMk id="2" creationId="{8398BCF8-BBA2-4608-81EE-EA99FECEC360}"/>
          </ac:spMkLst>
        </pc:spChg>
        <pc:picChg chg="add mod modCrop">
          <ac:chgData name="Riely, Gregory J./Medicine" userId="8e9f1504-5205-4fae-b223-1d04dd54ed12" providerId="ADAL" clId="{E7828DBD-7F37-4A97-871F-8AFAC0C69E38}" dt="2022-12-13T16:28:17.668" v="1853" actId="1076"/>
          <ac:picMkLst>
            <pc:docMk/>
            <pc:sldMk cId="2718011127" sldId="264"/>
            <ac:picMk id="5" creationId="{EE68BDA1-98B3-4C92-A530-1847FE186BB7}"/>
          </ac:picMkLst>
        </pc:picChg>
        <pc:picChg chg="del">
          <ac:chgData name="Riely, Gregory J./Medicine" userId="8e9f1504-5205-4fae-b223-1d04dd54ed12" providerId="ADAL" clId="{E7828DBD-7F37-4A97-871F-8AFAC0C69E38}" dt="2022-12-13T16:28:14.189" v="1851" actId="478"/>
          <ac:picMkLst>
            <pc:docMk/>
            <pc:sldMk cId="2718011127" sldId="264"/>
            <ac:picMk id="6" creationId="{D36F9C99-753A-4C21-BC77-9B6DF88CBEC6}"/>
          </ac:picMkLst>
        </pc:picChg>
        <pc:picChg chg="add mod modCrop">
          <ac:chgData name="Riely, Gregory J./Medicine" userId="8e9f1504-5205-4fae-b223-1d04dd54ed12" providerId="ADAL" clId="{E7828DBD-7F37-4A97-871F-8AFAC0C69E38}" dt="2022-12-13T16:28:19.274" v="1854" actId="1076"/>
          <ac:picMkLst>
            <pc:docMk/>
            <pc:sldMk cId="2718011127" sldId="264"/>
            <ac:picMk id="7" creationId="{C92864C3-C7BB-47F1-9A90-A9EE676CAE9E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6:31:30.222" v="2249" actId="1076"/>
        <pc:sldMkLst>
          <pc:docMk/>
          <pc:sldMk cId="318443452" sldId="265"/>
        </pc:sldMkLst>
        <pc:spChg chg="mod">
          <ac:chgData name="Riely, Gregory J./Medicine" userId="8e9f1504-5205-4fae-b223-1d04dd54ed12" providerId="ADAL" clId="{E7828DBD-7F37-4A97-871F-8AFAC0C69E38}" dt="2022-12-13T16:31:20.902" v="2248" actId="14100"/>
          <ac:spMkLst>
            <pc:docMk/>
            <pc:sldMk cId="318443452" sldId="265"/>
            <ac:spMk id="2" creationId="{ED7DAA06-40A4-4A6F-8266-350CF2C6AE9D}"/>
          </ac:spMkLst>
        </pc:spChg>
        <pc:picChg chg="mod">
          <ac:chgData name="Riely, Gregory J./Medicine" userId="8e9f1504-5205-4fae-b223-1d04dd54ed12" providerId="ADAL" clId="{E7828DBD-7F37-4A97-871F-8AFAC0C69E38}" dt="2022-12-13T16:31:30.222" v="2249" actId="1076"/>
          <ac:picMkLst>
            <pc:docMk/>
            <pc:sldMk cId="318443452" sldId="265"/>
            <ac:picMk id="5" creationId="{8D142E35-C236-4E61-982B-727C8E57BCD1}"/>
          </ac:picMkLst>
        </pc:picChg>
      </pc:sldChg>
      <pc:sldChg chg="del">
        <pc:chgData name="Riely, Gregory J./Medicine" userId="8e9f1504-5205-4fae-b223-1d04dd54ed12" providerId="ADAL" clId="{E7828DBD-7F37-4A97-871F-8AFAC0C69E38}" dt="2022-12-13T18:43:20.334" v="2658" actId="47"/>
        <pc:sldMkLst>
          <pc:docMk/>
          <pc:sldMk cId="3622672408" sldId="266"/>
        </pc:sldMkLst>
      </pc:sldChg>
      <pc:sldChg chg="modSp mod">
        <pc:chgData name="Riely, Gregory J./Medicine" userId="8e9f1504-5205-4fae-b223-1d04dd54ed12" providerId="ADAL" clId="{E7828DBD-7F37-4A97-871F-8AFAC0C69E38}" dt="2022-12-13T13:45:32.309" v="136" actId="14100"/>
        <pc:sldMkLst>
          <pc:docMk/>
          <pc:sldMk cId="1777693721" sldId="267"/>
        </pc:sldMkLst>
        <pc:spChg chg="mod">
          <ac:chgData name="Riely, Gregory J./Medicine" userId="8e9f1504-5205-4fae-b223-1d04dd54ed12" providerId="ADAL" clId="{E7828DBD-7F37-4A97-871F-8AFAC0C69E38}" dt="2022-12-13T13:43:14.467" v="23" actId="20577"/>
          <ac:spMkLst>
            <pc:docMk/>
            <pc:sldMk cId="1777693721" sldId="267"/>
            <ac:spMk id="4" creationId="{D629DC58-D055-4C70-8AD5-D1D9337CBA6E}"/>
          </ac:spMkLst>
        </pc:spChg>
        <pc:picChg chg="mod">
          <ac:chgData name="Riely, Gregory J./Medicine" userId="8e9f1504-5205-4fae-b223-1d04dd54ed12" providerId="ADAL" clId="{E7828DBD-7F37-4A97-871F-8AFAC0C69E38}" dt="2022-12-13T13:45:32.309" v="136" actId="14100"/>
          <ac:picMkLst>
            <pc:docMk/>
            <pc:sldMk cId="1777693721" sldId="267"/>
            <ac:picMk id="2050" creationId="{D0490255-D33F-4A98-A430-78883F2D38C8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8:50:13.755" v="3595" actId="732"/>
        <pc:sldMkLst>
          <pc:docMk/>
          <pc:sldMk cId="2622634546" sldId="268"/>
        </pc:sldMkLst>
        <pc:spChg chg="mod">
          <ac:chgData name="Riely, Gregory J./Medicine" userId="8e9f1504-5205-4fae-b223-1d04dd54ed12" providerId="ADAL" clId="{E7828DBD-7F37-4A97-871F-8AFAC0C69E38}" dt="2022-12-13T13:46:31.809" v="145" actId="1076"/>
          <ac:spMkLst>
            <pc:docMk/>
            <pc:sldMk cId="2622634546" sldId="268"/>
            <ac:spMk id="2" creationId="{9DBDEF70-02A1-4B01-AFEC-FC7994C8ED03}"/>
          </ac:spMkLst>
        </pc:spChg>
        <pc:picChg chg="mod modCrop">
          <ac:chgData name="Riely, Gregory J./Medicine" userId="8e9f1504-5205-4fae-b223-1d04dd54ed12" providerId="ADAL" clId="{E7828DBD-7F37-4A97-871F-8AFAC0C69E38}" dt="2022-12-13T18:50:13.755" v="3595" actId="732"/>
          <ac:picMkLst>
            <pc:docMk/>
            <pc:sldMk cId="2622634546" sldId="268"/>
            <ac:picMk id="5" creationId="{D3635928-D435-4F03-B764-2E886A61D8D2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3:47:27.535" v="157" actId="1076"/>
        <pc:sldMkLst>
          <pc:docMk/>
          <pc:sldMk cId="3357425797" sldId="269"/>
        </pc:sldMkLst>
        <pc:spChg chg="mod">
          <ac:chgData name="Riely, Gregory J./Medicine" userId="8e9f1504-5205-4fae-b223-1d04dd54ed12" providerId="ADAL" clId="{E7828DBD-7F37-4A97-871F-8AFAC0C69E38}" dt="2022-12-13T13:46:55.060" v="148" actId="1076"/>
          <ac:spMkLst>
            <pc:docMk/>
            <pc:sldMk cId="3357425797" sldId="269"/>
            <ac:spMk id="2" creationId="{9DBDEF70-02A1-4B01-AFEC-FC7994C8ED03}"/>
          </ac:spMkLst>
        </pc:spChg>
        <pc:spChg chg="mod">
          <ac:chgData name="Riely, Gregory J./Medicine" userId="8e9f1504-5205-4fae-b223-1d04dd54ed12" providerId="ADAL" clId="{E7828DBD-7F37-4A97-871F-8AFAC0C69E38}" dt="2022-12-13T13:47:27.535" v="157" actId="1076"/>
          <ac:spMkLst>
            <pc:docMk/>
            <pc:sldMk cId="3357425797" sldId="269"/>
            <ac:spMk id="8" creationId="{B03B4616-0F04-47EC-B650-75099B2DB298}"/>
          </ac:spMkLst>
        </pc:spChg>
      </pc:sldChg>
      <pc:sldChg chg="addSp modSp mod modClrScheme chgLayout">
        <pc:chgData name="Riely, Gregory J./Medicine" userId="8e9f1504-5205-4fae-b223-1d04dd54ed12" providerId="ADAL" clId="{E7828DBD-7F37-4A97-871F-8AFAC0C69E38}" dt="2022-12-13T13:51:33.892" v="425" actId="20577"/>
        <pc:sldMkLst>
          <pc:docMk/>
          <pc:sldMk cId="3709455617" sldId="270"/>
        </pc:sldMkLst>
        <pc:spChg chg="mod ord">
          <ac:chgData name="Riely, Gregory J./Medicine" userId="8e9f1504-5205-4fae-b223-1d04dd54ed12" providerId="ADAL" clId="{E7828DBD-7F37-4A97-871F-8AFAC0C69E38}" dt="2022-12-13T13:51:04.746" v="323" actId="700"/>
          <ac:spMkLst>
            <pc:docMk/>
            <pc:sldMk cId="3709455617" sldId="270"/>
            <ac:spMk id="2" creationId="{24ED2DB7-8DFC-46C1-97E0-7403629FCDFD}"/>
          </ac:spMkLst>
        </pc:spChg>
        <pc:spChg chg="add mod ord">
          <ac:chgData name="Riely, Gregory J./Medicine" userId="8e9f1504-5205-4fae-b223-1d04dd54ed12" providerId="ADAL" clId="{E7828DBD-7F37-4A97-871F-8AFAC0C69E38}" dt="2022-12-13T13:51:33.892" v="425" actId="20577"/>
          <ac:spMkLst>
            <pc:docMk/>
            <pc:sldMk cId="3709455617" sldId="270"/>
            <ac:spMk id="3" creationId="{1CD20EFE-AC33-46AF-A39C-749462EAB842}"/>
          </ac:spMkLst>
        </pc:spChg>
      </pc:sldChg>
      <pc:sldChg chg="addSp modSp mod ord">
        <pc:chgData name="Riely, Gregory J./Medicine" userId="8e9f1504-5205-4fae-b223-1d04dd54ed12" providerId="ADAL" clId="{E7828DBD-7F37-4A97-871F-8AFAC0C69E38}" dt="2022-12-13T15:15:59.728" v="567"/>
        <pc:sldMkLst>
          <pc:docMk/>
          <pc:sldMk cId="4096456502" sldId="272"/>
        </pc:sldMkLst>
        <pc:spChg chg="add mod">
          <ac:chgData name="Riely, Gregory J./Medicine" userId="8e9f1504-5205-4fae-b223-1d04dd54ed12" providerId="ADAL" clId="{E7828DBD-7F37-4A97-871F-8AFAC0C69E38}" dt="2022-12-13T15:15:27.038" v="497" actId="1582"/>
          <ac:spMkLst>
            <pc:docMk/>
            <pc:sldMk cId="4096456502" sldId="272"/>
            <ac:spMk id="6" creationId="{4F2938B6-D0CF-42C2-8201-1DF745801DBC}"/>
          </ac:spMkLst>
        </pc:spChg>
        <pc:spChg chg="add mod">
          <ac:chgData name="Riely, Gregory J./Medicine" userId="8e9f1504-5205-4fae-b223-1d04dd54ed12" providerId="ADAL" clId="{E7828DBD-7F37-4A97-871F-8AFAC0C69E38}" dt="2022-12-13T15:15:27.038" v="497" actId="1582"/>
          <ac:spMkLst>
            <pc:docMk/>
            <pc:sldMk cId="4096456502" sldId="272"/>
            <ac:spMk id="7" creationId="{7892DAB5-83E3-4F9E-97CD-2E299A549D16}"/>
          </ac:spMkLst>
        </pc:spChg>
        <pc:spChg chg="add mod">
          <ac:chgData name="Riely, Gregory J./Medicine" userId="8e9f1504-5205-4fae-b223-1d04dd54ed12" providerId="ADAL" clId="{E7828DBD-7F37-4A97-871F-8AFAC0C69E38}" dt="2022-12-13T15:15:35.779" v="500" actId="1076"/>
          <ac:spMkLst>
            <pc:docMk/>
            <pc:sldMk cId="4096456502" sldId="272"/>
            <ac:spMk id="8" creationId="{00766FF2-2F17-4C11-BDEA-59702DCA8394}"/>
          </ac:spMkLst>
        </pc:spChg>
        <pc:spChg chg="add mod">
          <ac:chgData name="Riely, Gregory J./Medicine" userId="8e9f1504-5205-4fae-b223-1d04dd54ed12" providerId="ADAL" clId="{E7828DBD-7F37-4A97-871F-8AFAC0C69E38}" dt="2022-12-13T15:15:43.397" v="565" actId="1037"/>
          <ac:spMkLst>
            <pc:docMk/>
            <pc:sldMk cId="4096456502" sldId="272"/>
            <ac:spMk id="9" creationId="{C2CDA48F-1E61-4C3A-AA8B-C8BC6CB40396}"/>
          </ac:spMkLst>
        </pc:spChg>
        <pc:picChg chg="add mod ord modCrop">
          <ac:chgData name="Riely, Gregory J./Medicine" userId="8e9f1504-5205-4fae-b223-1d04dd54ed12" providerId="ADAL" clId="{E7828DBD-7F37-4A97-871F-8AFAC0C69E38}" dt="2022-12-13T15:14:47.960" v="447" actId="1076"/>
          <ac:picMkLst>
            <pc:docMk/>
            <pc:sldMk cId="4096456502" sldId="272"/>
            <ac:picMk id="3" creationId="{F2376C8F-0F11-421D-A5A8-CED8E4EE4602}"/>
          </ac:picMkLst>
        </pc:picChg>
        <pc:picChg chg="mod modCrop">
          <ac:chgData name="Riely, Gregory J./Medicine" userId="8e9f1504-5205-4fae-b223-1d04dd54ed12" providerId="ADAL" clId="{E7828DBD-7F37-4A97-871F-8AFAC0C69E38}" dt="2022-12-13T15:14:44.810" v="446" actId="1076"/>
          <ac:picMkLst>
            <pc:docMk/>
            <pc:sldMk cId="4096456502" sldId="272"/>
            <ac:picMk id="5" creationId="{746AF872-6B07-477A-8EAE-59BCBD506D9E}"/>
          </ac:picMkLst>
        </pc:picChg>
      </pc:sldChg>
      <pc:sldChg chg="addSp delSp modSp mod modClrScheme chgLayout">
        <pc:chgData name="Riely, Gregory J./Medicine" userId="8e9f1504-5205-4fae-b223-1d04dd54ed12" providerId="ADAL" clId="{E7828DBD-7F37-4A97-871F-8AFAC0C69E38}" dt="2022-12-13T16:02:52.284" v="1002" actId="20577"/>
        <pc:sldMkLst>
          <pc:docMk/>
          <pc:sldMk cId="2115734425" sldId="273"/>
        </pc:sldMkLst>
        <pc:spChg chg="mod ord">
          <ac:chgData name="Riely, Gregory J./Medicine" userId="8e9f1504-5205-4fae-b223-1d04dd54ed12" providerId="ADAL" clId="{E7828DBD-7F37-4A97-871F-8AFAC0C69E38}" dt="2022-12-13T16:01:06.389" v="570" actId="700"/>
          <ac:spMkLst>
            <pc:docMk/>
            <pc:sldMk cId="2115734425" sldId="273"/>
            <ac:spMk id="2" creationId="{B9944432-9691-49F0-8BBB-BA972728CC0F}"/>
          </ac:spMkLst>
        </pc:spChg>
        <pc:spChg chg="add mod ord">
          <ac:chgData name="Riely, Gregory J./Medicine" userId="8e9f1504-5205-4fae-b223-1d04dd54ed12" providerId="ADAL" clId="{E7828DBD-7F37-4A97-871F-8AFAC0C69E38}" dt="2022-12-13T16:02:52.284" v="1002" actId="20577"/>
          <ac:spMkLst>
            <pc:docMk/>
            <pc:sldMk cId="2115734425" sldId="273"/>
            <ac:spMk id="3" creationId="{CC56D7A0-9F97-4E1A-B021-4C8DCBDB89B0}"/>
          </ac:spMkLst>
        </pc:spChg>
        <pc:picChg chg="del">
          <ac:chgData name="Riely, Gregory J./Medicine" userId="8e9f1504-5205-4fae-b223-1d04dd54ed12" providerId="ADAL" clId="{E7828DBD-7F37-4A97-871F-8AFAC0C69E38}" dt="2022-12-13T15:13:15.043" v="428" actId="21"/>
          <ac:picMkLst>
            <pc:docMk/>
            <pc:sldMk cId="2115734425" sldId="273"/>
            <ac:picMk id="5" creationId="{B088156E-014D-45A0-9797-35578F0EB3C7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6:03:57.344" v="1092" actId="1076"/>
        <pc:sldMkLst>
          <pc:docMk/>
          <pc:sldMk cId="3531011560" sldId="274"/>
        </pc:sldMkLst>
        <pc:spChg chg="mod">
          <ac:chgData name="Riely, Gregory J./Medicine" userId="8e9f1504-5205-4fae-b223-1d04dd54ed12" providerId="ADAL" clId="{E7828DBD-7F37-4A97-871F-8AFAC0C69E38}" dt="2022-12-13T16:03:38.267" v="1087" actId="20577"/>
          <ac:spMkLst>
            <pc:docMk/>
            <pc:sldMk cId="3531011560" sldId="274"/>
            <ac:spMk id="2" creationId="{753E6137-B2F2-4154-A2FC-70837D122167}"/>
          </ac:spMkLst>
        </pc:spChg>
        <pc:picChg chg="mod">
          <ac:chgData name="Riely, Gregory J./Medicine" userId="8e9f1504-5205-4fae-b223-1d04dd54ed12" providerId="ADAL" clId="{E7828DBD-7F37-4A97-871F-8AFAC0C69E38}" dt="2022-12-13T16:03:57.344" v="1092" actId="1076"/>
          <ac:picMkLst>
            <pc:docMk/>
            <pc:sldMk cId="3531011560" sldId="274"/>
            <ac:picMk id="4098" creationId="{3FE07F6F-E028-4E90-B974-C943D44642BF}"/>
          </ac:picMkLst>
        </pc:picChg>
      </pc:sldChg>
      <pc:sldChg chg="addSp modSp mod modClrScheme chgLayout">
        <pc:chgData name="Riely, Gregory J./Medicine" userId="8e9f1504-5205-4fae-b223-1d04dd54ed12" providerId="ADAL" clId="{E7828DBD-7F37-4A97-871F-8AFAC0C69E38}" dt="2022-12-13T16:06:36.507" v="1370" actId="20577"/>
        <pc:sldMkLst>
          <pc:docMk/>
          <pc:sldMk cId="1859734418" sldId="275"/>
        </pc:sldMkLst>
        <pc:spChg chg="mod ord">
          <ac:chgData name="Riely, Gregory J./Medicine" userId="8e9f1504-5205-4fae-b223-1d04dd54ed12" providerId="ADAL" clId="{E7828DBD-7F37-4A97-871F-8AFAC0C69E38}" dt="2022-12-13T16:04:12.208" v="1098" actId="14100"/>
          <ac:spMkLst>
            <pc:docMk/>
            <pc:sldMk cId="1859734418" sldId="275"/>
            <ac:spMk id="2" creationId="{753E6137-B2F2-4154-A2FC-70837D122167}"/>
          </ac:spMkLst>
        </pc:spChg>
        <pc:spChg chg="add mod ord">
          <ac:chgData name="Riely, Gregory J./Medicine" userId="8e9f1504-5205-4fae-b223-1d04dd54ed12" providerId="ADAL" clId="{E7828DBD-7F37-4A97-871F-8AFAC0C69E38}" dt="2022-12-13T16:06:36.507" v="1370" actId="20577"/>
          <ac:spMkLst>
            <pc:docMk/>
            <pc:sldMk cId="1859734418" sldId="275"/>
            <ac:spMk id="3" creationId="{58FBD813-8A42-4768-AC7E-D623E4E1C5BF}"/>
          </ac:spMkLst>
        </pc:spChg>
      </pc:sldChg>
      <pc:sldChg chg="del">
        <pc:chgData name="Riely, Gregory J./Medicine" userId="8e9f1504-5205-4fae-b223-1d04dd54ed12" providerId="ADAL" clId="{E7828DBD-7F37-4A97-871F-8AFAC0C69E38}" dt="2022-12-13T16:06:51.258" v="1371" actId="47"/>
        <pc:sldMkLst>
          <pc:docMk/>
          <pc:sldMk cId="753468177" sldId="276"/>
        </pc:sldMkLst>
      </pc:sldChg>
      <pc:sldChg chg="addSp modSp mod modClrScheme chgLayout">
        <pc:chgData name="Riely, Gregory J./Medicine" userId="8e9f1504-5205-4fae-b223-1d04dd54ed12" providerId="ADAL" clId="{E7828DBD-7F37-4A97-871F-8AFAC0C69E38}" dt="2022-12-13T16:11:26.885" v="1672" actId="20577"/>
        <pc:sldMkLst>
          <pc:docMk/>
          <pc:sldMk cId="2939747208" sldId="277"/>
        </pc:sldMkLst>
        <pc:spChg chg="mod ord">
          <ac:chgData name="Riely, Gregory J./Medicine" userId="8e9f1504-5205-4fae-b223-1d04dd54ed12" providerId="ADAL" clId="{E7828DBD-7F37-4A97-871F-8AFAC0C69E38}" dt="2022-12-13T16:10:16.001" v="1478" actId="700"/>
          <ac:spMkLst>
            <pc:docMk/>
            <pc:sldMk cId="2939747208" sldId="277"/>
            <ac:spMk id="2" creationId="{4E8C219F-C018-473D-B732-8CEAC46490CB}"/>
          </ac:spMkLst>
        </pc:spChg>
        <pc:spChg chg="add mod ord">
          <ac:chgData name="Riely, Gregory J./Medicine" userId="8e9f1504-5205-4fae-b223-1d04dd54ed12" providerId="ADAL" clId="{E7828DBD-7F37-4A97-871F-8AFAC0C69E38}" dt="2022-12-13T16:11:26.885" v="1672" actId="20577"/>
          <ac:spMkLst>
            <pc:docMk/>
            <pc:sldMk cId="2939747208" sldId="277"/>
            <ac:spMk id="3" creationId="{630ACAFE-A402-4DBC-BF04-B9FF04E783C1}"/>
          </ac:spMkLst>
        </pc:spChg>
      </pc:sldChg>
      <pc:sldChg chg="addSp modSp mod addCm delCm">
        <pc:chgData name="Riely, Gregory J./Medicine" userId="8e9f1504-5205-4fae-b223-1d04dd54ed12" providerId="ADAL" clId="{E7828DBD-7F37-4A97-871F-8AFAC0C69E38}" dt="2022-12-13T16:27:15.293" v="1822" actId="20577"/>
        <pc:sldMkLst>
          <pc:docMk/>
          <pc:sldMk cId="776113921" sldId="278"/>
        </pc:sldMkLst>
        <pc:spChg chg="mod">
          <ac:chgData name="Riely, Gregory J./Medicine" userId="8e9f1504-5205-4fae-b223-1d04dd54ed12" providerId="ADAL" clId="{E7828DBD-7F37-4A97-871F-8AFAC0C69E38}" dt="2022-12-13T16:27:15.293" v="1822" actId="20577"/>
          <ac:spMkLst>
            <pc:docMk/>
            <pc:sldMk cId="776113921" sldId="278"/>
            <ac:spMk id="2" creationId="{120D9C5B-C4C7-4FC7-AD57-6FDBA06E7AAA}"/>
          </ac:spMkLst>
        </pc:spChg>
        <pc:spChg chg="add mod">
          <ac:chgData name="Riely, Gregory J./Medicine" userId="8e9f1504-5205-4fae-b223-1d04dd54ed12" providerId="ADAL" clId="{E7828DBD-7F37-4A97-871F-8AFAC0C69E38}" dt="2022-12-13T16:26:47.390" v="1781" actId="122"/>
          <ac:spMkLst>
            <pc:docMk/>
            <pc:sldMk cId="776113921" sldId="278"/>
            <ac:spMk id="3" creationId="{02AA0605-AF1A-4B65-9399-1FBAFB7F508B}"/>
          </ac:spMkLst>
        </pc:spChg>
        <pc:spChg chg="add mod">
          <ac:chgData name="Riely, Gregory J./Medicine" userId="8e9f1504-5205-4fae-b223-1d04dd54ed12" providerId="ADAL" clId="{E7828DBD-7F37-4A97-871F-8AFAC0C69E38}" dt="2022-12-13T16:26:47.390" v="1781" actId="122"/>
          <ac:spMkLst>
            <pc:docMk/>
            <pc:sldMk cId="776113921" sldId="278"/>
            <ac:spMk id="6" creationId="{B6FA9CDE-43A8-4C6D-99CA-F771D947C7B0}"/>
          </ac:spMkLst>
        </pc:spChg>
        <pc:picChg chg="mod">
          <ac:chgData name="Riely, Gregory J./Medicine" userId="8e9f1504-5205-4fae-b223-1d04dd54ed12" providerId="ADAL" clId="{E7828DBD-7F37-4A97-871F-8AFAC0C69E38}" dt="2022-12-13T16:25:01.911" v="1723" actId="1076"/>
          <ac:picMkLst>
            <pc:docMk/>
            <pc:sldMk cId="776113921" sldId="278"/>
            <ac:picMk id="5" creationId="{9FADCC54-8336-4E69-B57C-A49C7DB69981}"/>
          </ac:picMkLst>
        </pc:picChg>
      </pc:sldChg>
      <pc:sldChg chg="modSp mod ord">
        <pc:chgData name="Riely, Gregory J./Medicine" userId="8e9f1504-5205-4fae-b223-1d04dd54ed12" providerId="ADAL" clId="{E7828DBD-7F37-4A97-871F-8AFAC0C69E38}" dt="2022-12-13T19:29:10.813" v="4043"/>
        <pc:sldMkLst>
          <pc:docMk/>
          <pc:sldMk cId="2622217128" sldId="279"/>
        </pc:sldMkLst>
        <pc:spChg chg="mod">
          <ac:chgData name="Riely, Gregory J./Medicine" userId="8e9f1504-5205-4fae-b223-1d04dd54ed12" providerId="ADAL" clId="{E7828DBD-7F37-4A97-871F-8AFAC0C69E38}" dt="2022-12-13T16:27:30.070" v="1845" actId="1035"/>
          <ac:spMkLst>
            <pc:docMk/>
            <pc:sldMk cId="2622217128" sldId="279"/>
            <ac:spMk id="2" creationId="{120D9C5B-C4C7-4FC7-AD57-6FDBA06E7AAA}"/>
          </ac:spMkLst>
        </pc:spChg>
        <pc:picChg chg="mod">
          <ac:chgData name="Riely, Gregory J./Medicine" userId="8e9f1504-5205-4fae-b223-1d04dd54ed12" providerId="ADAL" clId="{E7828DBD-7F37-4A97-871F-8AFAC0C69E38}" dt="2022-12-13T16:27:25.371" v="1836" actId="1036"/>
          <ac:picMkLst>
            <pc:docMk/>
            <pc:sldMk cId="2622217128" sldId="279"/>
            <ac:picMk id="6" creationId="{6094C609-CEFD-47E3-AE82-4FA0E623B333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6:29:16.606" v="1904" actId="1076"/>
        <pc:sldMkLst>
          <pc:docMk/>
          <pc:sldMk cId="2318015988" sldId="280"/>
        </pc:sldMkLst>
        <pc:spChg chg="mod">
          <ac:chgData name="Riely, Gregory J./Medicine" userId="8e9f1504-5205-4fae-b223-1d04dd54ed12" providerId="ADAL" clId="{E7828DBD-7F37-4A97-871F-8AFAC0C69E38}" dt="2022-12-13T16:28:49.589" v="1901"/>
          <ac:spMkLst>
            <pc:docMk/>
            <pc:sldMk cId="2318015988" sldId="280"/>
            <ac:spMk id="2" creationId="{8398BCF8-BBA2-4608-81EE-EA99FECEC360}"/>
          </ac:spMkLst>
        </pc:spChg>
        <pc:picChg chg="mod modCrop">
          <ac:chgData name="Riely, Gregory J./Medicine" userId="8e9f1504-5205-4fae-b223-1d04dd54ed12" providerId="ADAL" clId="{E7828DBD-7F37-4A97-871F-8AFAC0C69E38}" dt="2022-12-13T16:29:16.606" v="1904" actId="1076"/>
          <ac:picMkLst>
            <pc:docMk/>
            <pc:sldMk cId="2318015988" sldId="280"/>
            <ac:picMk id="9" creationId="{A4244171-DA03-44CD-936B-B19CA85404D5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8:44:36.673" v="2747" actId="732"/>
        <pc:sldMkLst>
          <pc:docMk/>
          <pc:sldMk cId="3008539968" sldId="281"/>
        </pc:sldMkLst>
        <pc:spChg chg="mod">
          <ac:chgData name="Riely, Gregory J./Medicine" userId="8e9f1504-5205-4fae-b223-1d04dd54ed12" providerId="ADAL" clId="{E7828DBD-7F37-4A97-871F-8AFAC0C69E38}" dt="2022-12-13T18:43:44.487" v="2744" actId="20577"/>
          <ac:spMkLst>
            <pc:docMk/>
            <pc:sldMk cId="3008539968" sldId="281"/>
            <ac:spMk id="2" creationId="{2E87F95E-82D9-43C7-8F62-0F4318BF839A}"/>
          </ac:spMkLst>
        </pc:spChg>
        <pc:picChg chg="mod">
          <ac:chgData name="Riely, Gregory J./Medicine" userId="8e9f1504-5205-4fae-b223-1d04dd54ed12" providerId="ADAL" clId="{E7828DBD-7F37-4A97-871F-8AFAC0C69E38}" dt="2022-12-13T18:44:36.673" v="2747" actId="732"/>
          <ac:picMkLst>
            <pc:docMk/>
            <pc:sldMk cId="3008539968" sldId="281"/>
            <ac:picMk id="5" creationId="{78C98085-109A-4BDF-B18E-980C54D26D7D}"/>
          </ac:picMkLst>
        </pc:picChg>
      </pc:sldChg>
      <pc:sldChg chg="modSp mod">
        <pc:chgData name="Riely, Gregory J./Medicine" userId="8e9f1504-5205-4fae-b223-1d04dd54ed12" providerId="ADAL" clId="{E7828DBD-7F37-4A97-871F-8AFAC0C69E38}" dt="2022-12-13T13:43:34.138" v="49" actId="20577"/>
        <pc:sldMkLst>
          <pc:docMk/>
          <pc:sldMk cId="3395626231" sldId="282"/>
        </pc:sldMkLst>
        <pc:spChg chg="mod">
          <ac:chgData name="Riely, Gregory J./Medicine" userId="8e9f1504-5205-4fae-b223-1d04dd54ed12" providerId="ADAL" clId="{E7828DBD-7F37-4A97-871F-8AFAC0C69E38}" dt="2022-12-13T13:43:23.178" v="33" actId="20577"/>
          <ac:spMkLst>
            <pc:docMk/>
            <pc:sldMk cId="3395626231" sldId="282"/>
            <ac:spMk id="2" creationId="{F2CA2840-5D1A-4187-9AAC-B7F0B2B0CF78}"/>
          </ac:spMkLst>
        </pc:spChg>
        <pc:spChg chg="mod">
          <ac:chgData name="Riely, Gregory J./Medicine" userId="8e9f1504-5205-4fae-b223-1d04dd54ed12" providerId="ADAL" clId="{E7828DBD-7F37-4A97-871F-8AFAC0C69E38}" dt="2022-12-13T13:43:34.138" v="49" actId="20577"/>
          <ac:spMkLst>
            <pc:docMk/>
            <pc:sldMk cId="3395626231" sldId="282"/>
            <ac:spMk id="3" creationId="{B24CF5B2-A704-43F3-A838-12A5FD084747}"/>
          </ac:spMkLst>
        </pc:spChg>
      </pc:sldChg>
      <pc:sldChg chg="addSp delSp modSp add mod modClrScheme chgLayout">
        <pc:chgData name="Riely, Gregory J./Medicine" userId="8e9f1504-5205-4fae-b223-1d04dd54ed12" providerId="ADAL" clId="{E7828DBD-7F37-4A97-871F-8AFAC0C69E38}" dt="2022-12-13T16:30:37.903" v="2189" actId="20577"/>
        <pc:sldMkLst>
          <pc:docMk/>
          <pc:sldMk cId="901223910" sldId="283"/>
        </pc:sldMkLst>
        <pc:spChg chg="mod ord">
          <ac:chgData name="Riely, Gregory J./Medicine" userId="8e9f1504-5205-4fae-b223-1d04dd54ed12" providerId="ADAL" clId="{E7828DBD-7F37-4A97-871F-8AFAC0C69E38}" dt="2022-12-13T16:29:31.925" v="1909" actId="700"/>
          <ac:spMkLst>
            <pc:docMk/>
            <pc:sldMk cId="901223910" sldId="283"/>
            <ac:spMk id="2" creationId="{8398BCF8-BBA2-4608-81EE-EA99FECEC360}"/>
          </ac:spMkLst>
        </pc:spChg>
        <pc:spChg chg="add mod ord">
          <ac:chgData name="Riely, Gregory J./Medicine" userId="8e9f1504-5205-4fae-b223-1d04dd54ed12" providerId="ADAL" clId="{E7828DBD-7F37-4A97-871F-8AFAC0C69E38}" dt="2022-12-13T16:30:37.903" v="2189" actId="20577"/>
          <ac:spMkLst>
            <pc:docMk/>
            <pc:sldMk cId="901223910" sldId="283"/>
            <ac:spMk id="3" creationId="{3CD81A7F-C870-427E-92C9-E8AD5849A4EB}"/>
          </ac:spMkLst>
        </pc:spChg>
        <pc:picChg chg="del">
          <ac:chgData name="Riely, Gregory J./Medicine" userId="8e9f1504-5205-4fae-b223-1d04dd54ed12" providerId="ADAL" clId="{E7828DBD-7F37-4A97-871F-8AFAC0C69E38}" dt="2022-12-13T16:29:29.757" v="1908" actId="478"/>
          <ac:picMkLst>
            <pc:docMk/>
            <pc:sldMk cId="901223910" sldId="283"/>
            <ac:picMk id="9" creationId="{A4244171-DA03-44CD-936B-B19CA85404D5}"/>
          </ac:picMkLst>
        </pc:picChg>
      </pc:sldChg>
      <pc:sldChg chg="new del">
        <pc:chgData name="Riely, Gregory J./Medicine" userId="8e9f1504-5205-4fae-b223-1d04dd54ed12" providerId="ADAL" clId="{E7828DBD-7F37-4A97-871F-8AFAC0C69E38}" dt="2022-12-13T16:29:25.217" v="1906" actId="680"/>
        <pc:sldMkLst>
          <pc:docMk/>
          <pc:sldMk cId="1001768361" sldId="283"/>
        </pc:sldMkLst>
      </pc:sldChg>
      <pc:sldChg chg="new del">
        <pc:chgData name="Riely, Gregory J./Medicine" userId="8e9f1504-5205-4fae-b223-1d04dd54ed12" providerId="ADAL" clId="{E7828DBD-7F37-4A97-871F-8AFAC0C69E38}" dt="2022-12-13T16:31:44.840" v="2251" actId="680"/>
        <pc:sldMkLst>
          <pc:docMk/>
          <pc:sldMk cId="527224842" sldId="284"/>
        </pc:sldMkLst>
      </pc:sldChg>
      <pc:sldChg chg="new del">
        <pc:chgData name="Riely, Gregory J./Medicine" userId="8e9f1504-5205-4fae-b223-1d04dd54ed12" providerId="ADAL" clId="{E7828DBD-7F37-4A97-871F-8AFAC0C69E38}" dt="2022-12-13T18:43:04.823" v="2657" actId="47"/>
        <pc:sldMkLst>
          <pc:docMk/>
          <pc:sldMk cId="2803210235" sldId="284"/>
        </pc:sldMkLst>
      </pc:sldChg>
      <pc:sldChg chg="addSp delSp modSp add mod modClrScheme chgLayout">
        <pc:chgData name="Riely, Gregory J./Medicine" userId="8e9f1504-5205-4fae-b223-1d04dd54ed12" providerId="ADAL" clId="{E7828DBD-7F37-4A97-871F-8AFAC0C69E38}" dt="2022-12-13T18:43:00.426" v="2656" actId="20577"/>
        <pc:sldMkLst>
          <pc:docMk/>
          <pc:sldMk cId="706441504" sldId="285"/>
        </pc:sldMkLst>
        <pc:spChg chg="mod ord">
          <ac:chgData name="Riely, Gregory J./Medicine" userId="8e9f1504-5205-4fae-b223-1d04dd54ed12" providerId="ADAL" clId="{E7828DBD-7F37-4A97-871F-8AFAC0C69E38}" dt="2022-12-13T16:31:57.831" v="2255" actId="700"/>
          <ac:spMkLst>
            <pc:docMk/>
            <pc:sldMk cId="706441504" sldId="285"/>
            <ac:spMk id="2" creationId="{ED7DAA06-40A4-4A6F-8266-350CF2C6AE9D}"/>
          </ac:spMkLst>
        </pc:spChg>
        <pc:spChg chg="add mod ord">
          <ac:chgData name="Riely, Gregory J./Medicine" userId="8e9f1504-5205-4fae-b223-1d04dd54ed12" providerId="ADAL" clId="{E7828DBD-7F37-4A97-871F-8AFAC0C69E38}" dt="2022-12-13T18:43:00.426" v="2656" actId="20577"/>
          <ac:spMkLst>
            <pc:docMk/>
            <pc:sldMk cId="706441504" sldId="285"/>
            <ac:spMk id="3" creationId="{C1AC5CA1-2E62-4567-94DF-DFAF90D99DD7}"/>
          </ac:spMkLst>
        </pc:spChg>
        <pc:picChg chg="del">
          <ac:chgData name="Riely, Gregory J./Medicine" userId="8e9f1504-5205-4fae-b223-1d04dd54ed12" providerId="ADAL" clId="{E7828DBD-7F37-4A97-871F-8AFAC0C69E38}" dt="2022-12-13T16:31:53.799" v="2254" actId="478"/>
          <ac:picMkLst>
            <pc:docMk/>
            <pc:sldMk cId="706441504" sldId="285"/>
            <ac:picMk id="5" creationId="{8D142E35-C236-4E61-982B-727C8E57BCD1}"/>
          </ac:picMkLst>
        </pc:picChg>
      </pc:sldChg>
      <pc:sldChg chg="addSp modSp new mod modClrScheme chgLayout">
        <pc:chgData name="Riely, Gregory J./Medicine" userId="8e9f1504-5205-4fae-b223-1d04dd54ed12" providerId="ADAL" clId="{E7828DBD-7F37-4A97-871F-8AFAC0C69E38}" dt="2022-12-13T18:46:04.018" v="3020" actId="20577"/>
        <pc:sldMkLst>
          <pc:docMk/>
          <pc:sldMk cId="1738008326" sldId="286"/>
        </pc:sldMkLst>
        <pc:spChg chg="mod ord">
          <ac:chgData name="Riely, Gregory J./Medicine" userId="8e9f1504-5205-4fae-b223-1d04dd54ed12" providerId="ADAL" clId="{E7828DBD-7F37-4A97-871F-8AFAC0C69E38}" dt="2022-12-13T18:44:59.036" v="2750" actId="700"/>
          <ac:spMkLst>
            <pc:docMk/>
            <pc:sldMk cId="1738008326" sldId="286"/>
            <ac:spMk id="2" creationId="{15A03F6B-532E-4483-A2E7-C24038A80E9D}"/>
          </ac:spMkLst>
        </pc:spChg>
        <pc:spChg chg="add mod ord">
          <ac:chgData name="Riely, Gregory J./Medicine" userId="8e9f1504-5205-4fae-b223-1d04dd54ed12" providerId="ADAL" clId="{E7828DBD-7F37-4A97-871F-8AFAC0C69E38}" dt="2022-12-13T18:46:04.018" v="3020" actId="20577"/>
          <ac:spMkLst>
            <pc:docMk/>
            <pc:sldMk cId="1738008326" sldId="286"/>
            <ac:spMk id="3" creationId="{D755DFC2-9946-4858-B334-3E6C328EE082}"/>
          </ac:spMkLst>
        </pc:spChg>
      </pc:sldChg>
      <pc:sldChg chg="addSp delSp modSp add mod modClrScheme chgLayout">
        <pc:chgData name="Riely, Gregory J./Medicine" userId="8e9f1504-5205-4fae-b223-1d04dd54ed12" providerId="ADAL" clId="{E7828DBD-7F37-4A97-871F-8AFAC0C69E38}" dt="2022-12-13T18:49:40.561" v="3594" actId="20577"/>
        <pc:sldMkLst>
          <pc:docMk/>
          <pc:sldMk cId="3795412688" sldId="287"/>
        </pc:sldMkLst>
        <pc:spChg chg="mod ord">
          <ac:chgData name="Riely, Gregory J./Medicine" userId="8e9f1504-5205-4fae-b223-1d04dd54ed12" providerId="ADAL" clId="{E7828DBD-7F37-4A97-871F-8AFAC0C69E38}" dt="2022-12-13T18:48:43.684" v="3297" actId="700"/>
          <ac:spMkLst>
            <pc:docMk/>
            <pc:sldMk cId="3795412688" sldId="287"/>
            <ac:spMk id="2" creationId="{120D9C5B-C4C7-4FC7-AD57-6FDBA06E7AAA}"/>
          </ac:spMkLst>
        </pc:spChg>
        <pc:spChg chg="del">
          <ac:chgData name="Riely, Gregory J./Medicine" userId="8e9f1504-5205-4fae-b223-1d04dd54ed12" providerId="ADAL" clId="{E7828DBD-7F37-4A97-871F-8AFAC0C69E38}" dt="2022-12-13T18:48:36.792" v="3296" actId="478"/>
          <ac:spMkLst>
            <pc:docMk/>
            <pc:sldMk cId="3795412688" sldId="287"/>
            <ac:spMk id="3" creationId="{02AA0605-AF1A-4B65-9399-1FBAFB7F508B}"/>
          </ac:spMkLst>
        </pc:spChg>
        <pc:spChg chg="del">
          <ac:chgData name="Riely, Gregory J./Medicine" userId="8e9f1504-5205-4fae-b223-1d04dd54ed12" providerId="ADAL" clId="{E7828DBD-7F37-4A97-871F-8AFAC0C69E38}" dt="2022-12-13T18:48:35.217" v="3295" actId="478"/>
          <ac:spMkLst>
            <pc:docMk/>
            <pc:sldMk cId="3795412688" sldId="287"/>
            <ac:spMk id="6" creationId="{B6FA9CDE-43A8-4C6D-99CA-F771D947C7B0}"/>
          </ac:spMkLst>
        </pc:spChg>
        <pc:spChg chg="add mod ord">
          <ac:chgData name="Riely, Gregory J./Medicine" userId="8e9f1504-5205-4fae-b223-1d04dd54ed12" providerId="ADAL" clId="{E7828DBD-7F37-4A97-871F-8AFAC0C69E38}" dt="2022-12-13T18:49:40.561" v="3594" actId="20577"/>
          <ac:spMkLst>
            <pc:docMk/>
            <pc:sldMk cId="3795412688" sldId="287"/>
            <ac:spMk id="7" creationId="{5D384DD1-5F01-476D-8C64-437B06A79E69}"/>
          </ac:spMkLst>
        </pc:spChg>
        <pc:picChg chg="del">
          <ac:chgData name="Riely, Gregory J./Medicine" userId="8e9f1504-5205-4fae-b223-1d04dd54ed12" providerId="ADAL" clId="{E7828DBD-7F37-4A97-871F-8AFAC0C69E38}" dt="2022-12-13T18:48:33.760" v="3294" actId="478"/>
          <ac:picMkLst>
            <pc:docMk/>
            <pc:sldMk cId="3795412688" sldId="287"/>
            <ac:picMk id="5" creationId="{9FADCC54-8336-4E69-B57C-A49C7DB69981}"/>
          </ac:picMkLst>
        </pc:picChg>
      </pc:sldChg>
      <pc:sldChg chg="addSp delSp modSp new mod">
        <pc:chgData name="Riely, Gregory J./Medicine" userId="8e9f1504-5205-4fae-b223-1d04dd54ed12" providerId="ADAL" clId="{E7828DBD-7F37-4A97-871F-8AFAC0C69E38}" dt="2022-12-13T19:26:34.192" v="3715" actId="1076"/>
        <pc:sldMkLst>
          <pc:docMk/>
          <pc:sldMk cId="62641496" sldId="288"/>
        </pc:sldMkLst>
        <pc:spChg chg="mod">
          <ac:chgData name="Riely, Gregory J./Medicine" userId="8e9f1504-5205-4fae-b223-1d04dd54ed12" providerId="ADAL" clId="{E7828DBD-7F37-4A97-871F-8AFAC0C69E38}" dt="2022-12-13T19:26:13.835" v="3709" actId="20577"/>
          <ac:spMkLst>
            <pc:docMk/>
            <pc:sldMk cId="62641496" sldId="288"/>
            <ac:spMk id="2" creationId="{8BCE819E-C567-4F4E-AB82-BFC7476C0935}"/>
          </ac:spMkLst>
        </pc:spChg>
        <pc:spChg chg="del">
          <ac:chgData name="Riely, Gregory J./Medicine" userId="8e9f1504-5205-4fae-b223-1d04dd54ed12" providerId="ADAL" clId="{E7828DBD-7F37-4A97-871F-8AFAC0C69E38}" dt="2022-12-13T19:25:53.828" v="3659" actId="478"/>
          <ac:spMkLst>
            <pc:docMk/>
            <pc:sldMk cId="62641496" sldId="288"/>
            <ac:spMk id="3" creationId="{BD632D0C-65B6-4A33-96B5-99BB5C56EAC4}"/>
          </ac:spMkLst>
        </pc:spChg>
        <pc:spChg chg="add mod">
          <ac:chgData name="Riely, Gregory J./Medicine" userId="8e9f1504-5205-4fae-b223-1d04dd54ed12" providerId="ADAL" clId="{E7828DBD-7F37-4A97-871F-8AFAC0C69E38}" dt="2022-12-13T19:26:34.192" v="3715" actId="1076"/>
          <ac:spMkLst>
            <pc:docMk/>
            <pc:sldMk cId="62641496" sldId="288"/>
            <ac:spMk id="4" creationId="{3E71EC09-A945-4DBE-A9DD-9E2963A1F675}"/>
          </ac:spMkLst>
        </pc:spChg>
        <pc:picChg chg="add mod modCrop">
          <ac:chgData name="Riely, Gregory J./Medicine" userId="8e9f1504-5205-4fae-b223-1d04dd54ed12" providerId="ADAL" clId="{E7828DBD-7F37-4A97-871F-8AFAC0C69E38}" dt="2022-12-13T19:26:28.108" v="3713" actId="14100"/>
          <ac:picMkLst>
            <pc:docMk/>
            <pc:sldMk cId="62641496" sldId="288"/>
            <ac:picMk id="6" creationId="{BC5B224C-58FD-4E19-B14F-7EE871BFB74E}"/>
          </ac:picMkLst>
        </pc:picChg>
      </pc:sldChg>
      <pc:sldChg chg="addSp delSp modSp add mod">
        <pc:chgData name="Riely, Gregory J./Medicine" userId="8e9f1504-5205-4fae-b223-1d04dd54ed12" providerId="ADAL" clId="{E7828DBD-7F37-4A97-871F-8AFAC0C69E38}" dt="2022-12-13T19:27:11.984" v="3723" actId="1076"/>
        <pc:sldMkLst>
          <pc:docMk/>
          <pc:sldMk cId="1275501417" sldId="289"/>
        </pc:sldMkLst>
        <pc:spChg chg="mod">
          <ac:chgData name="Riely, Gregory J./Medicine" userId="8e9f1504-5205-4fae-b223-1d04dd54ed12" providerId="ADAL" clId="{E7828DBD-7F37-4A97-871F-8AFAC0C69E38}" dt="2022-12-13T19:27:06.527" v="3721" actId="1076"/>
          <ac:spMkLst>
            <pc:docMk/>
            <pc:sldMk cId="1275501417" sldId="289"/>
            <ac:spMk id="2" creationId="{8BCE819E-C567-4F4E-AB82-BFC7476C0935}"/>
          </ac:spMkLst>
        </pc:spChg>
        <pc:picChg chg="add mod">
          <ac:chgData name="Riely, Gregory J./Medicine" userId="8e9f1504-5205-4fae-b223-1d04dd54ed12" providerId="ADAL" clId="{E7828DBD-7F37-4A97-871F-8AFAC0C69E38}" dt="2022-12-13T19:27:11.984" v="3723" actId="1076"/>
          <ac:picMkLst>
            <pc:docMk/>
            <pc:sldMk cId="1275501417" sldId="289"/>
            <ac:picMk id="5" creationId="{562DF20A-E73C-4B9A-90AD-64C259C1E13B}"/>
          </ac:picMkLst>
        </pc:picChg>
        <pc:picChg chg="del">
          <ac:chgData name="Riely, Gregory J./Medicine" userId="8e9f1504-5205-4fae-b223-1d04dd54ed12" providerId="ADAL" clId="{E7828DBD-7F37-4A97-871F-8AFAC0C69E38}" dt="2022-12-13T19:26:39.851" v="3717" actId="478"/>
          <ac:picMkLst>
            <pc:docMk/>
            <pc:sldMk cId="1275501417" sldId="289"/>
            <ac:picMk id="6" creationId="{BC5B224C-58FD-4E19-B14F-7EE871BFB74E}"/>
          </ac:picMkLst>
        </pc:picChg>
      </pc:sldChg>
      <pc:sldChg chg="addSp delSp modSp add mod modClrScheme chgLayout">
        <pc:chgData name="Riely, Gregory J./Medicine" userId="8e9f1504-5205-4fae-b223-1d04dd54ed12" providerId="ADAL" clId="{E7828DBD-7F37-4A97-871F-8AFAC0C69E38}" dt="2022-12-13T19:28:33.654" v="4041" actId="20577"/>
        <pc:sldMkLst>
          <pc:docMk/>
          <pc:sldMk cId="567550606" sldId="290"/>
        </pc:sldMkLst>
        <pc:spChg chg="mod ord">
          <ac:chgData name="Riely, Gregory J./Medicine" userId="8e9f1504-5205-4fae-b223-1d04dd54ed12" providerId="ADAL" clId="{E7828DBD-7F37-4A97-871F-8AFAC0C69E38}" dt="2022-12-13T19:27:29.115" v="3727" actId="700"/>
          <ac:spMkLst>
            <pc:docMk/>
            <pc:sldMk cId="567550606" sldId="290"/>
            <ac:spMk id="2" creationId="{8BCE819E-C567-4F4E-AB82-BFC7476C0935}"/>
          </ac:spMkLst>
        </pc:spChg>
        <pc:spChg chg="add del mod ord">
          <ac:chgData name="Riely, Gregory J./Medicine" userId="8e9f1504-5205-4fae-b223-1d04dd54ed12" providerId="ADAL" clId="{E7828DBD-7F37-4A97-871F-8AFAC0C69E38}" dt="2022-12-13T19:27:29.115" v="3727" actId="700"/>
          <ac:spMkLst>
            <pc:docMk/>
            <pc:sldMk cId="567550606" sldId="290"/>
            <ac:spMk id="3" creationId="{0293BE82-DFA0-4961-9086-D27E61F489ED}"/>
          </ac:spMkLst>
        </pc:spChg>
        <pc:spChg chg="add mod ord">
          <ac:chgData name="Riely, Gregory J./Medicine" userId="8e9f1504-5205-4fae-b223-1d04dd54ed12" providerId="ADAL" clId="{E7828DBD-7F37-4A97-871F-8AFAC0C69E38}" dt="2022-12-13T19:28:33.654" v="4041" actId="20577"/>
          <ac:spMkLst>
            <pc:docMk/>
            <pc:sldMk cId="567550606" sldId="290"/>
            <ac:spMk id="6" creationId="{4465625E-6B47-4940-A4F3-8F1D84C569C4}"/>
          </ac:spMkLst>
        </pc:spChg>
        <pc:picChg chg="del">
          <ac:chgData name="Riely, Gregory J./Medicine" userId="8e9f1504-5205-4fae-b223-1d04dd54ed12" providerId="ADAL" clId="{E7828DBD-7F37-4A97-871F-8AFAC0C69E38}" dt="2022-12-13T19:27:23.581" v="3725" actId="478"/>
          <ac:picMkLst>
            <pc:docMk/>
            <pc:sldMk cId="567550606" sldId="290"/>
            <ac:picMk id="5" creationId="{562DF20A-E73C-4B9A-90AD-64C259C1E1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EEB59-043F-4D7F-B977-59C3EA3A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C75D6-C41A-4DD4-815B-B5B32696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93D3-FC5F-4846-BFAF-A7911409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2C2AF-95A2-40B7-A158-1B801180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232C-D477-4143-AC9B-D00695B8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22B8-4C22-4297-9357-C8C1A321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A590C-DB1E-4BA0-8CB2-3A156E6EF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149AB-7FD2-49D4-9911-3E469F0A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AF04-39CF-4B5E-AB03-9DCD8CEB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E5214-481C-4A84-8145-AFC7F115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B7711-0507-4BB9-B9BF-1219E3143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3A29A-EB63-475C-A2E0-F20038EE0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BB8AE-9ED5-49EB-8ABA-4462CA5C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860-9204-4EA5-8B88-C5C6685B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D9CFB-E8A8-42BD-87B2-9BEE6D72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0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EBF8-2AD6-42C8-B448-24EDAA80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5D15-D037-42BA-BC13-1AE8FD5A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351A-9CDC-4688-99D7-F5CC3A82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73337-D789-48E9-BA21-3BB62C764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1EC1-BF53-437A-AEED-1B8CB0EB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E3F0-3A3A-44D5-9E13-46FD4EAC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83063-ACFB-40A0-8268-4D08FFBE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67D6E-C4A6-488B-B020-E7453788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33765-D4E7-48B2-ACE0-BD8AF6D8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0F59-4AF1-4BB3-8DBE-F772CE0E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D240-6978-45B1-A0F1-A5458A56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BA7BE-6FA0-44BF-BACB-678E6D1FD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015F3-1366-4DFA-977B-37DB3693A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E8DE-49EF-4F97-9B0F-27746EB4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C42EF-09C5-494C-BF16-CB3106774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803E9-71DE-4043-9D83-5AE7F22A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66A-36A4-40F5-96C8-A58F24BC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DAF9-0DEF-4E4E-92FA-1337B4FE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E411F-33AE-4A81-A96D-8CEF464BA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2C9D7-E6B2-4086-BF5B-194042D2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72038-86AA-4F94-ABB0-B6ED2D331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B6111-1BEE-4971-988B-060FCF2C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BCF8C-5D2D-49AD-AB35-238EFB12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17600-0E33-47AB-B95A-489FB25A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751E-5991-4A80-BDAE-46AE6A0C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E1C67-3740-4CB4-94A6-0174B2C4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90B2B-891E-4308-8A15-018EA09E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2BD60-31E9-4327-90E7-8590A539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7804F-D1DD-4BC6-8FEA-729ED6BB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E8445-DC06-4F58-8FEE-95F9A894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9B887-BFE8-4C81-BED4-24745EC8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4D4E-BD9E-4470-BDF0-2E07F461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D97B-3254-495F-9325-8E5838AC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67548-5626-4DF1-9E3F-AFA22DCD8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D28AE-DC9C-4F19-AA72-0E4A285C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DF33F-B0A6-4594-92ED-CDE74F38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5E85A-FF5A-4F4F-884F-3A686480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DEF2-8E05-4D8D-BE31-03724CA9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83B0C-1067-49D2-A1F1-1A4C8F573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97DE1-AA88-471C-BEE1-8769706E1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F38A-8488-4EFC-8EC9-2DFFA457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1CE0E-26E6-478B-BC72-44851EB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D4547-63F8-4782-8ADE-82479DCA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0B7AF2-93CB-4E32-8F75-7172D45B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96BFF-0E65-4DD2-B452-AAC9B3EED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3C31D-29E3-4F1D-9844-A566941B1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E88E5-79B9-4E0E-9ABF-D80CC52CCE24}" type="datetimeFigureOut">
              <a:rPr lang="en-US" smtClean="0"/>
              <a:t>12/16/22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D4EE-301A-4E76-853A-52645261F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A93AA-1893-4FFD-9E5A-B08DC7CDC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9E56-BCE3-491D-9C9F-47107E769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332C06-2E7C-0C44-BE11-132F4E0D5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779" y="653131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Therapeutic Approaches for Patients with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Actionable Genomic Alterations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6684D9-B68F-3742-BB83-86909DBB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779" y="396418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Gregory J </a:t>
            </a:r>
            <a:r>
              <a:rPr lang="en-US" b="1" dirty="0" err="1"/>
              <a:t>Riely</a:t>
            </a:r>
            <a:r>
              <a:rPr lang="en-US" b="1" dirty="0"/>
              <a:t>, MD, PhD</a:t>
            </a:r>
          </a:p>
          <a:p>
            <a:r>
              <a:rPr lang="en-US" dirty="0"/>
              <a:t>Attending</a:t>
            </a:r>
          </a:p>
          <a:p>
            <a:r>
              <a:rPr lang="en-US" dirty="0"/>
              <a:t>Memorial Sloan Kettering Cancer Center</a:t>
            </a:r>
          </a:p>
          <a:p>
            <a:r>
              <a:rPr lang="en-US" dirty="0"/>
              <a:t>New York, New York</a:t>
            </a:r>
          </a:p>
        </p:txBody>
      </p:sp>
    </p:spTree>
    <p:extLst>
      <p:ext uri="{BB962C8B-B14F-4D97-AF65-F5344CB8AC3E}">
        <p14:creationId xmlns:p14="http://schemas.microsoft.com/office/powerpoint/2010/main" val="2946672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432-9691-49F0-8BBB-BA972728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33"/>
            <a:ext cx="10515600" cy="1325563"/>
          </a:xfrm>
        </p:spPr>
        <p:txBody>
          <a:bodyPr/>
          <a:lstStyle/>
          <a:p>
            <a:r>
              <a:rPr lang="en-US" dirty="0"/>
              <a:t>Comparing targeted therapy to chemotherapy in patients with KRAS G12C mutant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C6A5-2FA9-44C8-899A-1919B6252450}"/>
              </a:ext>
            </a:extLst>
          </p:cNvPr>
          <p:cNvSpPr txBox="1"/>
          <p:nvPr/>
        </p:nvSpPr>
        <p:spPr>
          <a:xfrm>
            <a:off x="504824" y="6067336"/>
            <a:ext cx="10144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ML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Sotorasib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docetaxel for previously treated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 with KRASG12C mutation: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CodeBreaK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Phase III study. ESMO 2022;Abstract LBA10.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AF872-6B07-477A-8EAE-59BCBD506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1" t="10235" r="5911" b="33534"/>
          <a:stretch/>
        </p:blipFill>
        <p:spPr>
          <a:xfrm>
            <a:off x="3407228" y="1491970"/>
            <a:ext cx="8407783" cy="28430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376C8F-0F11-421D-A5A8-CED8E4EE4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3" t="12948" r="34465" b="62187"/>
          <a:stretch/>
        </p:blipFill>
        <p:spPr>
          <a:xfrm>
            <a:off x="5029201" y="4381293"/>
            <a:ext cx="4082144" cy="1532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938B6-D0CF-42C2-8201-1DF745801DBC}"/>
              </a:ext>
            </a:extLst>
          </p:cNvPr>
          <p:cNvSpPr txBox="1"/>
          <p:nvPr/>
        </p:nvSpPr>
        <p:spPr>
          <a:xfrm>
            <a:off x="1262743" y="2677886"/>
            <a:ext cx="146482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Improved PFS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2DAB5-83E3-4F9E-97CD-2E299A549D16}"/>
              </a:ext>
            </a:extLst>
          </p:cNvPr>
          <p:cNvSpPr txBox="1"/>
          <p:nvPr/>
        </p:nvSpPr>
        <p:spPr>
          <a:xfrm>
            <a:off x="996227" y="5047325"/>
            <a:ext cx="1997855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difference in OS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0766FF2-2F17-4C11-BDEA-59702DCA8394}"/>
              </a:ext>
            </a:extLst>
          </p:cNvPr>
          <p:cNvSpPr/>
          <p:nvPr/>
        </p:nvSpPr>
        <p:spPr>
          <a:xfrm>
            <a:off x="2866012" y="2766668"/>
            <a:ext cx="40277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2CDA48F-1E61-4C3A-AA8B-C8BC6CB40396}"/>
              </a:ext>
            </a:extLst>
          </p:cNvPr>
          <p:cNvSpPr/>
          <p:nvPr/>
        </p:nvSpPr>
        <p:spPr>
          <a:xfrm>
            <a:off x="3018412" y="5117980"/>
            <a:ext cx="40277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5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432-9691-49F0-8BBB-BA972728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333"/>
            <a:ext cx="10515600" cy="1325563"/>
          </a:xfrm>
        </p:spPr>
        <p:txBody>
          <a:bodyPr/>
          <a:lstStyle/>
          <a:p>
            <a:r>
              <a:rPr lang="en-US" dirty="0"/>
              <a:t>Comparing targeted therapy to chemotherapy in patients with KRAS G12C mutant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C6A5-2FA9-44C8-899A-1919B6252450}"/>
              </a:ext>
            </a:extLst>
          </p:cNvPr>
          <p:cNvSpPr txBox="1"/>
          <p:nvPr/>
        </p:nvSpPr>
        <p:spPr>
          <a:xfrm>
            <a:off x="504824" y="6067336"/>
            <a:ext cx="10144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ML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Sotorasib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docetaxel for previously treated non-small cell lung cancer with KRAS G12C mutation: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CodeBreaK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Phase III study. ESMO 2022;Abstract LBA10.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45338-32FE-4B33-B636-EC83BE587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4" t="17377" r="18829" b="17224"/>
          <a:stretch/>
        </p:blipFill>
        <p:spPr>
          <a:xfrm>
            <a:off x="1709735" y="1645268"/>
            <a:ext cx="8264444" cy="434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1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432-9691-49F0-8BBB-BA972728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targeted therapy to chemotherapy in patients with KRAS G12C mutant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D7A0-9F97-4E1A-B021-4C8DCBDB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Sotorasib</a:t>
            </a:r>
            <a:r>
              <a:rPr lang="en-US" dirty="0"/>
              <a:t> is superior to docetaxel based on response rate and primary endpoint of progression free survival</a:t>
            </a:r>
          </a:p>
          <a:p>
            <a:endParaRPr lang="en-US" dirty="0"/>
          </a:p>
          <a:p>
            <a:r>
              <a:rPr lang="en-US" dirty="0"/>
              <a:t>Absence of an improvement in overall survival from use of </a:t>
            </a:r>
            <a:r>
              <a:rPr lang="en-US" dirty="0" err="1"/>
              <a:t>sotorasib</a:t>
            </a:r>
            <a:r>
              <a:rPr lang="en-US" dirty="0"/>
              <a:t> compared with docetaxel suggests benefits may be fleeting</a:t>
            </a:r>
          </a:p>
          <a:p>
            <a:endParaRPr lang="en-US" dirty="0"/>
          </a:p>
          <a:p>
            <a:r>
              <a:rPr lang="en-US" dirty="0"/>
              <a:t>Toxicity of </a:t>
            </a:r>
            <a:r>
              <a:rPr lang="en-US" dirty="0" err="1"/>
              <a:t>sotorasib</a:t>
            </a:r>
            <a:r>
              <a:rPr lang="en-US" dirty="0"/>
              <a:t> is superior to docetaxel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CC6A5-2FA9-44C8-899A-1919B6252450}"/>
              </a:ext>
            </a:extLst>
          </p:cNvPr>
          <p:cNvSpPr txBox="1"/>
          <p:nvPr/>
        </p:nvSpPr>
        <p:spPr>
          <a:xfrm>
            <a:off x="504824" y="6067336"/>
            <a:ext cx="10144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ML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Sotorasib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docetaxel for previously treated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 with KRASG12C mutation: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CodeBreaK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Phase III study. ESMO 2022;Abstract LBA10.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3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137-B2F2-4154-A2FC-70837D12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8" y="180219"/>
            <a:ext cx="1080135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Adagrasib</a:t>
            </a:r>
            <a:r>
              <a:rPr lang="en-US" sz="3600" dirty="0"/>
              <a:t> for the treatment of KRAS G12C mutant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56787-E377-4A9E-AD30-BEA8D7FAEF44}"/>
              </a:ext>
            </a:extLst>
          </p:cNvPr>
          <p:cNvSpPr txBox="1"/>
          <p:nvPr/>
        </p:nvSpPr>
        <p:spPr>
          <a:xfrm>
            <a:off x="552450" y="6072485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Jänne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Adagrasib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 harboring a KRASG12C mutation.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2022;387(2):120-31.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16FBAB-A4C0-4842-8E12-53E495ABD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2029" r="757" b="70555"/>
          <a:stretch/>
        </p:blipFill>
        <p:spPr bwMode="auto">
          <a:xfrm>
            <a:off x="355208" y="1690688"/>
            <a:ext cx="11481583" cy="41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3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137-B2F2-4154-A2FC-70837D12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122733"/>
            <a:ext cx="10918371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Adagrasib</a:t>
            </a:r>
            <a:r>
              <a:rPr lang="en-US" sz="3600" dirty="0"/>
              <a:t> for the treatment of KRAS G12C mutant NSCLC</a:t>
            </a:r>
            <a:br>
              <a:rPr lang="en-US" sz="3600" dirty="0"/>
            </a:br>
            <a:r>
              <a:rPr lang="en-US" sz="3600" dirty="0"/>
              <a:t>CNS Efficacy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56787-E377-4A9E-AD30-BEA8D7FAEF44}"/>
              </a:ext>
            </a:extLst>
          </p:cNvPr>
          <p:cNvSpPr txBox="1"/>
          <p:nvPr/>
        </p:nvSpPr>
        <p:spPr>
          <a:xfrm>
            <a:off x="191502" y="6110582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Jänne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Adagrasib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 harboring a KRASG12C mutation.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2022;387(2):120-31.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E07F6F-E028-4E90-B974-C943D4464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2253" r="2500" b="3244"/>
          <a:stretch/>
        </p:blipFill>
        <p:spPr bwMode="auto">
          <a:xfrm>
            <a:off x="2669174" y="1335505"/>
            <a:ext cx="7051767" cy="47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1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6137-B2F2-4154-A2FC-70837D12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6045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Adagrasib</a:t>
            </a:r>
            <a:r>
              <a:rPr lang="en-US" sz="3600" dirty="0"/>
              <a:t> for the treatment of KRAS G12C mutant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BD813-8A42-4768-AC7E-D623E4E1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Adagrasib</a:t>
            </a:r>
            <a:r>
              <a:rPr lang="en-US" dirty="0"/>
              <a:t> is a newly approved drug targeting treatment of NSCLC in patients with KRAS G12C mutations</a:t>
            </a:r>
          </a:p>
          <a:p>
            <a:endParaRPr lang="en-US" dirty="0"/>
          </a:p>
          <a:p>
            <a:r>
              <a:rPr lang="en-US" dirty="0"/>
              <a:t>From single-arm study, similar efficacy to that reported for </a:t>
            </a:r>
            <a:r>
              <a:rPr lang="en-US" dirty="0" err="1"/>
              <a:t>sotorasib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Provocative data to suggest CNS efficacy for </a:t>
            </a:r>
            <a:r>
              <a:rPr lang="en-US" dirty="0" err="1"/>
              <a:t>adagrasib</a:t>
            </a:r>
            <a:r>
              <a:rPr lang="en-US" dirty="0"/>
              <a:t> in patients with KRAS G12C mutant NSCLC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56787-E377-4A9E-AD30-BEA8D7FAEF44}"/>
              </a:ext>
            </a:extLst>
          </p:cNvPr>
          <p:cNvSpPr txBox="1"/>
          <p:nvPr/>
        </p:nvSpPr>
        <p:spPr>
          <a:xfrm>
            <a:off x="552450" y="6072485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Jänne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Adagrasib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 harboring a KRASG12C mutation.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2022;387(2):120-31.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3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219F-C018-473D-B732-8CEAC464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65125"/>
            <a:ext cx="5121729" cy="2171246"/>
          </a:xfrm>
        </p:spPr>
        <p:txBody>
          <a:bodyPr/>
          <a:lstStyle/>
          <a:p>
            <a:r>
              <a:rPr lang="en-US" dirty="0" err="1"/>
              <a:t>Selpercatinib</a:t>
            </a:r>
            <a:r>
              <a:rPr lang="en-US" dirty="0"/>
              <a:t> in RET</a:t>
            </a:r>
            <a:br>
              <a:rPr lang="en-US" dirty="0"/>
            </a:br>
            <a:r>
              <a:rPr lang="en-US" dirty="0"/>
              <a:t>fusion-positive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0DC89-F2D0-4B49-98A5-9D20F18054C5}"/>
              </a:ext>
            </a:extLst>
          </p:cNvPr>
          <p:cNvSpPr txBox="1"/>
          <p:nvPr/>
        </p:nvSpPr>
        <p:spPr>
          <a:xfrm>
            <a:off x="304800" y="5800636"/>
            <a:ext cx="967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Modified from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Drilon A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Selpercatinib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cancer: Updated safety and efficacy from the registrational LIBRETTO-001 Phase I/II trial. J Clin Oncol 2022;[Online ahead of print].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884DE-F70E-46D0-8CD1-90A87D315039}"/>
              </a:ext>
            </a:extLst>
          </p:cNvPr>
          <p:cNvGrpSpPr/>
          <p:nvPr/>
        </p:nvGrpSpPr>
        <p:grpSpPr>
          <a:xfrm>
            <a:off x="5498718" y="274951"/>
            <a:ext cx="6134100" cy="5316295"/>
            <a:chOff x="483874" y="1460860"/>
            <a:chExt cx="4926709" cy="43210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9A47FA-E72B-428A-B8BC-8CA0CECA3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365"/>
            <a:stretch/>
          </p:blipFill>
          <p:spPr>
            <a:xfrm>
              <a:off x="498912" y="1460860"/>
              <a:ext cx="4896634" cy="33977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7A7F38-CA8D-46B1-9EDE-EE0F11BAD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0936"/>
            <a:stretch/>
          </p:blipFill>
          <p:spPr>
            <a:xfrm>
              <a:off x="483874" y="4858603"/>
              <a:ext cx="4926709" cy="923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04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219F-C018-473D-B732-8CEAC464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Selpercatinib</a:t>
            </a:r>
            <a:r>
              <a:rPr lang="en-US" dirty="0"/>
              <a:t> in RET fusion-positive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ACAFE-A402-4DBC-BF04-B9FF04E7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data to support efficacy of </a:t>
            </a:r>
            <a:r>
              <a:rPr lang="en-US" dirty="0" err="1"/>
              <a:t>selpercatinib</a:t>
            </a:r>
            <a:r>
              <a:rPr lang="en-US" dirty="0"/>
              <a:t> in RET fusion positive NSCLC</a:t>
            </a:r>
          </a:p>
          <a:p>
            <a:endParaRPr lang="en-US" dirty="0"/>
          </a:p>
          <a:p>
            <a:r>
              <a:rPr lang="en-US" dirty="0"/>
              <a:t>Higher response rate in the first-line setting, but other measures of efficacy (PFS, </a:t>
            </a:r>
            <a:r>
              <a:rPr lang="en-US" dirty="0" err="1"/>
              <a:t>DoR</a:t>
            </a:r>
            <a:r>
              <a:rPr lang="en-US" dirty="0"/>
              <a:t>, and OS) are similar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0DC89-F2D0-4B49-98A5-9D20F18054C5}"/>
              </a:ext>
            </a:extLst>
          </p:cNvPr>
          <p:cNvSpPr txBox="1"/>
          <p:nvPr/>
        </p:nvSpPr>
        <p:spPr>
          <a:xfrm>
            <a:off x="304800" y="5800636"/>
            <a:ext cx="967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Drilon A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Selpercatinib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cancer: Updated safety and efficacy from the registrational LIBRETTO-001 Phase I/II trial. J Clin Oncol 2022;[Online ahead of print].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4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D71F-C490-4281-81F1-CBEAE3BA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53" y="365125"/>
            <a:ext cx="3799114" cy="3216275"/>
          </a:xfrm>
        </p:spPr>
        <p:txBody>
          <a:bodyPr/>
          <a:lstStyle/>
          <a:p>
            <a:r>
              <a:rPr lang="en-US" dirty="0"/>
              <a:t>Quality of Life for </a:t>
            </a:r>
            <a:r>
              <a:rPr lang="en-US" dirty="0" err="1"/>
              <a:t>Selpercatinib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RET fusion- positive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59DCE-3D5B-4B11-9CFB-0A7666DF3C91}"/>
              </a:ext>
            </a:extLst>
          </p:cNvPr>
          <p:cNvSpPr txBox="1"/>
          <p:nvPr/>
        </p:nvSpPr>
        <p:spPr>
          <a:xfrm>
            <a:off x="104775" y="6211669"/>
            <a:ext cx="1082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Minchom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et al. Patient-reported outcomes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selpercatinib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among patients with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 in the Phase I/II LIBRETTO-001 trial. Oncologist 2022;27(1):22-9.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BC61D-7CC7-4BE4-A0B9-7E963B63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05" y="365125"/>
            <a:ext cx="7779942" cy="57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C5B-C4C7-4FC7-AD57-6FDBA06E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Life for </a:t>
            </a:r>
            <a:r>
              <a:rPr lang="en-US" dirty="0" err="1"/>
              <a:t>Selpercatinib</a:t>
            </a:r>
            <a:r>
              <a:rPr lang="en-US" dirty="0"/>
              <a:t> in RET fusion- positive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D4AF-27C3-4D69-820B-FCCCB9BC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objective evidence of disease regression, </a:t>
            </a:r>
            <a:r>
              <a:rPr lang="en-US" dirty="0" err="1"/>
              <a:t>selpercatinib</a:t>
            </a:r>
            <a:r>
              <a:rPr lang="en-US" dirty="0"/>
              <a:t> treatment clearly improves quality of life across a range of categories.</a:t>
            </a:r>
          </a:p>
          <a:p>
            <a:endParaRPr lang="en-US" dirty="0"/>
          </a:p>
          <a:p>
            <a:r>
              <a:rPr lang="en-US" dirty="0" err="1"/>
              <a:t>Selpercatinib</a:t>
            </a:r>
            <a:r>
              <a:rPr lang="en-US" dirty="0"/>
              <a:t> continues to improve quality of life over many cycles of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A1036-8DF8-41D5-A5C7-1CB750CA9FA3}"/>
              </a:ext>
            </a:extLst>
          </p:cNvPr>
          <p:cNvSpPr txBox="1"/>
          <p:nvPr/>
        </p:nvSpPr>
        <p:spPr>
          <a:xfrm>
            <a:off x="228600" y="6176963"/>
            <a:ext cx="1070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Minchom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 et al. Patient-reported outcomes with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selpercatinib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among patients with RET fusion-positive non-small cell lung cancer in the Phase I/II LIBRETTO-001 trial. Oncologist 2022;27(1):22-9.</a:t>
            </a:r>
          </a:p>
        </p:txBody>
      </p:sp>
    </p:spTree>
    <p:extLst>
      <p:ext uri="{BB962C8B-B14F-4D97-AF65-F5344CB8AC3E}">
        <p14:creationId xmlns:p14="http://schemas.microsoft.com/office/powerpoint/2010/main" val="200399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9DC58-D055-4C70-8AD5-D1D9337C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47"/>
            <a:ext cx="10515600" cy="1325563"/>
          </a:xfrm>
        </p:spPr>
        <p:txBody>
          <a:bodyPr/>
          <a:lstStyle/>
          <a:p>
            <a:r>
              <a:rPr lang="en-US" dirty="0"/>
              <a:t>Trastuzumab </a:t>
            </a:r>
            <a:r>
              <a:rPr lang="en-US" dirty="0" err="1"/>
              <a:t>deruxtecan</a:t>
            </a:r>
            <a:r>
              <a:rPr lang="en-US" dirty="0"/>
              <a:t> in patients with HER2 (ERBB2) mutant NSCLC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A0D06-B43B-4900-80DD-63EE4916D1D5}"/>
              </a:ext>
            </a:extLst>
          </p:cNvPr>
          <p:cNvSpPr txBox="1"/>
          <p:nvPr/>
        </p:nvSpPr>
        <p:spPr>
          <a:xfrm>
            <a:off x="132513" y="6070622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BT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HER2-mutant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2022;386(3):241-51.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40C08C-CD0E-4F8A-A7EA-26931C56E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3223" r="580" b="45788"/>
          <a:stretch/>
        </p:blipFill>
        <p:spPr bwMode="auto">
          <a:xfrm>
            <a:off x="652635" y="1721586"/>
            <a:ext cx="9887027" cy="39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C4E272-4A1A-4D16-9C84-1B993622E3FF}"/>
              </a:ext>
            </a:extLst>
          </p:cNvPr>
          <p:cNvSpPr txBox="1"/>
          <p:nvPr/>
        </p:nvSpPr>
        <p:spPr>
          <a:xfrm>
            <a:off x="1833974" y="3429000"/>
            <a:ext cx="286420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confirmed response rate </a:t>
            </a:r>
          </a:p>
          <a:p>
            <a:pPr algn="ctr"/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55% (95% CI 44-65)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7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C5B-C4C7-4FC7-AD57-6FDBA06E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546"/>
            <a:ext cx="10515600" cy="1325563"/>
          </a:xfrm>
        </p:spPr>
        <p:txBody>
          <a:bodyPr/>
          <a:lstStyle/>
          <a:p>
            <a:r>
              <a:rPr lang="en-US" dirty="0" err="1"/>
              <a:t>Pralsetinib</a:t>
            </a:r>
            <a:r>
              <a:rPr lang="en-US" dirty="0"/>
              <a:t> for treatment of patients with </a:t>
            </a:r>
            <a:br>
              <a:rPr lang="en-US" dirty="0"/>
            </a:br>
            <a:r>
              <a:rPr lang="en-US" dirty="0"/>
              <a:t>RET fusion-positive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A1036-8DF8-41D5-A5C7-1CB750CA9FA3}"/>
              </a:ext>
            </a:extLst>
          </p:cNvPr>
          <p:cNvSpPr txBox="1"/>
          <p:nvPr/>
        </p:nvSpPr>
        <p:spPr>
          <a:xfrm>
            <a:off x="228600" y="5934670"/>
            <a:ext cx="970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Griesinger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 et al. Safety and efficacy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pralsetinib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-cell lung cancer including as first-line therapy: Update from the ARROW trial. Ann Oncol 2022;33(11):1168-1178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DCC54-8336-4E69-B57C-A49C7DB6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77" y="1505744"/>
            <a:ext cx="7463912" cy="4497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A0605-AF1A-4B65-9399-1FBAFB7F508B}"/>
              </a:ext>
            </a:extLst>
          </p:cNvPr>
          <p:cNvSpPr txBox="1"/>
          <p:nvPr/>
        </p:nvSpPr>
        <p:spPr>
          <a:xfrm>
            <a:off x="961848" y="2325341"/>
            <a:ext cx="99726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First-line</a:t>
            </a:r>
          </a:p>
          <a:p>
            <a:pPr algn="ctr"/>
            <a:r>
              <a:rPr lang="en-US" dirty="0"/>
              <a:t>RR- 72%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9CDE-43A8-4C6D-99CA-F771D947C7B0}"/>
              </a:ext>
            </a:extLst>
          </p:cNvPr>
          <p:cNvSpPr txBox="1"/>
          <p:nvPr/>
        </p:nvSpPr>
        <p:spPr>
          <a:xfrm>
            <a:off x="694340" y="4209493"/>
            <a:ext cx="153227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Prior platinum</a:t>
            </a:r>
          </a:p>
          <a:p>
            <a:pPr algn="ctr"/>
            <a:r>
              <a:rPr lang="en-US" dirty="0"/>
              <a:t>RR- 59%</a:t>
            </a:r>
          </a:p>
        </p:txBody>
      </p:sp>
    </p:spTree>
    <p:extLst>
      <p:ext uri="{BB962C8B-B14F-4D97-AF65-F5344CB8AC3E}">
        <p14:creationId xmlns:p14="http://schemas.microsoft.com/office/powerpoint/2010/main" val="77611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C5B-C4C7-4FC7-AD57-6FDBA06E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/>
          <a:lstStyle/>
          <a:p>
            <a:r>
              <a:rPr lang="en-US" dirty="0" err="1"/>
              <a:t>Pralsetinib</a:t>
            </a:r>
            <a:r>
              <a:rPr lang="en-US" dirty="0"/>
              <a:t> for treatment of patients with </a:t>
            </a:r>
            <a:br>
              <a:rPr lang="en-US" dirty="0"/>
            </a:br>
            <a:r>
              <a:rPr lang="en-US" dirty="0"/>
              <a:t>RET fusion-positive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A1036-8DF8-41D5-A5C7-1CB750CA9FA3}"/>
              </a:ext>
            </a:extLst>
          </p:cNvPr>
          <p:cNvSpPr txBox="1"/>
          <p:nvPr/>
        </p:nvSpPr>
        <p:spPr>
          <a:xfrm>
            <a:off x="228600" y="5934670"/>
            <a:ext cx="970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Griesinger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 et al. Safety and efficacy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pralsetinib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-cell lung cancer including as first-line therapy: Update from the ARROW trial. Ann Oncol 2022;33(11):1168-1178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4C609-CEFD-47E3-AE82-4FA0E623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8"/>
          <a:stretch/>
        </p:blipFill>
        <p:spPr>
          <a:xfrm>
            <a:off x="456413" y="1560059"/>
            <a:ext cx="11279174" cy="42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1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C5B-C4C7-4FC7-AD57-6FDBA06E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Pralsetinib</a:t>
            </a:r>
            <a:r>
              <a:rPr lang="en-US" dirty="0"/>
              <a:t> for treatment of patients with </a:t>
            </a:r>
            <a:br>
              <a:rPr lang="en-US" dirty="0"/>
            </a:br>
            <a:r>
              <a:rPr lang="en-US" dirty="0"/>
              <a:t>RET fusion-positive NSCLC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384DD1-5F01-476D-8C64-437B06A7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evidence of efficacy for </a:t>
            </a:r>
            <a:r>
              <a:rPr lang="en-US" dirty="0" err="1"/>
              <a:t>pralsetinib</a:t>
            </a:r>
            <a:r>
              <a:rPr lang="en-US" dirty="0"/>
              <a:t> in patients with RET</a:t>
            </a:r>
            <a:br>
              <a:rPr lang="en-US" dirty="0"/>
            </a:br>
            <a:r>
              <a:rPr lang="en-US" dirty="0"/>
              <a:t>fusion-positive NSCLC</a:t>
            </a:r>
          </a:p>
          <a:p>
            <a:endParaRPr lang="en-US" dirty="0"/>
          </a:p>
          <a:p>
            <a:r>
              <a:rPr lang="en-US" dirty="0"/>
              <a:t>Higher response rate observed in first-line therapy suggests upfront testing for patients with NSCLC is critical to identify best therapy up front.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A1036-8DF8-41D5-A5C7-1CB750CA9FA3}"/>
              </a:ext>
            </a:extLst>
          </p:cNvPr>
          <p:cNvSpPr txBox="1"/>
          <p:nvPr/>
        </p:nvSpPr>
        <p:spPr>
          <a:xfrm>
            <a:off x="228600" y="5934670"/>
            <a:ext cx="9705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Griesinger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 et al. Safety and efficacy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pralsetinib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RET fusion-positive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-cell lung cancer including as first-line therapy: Update from the ARROW trial. Ann Oncol 2022;33(11):1168-1178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12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BCF8-BBA2-4608-81EE-EA99FECE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389"/>
          </a:xfrm>
        </p:spPr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for MET exon 14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CDE5-0A5C-49AD-80A5-17C3EFE7F99B}"/>
              </a:ext>
            </a:extLst>
          </p:cNvPr>
          <p:cNvSpPr txBox="1"/>
          <p:nvPr/>
        </p:nvSpPr>
        <p:spPr>
          <a:xfrm>
            <a:off x="495300" y="6082010"/>
            <a:ext cx="962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M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Tepotinib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MET exon 14 skipping NSCLC: Primary analysis of the confirmatory VISION cohort C. WCLC 2022;Abstract OA03.05.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8BDA1-98B3-4C92-A530-1847FE186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 r="69554"/>
          <a:stretch/>
        </p:blipFill>
        <p:spPr>
          <a:xfrm>
            <a:off x="1077256" y="1283697"/>
            <a:ext cx="3903830" cy="4290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864C3-C7BB-47F1-9A90-A9EE676C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68" t="4819"/>
          <a:stretch/>
        </p:blipFill>
        <p:spPr>
          <a:xfrm>
            <a:off x="5594682" y="674418"/>
            <a:ext cx="5520062" cy="52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1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BCF8-BBA2-4608-81EE-EA99FECE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78"/>
            <a:ext cx="10515600" cy="1011999"/>
          </a:xfrm>
        </p:spPr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for MET exon 14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CDE5-0A5C-49AD-80A5-17C3EFE7F99B}"/>
              </a:ext>
            </a:extLst>
          </p:cNvPr>
          <p:cNvSpPr txBox="1"/>
          <p:nvPr/>
        </p:nvSpPr>
        <p:spPr>
          <a:xfrm>
            <a:off x="495300" y="6082010"/>
            <a:ext cx="962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M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Tepotinib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MET exon 14 skipping NSCLC: Primary analysis of the confirmatory VISION cohort C. WCLC 2022;Abstract OA03.05.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4171-DA03-44CD-936B-B19CA854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8" r="55536"/>
          <a:stretch/>
        </p:blipFill>
        <p:spPr>
          <a:xfrm>
            <a:off x="2867525" y="849718"/>
            <a:ext cx="5831305" cy="51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BCF8-BBA2-4608-81EE-EA99FECE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Tepotinib</a:t>
            </a:r>
            <a:r>
              <a:rPr lang="en-US" dirty="0"/>
              <a:t> for MET exon 14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1A7F-C870-427E-92C9-E8AD5849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efficacy data for </a:t>
            </a:r>
            <a:r>
              <a:rPr lang="en-US" dirty="0" err="1"/>
              <a:t>tepotinib</a:t>
            </a:r>
            <a:r>
              <a:rPr lang="en-US" dirty="0"/>
              <a:t> in patients with MET exon 14 positive NSCLC</a:t>
            </a:r>
          </a:p>
          <a:p>
            <a:endParaRPr lang="en-US" dirty="0"/>
          </a:p>
          <a:p>
            <a:r>
              <a:rPr lang="en-US" dirty="0"/>
              <a:t>Once again see that efficacy data support superiority of first-line use of </a:t>
            </a:r>
            <a:r>
              <a:rPr lang="en-US" dirty="0" err="1"/>
              <a:t>tepotinib</a:t>
            </a:r>
            <a:r>
              <a:rPr lang="en-US" dirty="0"/>
              <a:t> compared with later line therapy in patients with MET exon 14 positive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CDE5-0A5C-49AD-80A5-17C3EFE7F99B}"/>
              </a:ext>
            </a:extLst>
          </p:cNvPr>
          <p:cNvSpPr txBox="1"/>
          <p:nvPr/>
        </p:nvSpPr>
        <p:spPr>
          <a:xfrm>
            <a:off x="495300" y="6082010"/>
            <a:ext cx="9629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M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Tepotinib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MET exon 14 skipping NSCLC: Primary analysis of the confirmatory VISION cohort C. WCLC 2022;Abstract OA03.05.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23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AA06-40A4-4A6F-8266-350CF2C6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65" y="0"/>
            <a:ext cx="10776857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Amivantamab</a:t>
            </a:r>
            <a:r>
              <a:rPr lang="en-US" sz="4000" dirty="0"/>
              <a:t> in patients with MET exon 14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DE906-CBA2-484C-955F-4105B3D595A8}"/>
              </a:ext>
            </a:extLst>
          </p:cNvPr>
          <p:cNvSpPr txBox="1"/>
          <p:nvPr/>
        </p:nvSpPr>
        <p:spPr>
          <a:xfrm>
            <a:off x="333375" y="6211669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Krebs M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Amivantamab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NSCLC with MET exon 14 skipping mutation: Updated results from the CHRYSALIS study. ASCO 2022;Abstract 9008.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142E35-C236-4E61-982B-727C8E57B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5" b="9170"/>
          <a:stretch/>
        </p:blipFill>
        <p:spPr bwMode="auto">
          <a:xfrm>
            <a:off x="324941" y="1639908"/>
            <a:ext cx="11417879" cy="423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43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AA06-40A4-4A6F-8266-350CF2C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Amivantamab</a:t>
            </a:r>
            <a:r>
              <a:rPr lang="en-US" sz="4000" dirty="0"/>
              <a:t> in patients with MET exon 14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5CA1-2E62-4567-94DF-DFAF90D99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</a:t>
            </a:r>
            <a:r>
              <a:rPr lang="en-US" dirty="0" err="1"/>
              <a:t>capmatinib</a:t>
            </a:r>
            <a:r>
              <a:rPr lang="en-US" dirty="0"/>
              <a:t> and </a:t>
            </a:r>
            <a:r>
              <a:rPr lang="en-US" dirty="0" err="1"/>
              <a:t>tepotinib</a:t>
            </a:r>
            <a:r>
              <a:rPr lang="en-US" dirty="0"/>
              <a:t>, the FDA-approved options for patients with MET exon 14 NSCLC, </a:t>
            </a:r>
            <a:r>
              <a:rPr lang="en-US" dirty="0" err="1"/>
              <a:t>amivantamab</a:t>
            </a:r>
            <a:r>
              <a:rPr lang="en-US" dirty="0"/>
              <a:t> has some efficacy and we look forward to additional data exploring its place in this group of patients. </a:t>
            </a:r>
          </a:p>
          <a:p>
            <a:r>
              <a:rPr lang="en-US" dirty="0"/>
              <a:t>Very modest efficacy after prior MET-directed therapy.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DE906-CBA2-484C-955F-4105B3D595A8}"/>
              </a:ext>
            </a:extLst>
          </p:cNvPr>
          <p:cNvSpPr txBox="1"/>
          <p:nvPr/>
        </p:nvSpPr>
        <p:spPr>
          <a:xfrm>
            <a:off x="333375" y="6211669"/>
            <a:ext cx="1028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Krebs M et al.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Amivantamab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NSCLC with MET exon 14 skipping mutation: Updated results from the CHRYSALIS study. ASCO 2022;Abstract 9008.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1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F95E-82D9-43C7-8F62-0F4318BF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0" y="220746"/>
            <a:ext cx="10515600" cy="1325563"/>
          </a:xfrm>
        </p:spPr>
        <p:txBody>
          <a:bodyPr/>
          <a:lstStyle/>
          <a:p>
            <a:r>
              <a:rPr lang="en-US" dirty="0" err="1"/>
              <a:t>Seribantumab</a:t>
            </a:r>
            <a:r>
              <a:rPr lang="en-US" dirty="0"/>
              <a:t>, an anti-HER3 antibody, has efficacy in patients with NRG1 fusions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715601-3CEE-4134-B852-5985FC489421}"/>
              </a:ext>
            </a:extLst>
          </p:cNvPr>
          <p:cNvSpPr txBox="1"/>
          <p:nvPr/>
        </p:nvSpPr>
        <p:spPr>
          <a:xfrm>
            <a:off x="390525" y="6101060"/>
            <a:ext cx="8448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Carrizosa D et al. CRESTONE: Initial efficacy and safety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seribantumab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solid tumors harboring NRG1 fusions. ASCO 2022;Abstract 3006.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C98085-109A-4BDF-B18E-980C54D26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7" b="20458"/>
          <a:stretch/>
        </p:blipFill>
        <p:spPr bwMode="auto">
          <a:xfrm>
            <a:off x="194465" y="1824652"/>
            <a:ext cx="11544331" cy="39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3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3F6B-532E-4483-A2E7-C24038A8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Seribantumab</a:t>
            </a:r>
            <a:r>
              <a:rPr lang="en-US" dirty="0"/>
              <a:t>, an anti-HER3 antibody, has efficacy in patients with NRG1 fusions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DFC2-9946-4858-B334-3E6C328E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067"/>
            <a:ext cx="10515600" cy="4351338"/>
          </a:xfrm>
        </p:spPr>
        <p:txBody>
          <a:bodyPr/>
          <a:lstStyle/>
          <a:p>
            <a:r>
              <a:rPr lang="en-US" dirty="0"/>
              <a:t>NRG1 fusions are a rare molecular entity that occur in a range of tumor types. These gene fusions lead to overactivation of the HER3 pathway. </a:t>
            </a:r>
          </a:p>
          <a:p>
            <a:endParaRPr lang="en-US" dirty="0"/>
          </a:p>
          <a:p>
            <a:r>
              <a:rPr lang="en-US" dirty="0" err="1"/>
              <a:t>Seribantumab</a:t>
            </a:r>
            <a:r>
              <a:rPr lang="en-US" dirty="0"/>
              <a:t>, an anti-HER3 antibody, has clear efficacy in patients with NRG1 fusions with different tumor types (including lung and pancreas) and different fusion partners.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E34A2-F99F-9A4E-A3F5-11B4546A3B80}"/>
              </a:ext>
            </a:extLst>
          </p:cNvPr>
          <p:cNvSpPr txBox="1"/>
          <p:nvPr/>
        </p:nvSpPr>
        <p:spPr>
          <a:xfrm>
            <a:off x="228600" y="6022239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Carrizosa D et al. CRESTONE: Initial efficacy and safety of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seribantumab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in solid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tumors harboring NRG1 fusions. ASCO 2022;Abstract 3006.</a:t>
            </a:r>
          </a:p>
        </p:txBody>
      </p:sp>
    </p:spTree>
    <p:extLst>
      <p:ext uri="{BB962C8B-B14F-4D97-AF65-F5344CB8AC3E}">
        <p14:creationId xmlns:p14="http://schemas.microsoft.com/office/powerpoint/2010/main" val="173800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9DC58-D055-4C70-8AD5-D1D9337C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Trastuzumab </a:t>
            </a:r>
            <a:r>
              <a:rPr lang="en-US" dirty="0" err="1"/>
              <a:t>deruxtecan</a:t>
            </a:r>
            <a:r>
              <a:rPr lang="en-US" dirty="0"/>
              <a:t> in patients with HER2 (ERBB2) mutant NSCLC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A0D06-B43B-4900-80DD-63EE4916D1D5}"/>
              </a:ext>
            </a:extLst>
          </p:cNvPr>
          <p:cNvSpPr txBox="1"/>
          <p:nvPr/>
        </p:nvSpPr>
        <p:spPr>
          <a:xfrm>
            <a:off x="132513" y="6070622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BT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HER2-mutant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2022;386(3):241-51.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490255-D33F-4A98-A430-78883F2D3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733" r="2090" b="51941"/>
          <a:stretch/>
        </p:blipFill>
        <p:spPr bwMode="auto">
          <a:xfrm>
            <a:off x="1096814" y="1507252"/>
            <a:ext cx="8323912" cy="43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3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819E-C567-4F4E-AB82-BFC7476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47"/>
            <a:ext cx="10515600" cy="1325563"/>
          </a:xfrm>
        </p:spPr>
        <p:txBody>
          <a:bodyPr/>
          <a:lstStyle/>
          <a:p>
            <a:r>
              <a:rPr lang="en-US" dirty="0" err="1"/>
              <a:t>Adagrasib</a:t>
            </a:r>
            <a:r>
              <a:rPr lang="en-US" dirty="0"/>
              <a:t> + Pembrolizumab in KRAS G12C mut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1EC09-A945-4DBE-A9DD-9E2963A1F675}"/>
              </a:ext>
            </a:extLst>
          </p:cNvPr>
          <p:cNvSpPr txBox="1"/>
          <p:nvPr/>
        </p:nvSpPr>
        <p:spPr>
          <a:xfrm>
            <a:off x="0" y="6211669"/>
            <a:ext cx="979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Jänne</a:t>
            </a:r>
            <a:r>
              <a:rPr lang="en-GB" sz="1800" dirty="0"/>
              <a:t> et al, Preliminary safety and efficacy of </a:t>
            </a:r>
            <a:r>
              <a:rPr lang="en-GB" sz="1800" dirty="0" err="1"/>
              <a:t>adagrasib</a:t>
            </a:r>
            <a:r>
              <a:rPr lang="en-GB" sz="1800" dirty="0"/>
              <a:t> with pembrolizumab in patients with advanced non-small cell lung cancer (NSCLC) </a:t>
            </a:r>
            <a:r>
              <a:rPr lang="en-GB" sz="1800" dirty="0" err="1"/>
              <a:t>harboring</a:t>
            </a:r>
            <a:r>
              <a:rPr lang="en-GB" sz="1800" dirty="0"/>
              <a:t> a KRAS</a:t>
            </a:r>
            <a:r>
              <a:rPr lang="en-GB" sz="1800" baseline="30000" dirty="0"/>
              <a:t>G12C</a:t>
            </a:r>
            <a:r>
              <a:rPr lang="en-GB" sz="1800" dirty="0"/>
              <a:t> mutation, ESMO IO 12/7/22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B224C-58FD-4E19-B14F-7EE871BF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2"/>
          <a:stretch/>
        </p:blipFill>
        <p:spPr>
          <a:xfrm>
            <a:off x="533400" y="1554447"/>
            <a:ext cx="10218774" cy="45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819E-C567-4F4E-AB82-BFC7476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32" y="68416"/>
            <a:ext cx="10515600" cy="1325563"/>
          </a:xfrm>
        </p:spPr>
        <p:txBody>
          <a:bodyPr/>
          <a:lstStyle/>
          <a:p>
            <a:r>
              <a:rPr lang="en-US" dirty="0" err="1"/>
              <a:t>Adagrasib</a:t>
            </a:r>
            <a:r>
              <a:rPr lang="en-US" dirty="0"/>
              <a:t> + Pembrolizumab in KRAS G12C mut NSCLC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1EC09-A945-4DBE-A9DD-9E2963A1F675}"/>
              </a:ext>
            </a:extLst>
          </p:cNvPr>
          <p:cNvSpPr txBox="1"/>
          <p:nvPr/>
        </p:nvSpPr>
        <p:spPr>
          <a:xfrm>
            <a:off x="0" y="6211669"/>
            <a:ext cx="979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Jänne</a:t>
            </a:r>
            <a:r>
              <a:rPr lang="en-GB" sz="1800" dirty="0"/>
              <a:t> et al, Preliminary safety and efficacy of </a:t>
            </a:r>
            <a:r>
              <a:rPr lang="en-GB" sz="1800" dirty="0" err="1"/>
              <a:t>adagrasib</a:t>
            </a:r>
            <a:r>
              <a:rPr lang="en-GB" sz="1800" dirty="0"/>
              <a:t> with pembrolizumab in patients with advanced non-small cell lung cancer (NSCLC) </a:t>
            </a:r>
            <a:r>
              <a:rPr lang="en-GB" sz="1800" dirty="0" err="1"/>
              <a:t>harboring</a:t>
            </a:r>
            <a:r>
              <a:rPr lang="en-GB" sz="1800" dirty="0"/>
              <a:t> a KRAS</a:t>
            </a:r>
            <a:r>
              <a:rPr lang="en-GB" sz="1800" baseline="30000" dirty="0"/>
              <a:t>G12C</a:t>
            </a:r>
            <a:r>
              <a:rPr lang="en-GB" sz="1800" dirty="0"/>
              <a:t> mutation, ESMO IO 12/7/22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DF20A-E73C-4B9A-90AD-64C259C1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1" y="1393979"/>
            <a:ext cx="10674157" cy="46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1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819E-C567-4F4E-AB82-BFC7476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15"/>
            <a:ext cx="10515600" cy="1325563"/>
          </a:xfrm>
        </p:spPr>
        <p:txBody>
          <a:bodyPr/>
          <a:lstStyle/>
          <a:p>
            <a:r>
              <a:rPr lang="en-US" dirty="0" err="1"/>
              <a:t>Adagrasib</a:t>
            </a:r>
            <a:r>
              <a:rPr lang="en-US" dirty="0"/>
              <a:t> + Pembrolizumab in KRAS G12C mut NSCLC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5625E-6B47-4940-A4F3-8F1D84C56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Adagrasib</a:t>
            </a:r>
            <a:r>
              <a:rPr lang="en-US" dirty="0"/>
              <a:t> can be safely combined with pembrolizumab in KRAS G12C mutant NSCLC.</a:t>
            </a:r>
          </a:p>
          <a:p>
            <a:r>
              <a:rPr lang="en-US" dirty="0"/>
              <a:t>This is contrasted with the excess toxicities observed when </a:t>
            </a:r>
            <a:r>
              <a:rPr lang="en-US" dirty="0" err="1"/>
              <a:t>sotorasib</a:t>
            </a:r>
            <a:r>
              <a:rPr lang="en-US" dirty="0"/>
              <a:t> is given with pembrolizumab.</a:t>
            </a:r>
          </a:p>
          <a:p>
            <a:endParaRPr lang="en-US" dirty="0"/>
          </a:p>
          <a:p>
            <a:r>
              <a:rPr lang="en-US" dirty="0"/>
              <a:t>There is no clear efficacy advantage to giving this combination, but further study is ongoing.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1EC09-A945-4DBE-A9DD-9E2963A1F675}"/>
              </a:ext>
            </a:extLst>
          </p:cNvPr>
          <p:cNvSpPr txBox="1"/>
          <p:nvPr/>
        </p:nvSpPr>
        <p:spPr>
          <a:xfrm>
            <a:off x="0" y="6211669"/>
            <a:ext cx="979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Jänne</a:t>
            </a:r>
            <a:r>
              <a:rPr lang="en-GB" sz="1800" dirty="0"/>
              <a:t> et al, Preliminary safety and efficacy of </a:t>
            </a:r>
            <a:r>
              <a:rPr lang="en-GB" sz="1800" dirty="0" err="1"/>
              <a:t>adagrasib</a:t>
            </a:r>
            <a:r>
              <a:rPr lang="en-GB" sz="1800" dirty="0"/>
              <a:t> with pembrolizumab in patients with advanced non-small cell lung cancer (NSCLC) </a:t>
            </a:r>
            <a:r>
              <a:rPr lang="en-GB" sz="1800" dirty="0" err="1"/>
              <a:t>harboring</a:t>
            </a:r>
            <a:r>
              <a:rPr lang="en-GB" sz="1800" dirty="0"/>
              <a:t> a KRAS</a:t>
            </a:r>
            <a:r>
              <a:rPr lang="en-GB" sz="1800" baseline="30000" dirty="0"/>
              <a:t>G12C</a:t>
            </a:r>
            <a:r>
              <a:rPr lang="en-GB" sz="1800" dirty="0"/>
              <a:t> mutation, ESMO IO 12/7/22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5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2840-5D1A-4187-9AAC-B7F0B2B0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Trastuzumab </a:t>
            </a:r>
            <a:r>
              <a:rPr lang="en-US" dirty="0" err="1"/>
              <a:t>deruxtecan</a:t>
            </a:r>
            <a:r>
              <a:rPr lang="en-US" dirty="0"/>
              <a:t> in patients with HER2 (ERBB2) mutant NSCLC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F5B2-A704-43F3-A838-12A5FD084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 HER2 mutations in patients with NSCLC leads to a targeted therapy option</a:t>
            </a:r>
          </a:p>
          <a:p>
            <a:r>
              <a:rPr lang="en-US" dirty="0"/>
              <a:t>In the setting of patients with previously-treated HER2 mutant NSCLC, trastuzumab </a:t>
            </a:r>
            <a:r>
              <a:rPr lang="en-US" dirty="0" err="1"/>
              <a:t>deruxtecan</a:t>
            </a:r>
            <a:r>
              <a:rPr lang="en-US" dirty="0"/>
              <a:t> has reasonable efficacy as evaluated by response rate and progression-free survival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4BA87-B8FB-6546-B808-43F756414FFC}"/>
              </a:ext>
            </a:extLst>
          </p:cNvPr>
          <p:cNvSpPr txBox="1"/>
          <p:nvPr/>
        </p:nvSpPr>
        <p:spPr>
          <a:xfrm>
            <a:off x="132513" y="6070622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BT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HER2-mutant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-cell lung cancer.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 2022;386(3):241-51.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2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EF70-02A1-4B01-AFEC-FC7994C8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365125"/>
            <a:ext cx="1102196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What’s the right dose of trastuzumab </a:t>
            </a:r>
            <a:r>
              <a:rPr lang="en-US" sz="4000" dirty="0" err="1"/>
              <a:t>deruxtecan</a:t>
            </a:r>
            <a:r>
              <a:rPr lang="en-US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BD8C6-EEF1-46CD-BCC2-F6FC86F6288D}"/>
              </a:ext>
            </a:extLst>
          </p:cNvPr>
          <p:cNvSpPr txBox="1"/>
          <p:nvPr/>
        </p:nvSpPr>
        <p:spPr>
          <a:xfrm>
            <a:off x="600074" y="6000661"/>
            <a:ext cx="1126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HER2-mutant metastatic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cancer: Interim results from the Phase II DESTINY-Lung02 trial. ESMO 2022;Abstract LBA55.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57F99-5263-4ECA-8F36-190784AD2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20"/>
          <a:stretch/>
        </p:blipFill>
        <p:spPr>
          <a:xfrm>
            <a:off x="720247" y="1690688"/>
            <a:ext cx="9963659" cy="3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EF70-02A1-4B01-AFEC-FC7994C8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211008"/>
            <a:ext cx="1075372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What’s the right dose of trastuzumab </a:t>
            </a:r>
            <a:r>
              <a:rPr lang="en-US" sz="4000" dirty="0" err="1"/>
              <a:t>deruxtecan</a:t>
            </a:r>
            <a:r>
              <a:rPr lang="en-US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BD8C6-EEF1-46CD-BCC2-F6FC86F6288D}"/>
              </a:ext>
            </a:extLst>
          </p:cNvPr>
          <p:cNvSpPr txBox="1"/>
          <p:nvPr/>
        </p:nvSpPr>
        <p:spPr>
          <a:xfrm>
            <a:off x="600074" y="6000661"/>
            <a:ext cx="1126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HER2-mutant metastatic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cancer: Interim results from the Phase II DESTINY-Lung02 trial. ESMO 2022;Abstract LBA55.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35928-D435-4F03-B764-2E886A61D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3"/>
          <a:stretch/>
        </p:blipFill>
        <p:spPr>
          <a:xfrm>
            <a:off x="442081" y="1924334"/>
            <a:ext cx="10911719" cy="40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EF70-02A1-4B01-AFEC-FC7994C8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What’s the right dose of trastuzumab </a:t>
            </a:r>
            <a:r>
              <a:rPr lang="en-US" sz="4000" dirty="0" err="1"/>
              <a:t>deruxtecan</a:t>
            </a:r>
            <a:r>
              <a:rPr lang="en-US" sz="40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BD8C6-EEF1-46CD-BCC2-F6FC86F6288D}"/>
              </a:ext>
            </a:extLst>
          </p:cNvPr>
          <p:cNvSpPr txBox="1"/>
          <p:nvPr/>
        </p:nvSpPr>
        <p:spPr>
          <a:xfrm>
            <a:off x="600074" y="6000661"/>
            <a:ext cx="1126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HER2-mutant metastatic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cancer: Interim results from the Phase II DESTINY-Lung02 trial. ESMO 2022;Abstract LBA55.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B4616-0F04-47EC-B650-75099B2DB298}"/>
              </a:ext>
            </a:extLst>
          </p:cNvPr>
          <p:cNvSpPr txBox="1"/>
          <p:nvPr/>
        </p:nvSpPr>
        <p:spPr>
          <a:xfrm>
            <a:off x="835050" y="1166842"/>
            <a:ext cx="102465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Both 5.4 mg/kg and 6.4 mg/kg have efficacy in patients with previously-treated HER2 mutant NSCLC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was no clear increase in efficacy with the higher dose.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was a lower incidence of ILD and other adverse events with the 5.4 mg/kg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“The totality of the evidence and a compelling positive benefit-risk balance supported the FDA’s approval of T-</a:t>
            </a:r>
            <a:r>
              <a:rPr lang="en-US" sz="2400" dirty="0" err="1"/>
              <a:t>DXd</a:t>
            </a:r>
            <a:r>
              <a:rPr lang="en-US" sz="2400" dirty="0"/>
              <a:t> 5.4 mg/kg as the first HER2-targeted treatment for patients with previously treated HER2m NSCLC and support the establishment of T-</a:t>
            </a:r>
            <a:r>
              <a:rPr lang="en-US" sz="2400" dirty="0" err="1"/>
              <a:t>DXd</a:t>
            </a:r>
            <a:r>
              <a:rPr lang="en-US" sz="2400" dirty="0"/>
              <a:t> as a new SoC in this population”</a:t>
            </a:r>
          </a:p>
        </p:txBody>
      </p:sp>
    </p:spTree>
    <p:extLst>
      <p:ext uri="{BB962C8B-B14F-4D97-AF65-F5344CB8AC3E}">
        <p14:creationId xmlns:p14="http://schemas.microsoft.com/office/powerpoint/2010/main" val="335742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2DB7-8DFC-46C1-97E0-7403629F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3"/>
            <a:ext cx="10515600" cy="1325563"/>
          </a:xfrm>
        </p:spPr>
        <p:txBody>
          <a:bodyPr/>
          <a:lstStyle/>
          <a:p>
            <a:r>
              <a:rPr lang="en-US" dirty="0"/>
              <a:t>How effective is trastuzumab </a:t>
            </a:r>
            <a:r>
              <a:rPr lang="en-US" dirty="0" err="1"/>
              <a:t>deruxtecan</a:t>
            </a:r>
            <a:r>
              <a:rPr lang="en-US" dirty="0"/>
              <a:t> in patients with HER2 overexpression?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6EC5-8D07-430A-9E6E-4790EA3B39B2}"/>
              </a:ext>
            </a:extLst>
          </p:cNvPr>
          <p:cNvSpPr txBox="1"/>
          <p:nvPr/>
        </p:nvSpPr>
        <p:spPr>
          <a:xfrm>
            <a:off x="213561" y="6149822"/>
            <a:ext cx="9734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 EF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HER2-overexpressing metastatic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cancer: Results from the DESTINY-Lung01 trial. ESMO 2022;Abstract 975P.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7A5A4-CDC4-4F34-A402-7F1476E2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5" y="1379896"/>
            <a:ext cx="7621476" cy="477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69BD3-4F01-4F72-A506-5E0E0C001A2E}"/>
              </a:ext>
            </a:extLst>
          </p:cNvPr>
          <p:cNvSpPr txBox="1"/>
          <p:nvPr/>
        </p:nvSpPr>
        <p:spPr>
          <a:xfrm>
            <a:off x="9006348" y="1841160"/>
            <a:ext cx="1553497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Response Rate</a:t>
            </a:r>
          </a:p>
          <a:p>
            <a:pPr algn="ctr"/>
            <a:r>
              <a:rPr lang="en-US" dirty="0"/>
              <a:t>27%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mDOR</a:t>
            </a:r>
            <a:endParaRPr lang="en-US" dirty="0"/>
          </a:p>
          <a:p>
            <a:pPr algn="ctr"/>
            <a:r>
              <a:rPr lang="en-US" dirty="0"/>
              <a:t>5.8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A0029-6697-4469-8973-B947494FE5A4}"/>
              </a:ext>
            </a:extLst>
          </p:cNvPr>
          <p:cNvSpPr txBox="1"/>
          <p:nvPr/>
        </p:nvSpPr>
        <p:spPr>
          <a:xfrm>
            <a:off x="3647768" y="2113935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6.4 mg/kg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15B61-BB79-4F5C-A77B-1B124901D59B}"/>
              </a:ext>
            </a:extLst>
          </p:cNvPr>
          <p:cNvSpPr txBox="1"/>
          <p:nvPr/>
        </p:nvSpPr>
        <p:spPr>
          <a:xfrm>
            <a:off x="9081972" y="4100169"/>
            <a:ext cx="1553497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Response Rate</a:t>
            </a:r>
          </a:p>
          <a:p>
            <a:pPr algn="ctr"/>
            <a:r>
              <a:rPr lang="en-US" dirty="0"/>
              <a:t>34%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mDOR</a:t>
            </a:r>
            <a:endParaRPr lang="en-US" dirty="0"/>
          </a:p>
          <a:p>
            <a:pPr algn="ctr"/>
            <a:r>
              <a:rPr lang="en-US" dirty="0"/>
              <a:t>6.2 months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D4A93-A948-4616-B811-35FC6AC3C5D7}"/>
              </a:ext>
            </a:extLst>
          </p:cNvPr>
          <p:cNvSpPr txBox="1"/>
          <p:nvPr/>
        </p:nvSpPr>
        <p:spPr>
          <a:xfrm>
            <a:off x="3647768" y="4309293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5.4 mg/kg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29A9E40-D16F-4562-8A93-7B57CF4D0E81}"/>
              </a:ext>
            </a:extLst>
          </p:cNvPr>
          <p:cNvSpPr/>
          <p:nvPr/>
        </p:nvSpPr>
        <p:spPr>
          <a:xfrm flipH="1">
            <a:off x="8581147" y="2304510"/>
            <a:ext cx="402772" cy="357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360CA1-D237-478D-BD16-590C82A8074D}"/>
              </a:ext>
            </a:extLst>
          </p:cNvPr>
          <p:cNvSpPr/>
          <p:nvPr/>
        </p:nvSpPr>
        <p:spPr>
          <a:xfrm flipH="1">
            <a:off x="8679117" y="4666709"/>
            <a:ext cx="402772" cy="357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2DB7-8DFC-46C1-97E0-7403629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is trastuzumab </a:t>
            </a:r>
            <a:r>
              <a:rPr lang="en-US" dirty="0" err="1"/>
              <a:t>deruxtecan</a:t>
            </a:r>
            <a:r>
              <a:rPr lang="en-US" dirty="0"/>
              <a:t> in patients with HER2 overexpression?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20EFE-AC33-46AF-A39C-749462EA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Trastuzumab </a:t>
            </a:r>
            <a:r>
              <a:rPr lang="en-US" dirty="0" err="1"/>
              <a:t>deruxtecan</a:t>
            </a:r>
            <a:r>
              <a:rPr lang="en-US" dirty="0"/>
              <a:t> has efficacy in patients with HER2 over-expression (HER2 2+ or HER2 3+)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6EC5-8D07-430A-9E6E-4790EA3B39B2}"/>
              </a:ext>
            </a:extLst>
          </p:cNvPr>
          <p:cNvSpPr txBox="1"/>
          <p:nvPr/>
        </p:nvSpPr>
        <p:spPr>
          <a:xfrm>
            <a:off x="514350" y="6038761"/>
            <a:ext cx="9734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 EF et al. Trastuzumab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deruxtecan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patients with HER2-overexpressing metastatic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non-small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lung cancer: Results from the DESTINY-Lung01 trial. ESMO 2022;Abstract 975P.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5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776F6A0-CEE1-4B83-891C-C58785EA9CC1}"/>
</file>

<file path=customXml/itemProps2.xml><?xml version="1.0" encoding="utf-8"?>
<ds:datastoreItem xmlns:ds="http://schemas.openxmlformats.org/officeDocument/2006/customXml" ds:itemID="{B4EC0EB8-58E3-472D-AF61-CB48887649B7}"/>
</file>

<file path=customXml/itemProps3.xml><?xml version="1.0" encoding="utf-8"?>
<ds:datastoreItem xmlns:ds="http://schemas.openxmlformats.org/officeDocument/2006/customXml" ds:itemID="{B7255E1D-38C6-44AE-BAB1-D1761C9090FD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1808</Words>
  <Application>Microsoft Macintosh PowerPoint</Application>
  <PresentationFormat>Widescreen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ff-quadraat-web-pro</vt:lpstr>
      <vt:lpstr>Helvetica</vt:lpstr>
      <vt:lpstr>Office Theme</vt:lpstr>
      <vt:lpstr>Therapeutic Approaches for Patients with  Other Actionable Genomic Alterations </vt:lpstr>
      <vt:lpstr>Trastuzumab deruxtecan in patients with HER2 (ERBB2) mutant NSCLC</vt:lpstr>
      <vt:lpstr>Trastuzumab deruxtecan in patients with HER2 (ERBB2) mutant NSCLC</vt:lpstr>
      <vt:lpstr>Trastuzumab deruxtecan in patients with HER2 (ERBB2) mutant NSCLC</vt:lpstr>
      <vt:lpstr>What’s the right dose of trastuzumab deruxtecan?</vt:lpstr>
      <vt:lpstr>What’s the right dose of trastuzumab deruxtecan?</vt:lpstr>
      <vt:lpstr>What’s the right dose of trastuzumab deruxtecan?</vt:lpstr>
      <vt:lpstr>How effective is trastuzumab deruxtecan in patients with HER2 overexpression?</vt:lpstr>
      <vt:lpstr>How effective is trastuzumab deruxtecan in patients with HER2 overexpression?</vt:lpstr>
      <vt:lpstr>Comparing targeted therapy to chemotherapy in patients with KRAS G12C mutant NSCLC</vt:lpstr>
      <vt:lpstr>Comparing targeted therapy to chemotherapy in patients with KRAS G12C mutant NSCLC</vt:lpstr>
      <vt:lpstr>Comparing targeted therapy to chemotherapy in patients with KRAS G12C mutant NSCLC</vt:lpstr>
      <vt:lpstr>Adagrasib for the treatment of KRAS G12C mutant NSCLC</vt:lpstr>
      <vt:lpstr>Adagrasib for the treatment of KRAS G12C mutant NSCLC CNS Efficacy</vt:lpstr>
      <vt:lpstr>Adagrasib for the treatment of KRAS G12C mutant NSCLC</vt:lpstr>
      <vt:lpstr>Selpercatinib in RET fusion-positive NSCLC</vt:lpstr>
      <vt:lpstr>Selpercatinib in RET fusion-positive NSCLC</vt:lpstr>
      <vt:lpstr>Quality of Life for Selpercatinib  in RET fusion- positive NSCLC</vt:lpstr>
      <vt:lpstr>Quality of Life for Selpercatinib in RET fusion- positive NSCLC</vt:lpstr>
      <vt:lpstr>Pralsetinib for treatment of patients with  RET fusion-positive NSCLC</vt:lpstr>
      <vt:lpstr>Pralsetinib for treatment of patients with  RET fusion-positive NSCLC</vt:lpstr>
      <vt:lpstr>Pralsetinib for treatment of patients with  RET fusion-positive NSCLC</vt:lpstr>
      <vt:lpstr>Tepotinib for MET exon 14 NSCLC</vt:lpstr>
      <vt:lpstr>Tepotinib for MET exon 14 NSCLC</vt:lpstr>
      <vt:lpstr>Tepotinib for MET exon 14 NSCLC</vt:lpstr>
      <vt:lpstr>Amivantamab in patients with MET exon 14 NSCLC</vt:lpstr>
      <vt:lpstr>Amivantamab in patients with MET exon 14 NSCLC</vt:lpstr>
      <vt:lpstr>Seribantumab, an anti-HER3 antibody, has efficacy in patients with NRG1 fusions</vt:lpstr>
      <vt:lpstr>Seribantumab, an anti-HER3 antibody, has efficacy in patients with NRG1 fusions</vt:lpstr>
      <vt:lpstr>Adagrasib + Pembrolizumab in KRAS G12C mut NSCLC</vt:lpstr>
      <vt:lpstr>Adagrasib + Pembrolizumab in KRAS G12C mut NSCLC</vt:lpstr>
      <vt:lpstr>Adagrasib + Pembrolizumab in KRAS G12C mut NSCLC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Riely, Gregory J./Medicine</dc:creator>
  <cp:lastModifiedBy>Silvana Izquierdo</cp:lastModifiedBy>
  <cp:revision>10</cp:revision>
  <dcterms:created xsi:type="dcterms:W3CDTF">2022-12-13T12:35:36Z</dcterms:created>
  <dcterms:modified xsi:type="dcterms:W3CDTF">2022-12-16T18:00:59Z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